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emf" ContentType="image/x-emf"/>
  <Default Extension="jpeg" ContentType="image/jpeg"/>
  <Default Extension="rels" ContentType="application/vnd.openxmlformats-package.relationships+xml"/>
  <Default Extension="xml" ContentType="application/xml"/>
  <Default Extension="WAV" ContentType="audio/x-wav"/>
  <Default Extension="vml" ContentType="application/vnd.openxmlformats-officedocument.vmlDrawing"/>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3.xml" ContentType="application/vnd.openxmlformats-officedocument.presentationml.notesSlide+xml"/>
  <Override PartName="/ppt/tags/tag1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audio1.wav" ContentType="audio/wav"/>
  <Override PartName="/ppt/media/audio2.wav" ContentType="audio/wav"/>
  <Override PartName="/ppt/media/audio3.wav" ContentType="audio/wav"/>
  <Override PartName="/ppt/media/audio4.wav" ContentType="audio/wav"/>
  <Override PartName="/ppt/media/audio5.wav" ContentType="audio/wav"/>
  <Override PartName="/ppt/media/audio6.wav" ContentType="audio/wav"/>
  <Override PartName="/ppt/tags/tag15.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6.xml" ContentType="application/vnd.openxmlformats-officedocument.presentationml.tags+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2"/>
  </p:notesMasterIdLst>
  <p:sldIdLst>
    <p:sldId id="353" r:id="rId2"/>
    <p:sldId id="294" r:id="rId3"/>
    <p:sldId id="266" r:id="rId4"/>
    <p:sldId id="267" r:id="rId5"/>
    <p:sldId id="318" r:id="rId6"/>
    <p:sldId id="320" r:id="rId7"/>
    <p:sldId id="321" r:id="rId8"/>
    <p:sldId id="323" r:id="rId9"/>
    <p:sldId id="322" r:id="rId10"/>
    <p:sldId id="389" r:id="rId11"/>
    <p:sldId id="388" r:id="rId12"/>
    <p:sldId id="390" r:id="rId13"/>
    <p:sldId id="324" r:id="rId14"/>
    <p:sldId id="326" r:id="rId15"/>
    <p:sldId id="327" r:id="rId16"/>
    <p:sldId id="328" r:id="rId17"/>
    <p:sldId id="338" r:id="rId18"/>
    <p:sldId id="340" r:id="rId19"/>
    <p:sldId id="341" r:id="rId20"/>
    <p:sldId id="342" r:id="rId21"/>
    <p:sldId id="339" r:id="rId22"/>
    <p:sldId id="343" r:id="rId23"/>
    <p:sldId id="344" r:id="rId24"/>
    <p:sldId id="345" r:id="rId25"/>
    <p:sldId id="346" r:id="rId26"/>
    <p:sldId id="347" r:id="rId27"/>
    <p:sldId id="348" r:id="rId28"/>
    <p:sldId id="349" r:id="rId29"/>
    <p:sldId id="350" r:id="rId30"/>
    <p:sldId id="351" r:id="rId31"/>
    <p:sldId id="352" r:id="rId32"/>
    <p:sldId id="377" r:id="rId33"/>
    <p:sldId id="357" r:id="rId34"/>
    <p:sldId id="358" r:id="rId35"/>
    <p:sldId id="378" r:id="rId36"/>
    <p:sldId id="379" r:id="rId37"/>
    <p:sldId id="360" r:id="rId38"/>
    <p:sldId id="362" r:id="rId39"/>
    <p:sldId id="368" r:id="rId40"/>
    <p:sldId id="364" r:id="rId41"/>
    <p:sldId id="386" r:id="rId42"/>
    <p:sldId id="387" r:id="rId43"/>
    <p:sldId id="385" r:id="rId44"/>
    <p:sldId id="383" r:id="rId45"/>
    <p:sldId id="384" r:id="rId46"/>
    <p:sldId id="366" r:id="rId47"/>
    <p:sldId id="372" r:id="rId48"/>
    <p:sldId id="375" r:id="rId49"/>
    <p:sldId id="376" r:id="rId50"/>
    <p:sldId id="316"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697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66" autoAdjust="0"/>
    <p:restoredTop sz="94624" autoAdjust="0"/>
  </p:normalViewPr>
  <p:slideViewPr>
    <p:cSldViewPr snapToGrid="0" showGuides="1">
      <p:cViewPr varScale="1">
        <p:scale>
          <a:sx n="83" d="100"/>
          <a:sy n="83" d="100"/>
        </p:scale>
        <p:origin x="605" y="67"/>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60051D7-ABE9-4402-9CA4-4E016873FDD3}" type="doc">
      <dgm:prSet loTypeId="urn:microsoft.com/office/officeart/2008/layout/RadialCluster" loCatId="cycle" qsTypeId="urn:microsoft.com/office/officeart/2005/8/quickstyle/simple1" qsCatId="simple" csTypeId="urn:microsoft.com/office/officeart/2005/8/colors/accent1_2" csCatId="accent1" phldr="1"/>
      <dgm:spPr/>
      <dgm:t>
        <a:bodyPr/>
        <a:lstStyle/>
        <a:p>
          <a:endParaRPr lang="en-US"/>
        </a:p>
      </dgm:t>
    </dgm:pt>
    <dgm:pt modelId="{9F522079-89A0-4470-A140-9E50CE946961}">
      <dgm:prSet phldrT="[Text]">
        <dgm:style>
          <a:lnRef idx="0">
            <a:schemeClr val="accent5"/>
          </a:lnRef>
          <a:fillRef idx="3">
            <a:schemeClr val="accent5"/>
          </a:fillRef>
          <a:effectRef idx="3">
            <a:schemeClr val="accent5"/>
          </a:effectRef>
          <a:fontRef idx="minor">
            <a:schemeClr val="lt1"/>
          </a:fontRef>
        </dgm:style>
      </dgm:prSet>
      <dgm:spPr/>
      <dgm:t>
        <a:bodyPr/>
        <a:lstStyle/>
        <a:p>
          <a:r>
            <a:rPr lang="en-US" dirty="0" err="1">
              <a:latin typeface="Times New Roman" panose="02020603050405020304" pitchFamily="18" charset="0"/>
              <a:cs typeface="Times New Roman" panose="02020603050405020304" pitchFamily="18" charset="0"/>
            </a:rPr>
            <a:t>Biểu</a:t>
          </a:r>
          <a:r>
            <a:rPr lang="en-US" dirty="0">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diễn</a:t>
          </a:r>
          <a:r>
            <a:rPr lang="en-US">
              <a:latin typeface="Times New Roman" panose="02020603050405020304" pitchFamily="18" charset="0"/>
              <a:cs typeface="Times New Roman" panose="02020603050405020304" pitchFamily="18" charset="0"/>
            </a:rPr>
            <a:t> </a:t>
          </a:r>
          <a:r>
            <a:rPr lang="en-US" smtClean="0">
              <a:latin typeface="Times New Roman" panose="02020603050405020304" pitchFamily="18" charset="0"/>
              <a:cs typeface="Times New Roman" panose="02020603050405020304" pitchFamily="18" charset="0"/>
            </a:rPr>
            <a:t>lực</a:t>
          </a:r>
          <a:endParaRPr lang="en-US" dirty="0">
            <a:latin typeface="Times New Roman" panose="02020603050405020304" pitchFamily="18" charset="0"/>
            <a:cs typeface="Times New Roman" panose="02020603050405020304" pitchFamily="18" charset="0"/>
          </a:endParaRPr>
        </a:p>
      </dgm:t>
    </dgm:pt>
    <dgm:pt modelId="{FC4BB486-ABF3-4F5E-A5AC-E86F822E34B0}" type="parTrans" cxnId="{6395EF5C-D910-45EC-B9E3-02AFBD358987}">
      <dgm:prSet/>
      <dgm:spPr/>
      <dgm:t>
        <a:bodyPr/>
        <a:lstStyle/>
        <a:p>
          <a:endParaRPr lang="en-US"/>
        </a:p>
      </dgm:t>
    </dgm:pt>
    <dgm:pt modelId="{69193028-3B1F-47C8-85BA-D76FF7C40819}" type="sibTrans" cxnId="{6395EF5C-D910-45EC-B9E3-02AFBD358987}">
      <dgm:prSet/>
      <dgm:spPr/>
      <dgm:t>
        <a:bodyPr/>
        <a:lstStyle/>
        <a:p>
          <a:endParaRPr lang="en-US"/>
        </a:p>
      </dgm:t>
    </dgm:pt>
    <dgm:pt modelId="{EE61F7CE-BA0B-4230-9F62-A0DB8BB707D7}">
      <dgm:prSet phldrT="[Text]" custT="1">
        <dgm:style>
          <a:lnRef idx="1">
            <a:schemeClr val="accent4"/>
          </a:lnRef>
          <a:fillRef idx="2">
            <a:schemeClr val="accent4"/>
          </a:fillRef>
          <a:effectRef idx="1">
            <a:schemeClr val="accent4"/>
          </a:effectRef>
          <a:fontRef idx="minor">
            <a:schemeClr val="dk1"/>
          </a:fontRef>
        </dgm:style>
      </dgm:prSet>
      <dgm:spPr/>
      <dgm:t>
        <a:bodyPr/>
        <a:lstStyle/>
        <a:p>
          <a:r>
            <a:rPr lang="en-US" sz="2400" dirty="0" err="1">
              <a:solidFill>
                <a:schemeClr val="tx1"/>
              </a:solidFill>
              <a:latin typeface="Times New Roman" panose="02020603050405020304" pitchFamily="18" charset="0"/>
              <a:cs typeface="Times New Roman" panose="02020603050405020304" pitchFamily="18" charset="0"/>
            </a:rPr>
            <a:t>Gốc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mũi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đặt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vào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vật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chịu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dụng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lực</a:t>
          </a:r>
          <a:r>
            <a:rPr lang="en-US" sz="2400" dirty="0">
              <a:solidFill>
                <a:schemeClr val="tx1"/>
              </a:solidFill>
              <a:latin typeface="Times New Roman" panose="02020603050405020304" pitchFamily="18" charset="0"/>
              <a:cs typeface="Times New Roman" panose="02020603050405020304" pitchFamily="18" charset="0"/>
            </a:rPr>
            <a:t>.</a:t>
          </a:r>
          <a:endParaRPr lang="en-US" sz="2400" dirty="0"/>
        </a:p>
      </dgm:t>
    </dgm:pt>
    <dgm:pt modelId="{6CFD4E5F-8A71-4B80-BA42-66C687A0933D}" type="parTrans" cxnId="{0E2E1054-134C-41E2-880D-90C1F9B12823}">
      <dgm:prSet/>
      <dgm:spPr/>
      <dgm:t>
        <a:bodyPr/>
        <a:lstStyle/>
        <a:p>
          <a:endParaRPr lang="en-US"/>
        </a:p>
      </dgm:t>
    </dgm:pt>
    <dgm:pt modelId="{484F7717-B8E4-4171-99C1-75BABF26624B}" type="sibTrans" cxnId="{0E2E1054-134C-41E2-880D-90C1F9B12823}">
      <dgm:prSet/>
      <dgm:spPr/>
      <dgm:t>
        <a:bodyPr/>
        <a:lstStyle/>
        <a:p>
          <a:endParaRPr lang="en-US"/>
        </a:p>
      </dgm:t>
    </dgm:pt>
    <dgm:pt modelId="{3DD0AA4E-644E-49B4-8F84-65BA3E3E90C0}">
      <dgm:prSet phldrT="[Text]" custT="1">
        <dgm:style>
          <a:lnRef idx="1">
            <a:schemeClr val="accent4"/>
          </a:lnRef>
          <a:fillRef idx="2">
            <a:schemeClr val="accent4"/>
          </a:fillRef>
          <a:effectRef idx="1">
            <a:schemeClr val="accent4"/>
          </a:effectRef>
          <a:fontRef idx="minor">
            <a:schemeClr val="dk1"/>
          </a:fontRef>
        </dgm:style>
      </dgm:prSet>
      <dgm:spPr/>
      <dgm:t>
        <a:bodyPr/>
        <a:lstStyle/>
        <a:p>
          <a:pPr>
            <a:buFont typeface="Wingdings" panose="05000000000000000000" pitchFamily="2" charset="2"/>
            <a:buChar char="Ø"/>
          </a:pPr>
          <a:r>
            <a:rPr lang="en-US" sz="2400" dirty="0" err="1">
              <a:solidFill>
                <a:schemeClr val="tx1"/>
              </a:solidFill>
              <a:latin typeface="Times New Roman" panose="02020603050405020304" pitchFamily="18" charset="0"/>
              <a:cs typeface="Times New Roman" panose="02020603050405020304" pitchFamily="18" charset="0"/>
            </a:rPr>
            <a:t>Độ</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lớn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lực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có</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thể</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được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biểu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diễn</a:t>
          </a:r>
          <a:r>
            <a:rPr lang="en-US" sz="2400" dirty="0">
              <a:solidFill>
                <a:schemeClr val="tx1"/>
              </a:solidFill>
              <a:latin typeface="Times New Roman" panose="02020603050405020304" pitchFamily="18" charset="0"/>
              <a:cs typeface="Times New Roman" panose="02020603050405020304" pitchFamily="18" charset="0"/>
            </a:rPr>
            <a:t> qua </a:t>
          </a:r>
          <a:r>
            <a:rPr lang="en-US" sz="2400" dirty="0" err="1">
              <a:solidFill>
                <a:schemeClr val="tx1"/>
              </a:solidFill>
              <a:latin typeface="Times New Roman" panose="02020603050405020304" pitchFamily="18" charset="0"/>
              <a:cs typeface="Times New Roman" panose="02020603050405020304" pitchFamily="18" charset="0"/>
            </a:rPr>
            <a:t>độ</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dài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mũi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hoặc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ghi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bằng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số</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cạnh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mũi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tên</a:t>
          </a:r>
          <a:r>
            <a:rPr lang="en-US" sz="2400" dirty="0">
              <a:solidFill>
                <a:schemeClr val="tx1"/>
              </a:solidFill>
              <a:latin typeface="Times New Roman" panose="02020603050405020304" pitchFamily="18" charset="0"/>
              <a:cs typeface="Times New Roman" panose="02020603050405020304" pitchFamily="18" charset="0"/>
            </a:rPr>
            <a:t>.</a:t>
          </a:r>
          <a:endParaRPr lang="en-US" sz="2400" dirty="0"/>
        </a:p>
      </dgm:t>
    </dgm:pt>
    <dgm:pt modelId="{3CC8F9DD-706B-4048-AF5C-5A3DA85F7DAA}" type="parTrans" cxnId="{F37EC0F9-245B-465F-9C61-A4C5BD6969B7}">
      <dgm:prSet/>
      <dgm:spPr/>
      <dgm:t>
        <a:bodyPr/>
        <a:lstStyle/>
        <a:p>
          <a:endParaRPr lang="en-US"/>
        </a:p>
      </dgm:t>
    </dgm:pt>
    <dgm:pt modelId="{447681EF-3B97-42E0-A3C8-6A63D13FDE37}" type="sibTrans" cxnId="{F37EC0F9-245B-465F-9C61-A4C5BD6969B7}">
      <dgm:prSet/>
      <dgm:spPr/>
      <dgm:t>
        <a:bodyPr/>
        <a:lstStyle/>
        <a:p>
          <a:endParaRPr lang="en-US"/>
        </a:p>
      </dgm:t>
    </dgm:pt>
    <dgm:pt modelId="{043E178F-28C5-41A2-BC6E-22A2D78073AF}">
      <dgm:prSet phldrT="[Text]" custT="1">
        <dgm:style>
          <a:lnRef idx="1">
            <a:schemeClr val="accent4"/>
          </a:lnRef>
          <a:fillRef idx="2">
            <a:schemeClr val="accent4"/>
          </a:fillRef>
          <a:effectRef idx="1">
            <a:schemeClr val="accent4"/>
          </a:effectRef>
          <a:fontRef idx="minor">
            <a:schemeClr val="dk1"/>
          </a:fontRef>
        </dgm:style>
      </dgm:prSet>
      <dgm:spPr/>
      <dgm:t>
        <a:bodyPr/>
        <a:lstStyle/>
        <a:p>
          <a:pPr>
            <a:buFont typeface="Wingdings" panose="05000000000000000000" pitchFamily="2" charset="2"/>
            <a:buChar char="Ø"/>
          </a:pPr>
          <a:r>
            <a:rPr lang="en-US" sz="2400" smtClean="0">
              <a:solidFill>
                <a:schemeClr val="tx1"/>
              </a:solidFill>
              <a:latin typeface="Times New Roman" panose="02020603050405020304" pitchFamily="18" charset="0"/>
              <a:cs typeface="Times New Roman" panose="02020603050405020304" pitchFamily="18" charset="0"/>
            </a:rPr>
            <a:t>Ví </a:t>
          </a:r>
          <a:r>
            <a:rPr lang="en-US" sz="2400" dirty="0" err="1">
              <a:solidFill>
                <a:schemeClr val="tx1"/>
              </a:solidFill>
              <a:latin typeface="Times New Roman" panose="02020603050405020304" pitchFamily="18" charset="0"/>
              <a:cs typeface="Times New Roman" panose="02020603050405020304" pitchFamily="18" charset="0"/>
            </a:rPr>
            <a:t>dụ</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Lực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kéo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vật</a:t>
          </a:r>
          <a:r>
            <a:rPr lang="en-US" sz="2400" dirty="0">
              <a:solidFill>
                <a:schemeClr val="tx1"/>
              </a:solidFill>
              <a:latin typeface="Times New Roman" panose="02020603050405020304" pitchFamily="18" charset="0"/>
              <a:cs typeface="Times New Roman" panose="02020603050405020304" pitchFamily="18" charset="0"/>
            </a:rPr>
            <a:t> 150000N </a:t>
          </a:r>
          <a:r>
            <a:rPr lang="en-US" sz="2400" dirty="0" err="1">
              <a:solidFill>
                <a:schemeClr val="tx1"/>
              </a:solidFill>
              <a:latin typeface="Times New Roman" panose="02020603050405020304" pitchFamily="18" charset="0"/>
              <a:cs typeface="Times New Roman" panose="02020603050405020304" pitchFamily="18" charset="0"/>
            </a:rPr>
            <a:t>theo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phương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nằm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ngang</a:t>
          </a:r>
          <a:r>
            <a:rPr lang="en-US" sz="2400" dirty="0">
              <a:solidFill>
                <a:schemeClr val="tx1"/>
              </a:solidFill>
              <a:latin typeface="Times New Roman" panose="02020603050405020304" pitchFamily="18" charset="0"/>
              <a:cs typeface="Times New Roman" panose="02020603050405020304" pitchFamily="18" charset="0"/>
            </a:rPr>
            <a:t>. </a:t>
          </a:r>
          <a:endParaRPr lang="en-US" sz="2400" dirty="0"/>
        </a:p>
      </dgm:t>
    </dgm:pt>
    <dgm:pt modelId="{E53BA6A4-4602-4CF6-BF48-267C1416082C}" type="parTrans" cxnId="{94594031-EB3C-4CC7-8CB0-247E18C3EB1D}">
      <dgm:prSet/>
      <dgm:spPr/>
      <dgm:t>
        <a:bodyPr/>
        <a:lstStyle/>
        <a:p>
          <a:endParaRPr lang="en-US"/>
        </a:p>
      </dgm:t>
    </dgm:pt>
    <dgm:pt modelId="{B27A604E-D255-4562-B753-7DDC6BF2C402}" type="sibTrans" cxnId="{94594031-EB3C-4CC7-8CB0-247E18C3EB1D}">
      <dgm:prSet/>
      <dgm:spPr/>
      <dgm:t>
        <a:bodyPr/>
        <a:lstStyle/>
        <a:p>
          <a:endParaRPr lang="en-US"/>
        </a:p>
      </dgm:t>
    </dgm:pt>
    <dgm:pt modelId="{19EDEF3F-83CC-41AF-BF8F-EE719FF11C7C}">
      <dgm:prSet phldrT="[Text]" custT="1">
        <dgm:style>
          <a:lnRef idx="1">
            <a:schemeClr val="accent4"/>
          </a:lnRef>
          <a:fillRef idx="2">
            <a:schemeClr val="accent4"/>
          </a:fillRef>
          <a:effectRef idx="1">
            <a:schemeClr val="accent4"/>
          </a:effectRef>
          <a:fontRef idx="minor">
            <a:schemeClr val="dk1"/>
          </a:fontRef>
        </dgm:style>
      </dgm:prSet>
      <dgm:spPr/>
      <dgm:t>
        <a:bodyPr/>
        <a:lstStyle/>
        <a:p>
          <a:pPr>
            <a:buFont typeface="Wingdings" panose="05000000000000000000" pitchFamily="2" charset="2"/>
            <a:buChar char="Ø"/>
          </a:pPr>
          <a:r>
            <a:rPr lang="en-US" sz="2400" dirty="0" err="1">
              <a:solidFill>
                <a:schemeClr val="tx1"/>
              </a:solidFill>
              <a:latin typeface="Times New Roman" panose="02020603050405020304" pitchFamily="18" charset="0"/>
              <a:cs typeface="Times New Roman" panose="02020603050405020304" pitchFamily="18" charset="0"/>
            </a:rPr>
            <a:t>Hướng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mũi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theo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hướng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kéo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hoặc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đẩy</a:t>
          </a:r>
          <a:r>
            <a:rPr lang="en-US" sz="2400" dirty="0">
              <a:solidFill>
                <a:schemeClr val="tx1"/>
              </a:solidFill>
              <a:latin typeface="Times New Roman" panose="02020603050405020304" pitchFamily="18" charset="0"/>
              <a:cs typeface="Times New Roman" panose="02020603050405020304" pitchFamily="18" charset="0"/>
            </a:rPr>
            <a:t>.</a:t>
          </a:r>
          <a:endParaRPr lang="en-US" sz="2400" dirty="0"/>
        </a:p>
      </dgm:t>
    </dgm:pt>
    <dgm:pt modelId="{F6E540AD-20D4-4443-9364-D1FB3F604F03}" type="parTrans" cxnId="{9D821F2B-00B4-432C-ADEE-A12269F93C70}">
      <dgm:prSet/>
      <dgm:spPr/>
      <dgm:t>
        <a:bodyPr/>
        <a:lstStyle/>
        <a:p>
          <a:endParaRPr lang="en-US"/>
        </a:p>
      </dgm:t>
    </dgm:pt>
    <dgm:pt modelId="{C3BBE60D-F4C1-4B3F-BD4C-6A69C9DF1DBF}" type="sibTrans" cxnId="{9D821F2B-00B4-432C-ADEE-A12269F93C70}">
      <dgm:prSet/>
      <dgm:spPr/>
      <dgm:t>
        <a:bodyPr/>
        <a:lstStyle/>
        <a:p>
          <a:endParaRPr lang="en-US"/>
        </a:p>
      </dgm:t>
    </dgm:pt>
    <dgm:pt modelId="{529C3E4D-C38E-4DD0-8E35-E50A9C12EC9D}" type="pres">
      <dgm:prSet presAssocID="{460051D7-ABE9-4402-9CA4-4E016873FDD3}" presName="Name0" presStyleCnt="0">
        <dgm:presLayoutVars>
          <dgm:chMax val="1"/>
          <dgm:chPref val="1"/>
          <dgm:dir/>
          <dgm:animOne val="branch"/>
          <dgm:animLvl val="lvl"/>
        </dgm:presLayoutVars>
      </dgm:prSet>
      <dgm:spPr/>
      <dgm:t>
        <a:bodyPr/>
        <a:lstStyle/>
        <a:p>
          <a:endParaRPr lang="en-US"/>
        </a:p>
      </dgm:t>
    </dgm:pt>
    <dgm:pt modelId="{DBDAF6C5-7862-41CE-B227-4D969E7901B9}" type="pres">
      <dgm:prSet presAssocID="{9F522079-89A0-4470-A140-9E50CE946961}" presName="singleCycle" presStyleCnt="0"/>
      <dgm:spPr/>
    </dgm:pt>
    <dgm:pt modelId="{C510BC36-E08C-43EA-B87E-9527A13101D5}" type="pres">
      <dgm:prSet presAssocID="{9F522079-89A0-4470-A140-9E50CE946961}" presName="singleCenter" presStyleLbl="node1" presStyleIdx="0" presStyleCnt="5" custScaleX="74747" custLinFactNeighborX="-676" custLinFactNeighborY="-6220">
        <dgm:presLayoutVars>
          <dgm:chMax val="7"/>
          <dgm:chPref val="7"/>
        </dgm:presLayoutVars>
      </dgm:prSet>
      <dgm:spPr/>
      <dgm:t>
        <a:bodyPr/>
        <a:lstStyle/>
        <a:p>
          <a:endParaRPr lang="en-US"/>
        </a:p>
      </dgm:t>
    </dgm:pt>
    <dgm:pt modelId="{4A490CE8-632F-47C8-91E5-97BB6C3ACD34}" type="pres">
      <dgm:prSet presAssocID="{6CFD4E5F-8A71-4B80-BA42-66C687A0933D}" presName="Name56" presStyleLbl="parChTrans1D2" presStyleIdx="0" presStyleCnt="4"/>
      <dgm:spPr/>
      <dgm:t>
        <a:bodyPr/>
        <a:lstStyle/>
        <a:p>
          <a:endParaRPr lang="en-US"/>
        </a:p>
      </dgm:t>
    </dgm:pt>
    <dgm:pt modelId="{41B0252B-14CF-4AEB-9774-7199594BE86C}" type="pres">
      <dgm:prSet presAssocID="{EE61F7CE-BA0B-4230-9F62-A0DB8BB707D7}" presName="text0" presStyleLbl="node1" presStyleIdx="1" presStyleCnt="5" custScaleX="312976">
        <dgm:presLayoutVars>
          <dgm:bulletEnabled val="1"/>
        </dgm:presLayoutVars>
      </dgm:prSet>
      <dgm:spPr/>
      <dgm:t>
        <a:bodyPr/>
        <a:lstStyle/>
        <a:p>
          <a:endParaRPr lang="en-US"/>
        </a:p>
      </dgm:t>
    </dgm:pt>
    <dgm:pt modelId="{F4D687C9-F53C-49FD-9EDB-D51130F48338}" type="pres">
      <dgm:prSet presAssocID="{3CC8F9DD-706B-4048-AF5C-5A3DA85F7DAA}" presName="Name56" presStyleLbl="parChTrans1D2" presStyleIdx="1" presStyleCnt="4"/>
      <dgm:spPr/>
      <dgm:t>
        <a:bodyPr/>
        <a:lstStyle/>
        <a:p>
          <a:endParaRPr lang="en-US"/>
        </a:p>
      </dgm:t>
    </dgm:pt>
    <dgm:pt modelId="{8E127F6A-E0EA-4FAC-884C-86F33876918F}" type="pres">
      <dgm:prSet presAssocID="{3DD0AA4E-644E-49B4-8F84-65BA3E3E90C0}" presName="text0" presStyleLbl="node1" presStyleIdx="2" presStyleCnt="5" custScaleX="297869" custScaleY="154982" custRadScaleRad="148040" custRadScaleInc="-15165">
        <dgm:presLayoutVars>
          <dgm:bulletEnabled val="1"/>
        </dgm:presLayoutVars>
      </dgm:prSet>
      <dgm:spPr/>
      <dgm:t>
        <a:bodyPr/>
        <a:lstStyle/>
        <a:p>
          <a:endParaRPr lang="en-US"/>
        </a:p>
      </dgm:t>
    </dgm:pt>
    <dgm:pt modelId="{31B09DC5-B52D-4AE1-9D01-E58B21D82335}" type="pres">
      <dgm:prSet presAssocID="{E53BA6A4-4602-4CF6-BF48-267C1416082C}" presName="Name56" presStyleLbl="parChTrans1D2" presStyleIdx="2" presStyleCnt="4"/>
      <dgm:spPr/>
      <dgm:t>
        <a:bodyPr/>
        <a:lstStyle/>
        <a:p>
          <a:endParaRPr lang="en-US"/>
        </a:p>
      </dgm:t>
    </dgm:pt>
    <dgm:pt modelId="{C82E159F-820D-4EC9-84A8-ADB857C971A0}" type="pres">
      <dgm:prSet presAssocID="{043E178F-28C5-41A2-BC6E-22A2D78073AF}" presName="text0" presStyleLbl="node1" presStyleIdx="3" presStyleCnt="5" custScaleX="286341" custScaleY="159882" custRadScaleRad="99644" custRadScaleInc="4959">
        <dgm:presLayoutVars>
          <dgm:bulletEnabled val="1"/>
        </dgm:presLayoutVars>
      </dgm:prSet>
      <dgm:spPr/>
      <dgm:t>
        <a:bodyPr/>
        <a:lstStyle/>
        <a:p>
          <a:endParaRPr lang="en-US"/>
        </a:p>
      </dgm:t>
    </dgm:pt>
    <dgm:pt modelId="{99A5F742-4063-4FD2-9CC6-E60FF79519B2}" type="pres">
      <dgm:prSet presAssocID="{F6E540AD-20D4-4443-9364-D1FB3F604F03}" presName="Name56" presStyleLbl="parChTrans1D2" presStyleIdx="3" presStyleCnt="4"/>
      <dgm:spPr/>
      <dgm:t>
        <a:bodyPr/>
        <a:lstStyle/>
        <a:p>
          <a:endParaRPr lang="en-US"/>
        </a:p>
      </dgm:t>
    </dgm:pt>
    <dgm:pt modelId="{25A450E8-FA99-4E0E-B2C0-8BD814446D99}" type="pres">
      <dgm:prSet presAssocID="{19EDEF3F-83CC-41AF-BF8F-EE719FF11C7C}" presName="text0" presStyleLbl="node1" presStyleIdx="4" presStyleCnt="5" custScaleX="286341" custScaleY="159882" custRadScaleRad="147721" custRadScaleInc="12655">
        <dgm:presLayoutVars>
          <dgm:bulletEnabled val="1"/>
        </dgm:presLayoutVars>
      </dgm:prSet>
      <dgm:spPr/>
      <dgm:t>
        <a:bodyPr/>
        <a:lstStyle/>
        <a:p>
          <a:endParaRPr lang="en-US"/>
        </a:p>
      </dgm:t>
    </dgm:pt>
  </dgm:ptLst>
  <dgm:cxnLst>
    <dgm:cxn modelId="{0FDD91D6-F40F-4530-9889-21688D20F50F}" type="presOf" srcId="{19EDEF3F-83CC-41AF-BF8F-EE719FF11C7C}" destId="{25A450E8-FA99-4E0E-B2C0-8BD814446D99}" srcOrd="0" destOrd="0" presId="urn:microsoft.com/office/officeart/2008/layout/RadialCluster"/>
    <dgm:cxn modelId="{F37EC0F9-245B-465F-9C61-A4C5BD6969B7}" srcId="{9F522079-89A0-4470-A140-9E50CE946961}" destId="{3DD0AA4E-644E-49B4-8F84-65BA3E3E90C0}" srcOrd="1" destOrd="0" parTransId="{3CC8F9DD-706B-4048-AF5C-5A3DA85F7DAA}" sibTransId="{447681EF-3B97-42E0-A3C8-6A63D13FDE37}"/>
    <dgm:cxn modelId="{ED95C1F1-E851-4C97-8FD3-1EAAD685A0DA}" type="presOf" srcId="{EE61F7CE-BA0B-4230-9F62-A0DB8BB707D7}" destId="{41B0252B-14CF-4AEB-9774-7199594BE86C}" srcOrd="0" destOrd="0" presId="urn:microsoft.com/office/officeart/2008/layout/RadialCluster"/>
    <dgm:cxn modelId="{9D821F2B-00B4-432C-ADEE-A12269F93C70}" srcId="{9F522079-89A0-4470-A140-9E50CE946961}" destId="{19EDEF3F-83CC-41AF-BF8F-EE719FF11C7C}" srcOrd="3" destOrd="0" parTransId="{F6E540AD-20D4-4443-9364-D1FB3F604F03}" sibTransId="{C3BBE60D-F4C1-4B3F-BD4C-6A69C9DF1DBF}"/>
    <dgm:cxn modelId="{84BFB012-D2E5-4E4B-96AD-405889E3BCFE}" type="presOf" srcId="{460051D7-ABE9-4402-9CA4-4E016873FDD3}" destId="{529C3E4D-C38E-4DD0-8E35-E50A9C12EC9D}" srcOrd="0" destOrd="0" presId="urn:microsoft.com/office/officeart/2008/layout/RadialCluster"/>
    <dgm:cxn modelId="{A5143EB4-0879-4EA6-B8C5-944740B222CA}" type="presOf" srcId="{6CFD4E5F-8A71-4B80-BA42-66C687A0933D}" destId="{4A490CE8-632F-47C8-91E5-97BB6C3ACD34}" srcOrd="0" destOrd="0" presId="urn:microsoft.com/office/officeart/2008/layout/RadialCluster"/>
    <dgm:cxn modelId="{6395EF5C-D910-45EC-B9E3-02AFBD358987}" srcId="{460051D7-ABE9-4402-9CA4-4E016873FDD3}" destId="{9F522079-89A0-4470-A140-9E50CE946961}" srcOrd="0" destOrd="0" parTransId="{FC4BB486-ABF3-4F5E-A5AC-E86F822E34B0}" sibTransId="{69193028-3B1F-47C8-85BA-D76FF7C40819}"/>
    <dgm:cxn modelId="{9BF76FED-F8A8-41DE-BB8A-E078573DBC8D}" type="presOf" srcId="{3DD0AA4E-644E-49B4-8F84-65BA3E3E90C0}" destId="{8E127F6A-E0EA-4FAC-884C-86F33876918F}" srcOrd="0" destOrd="0" presId="urn:microsoft.com/office/officeart/2008/layout/RadialCluster"/>
    <dgm:cxn modelId="{E14E8E4B-DA86-49BB-9339-83903F73CA31}" type="presOf" srcId="{3CC8F9DD-706B-4048-AF5C-5A3DA85F7DAA}" destId="{F4D687C9-F53C-49FD-9EDB-D51130F48338}" srcOrd="0" destOrd="0" presId="urn:microsoft.com/office/officeart/2008/layout/RadialCluster"/>
    <dgm:cxn modelId="{68D7F665-0A98-4196-A9A5-02555CAB56CA}" type="presOf" srcId="{9F522079-89A0-4470-A140-9E50CE946961}" destId="{C510BC36-E08C-43EA-B87E-9527A13101D5}" srcOrd="0" destOrd="0" presId="urn:microsoft.com/office/officeart/2008/layout/RadialCluster"/>
    <dgm:cxn modelId="{6CF6E99D-0A59-4CF5-B8EE-DF03D8752F36}" type="presOf" srcId="{043E178F-28C5-41A2-BC6E-22A2D78073AF}" destId="{C82E159F-820D-4EC9-84A8-ADB857C971A0}" srcOrd="0" destOrd="0" presId="urn:microsoft.com/office/officeart/2008/layout/RadialCluster"/>
    <dgm:cxn modelId="{0D570B48-4E92-4598-8D1C-482030D182B5}" type="presOf" srcId="{E53BA6A4-4602-4CF6-BF48-267C1416082C}" destId="{31B09DC5-B52D-4AE1-9D01-E58B21D82335}" srcOrd="0" destOrd="0" presId="urn:microsoft.com/office/officeart/2008/layout/RadialCluster"/>
    <dgm:cxn modelId="{0E2E1054-134C-41E2-880D-90C1F9B12823}" srcId="{9F522079-89A0-4470-A140-9E50CE946961}" destId="{EE61F7CE-BA0B-4230-9F62-A0DB8BB707D7}" srcOrd="0" destOrd="0" parTransId="{6CFD4E5F-8A71-4B80-BA42-66C687A0933D}" sibTransId="{484F7717-B8E4-4171-99C1-75BABF26624B}"/>
    <dgm:cxn modelId="{94594031-EB3C-4CC7-8CB0-247E18C3EB1D}" srcId="{9F522079-89A0-4470-A140-9E50CE946961}" destId="{043E178F-28C5-41A2-BC6E-22A2D78073AF}" srcOrd="2" destOrd="0" parTransId="{E53BA6A4-4602-4CF6-BF48-267C1416082C}" sibTransId="{B27A604E-D255-4562-B753-7DDC6BF2C402}"/>
    <dgm:cxn modelId="{9C305162-CA41-4E8B-9D33-DD7242FF1F0A}" type="presOf" srcId="{F6E540AD-20D4-4443-9364-D1FB3F604F03}" destId="{99A5F742-4063-4FD2-9CC6-E60FF79519B2}" srcOrd="0" destOrd="0" presId="urn:microsoft.com/office/officeart/2008/layout/RadialCluster"/>
    <dgm:cxn modelId="{E9848BFE-B424-4533-BFB2-15313FD6A75D}" type="presParOf" srcId="{529C3E4D-C38E-4DD0-8E35-E50A9C12EC9D}" destId="{DBDAF6C5-7862-41CE-B227-4D969E7901B9}" srcOrd="0" destOrd="0" presId="urn:microsoft.com/office/officeart/2008/layout/RadialCluster"/>
    <dgm:cxn modelId="{468A50BA-3B90-45A7-96CE-A1207D59095C}" type="presParOf" srcId="{DBDAF6C5-7862-41CE-B227-4D969E7901B9}" destId="{C510BC36-E08C-43EA-B87E-9527A13101D5}" srcOrd="0" destOrd="0" presId="urn:microsoft.com/office/officeart/2008/layout/RadialCluster"/>
    <dgm:cxn modelId="{758374C6-040A-4B17-A9F1-DE9F830C9D16}" type="presParOf" srcId="{DBDAF6C5-7862-41CE-B227-4D969E7901B9}" destId="{4A490CE8-632F-47C8-91E5-97BB6C3ACD34}" srcOrd="1" destOrd="0" presId="urn:microsoft.com/office/officeart/2008/layout/RadialCluster"/>
    <dgm:cxn modelId="{605D949A-72A0-4805-BE73-E37F7F7DC55E}" type="presParOf" srcId="{DBDAF6C5-7862-41CE-B227-4D969E7901B9}" destId="{41B0252B-14CF-4AEB-9774-7199594BE86C}" srcOrd="2" destOrd="0" presId="urn:microsoft.com/office/officeart/2008/layout/RadialCluster"/>
    <dgm:cxn modelId="{02BB5F6E-02AB-4FE1-B8B1-E08D8C540F8A}" type="presParOf" srcId="{DBDAF6C5-7862-41CE-B227-4D969E7901B9}" destId="{F4D687C9-F53C-49FD-9EDB-D51130F48338}" srcOrd="3" destOrd="0" presId="urn:microsoft.com/office/officeart/2008/layout/RadialCluster"/>
    <dgm:cxn modelId="{667E058B-D731-44CA-95DA-F33761431302}" type="presParOf" srcId="{DBDAF6C5-7862-41CE-B227-4D969E7901B9}" destId="{8E127F6A-E0EA-4FAC-884C-86F33876918F}" srcOrd="4" destOrd="0" presId="urn:microsoft.com/office/officeart/2008/layout/RadialCluster"/>
    <dgm:cxn modelId="{8D9D401B-378B-40A2-83A6-961D864FF3AF}" type="presParOf" srcId="{DBDAF6C5-7862-41CE-B227-4D969E7901B9}" destId="{31B09DC5-B52D-4AE1-9D01-E58B21D82335}" srcOrd="5" destOrd="0" presId="urn:microsoft.com/office/officeart/2008/layout/RadialCluster"/>
    <dgm:cxn modelId="{58154DCA-39CF-438A-A5E9-C02155C6AEDB}" type="presParOf" srcId="{DBDAF6C5-7862-41CE-B227-4D969E7901B9}" destId="{C82E159F-820D-4EC9-84A8-ADB857C971A0}" srcOrd="6" destOrd="0" presId="urn:microsoft.com/office/officeart/2008/layout/RadialCluster"/>
    <dgm:cxn modelId="{58FB7F04-BAE7-4030-923B-2AD6F5D5C6F3}" type="presParOf" srcId="{DBDAF6C5-7862-41CE-B227-4D969E7901B9}" destId="{99A5F742-4063-4FD2-9CC6-E60FF79519B2}" srcOrd="7" destOrd="0" presId="urn:microsoft.com/office/officeart/2008/layout/RadialCluster"/>
    <dgm:cxn modelId="{E2521C6C-25FF-4EAB-B82E-0E5701B3C425}" type="presParOf" srcId="{DBDAF6C5-7862-41CE-B227-4D969E7901B9}" destId="{25A450E8-FA99-4E0E-B2C0-8BD814446D99}" srcOrd="8" destOrd="0" presId="urn:microsoft.com/office/officeart/2008/layout/RadialCluster"/>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10BC36-E08C-43EA-B87E-9527A13101D5}">
      <dsp:nvSpPr>
        <dsp:cNvPr id="0" name=""/>
        <dsp:cNvSpPr/>
      </dsp:nvSpPr>
      <dsp:spPr>
        <a:xfrm>
          <a:off x="4468307" y="1464244"/>
          <a:ext cx="1215087" cy="1625600"/>
        </a:xfrm>
        <a:prstGeom prst="roundRect">
          <a:avLst/>
        </a:prstGeom>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5"/>
        </a:lnRef>
        <a:fillRef idx="3">
          <a:schemeClr val="accent5"/>
        </a:fillRef>
        <a:effectRef idx="3">
          <a:schemeClr val="accent5"/>
        </a:effectRef>
        <a:fontRef idx="minor">
          <a:schemeClr val="lt1"/>
        </a:fontRef>
      </dsp:style>
      <dsp:txBody>
        <a:bodyPr spcFirstLastPara="0" vert="horz" wrap="square" lIns="83820" tIns="83820" rIns="83820" bIns="83820" numCol="1" spcCol="1270" anchor="ctr" anchorCtr="0">
          <a:noAutofit/>
        </a:bodyPr>
        <a:lstStyle/>
        <a:p>
          <a:pPr lvl="0" algn="ctr" defTabSz="1466850">
            <a:lnSpc>
              <a:spcPct val="90000"/>
            </a:lnSpc>
            <a:spcBef>
              <a:spcPct val="0"/>
            </a:spcBef>
            <a:spcAft>
              <a:spcPct val="35000"/>
            </a:spcAft>
          </a:pPr>
          <a:r>
            <a:rPr lang="en-US" sz="3300" kern="1200" dirty="0" err="1">
              <a:latin typeface="Times New Roman" panose="02020603050405020304" pitchFamily="18" charset="0"/>
              <a:cs typeface="Times New Roman" panose="02020603050405020304" pitchFamily="18" charset="0"/>
            </a:rPr>
            <a:t>Biểu</a:t>
          </a:r>
          <a:r>
            <a:rPr lang="en-US" sz="3300" kern="1200" dirty="0">
              <a:latin typeface="Times New Roman" panose="02020603050405020304" pitchFamily="18" charset="0"/>
              <a:cs typeface="Times New Roman" panose="02020603050405020304" pitchFamily="18" charset="0"/>
            </a:rPr>
            <a:t> </a:t>
          </a:r>
          <a:r>
            <a:rPr lang="en-US" sz="3300" kern="1200" err="1">
              <a:latin typeface="Times New Roman" panose="02020603050405020304" pitchFamily="18" charset="0"/>
              <a:cs typeface="Times New Roman" panose="02020603050405020304" pitchFamily="18" charset="0"/>
            </a:rPr>
            <a:t>diễn</a:t>
          </a:r>
          <a:r>
            <a:rPr lang="en-US" sz="3300" kern="1200">
              <a:latin typeface="Times New Roman" panose="02020603050405020304" pitchFamily="18" charset="0"/>
              <a:cs typeface="Times New Roman" panose="02020603050405020304" pitchFamily="18" charset="0"/>
            </a:rPr>
            <a:t> </a:t>
          </a:r>
          <a:r>
            <a:rPr lang="en-US" sz="3300" kern="1200" smtClean="0">
              <a:latin typeface="Times New Roman" panose="02020603050405020304" pitchFamily="18" charset="0"/>
              <a:cs typeface="Times New Roman" panose="02020603050405020304" pitchFamily="18" charset="0"/>
            </a:rPr>
            <a:t>lực</a:t>
          </a:r>
          <a:endParaRPr lang="en-US" sz="3300" kern="1200" dirty="0">
            <a:latin typeface="Times New Roman" panose="02020603050405020304" pitchFamily="18" charset="0"/>
            <a:cs typeface="Times New Roman" panose="02020603050405020304" pitchFamily="18" charset="0"/>
          </a:endParaRPr>
        </a:p>
      </dsp:txBody>
      <dsp:txXfrm>
        <a:off x="4527623" y="1523560"/>
        <a:ext cx="1096455" cy="1506968"/>
      </dsp:txXfrm>
    </dsp:sp>
    <dsp:sp modelId="{4A490CE8-632F-47C8-91E5-97BB6C3ACD34}">
      <dsp:nvSpPr>
        <dsp:cNvPr id="0" name=""/>
        <dsp:cNvSpPr/>
      </dsp:nvSpPr>
      <dsp:spPr>
        <a:xfrm rot="16253077">
          <a:off x="4823681" y="1195405"/>
          <a:ext cx="537741" cy="0"/>
        </a:xfrm>
        <a:custGeom>
          <a:avLst/>
          <a:gdLst/>
          <a:ahLst/>
          <a:cxnLst/>
          <a:rect l="0" t="0" r="0" b="0"/>
          <a:pathLst>
            <a:path>
              <a:moveTo>
                <a:pt x="0" y="0"/>
              </a:moveTo>
              <a:lnTo>
                <a:pt x="537741"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B0252B-14CF-4AEB-9774-7199594BE86C}">
      <dsp:nvSpPr>
        <dsp:cNvPr id="0" name=""/>
        <dsp:cNvSpPr/>
      </dsp:nvSpPr>
      <dsp:spPr>
        <a:xfrm>
          <a:off x="3400720" y="-162585"/>
          <a:ext cx="3408784" cy="1089152"/>
        </a:xfrm>
        <a:prstGeom prst="roundRect">
          <a:avLst/>
        </a:prstGeom>
        <a:gradFill rotWithShape="1">
          <a:gsLst>
            <a:gs pos="0">
              <a:schemeClr val="accent4">
                <a:tint val="50000"/>
                <a:satMod val="300000"/>
              </a:schemeClr>
            </a:gs>
            <a:gs pos="35000">
              <a:schemeClr val="accent4">
                <a:tint val="37000"/>
                <a:satMod val="300000"/>
              </a:schemeClr>
            </a:gs>
            <a:gs pos="100000">
              <a:schemeClr val="accent4">
                <a:tint val="15000"/>
                <a:satMod val="350000"/>
              </a:schemeClr>
            </a:gs>
          </a:gsLst>
          <a:lin ang="16200000" scaled="1"/>
        </a:gradFill>
        <a:ln w="9525" cap="flat" cmpd="sng" algn="ctr">
          <a:solidFill>
            <a:schemeClr val="accent4">
              <a:shade val="95000"/>
              <a:satMod val="105000"/>
            </a:schemeClr>
          </a:solidFill>
          <a:prstDash val="solid"/>
        </a:ln>
        <a:effectLst>
          <a:outerShdw blurRad="40000" dist="20000" dir="5400000" rotWithShape="0">
            <a:srgbClr val="000000">
              <a:alpha val="38000"/>
            </a:srgbClr>
          </a:outerShdw>
        </a:effectLst>
      </dsp:spPr>
      <dsp:style>
        <a:lnRef idx="1">
          <a:schemeClr val="accent4"/>
        </a:lnRef>
        <a:fillRef idx="2">
          <a:schemeClr val="accent4"/>
        </a:fillRef>
        <a:effectRef idx="1">
          <a:schemeClr val="accent4"/>
        </a:effectRef>
        <a:fontRef idx="minor">
          <a:schemeClr val="dk1"/>
        </a:fontRef>
      </dsp:style>
      <dsp:txBody>
        <a:bodyPr spcFirstLastPara="0" vert="horz" wrap="square" lIns="60960" tIns="60960" rIns="60960" bIns="60960" numCol="1" spcCol="1270" anchor="ctr" anchorCtr="0">
          <a:noAutofit/>
        </a:bodyPr>
        <a:lstStyle/>
        <a:p>
          <a:pPr lvl="0" algn="ctr" defTabSz="1066800">
            <a:lnSpc>
              <a:spcPct val="90000"/>
            </a:lnSpc>
            <a:spcBef>
              <a:spcPct val="0"/>
            </a:spcBef>
            <a:spcAft>
              <a:spcPct val="35000"/>
            </a:spcAft>
          </a:pPr>
          <a:r>
            <a:rPr lang="en-US" sz="2400" kern="1200" dirty="0" err="1">
              <a:solidFill>
                <a:schemeClr val="tx1"/>
              </a:solidFill>
              <a:latin typeface="Times New Roman" panose="02020603050405020304" pitchFamily="18" charset="0"/>
              <a:cs typeface="Times New Roman" panose="02020603050405020304" pitchFamily="18" charset="0"/>
            </a:rPr>
            <a:t>Gốc</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mũi</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tên</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đặt</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vào</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vật</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chịu</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tác</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dụng</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lực</a:t>
          </a:r>
          <a:r>
            <a:rPr lang="en-US" sz="2400" kern="1200" dirty="0">
              <a:solidFill>
                <a:schemeClr val="tx1"/>
              </a:solidFill>
              <a:latin typeface="Times New Roman" panose="02020603050405020304" pitchFamily="18" charset="0"/>
              <a:cs typeface="Times New Roman" panose="02020603050405020304" pitchFamily="18" charset="0"/>
            </a:rPr>
            <a:t>.</a:t>
          </a:r>
          <a:endParaRPr lang="en-US" sz="2400" kern="1200" dirty="0"/>
        </a:p>
      </dsp:txBody>
      <dsp:txXfrm>
        <a:off x="3453888" y="-109417"/>
        <a:ext cx="3302448" cy="982816"/>
      </dsp:txXfrm>
    </dsp:sp>
    <dsp:sp modelId="{F4D687C9-F53C-49FD-9EDB-D51130F48338}">
      <dsp:nvSpPr>
        <dsp:cNvPr id="0" name=""/>
        <dsp:cNvSpPr/>
      </dsp:nvSpPr>
      <dsp:spPr>
        <a:xfrm rot="21480683">
          <a:off x="5683099" y="2238919"/>
          <a:ext cx="981503" cy="0"/>
        </a:xfrm>
        <a:custGeom>
          <a:avLst/>
          <a:gdLst/>
          <a:ahLst/>
          <a:cxnLst/>
          <a:rect l="0" t="0" r="0" b="0"/>
          <a:pathLst>
            <a:path>
              <a:moveTo>
                <a:pt x="0" y="0"/>
              </a:moveTo>
              <a:lnTo>
                <a:pt x="981503"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E127F6A-E0EA-4FAC-884C-86F33876918F}">
      <dsp:nvSpPr>
        <dsp:cNvPr id="0" name=""/>
        <dsp:cNvSpPr/>
      </dsp:nvSpPr>
      <dsp:spPr>
        <a:xfrm>
          <a:off x="6664307" y="1321572"/>
          <a:ext cx="3244246" cy="1687989"/>
        </a:xfrm>
        <a:prstGeom prst="roundRect">
          <a:avLst/>
        </a:prstGeom>
        <a:gradFill rotWithShape="1">
          <a:gsLst>
            <a:gs pos="0">
              <a:schemeClr val="accent4">
                <a:tint val="50000"/>
                <a:satMod val="300000"/>
              </a:schemeClr>
            </a:gs>
            <a:gs pos="35000">
              <a:schemeClr val="accent4">
                <a:tint val="37000"/>
                <a:satMod val="300000"/>
              </a:schemeClr>
            </a:gs>
            <a:gs pos="100000">
              <a:schemeClr val="accent4">
                <a:tint val="15000"/>
                <a:satMod val="350000"/>
              </a:schemeClr>
            </a:gs>
          </a:gsLst>
          <a:lin ang="16200000" scaled="1"/>
        </a:gradFill>
        <a:ln w="9525" cap="flat" cmpd="sng" algn="ctr">
          <a:solidFill>
            <a:schemeClr val="accent4">
              <a:shade val="95000"/>
              <a:satMod val="105000"/>
            </a:schemeClr>
          </a:solidFill>
          <a:prstDash val="solid"/>
        </a:ln>
        <a:effectLst>
          <a:outerShdw blurRad="40000" dist="20000" dir="5400000" rotWithShape="0">
            <a:srgbClr val="000000">
              <a:alpha val="38000"/>
            </a:srgbClr>
          </a:outerShdw>
        </a:effectLst>
      </dsp:spPr>
      <dsp:style>
        <a:lnRef idx="1">
          <a:schemeClr val="accent4"/>
        </a:lnRef>
        <a:fillRef idx="2">
          <a:schemeClr val="accent4"/>
        </a:fillRef>
        <a:effectRef idx="1">
          <a:schemeClr val="accent4"/>
        </a:effectRef>
        <a:fontRef idx="minor">
          <a:schemeClr val="dk1"/>
        </a:fontRef>
      </dsp:style>
      <dsp:txBody>
        <a:bodyPr spcFirstLastPara="0" vert="horz" wrap="square" lIns="60960" tIns="60960" rIns="60960" bIns="60960" numCol="1" spcCol="1270" anchor="ctr" anchorCtr="0">
          <a:noAutofit/>
        </a:bodyPr>
        <a:lstStyle/>
        <a:p>
          <a:pPr lvl="0" algn="ctr" defTabSz="1066800">
            <a:lnSpc>
              <a:spcPct val="90000"/>
            </a:lnSpc>
            <a:spcBef>
              <a:spcPct val="0"/>
            </a:spcBef>
            <a:spcAft>
              <a:spcPct val="35000"/>
            </a:spcAft>
            <a:buFont typeface="Wingdings" panose="05000000000000000000" pitchFamily="2" charset="2"/>
            <a:buChar char="Ø"/>
          </a:pPr>
          <a:r>
            <a:rPr lang="en-US" sz="2400" kern="1200" dirty="0" err="1">
              <a:solidFill>
                <a:schemeClr val="tx1"/>
              </a:solidFill>
              <a:latin typeface="Times New Roman" panose="02020603050405020304" pitchFamily="18" charset="0"/>
              <a:cs typeface="Times New Roman" panose="02020603050405020304" pitchFamily="18" charset="0"/>
            </a:rPr>
            <a:t>Độ</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lớn</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của</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lực</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có</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thể</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được</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biểu</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diễn</a:t>
          </a:r>
          <a:r>
            <a:rPr lang="en-US" sz="2400" kern="1200" dirty="0">
              <a:solidFill>
                <a:schemeClr val="tx1"/>
              </a:solidFill>
              <a:latin typeface="Times New Roman" panose="02020603050405020304" pitchFamily="18" charset="0"/>
              <a:cs typeface="Times New Roman" panose="02020603050405020304" pitchFamily="18" charset="0"/>
            </a:rPr>
            <a:t> qua </a:t>
          </a:r>
          <a:r>
            <a:rPr lang="en-US" sz="2400" kern="1200" dirty="0" err="1">
              <a:solidFill>
                <a:schemeClr val="tx1"/>
              </a:solidFill>
              <a:latin typeface="Times New Roman" panose="02020603050405020304" pitchFamily="18" charset="0"/>
              <a:cs typeface="Times New Roman" panose="02020603050405020304" pitchFamily="18" charset="0"/>
            </a:rPr>
            <a:t>độ</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dài</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mũi</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tên</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hoặc</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ghi</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bằng</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số</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bên</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cạnh</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mũi</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tên</a:t>
          </a:r>
          <a:r>
            <a:rPr lang="en-US" sz="2400" kern="1200" dirty="0">
              <a:solidFill>
                <a:schemeClr val="tx1"/>
              </a:solidFill>
              <a:latin typeface="Times New Roman" panose="02020603050405020304" pitchFamily="18" charset="0"/>
              <a:cs typeface="Times New Roman" panose="02020603050405020304" pitchFamily="18" charset="0"/>
            </a:rPr>
            <a:t>.</a:t>
          </a:r>
          <a:endParaRPr lang="en-US" sz="2400" kern="1200" dirty="0"/>
        </a:p>
      </dsp:txBody>
      <dsp:txXfrm>
        <a:off x="6746708" y="1403973"/>
        <a:ext cx="3079444" cy="1523187"/>
      </dsp:txXfrm>
    </dsp:sp>
    <dsp:sp modelId="{31B09DC5-B52D-4AE1-9D01-E58B21D82335}">
      <dsp:nvSpPr>
        <dsp:cNvPr id="0" name=""/>
        <dsp:cNvSpPr/>
      </dsp:nvSpPr>
      <dsp:spPr>
        <a:xfrm rot="5477574">
          <a:off x="4678699" y="3460199"/>
          <a:ext cx="740898" cy="0"/>
        </a:xfrm>
        <a:custGeom>
          <a:avLst/>
          <a:gdLst/>
          <a:ahLst/>
          <a:cxnLst/>
          <a:rect l="0" t="0" r="0" b="0"/>
          <a:pathLst>
            <a:path>
              <a:moveTo>
                <a:pt x="0" y="0"/>
              </a:moveTo>
              <a:lnTo>
                <a:pt x="740898"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82E159F-820D-4EC9-84A8-ADB857C971A0}">
      <dsp:nvSpPr>
        <dsp:cNvPr id="0" name=""/>
        <dsp:cNvSpPr/>
      </dsp:nvSpPr>
      <dsp:spPr>
        <a:xfrm>
          <a:off x="3461794" y="3830554"/>
          <a:ext cx="3118688" cy="1741358"/>
        </a:xfrm>
        <a:prstGeom prst="roundRect">
          <a:avLst/>
        </a:prstGeom>
        <a:gradFill rotWithShape="1">
          <a:gsLst>
            <a:gs pos="0">
              <a:schemeClr val="accent4">
                <a:tint val="50000"/>
                <a:satMod val="300000"/>
              </a:schemeClr>
            </a:gs>
            <a:gs pos="35000">
              <a:schemeClr val="accent4">
                <a:tint val="37000"/>
                <a:satMod val="300000"/>
              </a:schemeClr>
            </a:gs>
            <a:gs pos="100000">
              <a:schemeClr val="accent4">
                <a:tint val="15000"/>
                <a:satMod val="350000"/>
              </a:schemeClr>
            </a:gs>
          </a:gsLst>
          <a:lin ang="16200000" scaled="1"/>
        </a:gradFill>
        <a:ln w="9525" cap="flat" cmpd="sng" algn="ctr">
          <a:solidFill>
            <a:schemeClr val="accent4">
              <a:shade val="95000"/>
              <a:satMod val="105000"/>
            </a:schemeClr>
          </a:solidFill>
          <a:prstDash val="solid"/>
        </a:ln>
        <a:effectLst>
          <a:outerShdw blurRad="40000" dist="20000" dir="5400000" rotWithShape="0">
            <a:srgbClr val="000000">
              <a:alpha val="38000"/>
            </a:srgbClr>
          </a:outerShdw>
        </a:effectLst>
      </dsp:spPr>
      <dsp:style>
        <a:lnRef idx="1">
          <a:schemeClr val="accent4"/>
        </a:lnRef>
        <a:fillRef idx="2">
          <a:schemeClr val="accent4"/>
        </a:fillRef>
        <a:effectRef idx="1">
          <a:schemeClr val="accent4"/>
        </a:effectRef>
        <a:fontRef idx="minor">
          <a:schemeClr val="dk1"/>
        </a:fontRef>
      </dsp:style>
      <dsp:txBody>
        <a:bodyPr spcFirstLastPara="0" vert="horz" wrap="square" lIns="60960" tIns="60960" rIns="60960" bIns="60960" numCol="1" spcCol="1270" anchor="ctr" anchorCtr="0">
          <a:noAutofit/>
        </a:bodyPr>
        <a:lstStyle/>
        <a:p>
          <a:pPr lvl="0" algn="ctr" defTabSz="1066800">
            <a:lnSpc>
              <a:spcPct val="90000"/>
            </a:lnSpc>
            <a:spcBef>
              <a:spcPct val="0"/>
            </a:spcBef>
            <a:spcAft>
              <a:spcPct val="35000"/>
            </a:spcAft>
            <a:buFont typeface="Wingdings" panose="05000000000000000000" pitchFamily="2" charset="2"/>
            <a:buChar char="Ø"/>
          </a:pPr>
          <a:r>
            <a:rPr lang="en-US" sz="2400" kern="1200" smtClean="0">
              <a:solidFill>
                <a:schemeClr val="tx1"/>
              </a:solidFill>
              <a:latin typeface="Times New Roman" panose="02020603050405020304" pitchFamily="18" charset="0"/>
              <a:cs typeface="Times New Roman" panose="02020603050405020304" pitchFamily="18" charset="0"/>
            </a:rPr>
            <a:t>Ví </a:t>
          </a:r>
          <a:r>
            <a:rPr lang="en-US" sz="2400" kern="1200" dirty="0" err="1">
              <a:solidFill>
                <a:schemeClr val="tx1"/>
              </a:solidFill>
              <a:latin typeface="Times New Roman" panose="02020603050405020304" pitchFamily="18" charset="0"/>
              <a:cs typeface="Times New Roman" panose="02020603050405020304" pitchFamily="18" charset="0"/>
            </a:rPr>
            <a:t>dụ</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Lực</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kéo</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vật</a:t>
          </a:r>
          <a:r>
            <a:rPr lang="en-US" sz="2400" kern="1200" dirty="0">
              <a:solidFill>
                <a:schemeClr val="tx1"/>
              </a:solidFill>
              <a:latin typeface="Times New Roman" panose="02020603050405020304" pitchFamily="18" charset="0"/>
              <a:cs typeface="Times New Roman" panose="02020603050405020304" pitchFamily="18" charset="0"/>
            </a:rPr>
            <a:t> 150000N </a:t>
          </a:r>
          <a:r>
            <a:rPr lang="en-US" sz="2400" kern="1200" dirty="0" err="1">
              <a:solidFill>
                <a:schemeClr val="tx1"/>
              </a:solidFill>
              <a:latin typeface="Times New Roman" panose="02020603050405020304" pitchFamily="18" charset="0"/>
              <a:cs typeface="Times New Roman" panose="02020603050405020304" pitchFamily="18" charset="0"/>
            </a:rPr>
            <a:t>theo</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phương</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nằm</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ngang</a:t>
          </a:r>
          <a:r>
            <a:rPr lang="en-US" sz="2400" kern="1200" dirty="0">
              <a:solidFill>
                <a:schemeClr val="tx1"/>
              </a:solidFill>
              <a:latin typeface="Times New Roman" panose="02020603050405020304" pitchFamily="18" charset="0"/>
              <a:cs typeface="Times New Roman" panose="02020603050405020304" pitchFamily="18" charset="0"/>
            </a:rPr>
            <a:t>. </a:t>
          </a:r>
          <a:endParaRPr lang="en-US" sz="2400" kern="1200" dirty="0"/>
        </a:p>
      </dsp:txBody>
      <dsp:txXfrm>
        <a:off x="3546800" y="3915560"/>
        <a:ext cx="2948676" cy="1571346"/>
      </dsp:txXfrm>
    </dsp:sp>
    <dsp:sp modelId="{99A5F742-4063-4FD2-9CC6-E60FF79519B2}">
      <dsp:nvSpPr>
        <dsp:cNvPr id="0" name=""/>
        <dsp:cNvSpPr/>
      </dsp:nvSpPr>
      <dsp:spPr>
        <a:xfrm rot="10852354">
          <a:off x="3483065" y="2260288"/>
          <a:ext cx="985299" cy="0"/>
        </a:xfrm>
        <a:custGeom>
          <a:avLst/>
          <a:gdLst/>
          <a:ahLst/>
          <a:cxnLst/>
          <a:rect l="0" t="0" r="0" b="0"/>
          <a:pathLst>
            <a:path>
              <a:moveTo>
                <a:pt x="0" y="0"/>
              </a:moveTo>
              <a:lnTo>
                <a:pt x="985299"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5A450E8-FA99-4E0E-B2C0-8BD814446D99}">
      <dsp:nvSpPr>
        <dsp:cNvPr id="0" name=""/>
        <dsp:cNvSpPr/>
      </dsp:nvSpPr>
      <dsp:spPr>
        <a:xfrm>
          <a:off x="364433" y="1358357"/>
          <a:ext cx="3118688" cy="1741358"/>
        </a:xfrm>
        <a:prstGeom prst="roundRect">
          <a:avLst/>
        </a:prstGeom>
        <a:gradFill rotWithShape="1">
          <a:gsLst>
            <a:gs pos="0">
              <a:schemeClr val="accent4">
                <a:tint val="50000"/>
                <a:satMod val="300000"/>
              </a:schemeClr>
            </a:gs>
            <a:gs pos="35000">
              <a:schemeClr val="accent4">
                <a:tint val="37000"/>
                <a:satMod val="300000"/>
              </a:schemeClr>
            </a:gs>
            <a:gs pos="100000">
              <a:schemeClr val="accent4">
                <a:tint val="15000"/>
                <a:satMod val="350000"/>
              </a:schemeClr>
            </a:gs>
          </a:gsLst>
          <a:lin ang="16200000" scaled="1"/>
        </a:gradFill>
        <a:ln w="9525" cap="flat" cmpd="sng" algn="ctr">
          <a:solidFill>
            <a:schemeClr val="accent4">
              <a:shade val="95000"/>
              <a:satMod val="105000"/>
            </a:schemeClr>
          </a:solidFill>
          <a:prstDash val="solid"/>
        </a:ln>
        <a:effectLst>
          <a:outerShdw blurRad="40000" dist="20000" dir="5400000" rotWithShape="0">
            <a:srgbClr val="000000">
              <a:alpha val="38000"/>
            </a:srgbClr>
          </a:outerShdw>
        </a:effectLst>
      </dsp:spPr>
      <dsp:style>
        <a:lnRef idx="1">
          <a:schemeClr val="accent4"/>
        </a:lnRef>
        <a:fillRef idx="2">
          <a:schemeClr val="accent4"/>
        </a:fillRef>
        <a:effectRef idx="1">
          <a:schemeClr val="accent4"/>
        </a:effectRef>
        <a:fontRef idx="minor">
          <a:schemeClr val="dk1"/>
        </a:fontRef>
      </dsp:style>
      <dsp:txBody>
        <a:bodyPr spcFirstLastPara="0" vert="horz" wrap="square" lIns="60960" tIns="60960" rIns="60960" bIns="60960" numCol="1" spcCol="1270" anchor="ctr" anchorCtr="0">
          <a:noAutofit/>
        </a:bodyPr>
        <a:lstStyle/>
        <a:p>
          <a:pPr lvl="0" algn="ctr" defTabSz="1066800">
            <a:lnSpc>
              <a:spcPct val="90000"/>
            </a:lnSpc>
            <a:spcBef>
              <a:spcPct val="0"/>
            </a:spcBef>
            <a:spcAft>
              <a:spcPct val="35000"/>
            </a:spcAft>
            <a:buFont typeface="Wingdings" panose="05000000000000000000" pitchFamily="2" charset="2"/>
            <a:buChar char="Ø"/>
          </a:pPr>
          <a:r>
            <a:rPr lang="en-US" sz="2400" kern="1200" dirty="0" err="1">
              <a:solidFill>
                <a:schemeClr val="tx1"/>
              </a:solidFill>
              <a:latin typeface="Times New Roman" panose="02020603050405020304" pitchFamily="18" charset="0"/>
              <a:cs typeface="Times New Roman" panose="02020603050405020304" pitchFamily="18" charset="0"/>
            </a:rPr>
            <a:t>Hướng</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mũi</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tên</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theo</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hướng</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kéo</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hoặc</a:t>
          </a:r>
          <a:r>
            <a:rPr lang="en-US" sz="2400" kern="1200" dirty="0">
              <a:solidFill>
                <a:schemeClr val="tx1"/>
              </a:solidFill>
              <a:latin typeface="Times New Roman" panose="02020603050405020304"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cs typeface="Times New Roman" panose="02020603050405020304" pitchFamily="18" charset="0"/>
            </a:rPr>
            <a:t>đẩy</a:t>
          </a:r>
          <a:r>
            <a:rPr lang="en-US" sz="2400" kern="1200" dirty="0">
              <a:solidFill>
                <a:schemeClr val="tx1"/>
              </a:solidFill>
              <a:latin typeface="Times New Roman" panose="02020603050405020304" pitchFamily="18" charset="0"/>
              <a:cs typeface="Times New Roman" panose="02020603050405020304" pitchFamily="18" charset="0"/>
            </a:rPr>
            <a:t>.</a:t>
          </a:r>
          <a:endParaRPr lang="en-US" sz="2400" kern="1200" dirty="0"/>
        </a:p>
      </dsp:txBody>
      <dsp:txXfrm>
        <a:off x="449439" y="1443363"/>
        <a:ext cx="2948676" cy="1571346"/>
      </dsp:txXfrm>
    </dsp:sp>
  </dsp:spTree>
</dsp:drawing>
</file>

<file path=ppt/diagrams/layout1.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image" Target="../media/image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ECC5C5-C488-4CB6-9223-E3A787258401}" type="datetimeFigureOut">
              <a:rPr lang="en-US" smtClean="0"/>
              <a:pPr/>
              <a:t>8/30/2021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BD2EBB-9299-44D4-92A8-AA618E039905}" type="slidenum">
              <a:rPr lang="en-US" smtClean="0"/>
              <a:pPr/>
              <a:t>‹#›</a:t>
            </a:fld>
            <a:endParaRPr lang="en-US"/>
          </a:p>
        </p:txBody>
      </p:sp>
    </p:spTree>
    <p:extLst>
      <p:ext uri="{BB962C8B-B14F-4D97-AF65-F5344CB8AC3E}">
        <p14:creationId xmlns:p14="http://schemas.microsoft.com/office/powerpoint/2010/main" val="31299663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4F08F361-E7BC-4422-A347-7558B822336C}" type="slidenum">
              <a:rPr lang="en-US" altLang="vi-VN" sz="1200">
                <a:cs typeface="Arial" panose="020B0604020202020204" pitchFamily="34" charset="0"/>
              </a:rPr>
              <a:pPr algn="r" eaLnBrk="1" hangingPunct="1"/>
              <a:t>1</a:t>
            </a:fld>
            <a:endParaRPr lang="en-US" altLang="vi-VN" sz="1200">
              <a:cs typeface="Arial" panose="020B0604020202020204" pitchFamily="34" charset="0"/>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vi-VN">
              <a:latin typeface="Arial" panose="020B0604020202020204" pitchFamily="34" charset="0"/>
            </a:endParaRPr>
          </a:p>
        </p:txBody>
      </p:sp>
    </p:spTree>
    <p:extLst>
      <p:ext uri="{BB962C8B-B14F-4D97-AF65-F5344CB8AC3E}">
        <p14:creationId xmlns:p14="http://schemas.microsoft.com/office/powerpoint/2010/main" val="25953760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0DA490-5FB8-498A-9411-3B2086015FE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720359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3EF2083-0386-4B43-BE3F-5071C6BB4FA7}" type="slidenum">
              <a:rPr lang="zh-CN" altLang="en-US" smtClean="0"/>
              <a:pPr/>
              <a:t>3</a:t>
            </a:fld>
            <a:endParaRPr lang="zh-CN" altLang="en-US"/>
          </a:p>
        </p:txBody>
      </p:sp>
    </p:spTree>
    <p:extLst>
      <p:ext uri="{BB962C8B-B14F-4D97-AF65-F5344CB8AC3E}">
        <p14:creationId xmlns:p14="http://schemas.microsoft.com/office/powerpoint/2010/main" val="11931597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111493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4BD2EBB-9299-44D4-92A8-AA618E039905}" type="slidenum">
              <a:rPr lang="en-US" smtClean="0"/>
              <a:pPr/>
              <a:t>5</a:t>
            </a:fld>
            <a:endParaRPr lang="en-US"/>
          </a:p>
        </p:txBody>
      </p:sp>
    </p:spTree>
    <p:extLst>
      <p:ext uri="{BB962C8B-B14F-4D97-AF65-F5344CB8AC3E}">
        <p14:creationId xmlns:p14="http://schemas.microsoft.com/office/powerpoint/2010/main" val="42088951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111493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4BD2EBB-9299-44D4-92A8-AA618E039905}" type="slidenum">
              <a:rPr lang="en-US" smtClean="0"/>
              <a:pPr/>
              <a:t>40</a:t>
            </a:fld>
            <a:endParaRPr lang="en-US"/>
          </a:p>
        </p:txBody>
      </p:sp>
    </p:spTree>
    <p:extLst>
      <p:ext uri="{BB962C8B-B14F-4D97-AF65-F5344CB8AC3E}">
        <p14:creationId xmlns:p14="http://schemas.microsoft.com/office/powerpoint/2010/main" val="2858389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393468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0DA490-5FB8-498A-9411-3B2086015FE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202185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402" indent="0" algn="ctr">
              <a:buNone/>
              <a:defRPr>
                <a:solidFill>
                  <a:schemeClr val="tx1">
                    <a:tint val="75000"/>
                  </a:schemeClr>
                </a:solidFill>
              </a:defRPr>
            </a:lvl2pPr>
            <a:lvl3pPr marL="1218804" indent="0" algn="ctr">
              <a:buNone/>
              <a:defRPr>
                <a:solidFill>
                  <a:schemeClr val="tx1">
                    <a:tint val="75000"/>
                  </a:schemeClr>
                </a:solidFill>
              </a:defRPr>
            </a:lvl3pPr>
            <a:lvl4pPr marL="1828206" indent="0" algn="ctr">
              <a:buNone/>
              <a:defRPr>
                <a:solidFill>
                  <a:schemeClr val="tx1">
                    <a:tint val="75000"/>
                  </a:schemeClr>
                </a:solidFill>
              </a:defRPr>
            </a:lvl4pPr>
            <a:lvl5pPr marL="2437608" indent="0" algn="ctr">
              <a:buNone/>
              <a:defRPr>
                <a:solidFill>
                  <a:schemeClr val="tx1">
                    <a:tint val="75000"/>
                  </a:schemeClr>
                </a:solidFill>
              </a:defRPr>
            </a:lvl5pPr>
            <a:lvl6pPr marL="3047009" indent="0" algn="ctr">
              <a:buNone/>
              <a:defRPr>
                <a:solidFill>
                  <a:schemeClr val="tx1">
                    <a:tint val="75000"/>
                  </a:schemeClr>
                </a:solidFill>
              </a:defRPr>
            </a:lvl6pPr>
            <a:lvl7pPr marL="3656411" indent="0" algn="ctr">
              <a:buNone/>
              <a:defRPr>
                <a:solidFill>
                  <a:schemeClr val="tx1">
                    <a:tint val="75000"/>
                  </a:schemeClr>
                </a:solidFill>
              </a:defRPr>
            </a:lvl7pPr>
            <a:lvl8pPr marL="4265813" indent="0" algn="ctr">
              <a:buNone/>
              <a:defRPr>
                <a:solidFill>
                  <a:schemeClr val="tx1">
                    <a:tint val="75000"/>
                  </a:schemeClr>
                </a:solidFill>
              </a:defRPr>
            </a:lvl8pPr>
            <a:lvl9pPr marL="4875215"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E8BB9D82-32A4-430E-BFF6-2B8D309795DE}" type="datetimeFigureOut">
              <a:rPr lang="zh-CN" altLang="en-US" smtClean="0"/>
              <a:pPr/>
              <a:t>2021/8/30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08626DF-F94F-449D-A618-9BB38F1495E5}" type="slidenum">
              <a:rPr lang="zh-CN" altLang="en-US" smtClean="0"/>
              <a:pPr/>
              <a:t>‹#›</a:t>
            </a:fld>
            <a:endParaRPr lang="zh-CN" altLang="en-US"/>
          </a:p>
        </p:txBody>
      </p:sp>
    </p:spTree>
    <p:extLst>
      <p:ext uri="{BB962C8B-B14F-4D97-AF65-F5344CB8AC3E}">
        <p14:creationId xmlns:p14="http://schemas.microsoft.com/office/powerpoint/2010/main" val="4179022432"/>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7" name="SmartArt Placeholder 6"/>
          <p:cNvSpPr>
            <a:spLocks noGrp="1"/>
          </p:cNvSpPr>
          <p:nvPr>
            <p:ph type="dgm" sz="quarter" idx="10"/>
          </p:nvPr>
        </p:nvSpPr>
        <p:spPr>
          <a:xfrm>
            <a:off x="839789" y="1943100"/>
            <a:ext cx="10512425" cy="4078288"/>
          </a:xfrm>
        </p:spPr>
        <p:txBody>
          <a:bodyPr/>
          <a:lstStyle/>
          <a:p>
            <a:endParaRPr lang="en-AU" dirty="0"/>
          </a:p>
        </p:txBody>
      </p:sp>
      <p:sp>
        <p:nvSpPr>
          <p:cNvPr id="8" name="Title 1"/>
          <p:cNvSpPr>
            <a:spLocks noGrp="1"/>
          </p:cNvSpPr>
          <p:nvPr>
            <p:ph type="ctrTitle"/>
          </p:nvPr>
        </p:nvSpPr>
        <p:spPr>
          <a:xfrm>
            <a:off x="1524000" y="498764"/>
            <a:ext cx="9144000" cy="697490"/>
          </a:xfrm>
        </p:spPr>
        <p:txBody>
          <a:bodyPr anchor="b">
            <a:normAutofit/>
          </a:bodyPr>
          <a:lstStyle>
            <a:lvl1pPr algn="ctr">
              <a:defRPr sz="3999">
                <a:solidFill>
                  <a:schemeClr val="tx1">
                    <a:lumMod val="65000"/>
                    <a:lumOff val="35000"/>
                  </a:schemeClr>
                </a:solidFill>
              </a:defRPr>
            </a:lvl1pPr>
          </a:lstStyle>
          <a:p>
            <a:r>
              <a:rPr lang="en-US" dirty="0"/>
              <a:t>Click to edit Master title style</a:t>
            </a:r>
            <a:endParaRPr lang="en-AU" dirty="0"/>
          </a:p>
        </p:txBody>
      </p:sp>
      <p:sp>
        <p:nvSpPr>
          <p:cNvPr id="9" name="Subtitle 2"/>
          <p:cNvSpPr>
            <a:spLocks noGrp="1"/>
          </p:cNvSpPr>
          <p:nvPr>
            <p:ph type="subTitle" idx="1"/>
          </p:nvPr>
        </p:nvSpPr>
        <p:spPr>
          <a:xfrm>
            <a:off x="1524000" y="1223966"/>
            <a:ext cx="9144000" cy="374216"/>
          </a:xfrm>
        </p:spPr>
        <p:txBody>
          <a:bodyPr>
            <a:normAutofit/>
          </a:bodyPr>
          <a:lstStyle>
            <a:lvl1pPr marL="0" indent="0" algn="ctr">
              <a:buNone/>
              <a:defRPr sz="1466">
                <a:solidFill>
                  <a:schemeClr val="bg1">
                    <a:lumMod val="50000"/>
                  </a:schemeClr>
                </a:solidFill>
              </a:defRPr>
            </a:lvl1pPr>
            <a:lvl2pPr marL="457051" indent="0" algn="ctr">
              <a:buNone/>
              <a:defRPr sz="1999"/>
            </a:lvl2pPr>
            <a:lvl3pPr marL="914103" indent="0" algn="ctr">
              <a:buNone/>
              <a:defRPr sz="1866"/>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en-US" dirty="0"/>
              <a:t>Click to edit Master subtitle style</a:t>
            </a:r>
            <a:endParaRPr lang="en-AU" dirty="0"/>
          </a:p>
        </p:txBody>
      </p:sp>
      <p:sp>
        <p:nvSpPr>
          <p:cNvPr id="10" name="Text Placeholder 7"/>
          <p:cNvSpPr>
            <a:spLocks noGrp="1"/>
          </p:cNvSpPr>
          <p:nvPr>
            <p:ph type="body" sz="quarter" idx="13"/>
          </p:nvPr>
        </p:nvSpPr>
        <p:spPr>
          <a:xfrm>
            <a:off x="6831474" y="2062397"/>
            <a:ext cx="4335463" cy="471600"/>
          </a:xfrm>
        </p:spPr>
        <p:txBody>
          <a:bodyPr>
            <a:noAutofit/>
          </a:bodyPr>
          <a:lstStyle>
            <a:lvl1pPr marL="0" indent="0">
              <a:buNone/>
              <a:defRPr sz="2399"/>
            </a:lvl1pPr>
          </a:lstStyle>
          <a:p>
            <a:pPr lvl="0"/>
            <a:endParaRPr lang="en-AU" dirty="0"/>
          </a:p>
        </p:txBody>
      </p:sp>
      <p:sp>
        <p:nvSpPr>
          <p:cNvPr id="11" name="Text Placeholder 9"/>
          <p:cNvSpPr>
            <a:spLocks noGrp="1"/>
          </p:cNvSpPr>
          <p:nvPr>
            <p:ph type="body" sz="quarter" idx="14"/>
          </p:nvPr>
        </p:nvSpPr>
        <p:spPr>
          <a:xfrm>
            <a:off x="6831474" y="2549237"/>
            <a:ext cx="4335463" cy="1759526"/>
          </a:xfrm>
        </p:spPr>
        <p:txBody>
          <a:bodyPr>
            <a:normAutofit/>
          </a:bodyPr>
          <a:lstStyle>
            <a:lvl1pPr marL="0" indent="0">
              <a:buNone/>
              <a:defRPr sz="1466">
                <a:latin typeface="Lato Light" panose="020F0302020204030203" pitchFamily="34" charset="0"/>
              </a:defRPr>
            </a:lvl1pPr>
          </a:lstStyle>
          <a:p>
            <a:pPr lvl="0"/>
            <a:endParaRPr lang="en-AU" dirty="0"/>
          </a:p>
        </p:txBody>
      </p:sp>
      <p:sp>
        <p:nvSpPr>
          <p:cNvPr id="12" name="Date Placeholder 4"/>
          <p:cNvSpPr>
            <a:spLocks noGrp="1"/>
          </p:cNvSpPr>
          <p:nvPr>
            <p:ph type="dt" sz="half" idx="15"/>
          </p:nvPr>
        </p:nvSpPr>
        <p:spPr>
          <a:xfrm>
            <a:off x="838200" y="6356351"/>
            <a:ext cx="2743200" cy="365125"/>
          </a:xfrm>
        </p:spPr>
        <p:txBody>
          <a:bodyPr/>
          <a:lstStyle/>
          <a:p>
            <a:fld id="{722F6D6F-DD99-46DF-A9EA-728D63EA6A31}" type="datetimeFigureOut">
              <a:rPr lang="en-AU" smtClean="0"/>
              <a:pPr/>
              <a:t>30/08/2021</a:t>
            </a:fld>
            <a:endParaRPr lang="en-AU"/>
          </a:p>
        </p:txBody>
      </p:sp>
      <p:sp>
        <p:nvSpPr>
          <p:cNvPr id="13" name="Footer Placeholder 5"/>
          <p:cNvSpPr>
            <a:spLocks noGrp="1"/>
          </p:cNvSpPr>
          <p:nvPr>
            <p:ph type="ftr" sz="quarter" idx="11"/>
          </p:nvPr>
        </p:nvSpPr>
        <p:spPr>
          <a:xfrm>
            <a:off x="4038600" y="6356351"/>
            <a:ext cx="4114800" cy="365125"/>
          </a:xfrm>
        </p:spPr>
        <p:txBody>
          <a:bodyPr/>
          <a:lstStyle/>
          <a:p>
            <a:endParaRPr lang="en-AU"/>
          </a:p>
        </p:txBody>
      </p:sp>
      <p:sp>
        <p:nvSpPr>
          <p:cNvPr id="14" name="Slide Number Placeholder 6"/>
          <p:cNvSpPr>
            <a:spLocks noGrp="1"/>
          </p:cNvSpPr>
          <p:nvPr>
            <p:ph type="sldNum" sz="quarter" idx="12"/>
          </p:nvPr>
        </p:nvSpPr>
        <p:spPr>
          <a:xfrm>
            <a:off x="8610600" y="6356351"/>
            <a:ext cx="2743200" cy="365125"/>
          </a:xfrm>
        </p:spPr>
        <p:txBody>
          <a:bodyPr/>
          <a:lstStyle/>
          <a:p>
            <a:fld id="{84AD2E7E-F7BA-4F6B-9D0C-0B2331C2AE06}" type="slidenum">
              <a:rPr lang="en-AU" smtClean="0"/>
              <a:pPr/>
              <a:t>‹#›</a:t>
            </a:fld>
            <a:endParaRPr lang="en-AU"/>
          </a:p>
        </p:txBody>
      </p:sp>
    </p:spTree>
    <p:extLst>
      <p:ext uri="{BB962C8B-B14F-4D97-AF65-F5344CB8AC3E}">
        <p14:creationId xmlns:p14="http://schemas.microsoft.com/office/powerpoint/2010/main" val="129566695"/>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
        <p:nvSpPr>
          <p:cNvPr id="44" name="Rectangle 43"/>
          <p:cNvSpPr/>
          <p:nvPr userDrawn="1"/>
        </p:nvSpPr>
        <p:spPr>
          <a:xfrm>
            <a:off x="7518400" y="1411072"/>
            <a:ext cx="3833813" cy="400024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a:endParaRPr lang="en-AU" sz="2399"/>
          </a:p>
        </p:txBody>
      </p:sp>
      <p:sp>
        <p:nvSpPr>
          <p:cNvPr id="3" name="Date Placeholder 2"/>
          <p:cNvSpPr>
            <a:spLocks noGrp="1"/>
          </p:cNvSpPr>
          <p:nvPr>
            <p:ph type="dt" sz="half" idx="10"/>
          </p:nvPr>
        </p:nvSpPr>
        <p:spPr/>
        <p:txBody>
          <a:bodyPr/>
          <a:lstStyle/>
          <a:p>
            <a:fld id="{722F6D6F-DD99-46DF-A9EA-728D63EA6A31}" type="datetimeFigureOut">
              <a:rPr lang="en-AU" smtClean="0"/>
              <a:pPr/>
              <a:t>30/08/2021</a:t>
            </a:fld>
            <a:endParaRPr lang="en-AU" dirty="0"/>
          </a:p>
        </p:txBody>
      </p:sp>
      <p:sp>
        <p:nvSpPr>
          <p:cNvPr id="4" name="Footer Placeholder 3"/>
          <p:cNvSpPr>
            <a:spLocks noGrp="1"/>
          </p:cNvSpPr>
          <p:nvPr>
            <p:ph type="ftr" sz="quarter" idx="11"/>
          </p:nvPr>
        </p:nvSpPr>
        <p:spPr/>
        <p:txBody>
          <a:bodyPr/>
          <a:lstStyle/>
          <a:p>
            <a:endParaRPr lang="en-AU" dirty="0"/>
          </a:p>
        </p:txBody>
      </p:sp>
      <p:sp>
        <p:nvSpPr>
          <p:cNvPr id="5" name="Slide Number Placeholder 4"/>
          <p:cNvSpPr>
            <a:spLocks noGrp="1"/>
          </p:cNvSpPr>
          <p:nvPr>
            <p:ph type="sldNum" sz="quarter" idx="12"/>
          </p:nvPr>
        </p:nvSpPr>
        <p:spPr/>
        <p:txBody>
          <a:bodyPr/>
          <a:lstStyle/>
          <a:p>
            <a:fld id="{84AD2E7E-F7BA-4F6B-9D0C-0B2331C2AE06}" type="slidenum">
              <a:rPr lang="en-AU" smtClean="0"/>
              <a:pPr/>
              <a:t>‹#›</a:t>
            </a:fld>
            <a:endParaRPr lang="en-AU" dirty="0"/>
          </a:p>
        </p:txBody>
      </p:sp>
      <p:sp>
        <p:nvSpPr>
          <p:cNvPr id="6" name="Title 1"/>
          <p:cNvSpPr>
            <a:spLocks noGrp="1"/>
          </p:cNvSpPr>
          <p:nvPr>
            <p:ph type="ctrTitle"/>
          </p:nvPr>
        </p:nvSpPr>
        <p:spPr>
          <a:xfrm>
            <a:off x="839789" y="498764"/>
            <a:ext cx="5256212" cy="697490"/>
          </a:xfrm>
        </p:spPr>
        <p:txBody>
          <a:bodyPr anchor="b">
            <a:normAutofit/>
          </a:bodyPr>
          <a:lstStyle>
            <a:lvl1pPr algn="l">
              <a:defRPr sz="3999">
                <a:solidFill>
                  <a:schemeClr val="tx1">
                    <a:lumMod val="65000"/>
                    <a:lumOff val="35000"/>
                  </a:schemeClr>
                </a:solidFill>
              </a:defRPr>
            </a:lvl1pPr>
          </a:lstStyle>
          <a:p>
            <a:endParaRPr lang="en-AU" dirty="0"/>
          </a:p>
        </p:txBody>
      </p:sp>
      <p:sp>
        <p:nvSpPr>
          <p:cNvPr id="7" name="Subtitle 2"/>
          <p:cNvSpPr>
            <a:spLocks noGrp="1"/>
          </p:cNvSpPr>
          <p:nvPr>
            <p:ph type="subTitle" idx="1"/>
          </p:nvPr>
        </p:nvSpPr>
        <p:spPr>
          <a:xfrm>
            <a:off x="839789" y="1223966"/>
            <a:ext cx="5256212" cy="374216"/>
          </a:xfrm>
        </p:spPr>
        <p:txBody>
          <a:bodyPr>
            <a:normAutofit/>
          </a:bodyPr>
          <a:lstStyle>
            <a:lvl1pPr marL="0" indent="0" algn="l">
              <a:buNone/>
              <a:defRPr sz="1466">
                <a:solidFill>
                  <a:schemeClr val="bg1">
                    <a:lumMod val="50000"/>
                  </a:schemeClr>
                </a:solidFill>
              </a:defRPr>
            </a:lvl1pPr>
            <a:lvl2pPr marL="457051" indent="0" algn="ctr">
              <a:buNone/>
              <a:defRPr sz="1999"/>
            </a:lvl2pPr>
            <a:lvl3pPr marL="914103" indent="0" algn="ctr">
              <a:buNone/>
              <a:defRPr sz="1866"/>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en-US" dirty="0"/>
              <a:t>Click to edit Master subtitle style</a:t>
            </a:r>
            <a:endParaRPr lang="en-AU" dirty="0"/>
          </a:p>
        </p:txBody>
      </p:sp>
      <p:sp>
        <p:nvSpPr>
          <p:cNvPr id="8" name="Text Placeholder 7"/>
          <p:cNvSpPr>
            <a:spLocks noGrp="1"/>
          </p:cNvSpPr>
          <p:nvPr>
            <p:ph type="body" sz="quarter" idx="14"/>
          </p:nvPr>
        </p:nvSpPr>
        <p:spPr>
          <a:xfrm>
            <a:off x="838201" y="2004684"/>
            <a:ext cx="5256212" cy="471600"/>
          </a:xfrm>
        </p:spPr>
        <p:txBody>
          <a:bodyPr>
            <a:noAutofit/>
          </a:bodyPr>
          <a:lstStyle>
            <a:lvl1pPr marL="0" indent="0">
              <a:buNone/>
              <a:defRPr sz="2399">
                <a:solidFill>
                  <a:schemeClr val="accent1"/>
                </a:solidFill>
              </a:defRPr>
            </a:lvl1pPr>
          </a:lstStyle>
          <a:p>
            <a:pPr lvl="0"/>
            <a:endParaRPr lang="en-AU" dirty="0"/>
          </a:p>
        </p:txBody>
      </p:sp>
      <p:sp>
        <p:nvSpPr>
          <p:cNvPr id="9" name="Text Placeholder 9"/>
          <p:cNvSpPr>
            <a:spLocks noGrp="1"/>
          </p:cNvSpPr>
          <p:nvPr>
            <p:ph type="body" sz="quarter" idx="15"/>
          </p:nvPr>
        </p:nvSpPr>
        <p:spPr>
          <a:xfrm>
            <a:off x="838201" y="2491525"/>
            <a:ext cx="5256212" cy="878002"/>
          </a:xfrm>
        </p:spPr>
        <p:txBody>
          <a:bodyPr>
            <a:normAutofit/>
          </a:bodyPr>
          <a:lstStyle>
            <a:lvl1pPr marL="0" indent="0">
              <a:buNone/>
              <a:defRPr sz="1200">
                <a:latin typeface="Lato Light" panose="020F0302020204030203" pitchFamily="34" charset="0"/>
              </a:defRPr>
            </a:lvl1pPr>
          </a:lstStyle>
          <a:p>
            <a:pPr lvl="0"/>
            <a:endParaRPr lang="en-AU" dirty="0"/>
          </a:p>
        </p:txBody>
      </p:sp>
      <p:sp>
        <p:nvSpPr>
          <p:cNvPr id="16" name="Picture Placeholder 15"/>
          <p:cNvSpPr>
            <a:spLocks noGrp="1"/>
          </p:cNvSpPr>
          <p:nvPr>
            <p:ph type="pic" sz="quarter" idx="16"/>
          </p:nvPr>
        </p:nvSpPr>
        <p:spPr>
          <a:xfrm>
            <a:off x="6531429" y="1411072"/>
            <a:ext cx="2079171" cy="4000242"/>
          </a:xfrm>
          <a:custGeom>
            <a:avLst/>
            <a:gdLst>
              <a:gd name="connsiteX0" fmla="*/ 631977 w 1875971"/>
              <a:gd name="connsiteY0" fmla="*/ 0 h 3609293"/>
              <a:gd name="connsiteX1" fmla="*/ 1243994 w 1875971"/>
              <a:gd name="connsiteY1" fmla="*/ 0 h 3609293"/>
              <a:gd name="connsiteX2" fmla="*/ 1875971 w 1875971"/>
              <a:gd name="connsiteY2" fmla="*/ 631977 h 3609293"/>
              <a:gd name="connsiteX3" fmla="*/ 1875971 w 1875971"/>
              <a:gd name="connsiteY3" fmla="*/ 2977316 h 3609293"/>
              <a:gd name="connsiteX4" fmla="*/ 1243994 w 1875971"/>
              <a:gd name="connsiteY4" fmla="*/ 3609293 h 3609293"/>
              <a:gd name="connsiteX5" fmla="*/ 631977 w 1875971"/>
              <a:gd name="connsiteY5" fmla="*/ 3609293 h 3609293"/>
              <a:gd name="connsiteX6" fmla="*/ 0 w 1875971"/>
              <a:gd name="connsiteY6" fmla="*/ 2977316 h 3609293"/>
              <a:gd name="connsiteX7" fmla="*/ 0 w 1875971"/>
              <a:gd name="connsiteY7" fmla="*/ 631977 h 3609293"/>
              <a:gd name="connsiteX8" fmla="*/ 631977 w 1875971"/>
              <a:gd name="connsiteY8" fmla="*/ 0 h 3609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5971" h="3609293">
                <a:moveTo>
                  <a:pt x="631977" y="0"/>
                </a:moveTo>
                <a:lnTo>
                  <a:pt x="1243994" y="0"/>
                </a:lnTo>
                <a:cubicBezTo>
                  <a:pt x="1593025" y="0"/>
                  <a:pt x="1875971" y="282946"/>
                  <a:pt x="1875971" y="631977"/>
                </a:cubicBezTo>
                <a:lnTo>
                  <a:pt x="1875971" y="2977316"/>
                </a:lnTo>
                <a:cubicBezTo>
                  <a:pt x="1875971" y="3326347"/>
                  <a:pt x="1593025" y="3609293"/>
                  <a:pt x="1243994" y="3609293"/>
                </a:cubicBezTo>
                <a:lnTo>
                  <a:pt x="631977" y="3609293"/>
                </a:lnTo>
                <a:cubicBezTo>
                  <a:pt x="282946" y="3609293"/>
                  <a:pt x="0" y="3326347"/>
                  <a:pt x="0" y="2977316"/>
                </a:cubicBezTo>
                <a:lnTo>
                  <a:pt x="0" y="631977"/>
                </a:lnTo>
                <a:cubicBezTo>
                  <a:pt x="0" y="282946"/>
                  <a:pt x="282946" y="0"/>
                  <a:pt x="631977" y="0"/>
                </a:cubicBezTo>
                <a:close/>
              </a:path>
            </a:pathLst>
          </a:custGeom>
          <a:solidFill>
            <a:schemeClr val="bg1">
              <a:lumMod val="85000"/>
            </a:schemeClr>
          </a:solidFill>
          <a:ln w="57150">
            <a:solidFill>
              <a:schemeClr val="bg1"/>
            </a:solidFill>
          </a:ln>
        </p:spPr>
        <p:txBody>
          <a:bodyPr wrap="square">
            <a:noAutofit/>
          </a:bodyPr>
          <a:lstStyle>
            <a:lvl1pPr>
              <a:defRPr sz="1466"/>
            </a:lvl1pPr>
          </a:lstStyle>
          <a:p>
            <a:endParaRPr lang="en-AU" dirty="0"/>
          </a:p>
        </p:txBody>
      </p:sp>
      <p:sp>
        <p:nvSpPr>
          <p:cNvPr id="17" name="Text Placeholder 18"/>
          <p:cNvSpPr>
            <a:spLocks noGrp="1"/>
          </p:cNvSpPr>
          <p:nvPr>
            <p:ph type="body" sz="quarter" idx="19"/>
          </p:nvPr>
        </p:nvSpPr>
        <p:spPr>
          <a:xfrm>
            <a:off x="8926286" y="1768941"/>
            <a:ext cx="2225903" cy="471486"/>
          </a:xfrm>
        </p:spPr>
        <p:txBody>
          <a:bodyPr>
            <a:normAutofit/>
          </a:bodyPr>
          <a:lstStyle>
            <a:lvl1pPr marL="0" indent="0">
              <a:buNone/>
              <a:defRPr sz="1866">
                <a:solidFill>
                  <a:schemeClr val="bg1"/>
                </a:solidFill>
              </a:defRPr>
            </a:lvl1pPr>
          </a:lstStyle>
          <a:p>
            <a:pPr lvl="0"/>
            <a:endParaRPr lang="en-AU" dirty="0"/>
          </a:p>
        </p:txBody>
      </p:sp>
      <p:sp>
        <p:nvSpPr>
          <p:cNvPr id="18" name="Text Placeholder 20"/>
          <p:cNvSpPr>
            <a:spLocks noGrp="1"/>
          </p:cNvSpPr>
          <p:nvPr>
            <p:ph type="body" sz="quarter" idx="20"/>
          </p:nvPr>
        </p:nvSpPr>
        <p:spPr>
          <a:xfrm>
            <a:off x="8926286" y="2254715"/>
            <a:ext cx="2225903" cy="2888785"/>
          </a:xfrm>
        </p:spPr>
        <p:txBody>
          <a:bodyPr>
            <a:normAutofit/>
          </a:bodyPr>
          <a:lstStyle>
            <a:lvl1pPr marL="0" indent="0">
              <a:buNone/>
              <a:defRPr sz="1200">
                <a:solidFill>
                  <a:schemeClr val="bg1"/>
                </a:solidFill>
                <a:latin typeface="Lato Light" panose="020F0302020204030203" pitchFamily="34" charset="0"/>
              </a:defRPr>
            </a:lvl1pPr>
          </a:lstStyle>
          <a:p>
            <a:pPr lvl="0"/>
            <a:endParaRPr lang="en-AU" dirty="0"/>
          </a:p>
        </p:txBody>
      </p:sp>
      <p:grpSp>
        <p:nvGrpSpPr>
          <p:cNvPr id="2" name="Group 11"/>
          <p:cNvGrpSpPr/>
          <p:nvPr userDrawn="1"/>
        </p:nvGrpSpPr>
        <p:grpSpPr>
          <a:xfrm>
            <a:off x="839788" y="3636425"/>
            <a:ext cx="462883" cy="462882"/>
            <a:chOff x="2018242" y="3429000"/>
            <a:chExt cx="462882" cy="462882"/>
          </a:xfrm>
        </p:grpSpPr>
        <p:sp>
          <p:nvSpPr>
            <p:cNvPr id="13" name="Rounded Rectangle 12"/>
            <p:cNvSpPr/>
            <p:nvPr/>
          </p:nvSpPr>
          <p:spPr>
            <a:xfrm>
              <a:off x="2018242" y="3429000"/>
              <a:ext cx="462882" cy="46288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14" name="Shape 546"/>
            <p:cNvSpPr/>
            <p:nvPr/>
          </p:nvSpPr>
          <p:spPr>
            <a:xfrm>
              <a:off x="2102354" y="3560952"/>
              <a:ext cx="299452" cy="198978"/>
            </a:xfrm>
            <a:custGeom>
              <a:avLst/>
              <a:gdLst/>
              <a:ahLst/>
              <a:cxnLst>
                <a:cxn ang="0">
                  <a:pos x="wd2" y="hd2"/>
                </a:cxn>
                <a:cxn ang="5400000">
                  <a:pos x="wd2" y="hd2"/>
                </a:cxn>
                <a:cxn ang="10800000">
                  <a:pos x="wd2" y="hd2"/>
                </a:cxn>
                <a:cxn ang="16200000">
                  <a:pos x="wd2" y="hd2"/>
                </a:cxn>
              </a:cxnLst>
              <a:rect l="0" t="0" r="r" b="b"/>
              <a:pathLst>
                <a:path w="21600" h="21124" extrusionOk="0">
                  <a:moveTo>
                    <a:pt x="18596" y="5942"/>
                  </a:moveTo>
                  <a:cubicBezTo>
                    <a:pt x="18295" y="7132"/>
                    <a:pt x="17976" y="8348"/>
                    <a:pt x="17696" y="9399"/>
                  </a:cubicBezTo>
                  <a:cubicBezTo>
                    <a:pt x="18794" y="11734"/>
                    <a:pt x="19440" y="14666"/>
                    <a:pt x="19440" y="17887"/>
                  </a:cubicBezTo>
                  <a:cubicBezTo>
                    <a:pt x="19440" y="18391"/>
                    <a:pt x="19426" y="18896"/>
                    <a:pt x="19394" y="19390"/>
                  </a:cubicBezTo>
                  <a:cubicBezTo>
                    <a:pt x="19341" y="20265"/>
                    <a:pt x="19778" y="21038"/>
                    <a:pt x="20372" y="21116"/>
                  </a:cubicBezTo>
                  <a:cubicBezTo>
                    <a:pt x="20405" y="21122"/>
                    <a:pt x="20439" y="21124"/>
                    <a:pt x="20471" y="21124"/>
                  </a:cubicBezTo>
                  <a:cubicBezTo>
                    <a:pt x="21024" y="21124"/>
                    <a:pt x="21495" y="20502"/>
                    <a:pt x="21545" y="19677"/>
                  </a:cubicBezTo>
                  <a:cubicBezTo>
                    <a:pt x="21582" y="19089"/>
                    <a:pt x="21600" y="18486"/>
                    <a:pt x="21600" y="17887"/>
                  </a:cubicBezTo>
                  <a:cubicBezTo>
                    <a:pt x="21600" y="13196"/>
                    <a:pt x="20463" y="9004"/>
                    <a:pt x="18596" y="5942"/>
                  </a:cubicBezTo>
                  <a:close/>
                  <a:moveTo>
                    <a:pt x="10801" y="3957"/>
                  </a:moveTo>
                  <a:cubicBezTo>
                    <a:pt x="11273" y="3957"/>
                    <a:pt x="11734" y="4016"/>
                    <a:pt x="12183" y="4127"/>
                  </a:cubicBezTo>
                  <a:cubicBezTo>
                    <a:pt x="12656" y="3256"/>
                    <a:pt x="13186" y="2296"/>
                    <a:pt x="13702" y="1383"/>
                  </a:cubicBezTo>
                  <a:cubicBezTo>
                    <a:pt x="12781" y="990"/>
                    <a:pt x="11810" y="778"/>
                    <a:pt x="10801" y="778"/>
                  </a:cubicBezTo>
                  <a:cubicBezTo>
                    <a:pt x="4744" y="778"/>
                    <a:pt x="0" y="8292"/>
                    <a:pt x="0" y="17887"/>
                  </a:cubicBezTo>
                  <a:cubicBezTo>
                    <a:pt x="0" y="18477"/>
                    <a:pt x="18" y="19068"/>
                    <a:pt x="53" y="19643"/>
                  </a:cubicBezTo>
                  <a:cubicBezTo>
                    <a:pt x="105" y="20519"/>
                    <a:pt x="636" y="21162"/>
                    <a:pt x="1225" y="21086"/>
                  </a:cubicBezTo>
                  <a:cubicBezTo>
                    <a:pt x="1818" y="21007"/>
                    <a:pt x="2258" y="20236"/>
                    <a:pt x="2204" y="19361"/>
                  </a:cubicBezTo>
                  <a:cubicBezTo>
                    <a:pt x="2174" y="18879"/>
                    <a:pt x="2160" y="18383"/>
                    <a:pt x="2160" y="17887"/>
                  </a:cubicBezTo>
                  <a:cubicBezTo>
                    <a:pt x="2160" y="10076"/>
                    <a:pt x="5955" y="3957"/>
                    <a:pt x="10801" y="3957"/>
                  </a:cubicBezTo>
                  <a:close/>
                  <a:moveTo>
                    <a:pt x="8778" y="16036"/>
                  </a:moveTo>
                  <a:cubicBezTo>
                    <a:pt x="8032" y="17937"/>
                    <a:pt x="8535" y="19501"/>
                    <a:pt x="9569" y="20379"/>
                  </a:cubicBezTo>
                  <a:cubicBezTo>
                    <a:pt x="10602" y="21258"/>
                    <a:pt x="11773" y="21116"/>
                    <a:pt x="12519" y="19216"/>
                  </a:cubicBezTo>
                  <a:cubicBezTo>
                    <a:pt x="13265" y="17315"/>
                    <a:pt x="17970" y="355"/>
                    <a:pt x="17561" y="6"/>
                  </a:cubicBezTo>
                  <a:cubicBezTo>
                    <a:pt x="17151" y="-342"/>
                    <a:pt x="9524" y="14136"/>
                    <a:pt x="8778" y="16036"/>
                  </a:cubicBezTo>
                  <a:close/>
                </a:path>
              </a:pathLst>
            </a:custGeom>
            <a:solidFill>
              <a:schemeClr val="bg1"/>
            </a:solidFill>
            <a:ln w="12700" cap="flat">
              <a:noFill/>
              <a:miter lim="400000"/>
            </a:ln>
            <a:effectLst/>
          </p:spPr>
          <p:txBody>
            <a:bodyPr wrap="square" lIns="38100" tIns="38100" rIns="38100" bIns="38100" numCol="1" anchor="ctr">
              <a:noAutofit/>
            </a:bodyPr>
            <a:lstStyle/>
            <a:p>
              <a:pPr lvl="0" algn="l">
                <a:defRPr sz="3100" b="1">
                  <a:latin typeface="Kontrapunkt Bob Bold"/>
                  <a:ea typeface="Kontrapunkt Bob Bold"/>
                  <a:cs typeface="Kontrapunkt Bob Bold"/>
                  <a:sym typeface="Kontrapunkt Bob Bold"/>
                </a:defRPr>
              </a:pPr>
              <a:endParaRPr sz="4132"/>
            </a:p>
          </p:txBody>
        </p:sp>
      </p:grpSp>
      <p:grpSp>
        <p:nvGrpSpPr>
          <p:cNvPr id="10" name="Group 23"/>
          <p:cNvGrpSpPr/>
          <p:nvPr userDrawn="1"/>
        </p:nvGrpSpPr>
        <p:grpSpPr>
          <a:xfrm>
            <a:off x="839788" y="4483101"/>
            <a:ext cx="462883" cy="462882"/>
            <a:chOff x="839788" y="4483100"/>
            <a:chExt cx="462882" cy="462882"/>
          </a:xfrm>
        </p:grpSpPr>
        <p:sp>
          <p:nvSpPr>
            <p:cNvPr id="25" name="Rounded Rectangle 24"/>
            <p:cNvSpPr/>
            <p:nvPr/>
          </p:nvSpPr>
          <p:spPr>
            <a:xfrm>
              <a:off x="839788" y="4483100"/>
              <a:ext cx="462882" cy="462882"/>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26" name="Shape 1807"/>
            <p:cNvSpPr/>
            <p:nvPr/>
          </p:nvSpPr>
          <p:spPr>
            <a:xfrm>
              <a:off x="942806" y="4580036"/>
              <a:ext cx="253669" cy="259585"/>
            </a:xfrm>
            <a:custGeom>
              <a:avLst/>
              <a:gdLst/>
              <a:ahLst/>
              <a:cxnLst>
                <a:cxn ang="0">
                  <a:pos x="wd2" y="hd2"/>
                </a:cxn>
                <a:cxn ang="5400000">
                  <a:pos x="wd2" y="hd2"/>
                </a:cxn>
                <a:cxn ang="10800000">
                  <a:pos x="wd2" y="hd2"/>
                </a:cxn>
                <a:cxn ang="16200000">
                  <a:pos x="wd2" y="hd2"/>
                </a:cxn>
              </a:cxnLst>
              <a:rect l="0" t="0" r="r" b="b"/>
              <a:pathLst>
                <a:path w="20431" h="20433" extrusionOk="0">
                  <a:moveTo>
                    <a:pt x="14102" y="6331"/>
                  </a:moveTo>
                  <a:cubicBezTo>
                    <a:pt x="13391" y="5619"/>
                    <a:pt x="13391" y="4469"/>
                    <a:pt x="14102" y="3759"/>
                  </a:cubicBezTo>
                  <a:cubicBezTo>
                    <a:pt x="14812" y="3049"/>
                    <a:pt x="15965" y="3049"/>
                    <a:pt x="16674" y="3759"/>
                  </a:cubicBezTo>
                  <a:cubicBezTo>
                    <a:pt x="17385" y="4469"/>
                    <a:pt x="17385" y="5619"/>
                    <a:pt x="16674" y="6331"/>
                  </a:cubicBezTo>
                  <a:cubicBezTo>
                    <a:pt x="15965" y="7041"/>
                    <a:pt x="14812" y="7041"/>
                    <a:pt x="14102" y="6331"/>
                  </a:cubicBezTo>
                  <a:close/>
                  <a:moveTo>
                    <a:pt x="12904" y="13199"/>
                  </a:moveTo>
                  <a:cubicBezTo>
                    <a:pt x="12904" y="13199"/>
                    <a:pt x="21289" y="7286"/>
                    <a:pt x="20359" y="518"/>
                  </a:cubicBezTo>
                  <a:cubicBezTo>
                    <a:pt x="20339" y="369"/>
                    <a:pt x="20289" y="271"/>
                    <a:pt x="20226" y="206"/>
                  </a:cubicBezTo>
                  <a:cubicBezTo>
                    <a:pt x="20162" y="145"/>
                    <a:pt x="20065" y="93"/>
                    <a:pt x="19914" y="72"/>
                  </a:cubicBezTo>
                  <a:cubicBezTo>
                    <a:pt x="13147" y="-856"/>
                    <a:pt x="7233" y="7529"/>
                    <a:pt x="7233" y="7529"/>
                  </a:cubicBezTo>
                  <a:cubicBezTo>
                    <a:pt x="2104" y="6928"/>
                    <a:pt x="2478" y="7929"/>
                    <a:pt x="137" y="13421"/>
                  </a:cubicBezTo>
                  <a:cubicBezTo>
                    <a:pt x="-311" y="14470"/>
                    <a:pt x="416" y="14829"/>
                    <a:pt x="1211" y="14536"/>
                  </a:cubicBezTo>
                  <a:cubicBezTo>
                    <a:pt x="2006" y="14242"/>
                    <a:pt x="3764" y="13593"/>
                    <a:pt x="3764" y="13593"/>
                  </a:cubicBezTo>
                  <a:lnTo>
                    <a:pt x="6840" y="16669"/>
                  </a:lnTo>
                  <a:cubicBezTo>
                    <a:pt x="6840" y="16669"/>
                    <a:pt x="6192" y="18426"/>
                    <a:pt x="5897" y="19222"/>
                  </a:cubicBezTo>
                  <a:cubicBezTo>
                    <a:pt x="5604" y="20018"/>
                    <a:pt x="5963" y="20744"/>
                    <a:pt x="7012" y="20297"/>
                  </a:cubicBezTo>
                  <a:cubicBezTo>
                    <a:pt x="12505" y="17955"/>
                    <a:pt x="13504" y="18328"/>
                    <a:pt x="12904" y="13199"/>
                  </a:cubicBezTo>
                  <a:close/>
                </a:path>
              </a:pathLst>
            </a:custGeom>
            <a:solidFill>
              <a:schemeClr val="bg1"/>
            </a:solidFill>
            <a:ln w="12700" cap="flat">
              <a:noFill/>
              <a:miter lim="400000"/>
            </a:ln>
            <a:effectLst/>
          </p:spPr>
          <p:txBody>
            <a:bodyPr wrap="square" lIns="38100" tIns="38100" rIns="38100" bIns="38100" numCol="1" anchor="ctr">
              <a:noAutofit/>
            </a:bodyPr>
            <a:lstStyle/>
            <a:p>
              <a:pPr lvl="0">
                <a:defRPr sz="3200">
                  <a:solidFill>
                    <a:srgbClr val="FFFFFF"/>
                  </a:solidFill>
                  <a:latin typeface="Helvetica Light"/>
                  <a:ea typeface="Helvetica Light"/>
                  <a:cs typeface="Helvetica Light"/>
                  <a:sym typeface="Helvetica Light"/>
                </a:defRPr>
              </a:pPr>
              <a:endParaRPr sz="4265"/>
            </a:p>
          </p:txBody>
        </p:sp>
      </p:grpSp>
      <p:grpSp>
        <p:nvGrpSpPr>
          <p:cNvPr id="11" name="Group 26"/>
          <p:cNvGrpSpPr/>
          <p:nvPr userDrawn="1"/>
        </p:nvGrpSpPr>
        <p:grpSpPr>
          <a:xfrm>
            <a:off x="838200" y="5357020"/>
            <a:ext cx="462883" cy="462882"/>
            <a:chOff x="838200" y="5357020"/>
            <a:chExt cx="462882" cy="462882"/>
          </a:xfrm>
        </p:grpSpPr>
        <p:sp>
          <p:nvSpPr>
            <p:cNvPr id="28" name="Rounded Rectangle 27"/>
            <p:cNvSpPr/>
            <p:nvPr/>
          </p:nvSpPr>
          <p:spPr>
            <a:xfrm>
              <a:off x="838200" y="5357020"/>
              <a:ext cx="462882" cy="462882"/>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29" name="Freeform 290"/>
            <p:cNvSpPr>
              <a:spLocks noChangeAspect="1" noChangeArrowheads="1"/>
            </p:cNvSpPr>
            <p:nvPr/>
          </p:nvSpPr>
          <p:spPr bwMode="auto">
            <a:xfrm>
              <a:off x="935220" y="5493805"/>
              <a:ext cx="264095" cy="204551"/>
            </a:xfrm>
            <a:custGeom>
              <a:avLst/>
              <a:gdLst>
                <a:gd name="T0" fmla="*/ 995 w 996"/>
                <a:gd name="T1" fmla="*/ 409 h 770"/>
                <a:gd name="T2" fmla="*/ 836 w 996"/>
                <a:gd name="T3" fmla="*/ 409 h 770"/>
                <a:gd name="T4" fmla="*/ 543 w 996"/>
                <a:gd name="T5" fmla="*/ 192 h 770"/>
                <a:gd name="T6" fmla="*/ 384 w 996"/>
                <a:gd name="T7" fmla="*/ 275 h 770"/>
                <a:gd name="T8" fmla="*/ 360 w 996"/>
                <a:gd name="T9" fmla="*/ 158 h 770"/>
                <a:gd name="T10" fmla="*/ 702 w 996"/>
                <a:gd name="T11" fmla="*/ 33 h 770"/>
                <a:gd name="T12" fmla="*/ 836 w 996"/>
                <a:gd name="T13" fmla="*/ 133 h 770"/>
                <a:gd name="T14" fmla="*/ 334 w 996"/>
                <a:gd name="T15" fmla="*/ 626 h 770"/>
                <a:gd name="T16" fmla="*/ 276 w 996"/>
                <a:gd name="T17" fmla="*/ 551 h 770"/>
                <a:gd name="T18" fmla="*/ 209 w 996"/>
                <a:gd name="T19" fmla="*/ 484 h 770"/>
                <a:gd name="T20" fmla="*/ 109 w 996"/>
                <a:gd name="T21" fmla="*/ 434 h 770"/>
                <a:gd name="T22" fmla="*/ 159 w 996"/>
                <a:gd name="T23" fmla="*/ 535 h 770"/>
                <a:gd name="T24" fmla="*/ 226 w 996"/>
                <a:gd name="T25" fmla="*/ 602 h 770"/>
                <a:gd name="T26" fmla="*/ 293 w 996"/>
                <a:gd name="T27" fmla="*/ 668 h 770"/>
                <a:gd name="T28" fmla="*/ 393 w 996"/>
                <a:gd name="T29" fmla="*/ 727 h 770"/>
                <a:gd name="T30" fmla="*/ 334 w 996"/>
                <a:gd name="T31" fmla="*/ 626 h 770"/>
                <a:gd name="T32" fmla="*/ 594 w 996"/>
                <a:gd name="T33" fmla="*/ 267 h 770"/>
                <a:gd name="T34" fmla="*/ 443 w 996"/>
                <a:gd name="T35" fmla="*/ 301 h 770"/>
                <a:gd name="T36" fmla="*/ 284 w 996"/>
                <a:gd name="T37" fmla="*/ 217 h 770"/>
                <a:gd name="T38" fmla="*/ 460 w 996"/>
                <a:gd name="T39" fmla="*/ 50 h 770"/>
                <a:gd name="T40" fmla="*/ 184 w 996"/>
                <a:gd name="T41" fmla="*/ 100 h 770"/>
                <a:gd name="T42" fmla="*/ 0 w 996"/>
                <a:gd name="T43" fmla="*/ 66 h 770"/>
                <a:gd name="T44" fmla="*/ 50 w 996"/>
                <a:gd name="T45" fmla="*/ 443 h 770"/>
                <a:gd name="T46" fmla="*/ 234 w 996"/>
                <a:gd name="T47" fmla="*/ 392 h 770"/>
                <a:gd name="T48" fmla="*/ 293 w 996"/>
                <a:gd name="T49" fmla="*/ 468 h 770"/>
                <a:gd name="T50" fmla="*/ 360 w 996"/>
                <a:gd name="T51" fmla="*/ 535 h 770"/>
                <a:gd name="T52" fmla="*/ 426 w 996"/>
                <a:gd name="T53" fmla="*/ 610 h 770"/>
                <a:gd name="T54" fmla="*/ 477 w 996"/>
                <a:gd name="T55" fmla="*/ 727 h 770"/>
                <a:gd name="T56" fmla="*/ 543 w 996"/>
                <a:gd name="T57" fmla="*/ 660 h 770"/>
                <a:gd name="T58" fmla="*/ 485 w 996"/>
                <a:gd name="T59" fmla="*/ 585 h 770"/>
                <a:gd name="T60" fmla="*/ 569 w 996"/>
                <a:gd name="T61" fmla="*/ 668 h 770"/>
                <a:gd name="T62" fmla="*/ 627 w 996"/>
                <a:gd name="T63" fmla="*/ 602 h 770"/>
                <a:gd name="T64" fmla="*/ 652 w 996"/>
                <a:gd name="T65" fmla="*/ 610 h 770"/>
                <a:gd name="T66" fmla="*/ 719 w 996"/>
                <a:gd name="T67" fmla="*/ 543 h 770"/>
                <a:gd name="T68" fmla="*/ 727 w 996"/>
                <a:gd name="T69" fmla="*/ 526 h 770"/>
                <a:gd name="T70" fmla="*/ 786 w 996"/>
                <a:gd name="T71" fmla="*/ 535 h 770"/>
                <a:gd name="T72" fmla="*/ 786 w 996"/>
                <a:gd name="T73" fmla="*/ 468 h 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6" h="770">
                  <a:moveTo>
                    <a:pt x="995" y="100"/>
                  </a:moveTo>
                  <a:cubicBezTo>
                    <a:pt x="995" y="409"/>
                    <a:pt x="995" y="409"/>
                    <a:pt x="995" y="409"/>
                  </a:cubicBezTo>
                  <a:cubicBezTo>
                    <a:pt x="995" y="409"/>
                    <a:pt x="928" y="426"/>
                    <a:pt x="920" y="426"/>
                  </a:cubicBezTo>
                  <a:cubicBezTo>
                    <a:pt x="903" y="426"/>
                    <a:pt x="861" y="443"/>
                    <a:pt x="836" y="409"/>
                  </a:cubicBezTo>
                  <a:cubicBezTo>
                    <a:pt x="786" y="367"/>
                    <a:pt x="619" y="192"/>
                    <a:pt x="619" y="192"/>
                  </a:cubicBezTo>
                  <a:cubicBezTo>
                    <a:pt x="619" y="192"/>
                    <a:pt x="594" y="167"/>
                    <a:pt x="543" y="192"/>
                  </a:cubicBezTo>
                  <a:cubicBezTo>
                    <a:pt x="502" y="217"/>
                    <a:pt x="443" y="250"/>
                    <a:pt x="418" y="259"/>
                  </a:cubicBezTo>
                  <a:cubicBezTo>
                    <a:pt x="410" y="267"/>
                    <a:pt x="393" y="275"/>
                    <a:pt x="384" y="275"/>
                  </a:cubicBezTo>
                  <a:cubicBezTo>
                    <a:pt x="351" y="275"/>
                    <a:pt x="326" y="242"/>
                    <a:pt x="326" y="209"/>
                  </a:cubicBezTo>
                  <a:cubicBezTo>
                    <a:pt x="326" y="183"/>
                    <a:pt x="343" y="167"/>
                    <a:pt x="360" y="158"/>
                  </a:cubicBezTo>
                  <a:cubicBezTo>
                    <a:pt x="426" y="116"/>
                    <a:pt x="552" y="50"/>
                    <a:pt x="602" y="16"/>
                  </a:cubicBezTo>
                  <a:cubicBezTo>
                    <a:pt x="635" y="0"/>
                    <a:pt x="652" y="0"/>
                    <a:pt x="702" y="33"/>
                  </a:cubicBezTo>
                  <a:cubicBezTo>
                    <a:pt x="752" y="83"/>
                    <a:pt x="803" y="125"/>
                    <a:pt x="803" y="125"/>
                  </a:cubicBezTo>
                  <a:cubicBezTo>
                    <a:pt x="803" y="125"/>
                    <a:pt x="819" y="133"/>
                    <a:pt x="836" y="133"/>
                  </a:cubicBezTo>
                  <a:cubicBezTo>
                    <a:pt x="878" y="125"/>
                    <a:pt x="995" y="100"/>
                    <a:pt x="995" y="100"/>
                  </a:cubicBezTo>
                  <a:close/>
                  <a:moveTo>
                    <a:pt x="334" y="626"/>
                  </a:moveTo>
                  <a:cubicBezTo>
                    <a:pt x="343" y="610"/>
                    <a:pt x="343" y="585"/>
                    <a:pt x="326" y="568"/>
                  </a:cubicBezTo>
                  <a:cubicBezTo>
                    <a:pt x="309" y="551"/>
                    <a:pt x="293" y="551"/>
                    <a:pt x="276" y="551"/>
                  </a:cubicBezTo>
                  <a:cubicBezTo>
                    <a:pt x="276" y="535"/>
                    <a:pt x="276" y="510"/>
                    <a:pt x="259" y="501"/>
                  </a:cubicBezTo>
                  <a:cubicBezTo>
                    <a:pt x="251" y="484"/>
                    <a:pt x="226" y="476"/>
                    <a:pt x="209" y="484"/>
                  </a:cubicBezTo>
                  <a:cubicBezTo>
                    <a:pt x="217" y="468"/>
                    <a:pt x="209" y="443"/>
                    <a:pt x="201" y="426"/>
                  </a:cubicBezTo>
                  <a:cubicBezTo>
                    <a:pt x="176" y="401"/>
                    <a:pt x="134" y="409"/>
                    <a:pt x="109" y="434"/>
                  </a:cubicBezTo>
                  <a:cubicBezTo>
                    <a:pt x="92" y="451"/>
                    <a:pt x="75" y="501"/>
                    <a:pt x="92" y="526"/>
                  </a:cubicBezTo>
                  <a:cubicBezTo>
                    <a:pt x="117" y="551"/>
                    <a:pt x="142" y="535"/>
                    <a:pt x="159" y="535"/>
                  </a:cubicBezTo>
                  <a:cubicBezTo>
                    <a:pt x="159" y="551"/>
                    <a:pt x="142" y="568"/>
                    <a:pt x="159" y="593"/>
                  </a:cubicBezTo>
                  <a:cubicBezTo>
                    <a:pt x="176" y="618"/>
                    <a:pt x="209" y="602"/>
                    <a:pt x="226" y="602"/>
                  </a:cubicBezTo>
                  <a:cubicBezTo>
                    <a:pt x="217" y="618"/>
                    <a:pt x="201" y="643"/>
                    <a:pt x="226" y="668"/>
                  </a:cubicBezTo>
                  <a:cubicBezTo>
                    <a:pt x="242" y="685"/>
                    <a:pt x="276" y="677"/>
                    <a:pt x="293" y="668"/>
                  </a:cubicBezTo>
                  <a:cubicBezTo>
                    <a:pt x="284" y="693"/>
                    <a:pt x="268" y="710"/>
                    <a:pt x="293" y="744"/>
                  </a:cubicBezTo>
                  <a:cubicBezTo>
                    <a:pt x="318" y="769"/>
                    <a:pt x="368" y="752"/>
                    <a:pt x="393" y="727"/>
                  </a:cubicBezTo>
                  <a:cubicBezTo>
                    <a:pt x="418" y="702"/>
                    <a:pt x="418" y="668"/>
                    <a:pt x="393" y="643"/>
                  </a:cubicBezTo>
                  <a:cubicBezTo>
                    <a:pt x="376" y="626"/>
                    <a:pt x="360" y="626"/>
                    <a:pt x="334" y="626"/>
                  </a:cubicBezTo>
                  <a:close/>
                  <a:moveTo>
                    <a:pt x="786" y="468"/>
                  </a:moveTo>
                  <a:cubicBezTo>
                    <a:pt x="610" y="284"/>
                    <a:pt x="694" y="367"/>
                    <a:pt x="594" y="267"/>
                  </a:cubicBezTo>
                  <a:cubicBezTo>
                    <a:pt x="594" y="267"/>
                    <a:pt x="569" y="234"/>
                    <a:pt x="527" y="259"/>
                  </a:cubicBezTo>
                  <a:cubicBezTo>
                    <a:pt x="502" y="267"/>
                    <a:pt x="468" y="284"/>
                    <a:pt x="443" y="301"/>
                  </a:cubicBezTo>
                  <a:cubicBezTo>
                    <a:pt x="418" y="309"/>
                    <a:pt x="393" y="317"/>
                    <a:pt x="384" y="317"/>
                  </a:cubicBezTo>
                  <a:cubicBezTo>
                    <a:pt x="326" y="317"/>
                    <a:pt x="284" y="267"/>
                    <a:pt x="284" y="217"/>
                  </a:cubicBezTo>
                  <a:cubicBezTo>
                    <a:pt x="284" y="175"/>
                    <a:pt x="301" y="142"/>
                    <a:pt x="334" y="125"/>
                  </a:cubicBezTo>
                  <a:cubicBezTo>
                    <a:pt x="368" y="100"/>
                    <a:pt x="460" y="50"/>
                    <a:pt x="460" y="50"/>
                  </a:cubicBezTo>
                  <a:cubicBezTo>
                    <a:pt x="460" y="50"/>
                    <a:pt x="435" y="8"/>
                    <a:pt x="376" y="8"/>
                  </a:cubicBezTo>
                  <a:cubicBezTo>
                    <a:pt x="309" y="8"/>
                    <a:pt x="184" y="100"/>
                    <a:pt x="184" y="100"/>
                  </a:cubicBezTo>
                  <a:cubicBezTo>
                    <a:pt x="184" y="100"/>
                    <a:pt x="150" y="116"/>
                    <a:pt x="100" y="100"/>
                  </a:cubicBezTo>
                  <a:cubicBezTo>
                    <a:pt x="0" y="66"/>
                    <a:pt x="0" y="66"/>
                    <a:pt x="0" y="66"/>
                  </a:cubicBezTo>
                  <a:cubicBezTo>
                    <a:pt x="0" y="426"/>
                    <a:pt x="0" y="426"/>
                    <a:pt x="0" y="426"/>
                  </a:cubicBezTo>
                  <a:cubicBezTo>
                    <a:pt x="0" y="426"/>
                    <a:pt x="25" y="434"/>
                    <a:pt x="50" y="443"/>
                  </a:cubicBezTo>
                  <a:cubicBezTo>
                    <a:pt x="59" y="426"/>
                    <a:pt x="67" y="409"/>
                    <a:pt x="83" y="392"/>
                  </a:cubicBezTo>
                  <a:cubicBezTo>
                    <a:pt x="125" y="351"/>
                    <a:pt x="192" y="351"/>
                    <a:pt x="234" y="392"/>
                  </a:cubicBezTo>
                  <a:cubicBezTo>
                    <a:pt x="242" y="409"/>
                    <a:pt x="251" y="417"/>
                    <a:pt x="251" y="434"/>
                  </a:cubicBezTo>
                  <a:cubicBezTo>
                    <a:pt x="268" y="443"/>
                    <a:pt x="284" y="451"/>
                    <a:pt x="293" y="468"/>
                  </a:cubicBezTo>
                  <a:cubicBezTo>
                    <a:pt x="309" y="476"/>
                    <a:pt x="318" y="493"/>
                    <a:pt x="318" y="510"/>
                  </a:cubicBezTo>
                  <a:cubicBezTo>
                    <a:pt x="334" y="510"/>
                    <a:pt x="351" y="518"/>
                    <a:pt x="360" y="535"/>
                  </a:cubicBezTo>
                  <a:cubicBezTo>
                    <a:pt x="376" y="551"/>
                    <a:pt x="384" y="568"/>
                    <a:pt x="384" y="585"/>
                  </a:cubicBezTo>
                  <a:cubicBezTo>
                    <a:pt x="401" y="585"/>
                    <a:pt x="418" y="593"/>
                    <a:pt x="426" y="610"/>
                  </a:cubicBezTo>
                  <a:cubicBezTo>
                    <a:pt x="451" y="635"/>
                    <a:pt x="460" y="668"/>
                    <a:pt x="451" y="702"/>
                  </a:cubicBezTo>
                  <a:cubicBezTo>
                    <a:pt x="460" y="702"/>
                    <a:pt x="468" y="718"/>
                    <a:pt x="477" y="727"/>
                  </a:cubicBezTo>
                  <a:cubicBezTo>
                    <a:pt x="493" y="744"/>
                    <a:pt x="527" y="744"/>
                    <a:pt x="543" y="727"/>
                  </a:cubicBezTo>
                  <a:cubicBezTo>
                    <a:pt x="560" y="710"/>
                    <a:pt x="560" y="677"/>
                    <a:pt x="543" y="660"/>
                  </a:cubicBezTo>
                  <a:lnTo>
                    <a:pt x="535" y="660"/>
                  </a:lnTo>
                  <a:cubicBezTo>
                    <a:pt x="485" y="602"/>
                    <a:pt x="477" y="593"/>
                    <a:pt x="485" y="585"/>
                  </a:cubicBezTo>
                  <a:cubicBezTo>
                    <a:pt x="493" y="585"/>
                    <a:pt x="502" y="593"/>
                    <a:pt x="560" y="660"/>
                  </a:cubicBezTo>
                  <a:cubicBezTo>
                    <a:pt x="569" y="668"/>
                    <a:pt x="569" y="668"/>
                    <a:pt x="569" y="668"/>
                  </a:cubicBezTo>
                  <a:cubicBezTo>
                    <a:pt x="585" y="685"/>
                    <a:pt x="610" y="685"/>
                    <a:pt x="627" y="668"/>
                  </a:cubicBezTo>
                  <a:cubicBezTo>
                    <a:pt x="644" y="652"/>
                    <a:pt x="644" y="618"/>
                    <a:pt x="627" y="602"/>
                  </a:cubicBezTo>
                  <a:cubicBezTo>
                    <a:pt x="569" y="535"/>
                    <a:pt x="560" y="526"/>
                    <a:pt x="560" y="518"/>
                  </a:cubicBezTo>
                  <a:cubicBezTo>
                    <a:pt x="569" y="518"/>
                    <a:pt x="594" y="551"/>
                    <a:pt x="652" y="610"/>
                  </a:cubicBezTo>
                  <a:cubicBezTo>
                    <a:pt x="669" y="626"/>
                    <a:pt x="702" y="626"/>
                    <a:pt x="719" y="610"/>
                  </a:cubicBezTo>
                  <a:cubicBezTo>
                    <a:pt x="727" y="593"/>
                    <a:pt x="736" y="568"/>
                    <a:pt x="719" y="543"/>
                  </a:cubicBezTo>
                  <a:cubicBezTo>
                    <a:pt x="644" y="468"/>
                    <a:pt x="644" y="468"/>
                    <a:pt x="652" y="459"/>
                  </a:cubicBezTo>
                  <a:lnTo>
                    <a:pt x="727" y="526"/>
                  </a:lnTo>
                  <a:cubicBezTo>
                    <a:pt x="727" y="535"/>
                    <a:pt x="727" y="535"/>
                    <a:pt x="727" y="535"/>
                  </a:cubicBezTo>
                  <a:cubicBezTo>
                    <a:pt x="744" y="551"/>
                    <a:pt x="769" y="551"/>
                    <a:pt x="786" y="535"/>
                  </a:cubicBezTo>
                  <a:cubicBezTo>
                    <a:pt x="803" y="510"/>
                    <a:pt x="803" y="484"/>
                    <a:pt x="786" y="468"/>
                  </a:cubicBezTo>
                  <a:close/>
                  <a:moveTo>
                    <a:pt x="786" y="468"/>
                  </a:moveTo>
                  <a:lnTo>
                    <a:pt x="786" y="468"/>
                  </a:lnTo>
                  <a:close/>
                </a:path>
              </a:pathLst>
            </a:custGeom>
            <a:solidFill>
              <a:schemeClr val="bg1"/>
            </a:solidFill>
            <a:ln>
              <a:noFill/>
            </a:ln>
            <a:effectLst/>
          </p:spPr>
          <p:txBody>
            <a:bodyPr wrap="none" lIns="182843" tIns="91422" rIns="182843" bIns="91422" anchor="ctr"/>
            <a:lstStyle/>
            <a:p>
              <a:pPr>
                <a:defRPr/>
              </a:pPr>
              <a:endParaRPr lang="en-US" sz="2399" dirty="0">
                <a:ea typeface="SimSun" charset="0"/>
              </a:endParaRPr>
            </a:p>
          </p:txBody>
        </p:sp>
      </p:grpSp>
      <p:sp>
        <p:nvSpPr>
          <p:cNvPr id="32" name="Text Placeholder 18"/>
          <p:cNvSpPr>
            <a:spLocks noGrp="1"/>
          </p:cNvSpPr>
          <p:nvPr>
            <p:ph type="body" sz="quarter" idx="21"/>
          </p:nvPr>
        </p:nvSpPr>
        <p:spPr>
          <a:xfrm>
            <a:off x="1616769" y="3636426"/>
            <a:ext cx="2225903" cy="330928"/>
          </a:xfrm>
        </p:spPr>
        <p:txBody>
          <a:bodyPr>
            <a:normAutofit/>
          </a:bodyPr>
          <a:lstStyle>
            <a:lvl1pPr marL="0" indent="0">
              <a:buNone/>
              <a:defRPr sz="1866"/>
            </a:lvl1pPr>
          </a:lstStyle>
          <a:p>
            <a:pPr lvl="0"/>
            <a:endParaRPr lang="en-AU" dirty="0"/>
          </a:p>
        </p:txBody>
      </p:sp>
      <p:sp>
        <p:nvSpPr>
          <p:cNvPr id="34" name="Text Placeholder 9"/>
          <p:cNvSpPr>
            <a:spLocks noGrp="1"/>
          </p:cNvSpPr>
          <p:nvPr>
            <p:ph type="body" sz="quarter" idx="22"/>
          </p:nvPr>
        </p:nvSpPr>
        <p:spPr>
          <a:xfrm>
            <a:off x="1616769" y="3939219"/>
            <a:ext cx="2225903" cy="455578"/>
          </a:xfrm>
        </p:spPr>
        <p:txBody>
          <a:bodyPr>
            <a:normAutofit/>
          </a:bodyPr>
          <a:lstStyle>
            <a:lvl1pPr marL="0" indent="0">
              <a:buNone/>
              <a:defRPr sz="1200">
                <a:latin typeface="Lato Light" panose="020F0302020204030203" pitchFamily="34" charset="0"/>
              </a:defRPr>
            </a:lvl1pPr>
          </a:lstStyle>
          <a:p>
            <a:pPr lvl="0"/>
            <a:endParaRPr lang="en-AU" dirty="0"/>
          </a:p>
        </p:txBody>
      </p:sp>
      <p:sp>
        <p:nvSpPr>
          <p:cNvPr id="37" name="Text Placeholder 18"/>
          <p:cNvSpPr>
            <a:spLocks noGrp="1"/>
          </p:cNvSpPr>
          <p:nvPr>
            <p:ph type="body" sz="quarter" idx="24"/>
          </p:nvPr>
        </p:nvSpPr>
        <p:spPr>
          <a:xfrm>
            <a:off x="1616769" y="4481840"/>
            <a:ext cx="2225903" cy="330928"/>
          </a:xfrm>
        </p:spPr>
        <p:txBody>
          <a:bodyPr>
            <a:normAutofit/>
          </a:bodyPr>
          <a:lstStyle>
            <a:lvl1pPr marL="0" indent="0">
              <a:buNone/>
              <a:defRPr sz="1866"/>
            </a:lvl1pPr>
          </a:lstStyle>
          <a:p>
            <a:pPr lvl="0"/>
            <a:endParaRPr lang="en-AU" dirty="0"/>
          </a:p>
        </p:txBody>
      </p:sp>
      <p:sp>
        <p:nvSpPr>
          <p:cNvPr id="42" name="Text Placeholder 18"/>
          <p:cNvSpPr>
            <a:spLocks noGrp="1"/>
          </p:cNvSpPr>
          <p:nvPr>
            <p:ph type="body" sz="quarter" idx="26"/>
          </p:nvPr>
        </p:nvSpPr>
        <p:spPr>
          <a:xfrm>
            <a:off x="1622451" y="5347059"/>
            <a:ext cx="2220220" cy="330928"/>
          </a:xfrm>
        </p:spPr>
        <p:txBody>
          <a:bodyPr>
            <a:normAutofit/>
          </a:bodyPr>
          <a:lstStyle>
            <a:lvl1pPr marL="0" indent="0">
              <a:buNone/>
              <a:defRPr sz="1866"/>
            </a:lvl1pPr>
          </a:lstStyle>
          <a:p>
            <a:pPr lvl="0"/>
            <a:endParaRPr lang="en-AU" dirty="0"/>
          </a:p>
        </p:txBody>
      </p:sp>
      <p:sp>
        <p:nvSpPr>
          <p:cNvPr id="45" name="Text Placeholder 9"/>
          <p:cNvSpPr>
            <a:spLocks noGrp="1"/>
          </p:cNvSpPr>
          <p:nvPr>
            <p:ph type="body" sz="quarter" idx="27"/>
          </p:nvPr>
        </p:nvSpPr>
        <p:spPr>
          <a:xfrm>
            <a:off x="1616769" y="4779894"/>
            <a:ext cx="2225903" cy="455578"/>
          </a:xfrm>
        </p:spPr>
        <p:txBody>
          <a:bodyPr>
            <a:normAutofit/>
          </a:bodyPr>
          <a:lstStyle>
            <a:lvl1pPr marL="0" indent="0">
              <a:buNone/>
              <a:defRPr sz="1200">
                <a:latin typeface="Lato Light" panose="020F0302020204030203" pitchFamily="34" charset="0"/>
              </a:defRPr>
            </a:lvl1pPr>
          </a:lstStyle>
          <a:p>
            <a:pPr lvl="0"/>
            <a:endParaRPr lang="en-AU" dirty="0"/>
          </a:p>
        </p:txBody>
      </p:sp>
      <p:sp>
        <p:nvSpPr>
          <p:cNvPr id="46" name="Text Placeholder 9"/>
          <p:cNvSpPr>
            <a:spLocks noGrp="1"/>
          </p:cNvSpPr>
          <p:nvPr>
            <p:ph type="body" sz="quarter" idx="28"/>
          </p:nvPr>
        </p:nvSpPr>
        <p:spPr>
          <a:xfrm>
            <a:off x="1616769" y="5642073"/>
            <a:ext cx="2225903" cy="455578"/>
          </a:xfrm>
        </p:spPr>
        <p:txBody>
          <a:bodyPr>
            <a:normAutofit/>
          </a:bodyPr>
          <a:lstStyle>
            <a:lvl1pPr marL="0" indent="0">
              <a:buNone/>
              <a:defRPr sz="1200">
                <a:latin typeface="Lato Light" panose="020F0302020204030203" pitchFamily="34" charset="0"/>
              </a:defRPr>
            </a:lvl1pPr>
          </a:lstStyle>
          <a:p>
            <a:pPr lvl="0"/>
            <a:endParaRPr lang="en-AU" dirty="0"/>
          </a:p>
        </p:txBody>
      </p:sp>
    </p:spTree>
    <p:extLst>
      <p:ext uri="{BB962C8B-B14F-4D97-AF65-F5344CB8AC3E}">
        <p14:creationId xmlns:p14="http://schemas.microsoft.com/office/powerpoint/2010/main" val="2779255562"/>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500"/>
                                        <p:tgtEl>
                                          <p:spTgt spid="7">
                                            <p:txEl>
                                              <p:pRg st="0" end="0"/>
                                            </p:txEl>
                                          </p:spTgt>
                                        </p:tgtEl>
                                      </p:cBhvr>
                                    </p:animEffect>
                                  </p:childTnLst>
                                </p:cTn>
                              </p:par>
                            </p:childTnLst>
                          </p:cTn>
                        </p:par>
                        <p:par>
                          <p:cTn id="12" fill="hold">
                            <p:stCondLst>
                              <p:cond delay="1000"/>
                            </p:stCondLst>
                            <p:childTnLst>
                              <p:par>
                                <p:cTn id="13" presetID="22" presetClass="entr" presetSubtype="4" fill="hold" grpId="0" nodeType="afterEffect" nodePh="1">
                                  <p:stCondLst>
                                    <p:cond delay="0"/>
                                  </p:stCondLst>
                                  <p:endCondLst>
                                    <p:cond evt="begin" delay="0">
                                      <p:tn val="13"/>
                                    </p:cond>
                                  </p:end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wipe(down)">
                                      <p:cBhvr>
                                        <p:cTn id="15" dur="500"/>
                                        <p:tgtEl>
                                          <p:spTgt spid="8">
                                            <p:txEl>
                                              <p:pRg st="0" end="0"/>
                                            </p:txEl>
                                          </p:spTgt>
                                        </p:tgtEl>
                                      </p:cBhvr>
                                    </p:animEffect>
                                  </p:childTnLst>
                                </p:cTn>
                              </p:par>
                            </p:childTnLst>
                          </p:cTn>
                        </p:par>
                        <p:par>
                          <p:cTn id="16" fill="hold">
                            <p:stCondLst>
                              <p:cond delay="1500"/>
                            </p:stCondLst>
                            <p:childTnLst>
                              <p:par>
                                <p:cTn id="17" presetID="22" presetClass="entr" presetSubtype="8" fill="hold" grpId="0" nodeType="afterEffect" nodePh="1">
                                  <p:stCondLst>
                                    <p:cond delay="0"/>
                                  </p:stCondLst>
                                  <p:endCondLst>
                                    <p:cond evt="begin" delay="0">
                                      <p:tn val="17"/>
                                    </p:cond>
                                  </p:endCondLst>
                                  <p:childTnLst>
                                    <p:set>
                                      <p:cBhvr>
                                        <p:cTn id="18" dur="1" fill="hold">
                                          <p:stCondLst>
                                            <p:cond delay="0"/>
                                          </p:stCondLst>
                                        </p:cTn>
                                        <p:tgtEl>
                                          <p:spTgt spid="9">
                                            <p:txEl>
                                              <p:pRg st="0" end="0"/>
                                            </p:txEl>
                                          </p:spTgt>
                                        </p:tgtEl>
                                        <p:attrNameLst>
                                          <p:attrName>style.visibility</p:attrName>
                                        </p:attrNameLst>
                                      </p:cBhvr>
                                      <p:to>
                                        <p:strVal val="visible"/>
                                      </p:to>
                                    </p:set>
                                    <p:animEffect transition="in" filter="wipe(left)">
                                      <p:cBhvr>
                                        <p:cTn id="19" dur="500"/>
                                        <p:tgtEl>
                                          <p:spTgt spid="9">
                                            <p:txEl>
                                              <p:pRg st="0" end="0"/>
                                            </p:txEl>
                                          </p:spTgt>
                                        </p:tgtEl>
                                      </p:cBhvr>
                                    </p:animEffect>
                                  </p:childTnLst>
                                </p:cTn>
                              </p:par>
                            </p:childTnLst>
                          </p:cTn>
                        </p:par>
                        <p:par>
                          <p:cTn id="20" fill="hold">
                            <p:stCondLst>
                              <p:cond delay="2000"/>
                            </p:stCondLst>
                            <p:childTnLst>
                              <p:par>
                                <p:cTn id="21" presetID="53" presetClass="entr" presetSubtype="16"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500" fill="hold"/>
                                        <p:tgtEl>
                                          <p:spTgt spid="2"/>
                                        </p:tgtEl>
                                        <p:attrNameLst>
                                          <p:attrName>ppt_w</p:attrName>
                                        </p:attrNameLst>
                                      </p:cBhvr>
                                      <p:tavLst>
                                        <p:tav tm="0">
                                          <p:val>
                                            <p:fltVal val="0"/>
                                          </p:val>
                                        </p:tav>
                                        <p:tav tm="100000">
                                          <p:val>
                                            <p:strVal val="#ppt_w"/>
                                          </p:val>
                                        </p:tav>
                                      </p:tavLst>
                                    </p:anim>
                                    <p:anim calcmode="lin" valueType="num">
                                      <p:cBhvr>
                                        <p:cTn id="24" dur="500" fill="hold"/>
                                        <p:tgtEl>
                                          <p:spTgt spid="2"/>
                                        </p:tgtEl>
                                        <p:attrNameLst>
                                          <p:attrName>ppt_h</p:attrName>
                                        </p:attrNameLst>
                                      </p:cBhvr>
                                      <p:tavLst>
                                        <p:tav tm="0">
                                          <p:val>
                                            <p:fltVal val="0"/>
                                          </p:val>
                                        </p:tav>
                                        <p:tav tm="100000">
                                          <p:val>
                                            <p:strVal val="#ppt_h"/>
                                          </p:val>
                                        </p:tav>
                                      </p:tavLst>
                                    </p:anim>
                                    <p:animEffect transition="in" filter="fade">
                                      <p:cBhvr>
                                        <p:cTn id="25" dur="500"/>
                                        <p:tgtEl>
                                          <p:spTgt spid="2"/>
                                        </p:tgtEl>
                                      </p:cBhvr>
                                    </p:animEffect>
                                  </p:childTnLst>
                                </p:cTn>
                              </p:par>
                            </p:childTnLst>
                          </p:cTn>
                        </p:par>
                        <p:par>
                          <p:cTn id="26" fill="hold">
                            <p:stCondLst>
                              <p:cond delay="2500"/>
                            </p:stCondLst>
                            <p:childTnLst>
                              <p:par>
                                <p:cTn id="27" presetID="10" presetClass="entr" presetSubtype="0" fill="hold" grpId="0" nodeType="afterEffect" nodePh="1">
                                  <p:stCondLst>
                                    <p:cond delay="0"/>
                                  </p:stCondLst>
                                  <p:endCondLst>
                                    <p:cond evt="begin" delay="0">
                                      <p:tn val="27"/>
                                    </p:cond>
                                  </p:endCondLst>
                                  <p:childTnLst>
                                    <p:set>
                                      <p:cBhvr>
                                        <p:cTn id="28" dur="1" fill="hold">
                                          <p:stCondLst>
                                            <p:cond delay="0"/>
                                          </p:stCondLst>
                                        </p:cTn>
                                        <p:tgtEl>
                                          <p:spTgt spid="32">
                                            <p:txEl>
                                              <p:pRg st="0" end="0"/>
                                            </p:txEl>
                                          </p:spTgt>
                                        </p:tgtEl>
                                        <p:attrNameLst>
                                          <p:attrName>style.visibility</p:attrName>
                                        </p:attrNameLst>
                                      </p:cBhvr>
                                      <p:to>
                                        <p:strVal val="visible"/>
                                      </p:to>
                                    </p:set>
                                    <p:animEffect transition="in" filter="fade">
                                      <p:cBhvr>
                                        <p:cTn id="29" dur="500"/>
                                        <p:tgtEl>
                                          <p:spTgt spid="32">
                                            <p:txEl>
                                              <p:pRg st="0" end="0"/>
                                            </p:txEl>
                                          </p:spTgt>
                                        </p:tgtEl>
                                      </p:cBhvr>
                                    </p:animEffect>
                                  </p:childTnLst>
                                </p:cTn>
                              </p:par>
                            </p:childTnLst>
                          </p:cTn>
                        </p:par>
                        <p:par>
                          <p:cTn id="30" fill="hold">
                            <p:stCondLst>
                              <p:cond delay="3000"/>
                            </p:stCondLst>
                            <p:childTnLst>
                              <p:par>
                                <p:cTn id="31" presetID="22" presetClass="entr" presetSubtype="8" fill="hold" grpId="0" nodeType="afterEffect" nodePh="1">
                                  <p:stCondLst>
                                    <p:cond delay="0"/>
                                  </p:stCondLst>
                                  <p:endCondLst>
                                    <p:cond evt="begin" delay="0">
                                      <p:tn val="31"/>
                                    </p:cond>
                                  </p:endCondLst>
                                  <p:childTnLst>
                                    <p:set>
                                      <p:cBhvr>
                                        <p:cTn id="32" dur="1" fill="hold">
                                          <p:stCondLst>
                                            <p:cond delay="0"/>
                                          </p:stCondLst>
                                        </p:cTn>
                                        <p:tgtEl>
                                          <p:spTgt spid="34">
                                            <p:txEl>
                                              <p:pRg st="0" end="0"/>
                                            </p:txEl>
                                          </p:spTgt>
                                        </p:tgtEl>
                                        <p:attrNameLst>
                                          <p:attrName>style.visibility</p:attrName>
                                        </p:attrNameLst>
                                      </p:cBhvr>
                                      <p:to>
                                        <p:strVal val="visible"/>
                                      </p:to>
                                    </p:set>
                                    <p:animEffect transition="in" filter="wipe(left)">
                                      <p:cBhvr>
                                        <p:cTn id="33" dur="500"/>
                                        <p:tgtEl>
                                          <p:spTgt spid="34">
                                            <p:txEl>
                                              <p:pRg st="0" end="0"/>
                                            </p:txEl>
                                          </p:spTgt>
                                        </p:tgtEl>
                                      </p:cBhvr>
                                    </p:animEffect>
                                  </p:childTnLst>
                                </p:cTn>
                              </p:par>
                            </p:childTnLst>
                          </p:cTn>
                        </p:par>
                        <p:par>
                          <p:cTn id="34" fill="hold">
                            <p:stCondLst>
                              <p:cond delay="3500"/>
                            </p:stCondLst>
                            <p:childTnLst>
                              <p:par>
                                <p:cTn id="35" presetID="53" presetClass="entr" presetSubtype="16"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childTnLst>
                          </p:cTn>
                        </p:par>
                        <p:par>
                          <p:cTn id="40" fill="hold">
                            <p:stCondLst>
                              <p:cond delay="4000"/>
                            </p:stCondLst>
                            <p:childTnLst>
                              <p:par>
                                <p:cTn id="41" presetID="10" presetClass="entr" presetSubtype="0" fill="hold" grpId="0" nodeType="afterEffect" nodePh="1">
                                  <p:stCondLst>
                                    <p:cond delay="0"/>
                                  </p:stCondLst>
                                  <p:endCondLst>
                                    <p:cond evt="begin" delay="0">
                                      <p:tn val="41"/>
                                    </p:cond>
                                  </p:endCondLst>
                                  <p:childTnLst>
                                    <p:set>
                                      <p:cBhvr>
                                        <p:cTn id="42" dur="1" fill="hold">
                                          <p:stCondLst>
                                            <p:cond delay="0"/>
                                          </p:stCondLst>
                                        </p:cTn>
                                        <p:tgtEl>
                                          <p:spTgt spid="37">
                                            <p:txEl>
                                              <p:pRg st="0" end="0"/>
                                            </p:txEl>
                                          </p:spTgt>
                                        </p:tgtEl>
                                        <p:attrNameLst>
                                          <p:attrName>style.visibility</p:attrName>
                                        </p:attrNameLst>
                                      </p:cBhvr>
                                      <p:to>
                                        <p:strVal val="visible"/>
                                      </p:to>
                                    </p:set>
                                    <p:animEffect transition="in" filter="fade">
                                      <p:cBhvr>
                                        <p:cTn id="43" dur="500"/>
                                        <p:tgtEl>
                                          <p:spTgt spid="37">
                                            <p:txEl>
                                              <p:pRg st="0" end="0"/>
                                            </p:txEl>
                                          </p:spTgt>
                                        </p:tgtEl>
                                      </p:cBhvr>
                                    </p:animEffect>
                                  </p:childTnLst>
                                </p:cTn>
                              </p:par>
                            </p:childTnLst>
                          </p:cTn>
                        </p:par>
                        <p:par>
                          <p:cTn id="44" fill="hold">
                            <p:stCondLst>
                              <p:cond delay="4500"/>
                            </p:stCondLst>
                            <p:childTnLst>
                              <p:par>
                                <p:cTn id="45" presetID="22" presetClass="entr" presetSubtype="8" fill="hold" grpId="0" nodeType="afterEffect" nodePh="1">
                                  <p:stCondLst>
                                    <p:cond delay="0"/>
                                  </p:stCondLst>
                                  <p:endCondLst>
                                    <p:cond evt="begin" delay="0">
                                      <p:tn val="45"/>
                                    </p:cond>
                                  </p:endCondLst>
                                  <p:childTnLst>
                                    <p:set>
                                      <p:cBhvr>
                                        <p:cTn id="46" dur="1" fill="hold">
                                          <p:stCondLst>
                                            <p:cond delay="0"/>
                                          </p:stCondLst>
                                        </p:cTn>
                                        <p:tgtEl>
                                          <p:spTgt spid="45">
                                            <p:txEl>
                                              <p:pRg st="0" end="0"/>
                                            </p:txEl>
                                          </p:spTgt>
                                        </p:tgtEl>
                                        <p:attrNameLst>
                                          <p:attrName>style.visibility</p:attrName>
                                        </p:attrNameLst>
                                      </p:cBhvr>
                                      <p:to>
                                        <p:strVal val="visible"/>
                                      </p:to>
                                    </p:set>
                                    <p:animEffect transition="in" filter="wipe(left)">
                                      <p:cBhvr>
                                        <p:cTn id="47" dur="500"/>
                                        <p:tgtEl>
                                          <p:spTgt spid="45">
                                            <p:txEl>
                                              <p:pRg st="0" end="0"/>
                                            </p:txEl>
                                          </p:spTgt>
                                        </p:tgtEl>
                                      </p:cBhvr>
                                    </p:animEffect>
                                  </p:childTnLst>
                                </p:cTn>
                              </p:par>
                            </p:childTnLst>
                          </p:cTn>
                        </p:par>
                        <p:par>
                          <p:cTn id="48" fill="hold">
                            <p:stCondLst>
                              <p:cond delay="5000"/>
                            </p:stCondLst>
                            <p:childTnLst>
                              <p:par>
                                <p:cTn id="49" presetID="53" presetClass="entr" presetSubtype="16" fill="hold" nodeType="after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p:cTn id="51" dur="500" fill="hold"/>
                                        <p:tgtEl>
                                          <p:spTgt spid="11"/>
                                        </p:tgtEl>
                                        <p:attrNameLst>
                                          <p:attrName>ppt_w</p:attrName>
                                        </p:attrNameLst>
                                      </p:cBhvr>
                                      <p:tavLst>
                                        <p:tav tm="0">
                                          <p:val>
                                            <p:fltVal val="0"/>
                                          </p:val>
                                        </p:tav>
                                        <p:tav tm="100000">
                                          <p:val>
                                            <p:strVal val="#ppt_w"/>
                                          </p:val>
                                        </p:tav>
                                      </p:tavLst>
                                    </p:anim>
                                    <p:anim calcmode="lin" valueType="num">
                                      <p:cBhvr>
                                        <p:cTn id="52" dur="500" fill="hold"/>
                                        <p:tgtEl>
                                          <p:spTgt spid="11"/>
                                        </p:tgtEl>
                                        <p:attrNameLst>
                                          <p:attrName>ppt_h</p:attrName>
                                        </p:attrNameLst>
                                      </p:cBhvr>
                                      <p:tavLst>
                                        <p:tav tm="0">
                                          <p:val>
                                            <p:fltVal val="0"/>
                                          </p:val>
                                        </p:tav>
                                        <p:tav tm="100000">
                                          <p:val>
                                            <p:strVal val="#ppt_h"/>
                                          </p:val>
                                        </p:tav>
                                      </p:tavLst>
                                    </p:anim>
                                    <p:animEffect transition="in" filter="fade">
                                      <p:cBhvr>
                                        <p:cTn id="53" dur="500"/>
                                        <p:tgtEl>
                                          <p:spTgt spid="11"/>
                                        </p:tgtEl>
                                      </p:cBhvr>
                                    </p:animEffect>
                                  </p:childTnLst>
                                </p:cTn>
                              </p:par>
                            </p:childTnLst>
                          </p:cTn>
                        </p:par>
                        <p:par>
                          <p:cTn id="54" fill="hold">
                            <p:stCondLst>
                              <p:cond delay="5500"/>
                            </p:stCondLst>
                            <p:childTnLst>
                              <p:par>
                                <p:cTn id="55" presetID="10" presetClass="entr" presetSubtype="0" fill="hold" grpId="0" nodeType="afterEffect" nodePh="1">
                                  <p:stCondLst>
                                    <p:cond delay="0"/>
                                  </p:stCondLst>
                                  <p:endCondLst>
                                    <p:cond evt="begin" delay="0">
                                      <p:tn val="55"/>
                                    </p:cond>
                                  </p:endCondLst>
                                  <p:childTnLst>
                                    <p:set>
                                      <p:cBhvr>
                                        <p:cTn id="56" dur="1" fill="hold">
                                          <p:stCondLst>
                                            <p:cond delay="0"/>
                                          </p:stCondLst>
                                        </p:cTn>
                                        <p:tgtEl>
                                          <p:spTgt spid="42">
                                            <p:txEl>
                                              <p:pRg st="0" end="0"/>
                                            </p:txEl>
                                          </p:spTgt>
                                        </p:tgtEl>
                                        <p:attrNameLst>
                                          <p:attrName>style.visibility</p:attrName>
                                        </p:attrNameLst>
                                      </p:cBhvr>
                                      <p:to>
                                        <p:strVal val="visible"/>
                                      </p:to>
                                    </p:set>
                                    <p:animEffect transition="in" filter="fade">
                                      <p:cBhvr>
                                        <p:cTn id="57" dur="500"/>
                                        <p:tgtEl>
                                          <p:spTgt spid="42">
                                            <p:txEl>
                                              <p:pRg st="0" end="0"/>
                                            </p:txEl>
                                          </p:spTgt>
                                        </p:tgtEl>
                                      </p:cBhvr>
                                    </p:animEffect>
                                  </p:childTnLst>
                                </p:cTn>
                              </p:par>
                            </p:childTnLst>
                          </p:cTn>
                        </p:par>
                        <p:par>
                          <p:cTn id="58" fill="hold">
                            <p:stCondLst>
                              <p:cond delay="6000"/>
                            </p:stCondLst>
                            <p:childTnLst>
                              <p:par>
                                <p:cTn id="59" presetID="22" presetClass="entr" presetSubtype="8" fill="hold" grpId="0" nodeType="afterEffect" nodePh="1">
                                  <p:stCondLst>
                                    <p:cond delay="0"/>
                                  </p:stCondLst>
                                  <p:endCondLst>
                                    <p:cond evt="begin" delay="0">
                                      <p:tn val="59"/>
                                    </p:cond>
                                  </p:endCondLst>
                                  <p:childTnLst>
                                    <p:set>
                                      <p:cBhvr>
                                        <p:cTn id="60" dur="1" fill="hold">
                                          <p:stCondLst>
                                            <p:cond delay="0"/>
                                          </p:stCondLst>
                                        </p:cTn>
                                        <p:tgtEl>
                                          <p:spTgt spid="46">
                                            <p:txEl>
                                              <p:pRg st="0" end="0"/>
                                            </p:txEl>
                                          </p:spTgt>
                                        </p:tgtEl>
                                        <p:attrNameLst>
                                          <p:attrName>style.visibility</p:attrName>
                                        </p:attrNameLst>
                                      </p:cBhvr>
                                      <p:to>
                                        <p:strVal val="visible"/>
                                      </p:to>
                                    </p:set>
                                    <p:animEffect transition="in" filter="wipe(left)">
                                      <p:cBhvr>
                                        <p:cTn id="61" dur="500"/>
                                        <p:tgtEl>
                                          <p:spTgt spid="46">
                                            <p:txEl>
                                              <p:pRg st="0" end="0"/>
                                            </p:txEl>
                                          </p:spTgt>
                                        </p:tgtEl>
                                      </p:cBhvr>
                                    </p:animEffect>
                                  </p:childTnLst>
                                </p:cTn>
                              </p:par>
                            </p:childTnLst>
                          </p:cTn>
                        </p:par>
                        <p:par>
                          <p:cTn id="62" fill="hold">
                            <p:stCondLst>
                              <p:cond delay="6500"/>
                            </p:stCondLst>
                            <p:childTnLst>
                              <p:par>
                                <p:cTn id="63" presetID="53" presetClass="entr" presetSubtype="16" fill="hold" grpId="0" nodeType="afterEffect">
                                  <p:stCondLst>
                                    <p:cond delay="0"/>
                                  </p:stCondLst>
                                  <p:childTnLst>
                                    <p:set>
                                      <p:cBhvr>
                                        <p:cTn id="64" dur="1" fill="hold">
                                          <p:stCondLst>
                                            <p:cond delay="0"/>
                                          </p:stCondLst>
                                        </p:cTn>
                                        <p:tgtEl>
                                          <p:spTgt spid="16"/>
                                        </p:tgtEl>
                                        <p:attrNameLst>
                                          <p:attrName>style.visibility</p:attrName>
                                        </p:attrNameLst>
                                      </p:cBhvr>
                                      <p:to>
                                        <p:strVal val="visible"/>
                                      </p:to>
                                    </p:set>
                                    <p:anim calcmode="lin" valueType="num">
                                      <p:cBhvr>
                                        <p:cTn id="65" dur="500" fill="hold"/>
                                        <p:tgtEl>
                                          <p:spTgt spid="16"/>
                                        </p:tgtEl>
                                        <p:attrNameLst>
                                          <p:attrName>ppt_w</p:attrName>
                                        </p:attrNameLst>
                                      </p:cBhvr>
                                      <p:tavLst>
                                        <p:tav tm="0">
                                          <p:val>
                                            <p:fltVal val="0"/>
                                          </p:val>
                                        </p:tav>
                                        <p:tav tm="100000">
                                          <p:val>
                                            <p:strVal val="#ppt_w"/>
                                          </p:val>
                                        </p:tav>
                                      </p:tavLst>
                                    </p:anim>
                                    <p:anim calcmode="lin" valueType="num">
                                      <p:cBhvr>
                                        <p:cTn id="66" dur="500" fill="hold"/>
                                        <p:tgtEl>
                                          <p:spTgt spid="16"/>
                                        </p:tgtEl>
                                        <p:attrNameLst>
                                          <p:attrName>ppt_h</p:attrName>
                                        </p:attrNameLst>
                                      </p:cBhvr>
                                      <p:tavLst>
                                        <p:tav tm="0">
                                          <p:val>
                                            <p:fltVal val="0"/>
                                          </p:val>
                                        </p:tav>
                                        <p:tav tm="100000">
                                          <p:val>
                                            <p:strVal val="#ppt_h"/>
                                          </p:val>
                                        </p:tav>
                                      </p:tavLst>
                                    </p:anim>
                                    <p:animEffect transition="in" filter="fade">
                                      <p:cBhvr>
                                        <p:cTn id="67" dur="500"/>
                                        <p:tgtEl>
                                          <p:spTgt spid="16"/>
                                        </p:tgtEl>
                                      </p:cBhvr>
                                    </p:animEffect>
                                  </p:childTnLst>
                                </p:cTn>
                              </p:par>
                            </p:childTnLst>
                          </p:cTn>
                        </p:par>
                        <p:par>
                          <p:cTn id="68" fill="hold">
                            <p:stCondLst>
                              <p:cond delay="7000"/>
                            </p:stCondLst>
                            <p:childTnLst>
                              <p:par>
                                <p:cTn id="69" presetID="10" presetClass="entr" presetSubtype="0" fill="hold" grpId="0" nodeType="afterEffect">
                                  <p:stCondLst>
                                    <p:cond delay="0"/>
                                  </p:stCondLst>
                                  <p:childTnLst>
                                    <p:set>
                                      <p:cBhvr>
                                        <p:cTn id="70" dur="1" fill="hold">
                                          <p:stCondLst>
                                            <p:cond delay="0"/>
                                          </p:stCondLst>
                                        </p:cTn>
                                        <p:tgtEl>
                                          <p:spTgt spid="44"/>
                                        </p:tgtEl>
                                        <p:attrNameLst>
                                          <p:attrName>style.visibility</p:attrName>
                                        </p:attrNameLst>
                                      </p:cBhvr>
                                      <p:to>
                                        <p:strVal val="visible"/>
                                      </p:to>
                                    </p:set>
                                    <p:animEffect transition="in" filter="fade">
                                      <p:cBhvr>
                                        <p:cTn id="71" dur="500"/>
                                        <p:tgtEl>
                                          <p:spTgt spid="44"/>
                                        </p:tgtEl>
                                      </p:cBhvr>
                                    </p:animEffect>
                                  </p:childTnLst>
                                </p:cTn>
                              </p:par>
                            </p:childTnLst>
                          </p:cTn>
                        </p:par>
                        <p:par>
                          <p:cTn id="72" fill="hold">
                            <p:stCondLst>
                              <p:cond delay="7500"/>
                            </p:stCondLst>
                            <p:childTnLst>
                              <p:par>
                                <p:cTn id="73" presetID="22" presetClass="entr" presetSubtype="4" fill="hold" grpId="0" nodeType="afterEffect" nodePh="1">
                                  <p:stCondLst>
                                    <p:cond delay="0"/>
                                  </p:stCondLst>
                                  <p:endCondLst>
                                    <p:cond evt="begin" delay="0">
                                      <p:tn val="73"/>
                                    </p:cond>
                                  </p:endCondLst>
                                  <p:childTnLst>
                                    <p:set>
                                      <p:cBhvr>
                                        <p:cTn id="74" dur="1" fill="hold">
                                          <p:stCondLst>
                                            <p:cond delay="0"/>
                                          </p:stCondLst>
                                        </p:cTn>
                                        <p:tgtEl>
                                          <p:spTgt spid="17">
                                            <p:txEl>
                                              <p:pRg st="0" end="0"/>
                                            </p:txEl>
                                          </p:spTgt>
                                        </p:tgtEl>
                                        <p:attrNameLst>
                                          <p:attrName>style.visibility</p:attrName>
                                        </p:attrNameLst>
                                      </p:cBhvr>
                                      <p:to>
                                        <p:strVal val="visible"/>
                                      </p:to>
                                    </p:set>
                                    <p:animEffect transition="in" filter="wipe(down)">
                                      <p:cBhvr>
                                        <p:cTn id="75" dur="500"/>
                                        <p:tgtEl>
                                          <p:spTgt spid="17">
                                            <p:txEl>
                                              <p:pRg st="0" end="0"/>
                                            </p:txEl>
                                          </p:spTgt>
                                        </p:tgtEl>
                                      </p:cBhvr>
                                    </p:animEffect>
                                  </p:childTnLst>
                                </p:cTn>
                              </p:par>
                            </p:childTnLst>
                          </p:cTn>
                        </p:par>
                        <p:par>
                          <p:cTn id="76" fill="hold">
                            <p:stCondLst>
                              <p:cond delay="8000"/>
                            </p:stCondLst>
                            <p:childTnLst>
                              <p:par>
                                <p:cTn id="77" presetID="22" presetClass="entr" presetSubtype="8" fill="hold" grpId="0" nodeType="afterEffect" nodePh="1">
                                  <p:stCondLst>
                                    <p:cond delay="0"/>
                                  </p:stCondLst>
                                  <p:endCondLst>
                                    <p:cond evt="begin" delay="0">
                                      <p:tn val="77"/>
                                    </p:cond>
                                  </p:endCondLst>
                                  <p:childTnLst>
                                    <p:set>
                                      <p:cBhvr>
                                        <p:cTn id="78" dur="1" fill="hold">
                                          <p:stCondLst>
                                            <p:cond delay="0"/>
                                          </p:stCondLst>
                                        </p:cTn>
                                        <p:tgtEl>
                                          <p:spTgt spid="18">
                                            <p:txEl>
                                              <p:pRg st="0" end="0"/>
                                            </p:txEl>
                                          </p:spTgt>
                                        </p:tgtEl>
                                        <p:attrNameLst>
                                          <p:attrName>style.visibility</p:attrName>
                                        </p:attrNameLst>
                                      </p:cBhvr>
                                      <p:to>
                                        <p:strVal val="visible"/>
                                      </p:to>
                                    </p:set>
                                    <p:animEffect transition="in" filter="wipe(left)">
                                      <p:cBhvr>
                                        <p:cTn id="79"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6" grpId="0"/>
      <p:bldP spid="7" grpId="0" build="p">
        <p:tmplLst>
          <p:tmpl lvl="1">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8" grpId="0" build="p">
        <p:tmplLst>
          <p:tmpl lvl="1">
            <p:tnLst>
              <p:par>
                <p:cTn presetID="22" presetClass="entr" presetSubtype="4" fill="hold" nodeType="afterEffect" nodePh="1">
                  <p:stCondLst>
                    <p:cond delay="0"/>
                  </p:stCondLst>
                  <p:endCondLst>
                    <p:cond delay="0"/>
                  </p:endCondLst>
                  <p:childTnLst>
                    <p:set>
                      <p:cBhvr>
                        <p:cTn dur="1" fill="hold">
                          <p:stCondLst>
                            <p:cond delay="0"/>
                          </p:stCondLst>
                        </p:cTn>
                        <p:tgtEl>
                          <p:spTgt spid="8"/>
                        </p:tgtEl>
                        <p:attrNameLst>
                          <p:attrName>style.visibility</p:attrName>
                        </p:attrNameLst>
                      </p:cBhvr>
                      <p:to>
                        <p:strVal val="visible"/>
                      </p:to>
                    </p:set>
                    <p:animEffect transition="in" filter="wipe(down)">
                      <p:cBhvr>
                        <p:cTn dur="500"/>
                        <p:tgtEl>
                          <p:spTgt spid="8"/>
                        </p:tgtEl>
                      </p:cBhvr>
                    </p:animEffect>
                  </p:childTnLst>
                </p:cTn>
              </p:par>
            </p:tnLst>
          </p:tmpl>
        </p:tmplLst>
      </p:bldP>
      <p:bldP spid="9" grpId="0" build="p">
        <p:tmplLst>
          <p:tmpl lvl="1">
            <p:tnLst>
              <p:par>
                <p:cTn presetID="22" presetClass="entr" presetSubtype="8" fill="hold" nodeType="afterEffect" nodePh="1">
                  <p:stCondLst>
                    <p:cond delay="0"/>
                  </p:stCondLst>
                  <p:endCondLst>
                    <p:cond delay="0"/>
                  </p:end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P spid="16" grpId="0" animBg="1"/>
      <p:bldP spid="17" grpId="0" build="p">
        <p:tmplLst>
          <p:tmpl lvl="1">
            <p:tnLst>
              <p:par>
                <p:cTn presetID="22" presetClass="entr" presetSubtype="4" fill="hold" nodeType="afterEffect" nodePh="1">
                  <p:stCondLst>
                    <p:cond delay="0"/>
                  </p:stCondLst>
                  <p:endCondLst>
                    <p:cond delay="0"/>
                  </p:endCondLst>
                  <p:childTnLst>
                    <p:set>
                      <p:cBhvr>
                        <p:cTn dur="1" fill="hold">
                          <p:stCondLst>
                            <p:cond delay="0"/>
                          </p:stCondLst>
                        </p:cTn>
                        <p:tgtEl>
                          <p:spTgt spid="17"/>
                        </p:tgtEl>
                        <p:attrNameLst>
                          <p:attrName>style.visibility</p:attrName>
                        </p:attrNameLst>
                      </p:cBhvr>
                      <p:to>
                        <p:strVal val="visible"/>
                      </p:to>
                    </p:set>
                    <p:animEffect transition="in" filter="wipe(down)">
                      <p:cBhvr>
                        <p:cTn dur="500"/>
                        <p:tgtEl>
                          <p:spTgt spid="17"/>
                        </p:tgtEl>
                      </p:cBhvr>
                    </p:animEffect>
                  </p:childTnLst>
                </p:cTn>
              </p:par>
            </p:tnLst>
          </p:tmpl>
        </p:tmplLst>
      </p:bldP>
      <p:bldP spid="18" grpId="0" build="p">
        <p:tmplLst>
          <p:tmpl lvl="1">
            <p:tnLst>
              <p:par>
                <p:cTn presetID="22" presetClass="entr" presetSubtype="8" fill="hold" nodeType="afterEffect" nodePh="1">
                  <p:stCondLst>
                    <p:cond delay="0"/>
                  </p:stCondLst>
                  <p:endCondLst>
                    <p:cond delay="0"/>
                  </p:endCondLst>
                  <p:childTnLst>
                    <p:set>
                      <p:cBhvr>
                        <p:cTn dur="1" fill="hold">
                          <p:stCondLst>
                            <p:cond delay="0"/>
                          </p:stCondLst>
                        </p:cTn>
                        <p:tgtEl>
                          <p:spTgt spid="18"/>
                        </p:tgtEl>
                        <p:attrNameLst>
                          <p:attrName>style.visibility</p:attrName>
                        </p:attrNameLst>
                      </p:cBhvr>
                      <p:to>
                        <p:strVal val="visible"/>
                      </p:to>
                    </p:set>
                    <p:animEffect transition="in" filter="wipe(left)">
                      <p:cBhvr>
                        <p:cTn dur="500"/>
                        <p:tgtEl>
                          <p:spTgt spid="18"/>
                        </p:tgtEl>
                      </p:cBhvr>
                    </p:animEffect>
                  </p:childTnLst>
                </p:cTn>
              </p:par>
            </p:tnLst>
          </p:tmpl>
        </p:tmplLst>
      </p:bldP>
      <p:bldP spid="32"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32"/>
                        </p:tgtEl>
                        <p:attrNameLst>
                          <p:attrName>style.visibility</p:attrName>
                        </p:attrNameLst>
                      </p:cBhvr>
                      <p:to>
                        <p:strVal val="visible"/>
                      </p:to>
                    </p:set>
                    <p:animEffect transition="in" filter="fade">
                      <p:cBhvr>
                        <p:cTn dur="500"/>
                        <p:tgtEl>
                          <p:spTgt spid="32"/>
                        </p:tgtEl>
                      </p:cBhvr>
                    </p:animEffect>
                  </p:childTnLst>
                </p:cTn>
              </p:par>
            </p:tnLst>
          </p:tmpl>
        </p:tmplLst>
      </p:bldP>
      <p:bldP spid="34" grpId="0" build="p">
        <p:tmplLst>
          <p:tmpl lvl="1">
            <p:tnLst>
              <p:par>
                <p:cTn presetID="22" presetClass="entr" presetSubtype="8" fill="hold" nodeType="afterEffect" nodePh="1">
                  <p:stCondLst>
                    <p:cond delay="0"/>
                  </p:stCondLst>
                  <p:endCondLst>
                    <p:cond delay="0"/>
                  </p:end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7"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37"/>
                        </p:tgtEl>
                        <p:attrNameLst>
                          <p:attrName>style.visibility</p:attrName>
                        </p:attrNameLst>
                      </p:cBhvr>
                      <p:to>
                        <p:strVal val="visible"/>
                      </p:to>
                    </p:set>
                    <p:animEffect transition="in" filter="fade">
                      <p:cBhvr>
                        <p:cTn dur="500"/>
                        <p:tgtEl>
                          <p:spTgt spid="37"/>
                        </p:tgtEl>
                      </p:cBhvr>
                    </p:animEffect>
                  </p:childTnLst>
                </p:cTn>
              </p:par>
            </p:tnLst>
          </p:tmpl>
        </p:tmplLst>
      </p:bldP>
      <p:bldP spid="42"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42"/>
                        </p:tgtEl>
                        <p:attrNameLst>
                          <p:attrName>style.visibility</p:attrName>
                        </p:attrNameLst>
                      </p:cBhvr>
                      <p:to>
                        <p:strVal val="visible"/>
                      </p:to>
                    </p:set>
                    <p:animEffect transition="in" filter="fade">
                      <p:cBhvr>
                        <p:cTn dur="500"/>
                        <p:tgtEl>
                          <p:spTgt spid="42"/>
                        </p:tgtEl>
                      </p:cBhvr>
                    </p:animEffect>
                  </p:childTnLst>
                </p:cTn>
              </p:par>
            </p:tnLst>
          </p:tmpl>
        </p:tmplLst>
      </p:bldP>
      <p:bldP spid="45" grpId="0" build="p">
        <p:tmplLst>
          <p:tmpl lvl="1">
            <p:tnLst>
              <p:par>
                <p:cTn presetID="22" presetClass="entr" presetSubtype="8" fill="hold" nodeType="afterEffect" nodePh="1">
                  <p:stCondLst>
                    <p:cond delay="0"/>
                  </p:stCondLst>
                  <p:endCondLst>
                    <p:cond delay="0"/>
                  </p:endCondLst>
                  <p:childTnLst>
                    <p:set>
                      <p:cBhvr>
                        <p:cTn dur="1" fill="hold">
                          <p:stCondLst>
                            <p:cond delay="0"/>
                          </p:stCondLst>
                        </p:cTn>
                        <p:tgtEl>
                          <p:spTgt spid="45"/>
                        </p:tgtEl>
                        <p:attrNameLst>
                          <p:attrName>style.visibility</p:attrName>
                        </p:attrNameLst>
                      </p:cBhvr>
                      <p:to>
                        <p:strVal val="visible"/>
                      </p:to>
                    </p:set>
                    <p:animEffect transition="in" filter="wipe(left)">
                      <p:cBhvr>
                        <p:cTn dur="500"/>
                        <p:tgtEl>
                          <p:spTgt spid="45"/>
                        </p:tgtEl>
                      </p:cBhvr>
                    </p:animEffect>
                  </p:childTnLst>
                </p:cTn>
              </p:par>
            </p:tnLst>
          </p:tmpl>
        </p:tmplLst>
      </p:bldP>
      <p:bldP spid="46" grpId="0" build="p">
        <p:tmplLst>
          <p:tmpl lvl="1">
            <p:tnLst>
              <p:par>
                <p:cTn presetID="22" presetClass="entr" presetSubtype="8" fill="hold" nodeType="afterEffect" nodePh="1">
                  <p:stCondLst>
                    <p:cond delay="0"/>
                  </p:stCondLst>
                  <p:endCondLst>
                    <p:cond delay="0"/>
                  </p:endCondLst>
                  <p:childTnLst>
                    <p:set>
                      <p:cBhvr>
                        <p:cTn dur="1" fill="hold">
                          <p:stCondLst>
                            <p:cond delay="0"/>
                          </p:stCondLst>
                        </p:cTn>
                        <p:tgtEl>
                          <p:spTgt spid="46"/>
                        </p:tgtEl>
                        <p:attrNameLst>
                          <p:attrName>style.visibility</p:attrName>
                        </p:attrNameLst>
                      </p:cBhvr>
                      <p:to>
                        <p:strVal val="visible"/>
                      </p:to>
                    </p:set>
                    <p:animEffect transition="in" filter="wipe(left)">
                      <p:cBhvr>
                        <p:cTn dur="500"/>
                        <p:tgtEl>
                          <p:spTgt spid="46"/>
                        </p:tgtEl>
                      </p:cBhvr>
                    </p:animEffect>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8BB9D82-32A4-430E-BFF6-2B8D309795DE}" type="datetimeFigureOut">
              <a:rPr lang="zh-CN" altLang="en-US" smtClean="0"/>
              <a:pPr/>
              <a:t>2021/8/30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08626DF-F94F-449D-A618-9BB38F1495E5}" type="slidenum">
              <a:rPr lang="zh-CN" altLang="en-US" smtClean="0"/>
              <a:pPr/>
              <a:t>‹#›</a:t>
            </a:fld>
            <a:endParaRPr lang="zh-CN" altLang="en-US"/>
          </a:p>
        </p:txBody>
      </p:sp>
    </p:spTree>
    <p:extLst>
      <p:ext uri="{BB962C8B-B14F-4D97-AF65-F5344CB8AC3E}">
        <p14:creationId xmlns:p14="http://schemas.microsoft.com/office/powerpoint/2010/main" val="1427680735"/>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2"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8"/>
          </a:xfrm>
        </p:spPr>
        <p:txBody>
          <a:bodyPr anchor="b"/>
          <a:lstStyle>
            <a:lvl1pPr marL="0" indent="0">
              <a:buNone/>
              <a:defRPr sz="2666">
                <a:solidFill>
                  <a:schemeClr val="tx1">
                    <a:tint val="75000"/>
                  </a:schemeClr>
                </a:solidFill>
              </a:defRPr>
            </a:lvl1pPr>
            <a:lvl2pPr marL="609402" indent="0">
              <a:buNone/>
              <a:defRPr sz="2399">
                <a:solidFill>
                  <a:schemeClr val="tx1">
                    <a:tint val="75000"/>
                  </a:schemeClr>
                </a:solidFill>
              </a:defRPr>
            </a:lvl2pPr>
            <a:lvl3pPr marL="1218804" indent="0">
              <a:buNone/>
              <a:defRPr sz="2133">
                <a:solidFill>
                  <a:schemeClr val="tx1">
                    <a:tint val="75000"/>
                  </a:schemeClr>
                </a:solidFill>
              </a:defRPr>
            </a:lvl3pPr>
            <a:lvl4pPr marL="1828206" indent="0">
              <a:buNone/>
              <a:defRPr sz="1866">
                <a:solidFill>
                  <a:schemeClr val="tx1">
                    <a:tint val="75000"/>
                  </a:schemeClr>
                </a:solidFill>
              </a:defRPr>
            </a:lvl4pPr>
            <a:lvl5pPr marL="2437608" indent="0">
              <a:buNone/>
              <a:defRPr sz="1866">
                <a:solidFill>
                  <a:schemeClr val="tx1">
                    <a:tint val="75000"/>
                  </a:schemeClr>
                </a:solidFill>
              </a:defRPr>
            </a:lvl5pPr>
            <a:lvl6pPr marL="3047009" indent="0">
              <a:buNone/>
              <a:defRPr sz="1866">
                <a:solidFill>
                  <a:schemeClr val="tx1">
                    <a:tint val="75000"/>
                  </a:schemeClr>
                </a:solidFill>
              </a:defRPr>
            </a:lvl6pPr>
            <a:lvl7pPr marL="3656411" indent="0">
              <a:buNone/>
              <a:defRPr sz="1866">
                <a:solidFill>
                  <a:schemeClr val="tx1">
                    <a:tint val="75000"/>
                  </a:schemeClr>
                </a:solidFill>
              </a:defRPr>
            </a:lvl7pPr>
            <a:lvl8pPr marL="4265813" indent="0">
              <a:buNone/>
              <a:defRPr sz="1866">
                <a:solidFill>
                  <a:schemeClr val="tx1">
                    <a:tint val="75000"/>
                  </a:schemeClr>
                </a:solidFill>
              </a:defRPr>
            </a:lvl8pPr>
            <a:lvl9pPr marL="4875215" indent="0">
              <a:buNone/>
              <a:defRPr sz="1866">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E8BB9D82-32A4-430E-BFF6-2B8D309795DE}" type="datetimeFigureOut">
              <a:rPr lang="zh-CN" altLang="en-US" smtClean="0"/>
              <a:pPr/>
              <a:t>2021/8/30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08626DF-F94F-449D-A618-9BB38F1495E5}" type="slidenum">
              <a:rPr lang="zh-CN" altLang="en-US" smtClean="0"/>
              <a:pPr/>
              <a:t>‹#›</a:t>
            </a:fld>
            <a:endParaRPr lang="zh-CN" altLang="en-US"/>
          </a:p>
        </p:txBody>
      </p:sp>
    </p:spTree>
    <p:extLst>
      <p:ext uri="{BB962C8B-B14F-4D97-AF65-F5344CB8AC3E}">
        <p14:creationId xmlns:p14="http://schemas.microsoft.com/office/powerpoint/2010/main" val="2757400316"/>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200151"/>
            <a:ext cx="5384800" cy="3395664"/>
          </a:xfrm>
        </p:spPr>
        <p:txBody>
          <a:bodyPr/>
          <a:lstStyle>
            <a:lvl1pPr>
              <a:defRPr sz="3732"/>
            </a:lvl1pPr>
            <a:lvl2pPr>
              <a:defRPr sz="3199"/>
            </a:lvl2pPr>
            <a:lvl3pPr>
              <a:defRPr sz="2666"/>
            </a:lvl3pPr>
            <a:lvl4pPr>
              <a:defRPr sz="2399"/>
            </a:lvl4pPr>
            <a:lvl5pPr>
              <a:defRPr sz="2399"/>
            </a:lvl5pPr>
            <a:lvl6pPr>
              <a:defRPr sz="2399"/>
            </a:lvl6pPr>
            <a:lvl7pPr>
              <a:defRPr sz="2399"/>
            </a:lvl7pPr>
            <a:lvl8pPr>
              <a:defRPr sz="2399"/>
            </a:lvl8pPr>
            <a:lvl9pPr>
              <a:defRPr sz="23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1"/>
            <a:ext cx="5384800" cy="3395664"/>
          </a:xfrm>
        </p:spPr>
        <p:txBody>
          <a:bodyPr/>
          <a:lstStyle>
            <a:lvl1pPr>
              <a:defRPr sz="3732"/>
            </a:lvl1pPr>
            <a:lvl2pPr>
              <a:defRPr sz="3199"/>
            </a:lvl2pPr>
            <a:lvl3pPr>
              <a:defRPr sz="2666"/>
            </a:lvl3pPr>
            <a:lvl4pPr>
              <a:defRPr sz="2399"/>
            </a:lvl4pPr>
            <a:lvl5pPr>
              <a:defRPr sz="2399"/>
            </a:lvl5pPr>
            <a:lvl6pPr>
              <a:defRPr sz="2399"/>
            </a:lvl6pPr>
            <a:lvl7pPr>
              <a:defRPr sz="2399"/>
            </a:lvl7pPr>
            <a:lvl8pPr>
              <a:defRPr sz="2399"/>
            </a:lvl8pPr>
            <a:lvl9pPr>
              <a:defRPr sz="23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E8BB9D82-32A4-430E-BFF6-2B8D309795DE}" type="datetimeFigureOut">
              <a:rPr lang="zh-CN" altLang="en-US" smtClean="0"/>
              <a:pPr/>
              <a:t>2021/8/30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08626DF-F94F-449D-A618-9BB38F1495E5}" type="slidenum">
              <a:rPr lang="zh-CN" altLang="en-US" smtClean="0"/>
              <a:pPr/>
              <a:t>‹#›</a:t>
            </a:fld>
            <a:endParaRPr lang="zh-CN" altLang="en-US"/>
          </a:p>
        </p:txBody>
      </p:sp>
    </p:spTree>
    <p:extLst>
      <p:ext uri="{BB962C8B-B14F-4D97-AF65-F5344CB8AC3E}">
        <p14:creationId xmlns:p14="http://schemas.microsoft.com/office/powerpoint/2010/main" val="3391145815"/>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3199" b="1"/>
            </a:lvl1pPr>
            <a:lvl2pPr marL="609402" indent="0">
              <a:buNone/>
              <a:defRPr sz="2666" b="1"/>
            </a:lvl2pPr>
            <a:lvl3pPr marL="1218804" indent="0">
              <a:buNone/>
              <a:defRPr sz="2399" b="1"/>
            </a:lvl3pPr>
            <a:lvl4pPr marL="1828206" indent="0">
              <a:buNone/>
              <a:defRPr sz="2133" b="1"/>
            </a:lvl4pPr>
            <a:lvl5pPr marL="2437608" indent="0">
              <a:buNone/>
              <a:defRPr sz="2133" b="1"/>
            </a:lvl5pPr>
            <a:lvl6pPr marL="3047009" indent="0">
              <a:buNone/>
              <a:defRPr sz="2133" b="1"/>
            </a:lvl6pPr>
            <a:lvl7pPr marL="3656411" indent="0">
              <a:buNone/>
              <a:defRPr sz="2133" b="1"/>
            </a:lvl7pPr>
            <a:lvl8pPr marL="4265813" indent="0">
              <a:buNone/>
              <a:defRPr sz="2133" b="1"/>
            </a:lvl8pPr>
            <a:lvl9pPr marL="4875215"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6"/>
            <a:ext cx="5386917" cy="3951288"/>
          </a:xfrm>
        </p:spPr>
        <p:txBody>
          <a:bodyPr/>
          <a:lstStyle>
            <a:lvl1pPr>
              <a:defRPr sz="3199"/>
            </a:lvl1pPr>
            <a:lvl2pPr>
              <a:defRPr sz="2666"/>
            </a:lvl2pPr>
            <a:lvl3pPr>
              <a:defRPr sz="2399"/>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2"/>
          </a:xfrm>
        </p:spPr>
        <p:txBody>
          <a:bodyPr anchor="b"/>
          <a:lstStyle>
            <a:lvl1pPr marL="0" indent="0">
              <a:buNone/>
              <a:defRPr sz="3199" b="1"/>
            </a:lvl1pPr>
            <a:lvl2pPr marL="609402" indent="0">
              <a:buNone/>
              <a:defRPr sz="2666" b="1"/>
            </a:lvl2pPr>
            <a:lvl3pPr marL="1218804" indent="0">
              <a:buNone/>
              <a:defRPr sz="2399" b="1"/>
            </a:lvl3pPr>
            <a:lvl4pPr marL="1828206" indent="0">
              <a:buNone/>
              <a:defRPr sz="2133" b="1"/>
            </a:lvl4pPr>
            <a:lvl5pPr marL="2437608" indent="0">
              <a:buNone/>
              <a:defRPr sz="2133" b="1"/>
            </a:lvl5pPr>
            <a:lvl6pPr marL="3047009" indent="0">
              <a:buNone/>
              <a:defRPr sz="2133" b="1"/>
            </a:lvl6pPr>
            <a:lvl7pPr marL="3656411" indent="0">
              <a:buNone/>
              <a:defRPr sz="2133" b="1"/>
            </a:lvl7pPr>
            <a:lvl8pPr marL="4265813" indent="0">
              <a:buNone/>
              <a:defRPr sz="2133" b="1"/>
            </a:lvl8pPr>
            <a:lvl9pPr marL="4875215"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69" y="2174876"/>
            <a:ext cx="5389033" cy="3951288"/>
          </a:xfrm>
        </p:spPr>
        <p:txBody>
          <a:bodyPr/>
          <a:lstStyle>
            <a:lvl1pPr>
              <a:defRPr sz="3199"/>
            </a:lvl1pPr>
            <a:lvl2pPr>
              <a:defRPr sz="2666"/>
            </a:lvl2pPr>
            <a:lvl3pPr>
              <a:defRPr sz="2399"/>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E8BB9D82-32A4-430E-BFF6-2B8D309795DE}" type="datetimeFigureOut">
              <a:rPr lang="zh-CN" altLang="en-US" smtClean="0"/>
              <a:pPr/>
              <a:t>2021/8/30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08626DF-F94F-449D-A618-9BB38F1495E5}" type="slidenum">
              <a:rPr lang="zh-CN" altLang="en-US" smtClean="0"/>
              <a:pPr/>
              <a:t>‹#›</a:t>
            </a:fld>
            <a:endParaRPr lang="zh-CN" altLang="en-US"/>
          </a:p>
        </p:txBody>
      </p:sp>
    </p:spTree>
    <p:extLst>
      <p:ext uri="{BB962C8B-B14F-4D97-AF65-F5344CB8AC3E}">
        <p14:creationId xmlns:p14="http://schemas.microsoft.com/office/powerpoint/2010/main" val="441630102"/>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8BB9D82-32A4-430E-BFF6-2B8D309795DE}" type="datetimeFigureOut">
              <a:rPr lang="zh-CN" altLang="en-US" smtClean="0"/>
              <a:pPr/>
              <a:t>2021/8/30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8626DF-F94F-449D-A618-9BB38F1495E5}" type="slidenum">
              <a:rPr lang="zh-CN" altLang="en-US" smtClean="0"/>
              <a:pPr/>
              <a:t>‹#›</a:t>
            </a:fld>
            <a:endParaRPr lang="zh-CN" altLang="en-US"/>
          </a:p>
        </p:txBody>
      </p:sp>
    </p:spTree>
    <p:extLst>
      <p:ext uri="{BB962C8B-B14F-4D97-AF65-F5344CB8AC3E}">
        <p14:creationId xmlns:p14="http://schemas.microsoft.com/office/powerpoint/2010/main" val="2423758854"/>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8BB9D82-32A4-430E-BFF6-2B8D309795DE}" type="datetimeFigureOut">
              <a:rPr lang="zh-CN" altLang="en-US" smtClean="0"/>
              <a:pPr/>
              <a:t>2021/8/30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08626DF-F94F-449D-A618-9BB38F1495E5}" type="slidenum">
              <a:rPr lang="zh-CN" altLang="en-US" smtClean="0"/>
              <a:pPr/>
              <a:t>‹#›</a:t>
            </a:fld>
            <a:endParaRPr lang="zh-CN" altLang="en-US"/>
          </a:p>
        </p:txBody>
      </p:sp>
      <p:sp>
        <p:nvSpPr>
          <p:cNvPr id="5" name="TextBox 4"/>
          <p:cNvSpPr txBox="1"/>
          <p:nvPr userDrawn="1"/>
        </p:nvSpPr>
        <p:spPr>
          <a:xfrm>
            <a:off x="383365" y="357607"/>
            <a:ext cx="2646878" cy="461537"/>
          </a:xfrm>
          <a:prstGeom prst="rect">
            <a:avLst/>
          </a:prstGeom>
          <a:noFill/>
        </p:spPr>
        <p:txBody>
          <a:bodyPr wrap="none" rtlCol="0">
            <a:spAutoFit/>
          </a:bodyPr>
          <a:lstStyle/>
          <a:p>
            <a:r>
              <a:rPr lang="zh-CN" altLang="en-US" sz="2399" dirty="0">
                <a:solidFill>
                  <a:schemeClr val="tx1">
                    <a:lumMod val="65000"/>
                    <a:lumOff val="35000"/>
                  </a:schemeClr>
                </a:solidFill>
                <a:latin typeface="微软雅黑" pitchFamily="34" charset="-122"/>
                <a:ea typeface="微软雅黑" pitchFamily="34" charset="-122"/>
              </a:rPr>
              <a:t>单击此处添加标题</a:t>
            </a:r>
          </a:p>
        </p:txBody>
      </p:sp>
    </p:spTree>
    <p:extLst>
      <p:ext uri="{BB962C8B-B14F-4D97-AF65-F5344CB8AC3E}">
        <p14:creationId xmlns:p14="http://schemas.microsoft.com/office/powerpoint/2010/main" val="774792383"/>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Custom Layout 2">
    <p:spTree>
      <p:nvGrpSpPr>
        <p:cNvPr id="1" name=""/>
        <p:cNvGrpSpPr/>
        <p:nvPr/>
      </p:nvGrpSpPr>
      <p:grpSpPr>
        <a:xfrm>
          <a:off x="0" y="0"/>
          <a:ext cx="0" cy="0"/>
          <a:chOff x="0" y="0"/>
          <a:chExt cx="0" cy="0"/>
        </a:xfrm>
      </p:grpSpPr>
      <p:sp>
        <p:nvSpPr>
          <p:cNvPr id="6" name="Title 1"/>
          <p:cNvSpPr>
            <a:spLocks noGrp="1"/>
          </p:cNvSpPr>
          <p:nvPr>
            <p:ph type="ctrTitle"/>
          </p:nvPr>
        </p:nvSpPr>
        <p:spPr>
          <a:xfrm>
            <a:off x="1524000" y="498764"/>
            <a:ext cx="9144000" cy="697490"/>
          </a:xfrm>
        </p:spPr>
        <p:txBody>
          <a:bodyPr anchor="b">
            <a:normAutofit/>
          </a:bodyPr>
          <a:lstStyle>
            <a:lvl1pPr algn="ctr">
              <a:defRPr sz="3999">
                <a:solidFill>
                  <a:schemeClr val="tx1">
                    <a:lumMod val="65000"/>
                    <a:lumOff val="35000"/>
                  </a:schemeClr>
                </a:solidFill>
              </a:defRPr>
            </a:lvl1pPr>
          </a:lstStyle>
          <a:p>
            <a:r>
              <a:rPr lang="en-US" dirty="0"/>
              <a:t>Click to edit Master title style</a:t>
            </a:r>
            <a:endParaRPr lang="en-AU" dirty="0"/>
          </a:p>
        </p:txBody>
      </p:sp>
      <p:sp>
        <p:nvSpPr>
          <p:cNvPr id="7" name="Subtitle 2"/>
          <p:cNvSpPr>
            <a:spLocks noGrp="1"/>
          </p:cNvSpPr>
          <p:nvPr>
            <p:ph type="subTitle" idx="1"/>
          </p:nvPr>
        </p:nvSpPr>
        <p:spPr>
          <a:xfrm>
            <a:off x="1524000" y="1223966"/>
            <a:ext cx="9144000" cy="374216"/>
          </a:xfrm>
        </p:spPr>
        <p:txBody>
          <a:bodyPr>
            <a:normAutofit/>
          </a:bodyPr>
          <a:lstStyle>
            <a:lvl1pPr marL="0" indent="0" algn="ctr">
              <a:buNone/>
              <a:defRPr sz="1466">
                <a:solidFill>
                  <a:schemeClr val="bg1">
                    <a:lumMod val="50000"/>
                  </a:schemeClr>
                </a:solidFill>
              </a:defRPr>
            </a:lvl1pPr>
            <a:lvl2pPr marL="457051" indent="0" algn="ctr">
              <a:buNone/>
              <a:defRPr sz="1999"/>
            </a:lvl2pPr>
            <a:lvl3pPr marL="914103" indent="0" algn="ctr">
              <a:buNone/>
              <a:defRPr sz="1866"/>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en-US" dirty="0"/>
              <a:t>Click to edit Master subtitle style</a:t>
            </a:r>
            <a:endParaRPr lang="en-AU" dirty="0"/>
          </a:p>
        </p:txBody>
      </p:sp>
      <p:sp>
        <p:nvSpPr>
          <p:cNvPr id="10" name="Text Placeholder 7"/>
          <p:cNvSpPr>
            <a:spLocks noGrp="1"/>
          </p:cNvSpPr>
          <p:nvPr>
            <p:ph type="body" sz="quarter" idx="13"/>
          </p:nvPr>
        </p:nvSpPr>
        <p:spPr>
          <a:xfrm>
            <a:off x="838201" y="2004684"/>
            <a:ext cx="5256212" cy="471600"/>
          </a:xfrm>
        </p:spPr>
        <p:txBody>
          <a:bodyPr>
            <a:noAutofit/>
          </a:bodyPr>
          <a:lstStyle>
            <a:lvl1pPr marL="0" indent="0">
              <a:buNone/>
              <a:defRPr sz="2399">
                <a:solidFill>
                  <a:schemeClr val="accent1"/>
                </a:solidFill>
              </a:defRPr>
            </a:lvl1pPr>
          </a:lstStyle>
          <a:p>
            <a:pPr lvl="0"/>
            <a:endParaRPr lang="en-AU" dirty="0"/>
          </a:p>
        </p:txBody>
      </p:sp>
      <p:sp>
        <p:nvSpPr>
          <p:cNvPr id="11" name="Text Placeholder 9"/>
          <p:cNvSpPr>
            <a:spLocks noGrp="1"/>
          </p:cNvSpPr>
          <p:nvPr>
            <p:ph type="body" sz="quarter" idx="14"/>
          </p:nvPr>
        </p:nvSpPr>
        <p:spPr>
          <a:xfrm>
            <a:off x="838201" y="2491524"/>
            <a:ext cx="5256212" cy="1759526"/>
          </a:xfrm>
        </p:spPr>
        <p:txBody>
          <a:bodyPr>
            <a:normAutofit/>
          </a:bodyPr>
          <a:lstStyle>
            <a:lvl1pPr marL="0" indent="0">
              <a:buNone/>
              <a:defRPr sz="1466">
                <a:latin typeface="Lato Light" panose="020F0302020204030203" pitchFamily="34" charset="0"/>
              </a:defRPr>
            </a:lvl1pPr>
          </a:lstStyle>
          <a:p>
            <a:pPr lvl="0"/>
            <a:endParaRPr lang="en-AU" dirty="0"/>
          </a:p>
        </p:txBody>
      </p:sp>
      <p:sp>
        <p:nvSpPr>
          <p:cNvPr id="12" name="Text Placeholder 11"/>
          <p:cNvSpPr>
            <a:spLocks noGrp="1"/>
          </p:cNvSpPr>
          <p:nvPr>
            <p:ph type="body" sz="quarter" idx="15"/>
          </p:nvPr>
        </p:nvSpPr>
        <p:spPr>
          <a:xfrm>
            <a:off x="839789" y="4383089"/>
            <a:ext cx="5254625" cy="493712"/>
          </a:xfrm>
        </p:spPr>
        <p:txBody>
          <a:bodyPr>
            <a:normAutofit/>
          </a:bodyPr>
          <a:lstStyle>
            <a:lvl1pPr marL="0" indent="0">
              <a:buNone/>
              <a:defRPr sz="1599" b="1" i="1">
                <a:latin typeface="Lato Light" panose="020F0302020204030203" pitchFamily="34" charset="0"/>
              </a:defRPr>
            </a:lvl1pPr>
          </a:lstStyle>
          <a:p>
            <a:pPr lvl="0"/>
            <a:endParaRPr lang="en-AU" dirty="0"/>
          </a:p>
        </p:txBody>
      </p:sp>
      <p:sp>
        <p:nvSpPr>
          <p:cNvPr id="13" name="Text Placeholder 13"/>
          <p:cNvSpPr>
            <a:spLocks noGrp="1"/>
          </p:cNvSpPr>
          <p:nvPr>
            <p:ph type="body" sz="quarter" idx="16"/>
          </p:nvPr>
        </p:nvSpPr>
        <p:spPr>
          <a:xfrm>
            <a:off x="839789" y="4876802"/>
            <a:ext cx="5254625" cy="493713"/>
          </a:xfrm>
        </p:spPr>
        <p:txBody>
          <a:bodyPr>
            <a:normAutofit/>
          </a:bodyPr>
          <a:lstStyle>
            <a:lvl1pPr marL="0" indent="0">
              <a:buNone/>
              <a:defRPr sz="1200" b="1">
                <a:latin typeface="Lato Light" panose="020F0302020204030203" pitchFamily="34" charset="0"/>
              </a:defRPr>
            </a:lvl1pPr>
          </a:lstStyle>
          <a:p>
            <a:pPr lvl="0"/>
            <a:endParaRPr lang="en-AU" dirty="0"/>
          </a:p>
        </p:txBody>
      </p:sp>
      <p:sp>
        <p:nvSpPr>
          <p:cNvPr id="14" name="Text Placeholder 15"/>
          <p:cNvSpPr>
            <a:spLocks noGrp="1"/>
          </p:cNvSpPr>
          <p:nvPr>
            <p:ph type="body" sz="quarter" idx="17"/>
          </p:nvPr>
        </p:nvSpPr>
        <p:spPr>
          <a:xfrm>
            <a:off x="839789" y="5370513"/>
            <a:ext cx="5256212" cy="360362"/>
          </a:xfrm>
        </p:spPr>
        <p:txBody>
          <a:bodyPr>
            <a:normAutofit/>
          </a:bodyPr>
          <a:lstStyle>
            <a:lvl1pPr marL="0" indent="0">
              <a:buNone/>
              <a:defRPr sz="1200">
                <a:latin typeface="Lato Light" panose="020F0302020204030203" pitchFamily="34" charset="0"/>
              </a:defRPr>
            </a:lvl1pPr>
          </a:lstStyle>
          <a:p>
            <a:pPr lvl="0"/>
            <a:endParaRPr lang="en-AU" dirty="0"/>
          </a:p>
        </p:txBody>
      </p:sp>
      <p:sp>
        <p:nvSpPr>
          <p:cNvPr id="15" name="Date Placeholder 3"/>
          <p:cNvSpPr>
            <a:spLocks noGrp="1"/>
          </p:cNvSpPr>
          <p:nvPr>
            <p:ph type="dt" sz="half" idx="10"/>
          </p:nvPr>
        </p:nvSpPr>
        <p:spPr>
          <a:xfrm>
            <a:off x="838200" y="6356351"/>
            <a:ext cx="2743200" cy="365125"/>
          </a:xfrm>
        </p:spPr>
        <p:txBody>
          <a:bodyPr/>
          <a:lstStyle>
            <a:lvl1pPr>
              <a:defRPr>
                <a:latin typeface="Lato Light" panose="020F0302020204030203" pitchFamily="34" charset="0"/>
              </a:defRPr>
            </a:lvl1pPr>
          </a:lstStyle>
          <a:p>
            <a:fld id="{722F6D6F-DD99-46DF-A9EA-728D63EA6A31}" type="datetimeFigureOut">
              <a:rPr lang="en-AU" smtClean="0"/>
              <a:pPr/>
              <a:t>30/08/2021</a:t>
            </a:fld>
            <a:endParaRPr lang="en-AU" dirty="0"/>
          </a:p>
        </p:txBody>
      </p:sp>
      <p:sp>
        <p:nvSpPr>
          <p:cNvPr id="16" name="Footer Placeholder 4"/>
          <p:cNvSpPr>
            <a:spLocks noGrp="1"/>
          </p:cNvSpPr>
          <p:nvPr>
            <p:ph type="ftr" sz="quarter" idx="11"/>
          </p:nvPr>
        </p:nvSpPr>
        <p:spPr>
          <a:xfrm>
            <a:off x="4038600" y="6356351"/>
            <a:ext cx="4114800" cy="365125"/>
          </a:xfrm>
        </p:spPr>
        <p:txBody>
          <a:bodyPr/>
          <a:lstStyle>
            <a:lvl1pPr>
              <a:defRPr>
                <a:latin typeface="Lato Light" panose="020F0302020204030203" pitchFamily="34" charset="0"/>
              </a:defRPr>
            </a:lvl1pPr>
          </a:lstStyle>
          <a:p>
            <a:endParaRPr lang="en-AU" dirty="0"/>
          </a:p>
        </p:txBody>
      </p:sp>
      <p:sp>
        <p:nvSpPr>
          <p:cNvPr id="17" name="Slide Number Placeholder 5"/>
          <p:cNvSpPr>
            <a:spLocks noGrp="1"/>
          </p:cNvSpPr>
          <p:nvPr>
            <p:ph type="sldNum" sz="quarter" idx="12"/>
          </p:nvPr>
        </p:nvSpPr>
        <p:spPr>
          <a:xfrm>
            <a:off x="8610600" y="6356351"/>
            <a:ext cx="2743200" cy="365125"/>
          </a:xfrm>
        </p:spPr>
        <p:txBody>
          <a:bodyPr/>
          <a:lstStyle>
            <a:lvl1pPr>
              <a:defRPr>
                <a:latin typeface="Lato Light" panose="020F0302020204030203" pitchFamily="34" charset="0"/>
              </a:defRPr>
            </a:lvl1pPr>
          </a:lstStyle>
          <a:p>
            <a:fld id="{84AD2E7E-F7BA-4F6B-9D0C-0B2331C2AE06}" type="slidenum">
              <a:rPr lang="en-AU" smtClean="0"/>
              <a:pPr/>
              <a:t>‹#›</a:t>
            </a:fld>
            <a:endParaRPr lang="en-AU" dirty="0"/>
          </a:p>
        </p:txBody>
      </p:sp>
      <p:sp>
        <p:nvSpPr>
          <p:cNvPr id="19" name="Text Placeholder 18"/>
          <p:cNvSpPr>
            <a:spLocks noGrp="1"/>
          </p:cNvSpPr>
          <p:nvPr>
            <p:ph type="body" sz="quarter" idx="18"/>
          </p:nvPr>
        </p:nvSpPr>
        <p:spPr>
          <a:xfrm>
            <a:off x="6816726" y="2005015"/>
            <a:ext cx="4335463" cy="471486"/>
          </a:xfrm>
        </p:spPr>
        <p:txBody>
          <a:bodyPr>
            <a:normAutofit/>
          </a:bodyPr>
          <a:lstStyle>
            <a:lvl1pPr marL="0" indent="0">
              <a:buNone/>
              <a:defRPr sz="1866"/>
            </a:lvl1pPr>
          </a:lstStyle>
          <a:p>
            <a:pPr lvl="0"/>
            <a:endParaRPr lang="en-AU" dirty="0"/>
          </a:p>
        </p:txBody>
      </p:sp>
      <p:sp>
        <p:nvSpPr>
          <p:cNvPr id="21" name="Text Placeholder 20"/>
          <p:cNvSpPr>
            <a:spLocks noGrp="1"/>
          </p:cNvSpPr>
          <p:nvPr>
            <p:ph type="body" sz="quarter" idx="19"/>
          </p:nvPr>
        </p:nvSpPr>
        <p:spPr>
          <a:xfrm>
            <a:off x="6816726" y="2490788"/>
            <a:ext cx="4335463" cy="938212"/>
          </a:xfrm>
        </p:spPr>
        <p:txBody>
          <a:bodyPr>
            <a:normAutofit/>
          </a:bodyPr>
          <a:lstStyle>
            <a:lvl1pPr marL="0" indent="0">
              <a:buNone/>
              <a:defRPr sz="1200">
                <a:latin typeface="Lato Light" panose="020F0302020204030203" pitchFamily="34" charset="0"/>
              </a:defRPr>
            </a:lvl1pPr>
          </a:lstStyle>
          <a:p>
            <a:pPr lvl="0"/>
            <a:endParaRPr lang="en-AU" dirty="0"/>
          </a:p>
        </p:txBody>
      </p:sp>
    </p:spTree>
    <p:extLst>
      <p:ext uri="{BB962C8B-B14F-4D97-AF65-F5344CB8AC3E}">
        <p14:creationId xmlns:p14="http://schemas.microsoft.com/office/powerpoint/2010/main" val="2015633357"/>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6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3813400"/>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599">
                <a:solidFill>
                  <a:schemeClr val="tx1">
                    <a:tint val="75000"/>
                  </a:schemeClr>
                </a:solidFill>
              </a:defRPr>
            </a:lvl1pPr>
          </a:lstStyle>
          <a:p>
            <a:fld id="{E8BB9D82-32A4-430E-BFF6-2B8D309795DE}" type="datetimeFigureOut">
              <a:rPr lang="zh-CN" altLang="en-US" smtClean="0"/>
              <a:pPr/>
              <a:t>2021/8/30</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599">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599">
                <a:solidFill>
                  <a:schemeClr val="tx1">
                    <a:tint val="75000"/>
                  </a:schemeClr>
                </a:solidFill>
              </a:defRPr>
            </a:lvl1pPr>
          </a:lstStyle>
          <a:p>
            <a:fld id="{E08626DF-F94F-449D-A618-9BB38F1495E5}" type="slidenum">
              <a:rPr lang="zh-CN" altLang="en-US" smtClean="0"/>
              <a:pPr/>
              <a:t>‹#›</a:t>
            </a:fld>
            <a:endParaRPr lang="zh-CN" altLang="en-US"/>
          </a:p>
        </p:txBody>
      </p:sp>
    </p:spTree>
    <p:extLst>
      <p:ext uri="{BB962C8B-B14F-4D97-AF65-F5344CB8AC3E}">
        <p14:creationId xmlns:p14="http://schemas.microsoft.com/office/powerpoint/2010/main" val="3320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70" r:id="rId9"/>
    <p:sldLayoutId id="2147483671" r:id="rId10"/>
    <p:sldLayoutId id="2147483672" r:id="rId11"/>
  </p:sldLayoutIdLst>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xStyles>
    <p:titleStyle>
      <a:lvl1pPr algn="ctr" defTabSz="1218804" rtl="0" eaLnBrk="1" latinLnBrk="0" hangingPunct="1">
        <a:spcBef>
          <a:spcPct val="0"/>
        </a:spcBef>
        <a:buNone/>
        <a:defRPr sz="5865" kern="1200">
          <a:solidFill>
            <a:schemeClr val="tx1"/>
          </a:solidFill>
          <a:latin typeface="+mj-lt"/>
          <a:ea typeface="+mj-ea"/>
          <a:cs typeface="+mj-cs"/>
        </a:defRPr>
      </a:lvl1pPr>
    </p:titleStyle>
    <p:bodyStyle>
      <a:lvl1pPr marL="457051" indent="-457051" algn="l" defTabSz="1218804" rtl="0" eaLnBrk="1" latinLnBrk="0" hangingPunct="1">
        <a:spcBef>
          <a:spcPct val="20000"/>
        </a:spcBef>
        <a:buFont typeface="Arial" pitchFamily="34" charset="0"/>
        <a:buChar char="•"/>
        <a:defRPr sz="4265" kern="1200">
          <a:solidFill>
            <a:schemeClr val="tx1"/>
          </a:solidFill>
          <a:latin typeface="+mn-lt"/>
          <a:ea typeface="+mn-ea"/>
          <a:cs typeface="+mn-cs"/>
        </a:defRPr>
      </a:lvl1pPr>
      <a:lvl2pPr marL="990278" indent="-380876" algn="l" defTabSz="1218804" rtl="0" eaLnBrk="1" latinLnBrk="0" hangingPunct="1">
        <a:spcBef>
          <a:spcPct val="20000"/>
        </a:spcBef>
        <a:buFont typeface="Arial" pitchFamily="34" charset="0"/>
        <a:buChar char="–"/>
        <a:defRPr sz="3732" kern="1200">
          <a:solidFill>
            <a:schemeClr val="tx1"/>
          </a:solidFill>
          <a:latin typeface="+mn-lt"/>
          <a:ea typeface="+mn-ea"/>
          <a:cs typeface="+mn-cs"/>
        </a:defRPr>
      </a:lvl2pPr>
      <a:lvl3pPr marL="1523505" indent="-304701" algn="l" defTabSz="1218804"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2907"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4pPr>
      <a:lvl5pPr marL="2742308"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p:bodyStyle>
    <p:otherStyle>
      <a:defPPr>
        <a:defRPr lang="zh-CN"/>
      </a:defPPr>
      <a:lvl1pPr marL="0" algn="l" defTabSz="1218804" rtl="0" eaLnBrk="1" latinLnBrk="0" hangingPunct="1">
        <a:defRPr sz="2399" kern="1200">
          <a:solidFill>
            <a:schemeClr val="tx1"/>
          </a:solidFill>
          <a:latin typeface="+mn-lt"/>
          <a:ea typeface="+mn-ea"/>
          <a:cs typeface="+mn-cs"/>
        </a:defRPr>
      </a:lvl1pPr>
      <a:lvl2pPr marL="609402" algn="l" defTabSz="1218804" rtl="0" eaLnBrk="1" latinLnBrk="0" hangingPunct="1">
        <a:defRPr sz="2399" kern="1200">
          <a:solidFill>
            <a:schemeClr val="tx1"/>
          </a:solidFill>
          <a:latin typeface="+mn-lt"/>
          <a:ea typeface="+mn-ea"/>
          <a:cs typeface="+mn-cs"/>
        </a:defRPr>
      </a:lvl2pPr>
      <a:lvl3pPr marL="1218804" algn="l" defTabSz="1218804" rtl="0" eaLnBrk="1" latinLnBrk="0" hangingPunct="1">
        <a:defRPr sz="2399" kern="1200">
          <a:solidFill>
            <a:schemeClr val="tx1"/>
          </a:solidFill>
          <a:latin typeface="+mn-lt"/>
          <a:ea typeface="+mn-ea"/>
          <a:cs typeface="+mn-cs"/>
        </a:defRPr>
      </a:lvl3pPr>
      <a:lvl4pPr marL="1828206" algn="l" defTabSz="1218804" rtl="0" eaLnBrk="1" latinLnBrk="0" hangingPunct="1">
        <a:defRPr sz="2399" kern="1200">
          <a:solidFill>
            <a:schemeClr val="tx1"/>
          </a:solidFill>
          <a:latin typeface="+mn-lt"/>
          <a:ea typeface="+mn-ea"/>
          <a:cs typeface="+mn-cs"/>
        </a:defRPr>
      </a:lvl4pPr>
      <a:lvl5pPr marL="2437608" algn="l" defTabSz="1218804" rtl="0" eaLnBrk="1" latinLnBrk="0" hangingPunct="1">
        <a:defRPr sz="2399" kern="1200">
          <a:solidFill>
            <a:schemeClr val="tx1"/>
          </a:solidFill>
          <a:latin typeface="+mn-lt"/>
          <a:ea typeface="+mn-ea"/>
          <a:cs typeface="+mn-cs"/>
        </a:defRPr>
      </a:lvl5pPr>
      <a:lvl6pPr marL="3047009" algn="l" defTabSz="1218804" rtl="0" eaLnBrk="1" latinLnBrk="0" hangingPunct="1">
        <a:defRPr sz="2399" kern="1200">
          <a:solidFill>
            <a:schemeClr val="tx1"/>
          </a:solidFill>
          <a:latin typeface="+mn-lt"/>
          <a:ea typeface="+mn-ea"/>
          <a:cs typeface="+mn-cs"/>
        </a:defRPr>
      </a:lvl6pPr>
      <a:lvl7pPr marL="3656411" algn="l" defTabSz="1218804" rtl="0" eaLnBrk="1" latinLnBrk="0" hangingPunct="1">
        <a:defRPr sz="2399" kern="1200">
          <a:solidFill>
            <a:schemeClr val="tx1"/>
          </a:solidFill>
          <a:latin typeface="+mn-lt"/>
          <a:ea typeface="+mn-ea"/>
          <a:cs typeface="+mn-cs"/>
        </a:defRPr>
      </a:lvl7pPr>
      <a:lvl8pPr marL="4265813" algn="l" defTabSz="1218804" rtl="0" eaLnBrk="1" latinLnBrk="0" hangingPunct="1">
        <a:defRPr sz="2399" kern="1200">
          <a:solidFill>
            <a:schemeClr val="tx1"/>
          </a:solidFill>
          <a:latin typeface="+mn-lt"/>
          <a:ea typeface="+mn-ea"/>
          <a:cs typeface="+mn-cs"/>
        </a:defRPr>
      </a:lvl8pPr>
      <a:lvl9pPr marL="4875215" algn="l" defTabSz="1218804" rtl="0" eaLnBrk="1" latinLnBrk="0" hangingPunct="1">
        <a:defRPr sz="23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gif"/><Relationship Id="rId13" Type="http://schemas.openxmlformats.org/officeDocument/2006/relationships/image" Target="../media/image6.emf"/><Relationship Id="rId3" Type="http://schemas.openxmlformats.org/officeDocument/2006/relationships/audio" Target="../media/media1.WAV"/><Relationship Id="rId7" Type="http://schemas.openxmlformats.org/officeDocument/2006/relationships/image" Target="../media/image4.png"/><Relationship Id="rId12" Type="http://schemas.openxmlformats.org/officeDocument/2006/relationships/image" Target="../media/image2.wmf"/><Relationship Id="rId2" Type="http://schemas.microsoft.com/office/2007/relationships/media" Target="../media/media1.WAV"/><Relationship Id="rId1" Type="http://schemas.openxmlformats.org/officeDocument/2006/relationships/vmlDrawing" Target="../drawings/vmlDrawing1.vml"/><Relationship Id="rId6" Type="http://schemas.openxmlformats.org/officeDocument/2006/relationships/image" Target="../media/image3.png"/><Relationship Id="rId11" Type="http://schemas.openxmlformats.org/officeDocument/2006/relationships/oleObject" Target="../embeddings/oleObject2.bin"/><Relationship Id="rId5" Type="http://schemas.openxmlformats.org/officeDocument/2006/relationships/notesSlide" Target="../notesSlides/notesSlide1.xml"/><Relationship Id="rId10" Type="http://schemas.openxmlformats.org/officeDocument/2006/relationships/image" Target="../media/image1.wmf"/><Relationship Id="rId4" Type="http://schemas.openxmlformats.org/officeDocument/2006/relationships/slideLayout" Target="../slideLayouts/slideLayout7.xml"/><Relationship Id="rId9"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3" Type="http://schemas.openxmlformats.org/officeDocument/2006/relationships/image" Target="../media/image25.png"/><Relationship Id="rId18" Type="http://schemas.openxmlformats.org/officeDocument/2006/relationships/slide" Target="slide16.xml"/><Relationship Id="rId26" Type="http://schemas.openxmlformats.org/officeDocument/2006/relationships/slide" Target="slide21.xml"/><Relationship Id="rId39" Type="http://schemas.openxmlformats.org/officeDocument/2006/relationships/slide" Target="slide27.xml"/><Relationship Id="rId21" Type="http://schemas.openxmlformats.org/officeDocument/2006/relationships/image" Target="../media/image31.png"/><Relationship Id="rId34" Type="http://schemas.openxmlformats.org/officeDocument/2006/relationships/slide" Target="slide25.xml"/><Relationship Id="rId42" Type="http://schemas.openxmlformats.org/officeDocument/2006/relationships/slide" Target="slide29.xml"/><Relationship Id="rId7" Type="http://schemas.openxmlformats.org/officeDocument/2006/relationships/image" Target="../media/image19.png"/><Relationship Id="rId2" Type="http://schemas.openxmlformats.org/officeDocument/2006/relationships/audio" Target="../media/audio1.wav"/><Relationship Id="rId16" Type="http://schemas.openxmlformats.org/officeDocument/2006/relationships/image" Target="../media/image28.png"/><Relationship Id="rId20" Type="http://schemas.openxmlformats.org/officeDocument/2006/relationships/slide" Target="slide17.xml"/><Relationship Id="rId29" Type="http://schemas.openxmlformats.org/officeDocument/2006/relationships/image" Target="../media/image35.png"/><Relationship Id="rId41" Type="http://schemas.openxmlformats.org/officeDocument/2006/relationships/slide" Target="slide30.xml"/><Relationship Id="rId1" Type="http://schemas.openxmlformats.org/officeDocument/2006/relationships/slideLayout" Target="../slideLayouts/slideLayout1.xml"/><Relationship Id="rId6" Type="http://schemas.openxmlformats.org/officeDocument/2006/relationships/slide" Target="slide3.xml"/><Relationship Id="rId11" Type="http://schemas.openxmlformats.org/officeDocument/2006/relationships/image" Target="../media/image23.png"/><Relationship Id="rId24" Type="http://schemas.openxmlformats.org/officeDocument/2006/relationships/slide" Target="slide19.xml"/><Relationship Id="rId32" Type="http://schemas.openxmlformats.org/officeDocument/2006/relationships/slide" Target="slide24.xml"/><Relationship Id="rId37" Type="http://schemas.openxmlformats.org/officeDocument/2006/relationships/slide" Target="slide26.xml"/><Relationship Id="rId40" Type="http://schemas.openxmlformats.org/officeDocument/2006/relationships/slide" Target="slide28.xml"/><Relationship Id="rId5" Type="http://schemas.openxmlformats.org/officeDocument/2006/relationships/audio" Target="../media/audio4.wav"/><Relationship Id="rId15" Type="http://schemas.openxmlformats.org/officeDocument/2006/relationships/image" Target="../media/image27.png"/><Relationship Id="rId23" Type="http://schemas.openxmlformats.org/officeDocument/2006/relationships/image" Target="../media/image32.png"/><Relationship Id="rId28" Type="http://schemas.openxmlformats.org/officeDocument/2006/relationships/slide" Target="slide22.xml"/><Relationship Id="rId36" Type="http://schemas.openxmlformats.org/officeDocument/2006/relationships/image" Target="../media/image39.gif"/><Relationship Id="rId10" Type="http://schemas.openxmlformats.org/officeDocument/2006/relationships/image" Target="../media/image22.png"/><Relationship Id="rId19" Type="http://schemas.openxmlformats.org/officeDocument/2006/relationships/image" Target="../media/image30.png"/><Relationship Id="rId31" Type="http://schemas.openxmlformats.org/officeDocument/2006/relationships/image" Target="../media/image36.png"/><Relationship Id="rId4" Type="http://schemas.openxmlformats.org/officeDocument/2006/relationships/audio" Target="../media/audio3.wav"/><Relationship Id="rId9" Type="http://schemas.openxmlformats.org/officeDocument/2006/relationships/image" Target="../media/image21.png"/><Relationship Id="rId14" Type="http://schemas.openxmlformats.org/officeDocument/2006/relationships/image" Target="../media/image26.png"/><Relationship Id="rId22" Type="http://schemas.openxmlformats.org/officeDocument/2006/relationships/slide" Target="slide18.xml"/><Relationship Id="rId27" Type="http://schemas.openxmlformats.org/officeDocument/2006/relationships/image" Target="../media/image34.png"/><Relationship Id="rId30" Type="http://schemas.openxmlformats.org/officeDocument/2006/relationships/slide" Target="slide23.xml"/><Relationship Id="rId35" Type="http://schemas.openxmlformats.org/officeDocument/2006/relationships/image" Target="../media/image38.png"/><Relationship Id="rId43" Type="http://schemas.openxmlformats.org/officeDocument/2006/relationships/slide" Target="slide31.xml"/><Relationship Id="rId8" Type="http://schemas.openxmlformats.org/officeDocument/2006/relationships/image" Target="../media/image20.png"/><Relationship Id="rId3" Type="http://schemas.openxmlformats.org/officeDocument/2006/relationships/audio" Target="../media/audio2.wav"/><Relationship Id="rId12" Type="http://schemas.openxmlformats.org/officeDocument/2006/relationships/image" Target="../media/image24.png"/><Relationship Id="rId17" Type="http://schemas.openxmlformats.org/officeDocument/2006/relationships/image" Target="../media/image29.png"/><Relationship Id="rId25" Type="http://schemas.openxmlformats.org/officeDocument/2006/relationships/image" Target="../media/image33.png"/><Relationship Id="rId33" Type="http://schemas.openxmlformats.org/officeDocument/2006/relationships/image" Target="../media/image37.png"/><Relationship Id="rId38" Type="http://schemas.openxmlformats.org/officeDocument/2006/relationships/image" Target="../media/image40.png"/></Relationships>
</file>

<file path=ppt/slides/_rels/slide16.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audio" Target="../media/audio6.wav"/><Relationship Id="rId7" Type="http://schemas.openxmlformats.org/officeDocument/2006/relationships/image" Target="../media/image42.jpeg"/><Relationship Id="rId2" Type="http://schemas.openxmlformats.org/officeDocument/2006/relationships/audio" Target="../media/audio5.wav"/><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slide" Target="slide15.xml"/><Relationship Id="rId4" Type="http://schemas.openxmlformats.org/officeDocument/2006/relationships/image" Target="../media/image18.jpeg"/><Relationship Id="rId9" Type="http://schemas.openxmlformats.org/officeDocument/2006/relationships/image" Target="../media/image44.gif"/></Relationships>
</file>

<file path=ppt/slides/_rels/slide17.xml.rels><?xml version="1.0" encoding="UTF-8" standalone="yes"?>
<Relationships xmlns="http://schemas.openxmlformats.org/package/2006/relationships"><Relationship Id="rId8" Type="http://schemas.openxmlformats.org/officeDocument/2006/relationships/slide" Target="slide15.xml"/><Relationship Id="rId3" Type="http://schemas.openxmlformats.org/officeDocument/2006/relationships/audio" Target="../media/audio6.wav"/><Relationship Id="rId7" Type="http://schemas.openxmlformats.org/officeDocument/2006/relationships/image" Target="../media/image44.gif"/><Relationship Id="rId2" Type="http://schemas.openxmlformats.org/officeDocument/2006/relationships/audio" Target="../media/audio5.wav"/><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18.jpeg"/><Relationship Id="rId9" Type="http://schemas.openxmlformats.org/officeDocument/2006/relationships/image" Target="../media/image41.png"/></Relationships>
</file>

<file path=ppt/slides/_rels/slide18.xml.rels><?xml version="1.0" encoding="UTF-8" standalone="yes"?>
<Relationships xmlns="http://schemas.openxmlformats.org/package/2006/relationships"><Relationship Id="rId8" Type="http://schemas.openxmlformats.org/officeDocument/2006/relationships/slide" Target="slide15.xml"/><Relationship Id="rId3" Type="http://schemas.openxmlformats.org/officeDocument/2006/relationships/audio" Target="../media/audio6.wav"/><Relationship Id="rId7" Type="http://schemas.openxmlformats.org/officeDocument/2006/relationships/image" Target="../media/image44.gif"/><Relationship Id="rId2" Type="http://schemas.openxmlformats.org/officeDocument/2006/relationships/audio" Target="../media/audio5.wav"/><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18.jpeg"/><Relationship Id="rId9" Type="http://schemas.openxmlformats.org/officeDocument/2006/relationships/image" Target="../media/image41.png"/></Relationships>
</file>

<file path=ppt/slides/_rels/slide19.xml.rels><?xml version="1.0" encoding="UTF-8" standalone="yes"?>
<Relationships xmlns="http://schemas.openxmlformats.org/package/2006/relationships"><Relationship Id="rId8" Type="http://schemas.openxmlformats.org/officeDocument/2006/relationships/slide" Target="slide15.xml"/><Relationship Id="rId3" Type="http://schemas.openxmlformats.org/officeDocument/2006/relationships/audio" Target="../media/audio6.wav"/><Relationship Id="rId7" Type="http://schemas.openxmlformats.org/officeDocument/2006/relationships/image" Target="../media/image44.gif"/><Relationship Id="rId2" Type="http://schemas.openxmlformats.org/officeDocument/2006/relationships/audio" Target="../media/audio5.wav"/><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18.jpeg"/><Relationship Id="rId9"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9.gif"/><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slide" Target="slide15.xml"/><Relationship Id="rId3" Type="http://schemas.openxmlformats.org/officeDocument/2006/relationships/audio" Target="../media/audio6.wav"/><Relationship Id="rId7" Type="http://schemas.openxmlformats.org/officeDocument/2006/relationships/image" Target="../media/image44.gif"/><Relationship Id="rId2" Type="http://schemas.openxmlformats.org/officeDocument/2006/relationships/audio" Target="../media/audio5.wav"/><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18.jpeg"/><Relationship Id="rId9" Type="http://schemas.openxmlformats.org/officeDocument/2006/relationships/image" Target="../media/image41.png"/></Relationships>
</file>

<file path=ppt/slides/_rels/slide21.xml.rels><?xml version="1.0" encoding="UTF-8" standalone="yes"?>
<Relationships xmlns="http://schemas.openxmlformats.org/package/2006/relationships"><Relationship Id="rId8" Type="http://schemas.openxmlformats.org/officeDocument/2006/relationships/slide" Target="slide15.xml"/><Relationship Id="rId3" Type="http://schemas.openxmlformats.org/officeDocument/2006/relationships/audio" Target="../media/audio6.wav"/><Relationship Id="rId7" Type="http://schemas.openxmlformats.org/officeDocument/2006/relationships/image" Target="../media/image44.gif"/><Relationship Id="rId2" Type="http://schemas.openxmlformats.org/officeDocument/2006/relationships/audio" Target="../media/audio5.wav"/><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18.jpeg"/><Relationship Id="rId9" Type="http://schemas.openxmlformats.org/officeDocument/2006/relationships/image" Target="../media/image41.png"/></Relationships>
</file>

<file path=ppt/slides/_rels/slide22.xml.rels><?xml version="1.0" encoding="UTF-8" standalone="yes"?>
<Relationships xmlns="http://schemas.openxmlformats.org/package/2006/relationships"><Relationship Id="rId8" Type="http://schemas.openxmlformats.org/officeDocument/2006/relationships/slide" Target="slide15.xml"/><Relationship Id="rId3" Type="http://schemas.openxmlformats.org/officeDocument/2006/relationships/audio" Target="../media/audio6.wav"/><Relationship Id="rId7" Type="http://schemas.openxmlformats.org/officeDocument/2006/relationships/image" Target="../media/image44.gif"/><Relationship Id="rId2" Type="http://schemas.openxmlformats.org/officeDocument/2006/relationships/audio" Target="../media/audio5.wav"/><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18.jpeg"/><Relationship Id="rId9" Type="http://schemas.openxmlformats.org/officeDocument/2006/relationships/image" Target="../media/image41.png"/></Relationships>
</file>

<file path=ppt/slides/_rels/slide23.xml.rels><?xml version="1.0" encoding="UTF-8" standalone="yes"?>
<Relationships xmlns="http://schemas.openxmlformats.org/package/2006/relationships"><Relationship Id="rId8" Type="http://schemas.openxmlformats.org/officeDocument/2006/relationships/slide" Target="slide15.xml"/><Relationship Id="rId3" Type="http://schemas.openxmlformats.org/officeDocument/2006/relationships/audio" Target="../media/audio6.wav"/><Relationship Id="rId7" Type="http://schemas.openxmlformats.org/officeDocument/2006/relationships/image" Target="../media/image44.gif"/><Relationship Id="rId2" Type="http://schemas.openxmlformats.org/officeDocument/2006/relationships/audio" Target="../media/audio5.wav"/><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18.jpeg"/><Relationship Id="rId9" Type="http://schemas.openxmlformats.org/officeDocument/2006/relationships/image" Target="../media/image41.png"/></Relationships>
</file>

<file path=ppt/slides/_rels/slide24.xml.rels><?xml version="1.0" encoding="UTF-8" standalone="yes"?>
<Relationships xmlns="http://schemas.openxmlformats.org/package/2006/relationships"><Relationship Id="rId8" Type="http://schemas.openxmlformats.org/officeDocument/2006/relationships/slide" Target="slide15.xml"/><Relationship Id="rId3" Type="http://schemas.openxmlformats.org/officeDocument/2006/relationships/audio" Target="../media/audio6.wav"/><Relationship Id="rId7" Type="http://schemas.openxmlformats.org/officeDocument/2006/relationships/image" Target="../media/image44.gif"/><Relationship Id="rId2" Type="http://schemas.openxmlformats.org/officeDocument/2006/relationships/audio" Target="../media/audio5.wav"/><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18.jpeg"/><Relationship Id="rId9" Type="http://schemas.openxmlformats.org/officeDocument/2006/relationships/image" Target="../media/image41.png"/></Relationships>
</file>

<file path=ppt/slides/_rels/slide25.xml.rels><?xml version="1.0" encoding="UTF-8" standalone="yes"?>
<Relationships xmlns="http://schemas.openxmlformats.org/package/2006/relationships"><Relationship Id="rId8" Type="http://schemas.openxmlformats.org/officeDocument/2006/relationships/slide" Target="slide15.xml"/><Relationship Id="rId3" Type="http://schemas.openxmlformats.org/officeDocument/2006/relationships/audio" Target="../media/audio6.wav"/><Relationship Id="rId7" Type="http://schemas.openxmlformats.org/officeDocument/2006/relationships/image" Target="../media/image44.gif"/><Relationship Id="rId2" Type="http://schemas.openxmlformats.org/officeDocument/2006/relationships/audio" Target="../media/audio5.wav"/><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18.jpeg"/><Relationship Id="rId9" Type="http://schemas.openxmlformats.org/officeDocument/2006/relationships/image" Target="../media/image41.png"/></Relationships>
</file>

<file path=ppt/slides/_rels/slide26.xml.rels><?xml version="1.0" encoding="UTF-8" standalone="yes"?>
<Relationships xmlns="http://schemas.openxmlformats.org/package/2006/relationships"><Relationship Id="rId8" Type="http://schemas.openxmlformats.org/officeDocument/2006/relationships/slide" Target="slide15.xml"/><Relationship Id="rId3" Type="http://schemas.openxmlformats.org/officeDocument/2006/relationships/audio" Target="../media/audio6.wav"/><Relationship Id="rId7" Type="http://schemas.openxmlformats.org/officeDocument/2006/relationships/image" Target="../media/image44.gif"/><Relationship Id="rId2" Type="http://schemas.openxmlformats.org/officeDocument/2006/relationships/audio" Target="../media/audio5.wav"/><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18.jpeg"/><Relationship Id="rId9" Type="http://schemas.openxmlformats.org/officeDocument/2006/relationships/image" Target="../media/image41.png"/></Relationships>
</file>

<file path=ppt/slides/_rels/slide27.xml.rels><?xml version="1.0" encoding="UTF-8" standalone="yes"?>
<Relationships xmlns="http://schemas.openxmlformats.org/package/2006/relationships"><Relationship Id="rId8" Type="http://schemas.openxmlformats.org/officeDocument/2006/relationships/slide" Target="slide15.xml"/><Relationship Id="rId3" Type="http://schemas.openxmlformats.org/officeDocument/2006/relationships/audio" Target="../media/audio6.wav"/><Relationship Id="rId7" Type="http://schemas.openxmlformats.org/officeDocument/2006/relationships/image" Target="../media/image44.gif"/><Relationship Id="rId2" Type="http://schemas.openxmlformats.org/officeDocument/2006/relationships/audio" Target="../media/audio5.wav"/><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18.jpeg"/><Relationship Id="rId9" Type="http://schemas.openxmlformats.org/officeDocument/2006/relationships/image" Target="../media/image41.png"/></Relationships>
</file>

<file path=ppt/slides/_rels/slide28.xml.rels><?xml version="1.0" encoding="UTF-8" standalone="yes"?>
<Relationships xmlns="http://schemas.openxmlformats.org/package/2006/relationships"><Relationship Id="rId8" Type="http://schemas.openxmlformats.org/officeDocument/2006/relationships/slide" Target="slide15.xml"/><Relationship Id="rId3" Type="http://schemas.openxmlformats.org/officeDocument/2006/relationships/audio" Target="../media/audio6.wav"/><Relationship Id="rId7" Type="http://schemas.openxmlformats.org/officeDocument/2006/relationships/image" Target="../media/image44.gif"/><Relationship Id="rId2" Type="http://schemas.openxmlformats.org/officeDocument/2006/relationships/audio" Target="../media/audio5.wav"/><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18.jpeg"/><Relationship Id="rId9" Type="http://schemas.openxmlformats.org/officeDocument/2006/relationships/image" Target="../media/image41.png"/></Relationships>
</file>

<file path=ppt/slides/_rels/slide29.xml.rels><?xml version="1.0" encoding="UTF-8" standalone="yes"?>
<Relationships xmlns="http://schemas.openxmlformats.org/package/2006/relationships"><Relationship Id="rId8" Type="http://schemas.openxmlformats.org/officeDocument/2006/relationships/slide" Target="slide15.xml"/><Relationship Id="rId3" Type="http://schemas.openxmlformats.org/officeDocument/2006/relationships/audio" Target="../media/audio6.wav"/><Relationship Id="rId7" Type="http://schemas.openxmlformats.org/officeDocument/2006/relationships/image" Target="../media/image44.gif"/><Relationship Id="rId2" Type="http://schemas.openxmlformats.org/officeDocument/2006/relationships/audio" Target="../media/audio5.wav"/><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18.jpeg"/><Relationship Id="rId9" Type="http://schemas.openxmlformats.org/officeDocument/2006/relationships/image" Target="../media/image41.png"/></Relationships>
</file>

<file path=ppt/slides/_rels/slide3.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tags" Target="../tags/tag12.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notesSlide" Target="../notesSlides/notesSlide3.xml"/><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8" Type="http://schemas.openxmlformats.org/officeDocument/2006/relationships/slide" Target="slide15.xml"/><Relationship Id="rId3" Type="http://schemas.openxmlformats.org/officeDocument/2006/relationships/audio" Target="../media/audio6.wav"/><Relationship Id="rId7" Type="http://schemas.openxmlformats.org/officeDocument/2006/relationships/image" Target="../media/image44.gif"/><Relationship Id="rId2" Type="http://schemas.openxmlformats.org/officeDocument/2006/relationships/audio" Target="../media/audio5.wav"/><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18.jpeg"/><Relationship Id="rId9" Type="http://schemas.openxmlformats.org/officeDocument/2006/relationships/image" Target="../media/image41.png"/></Relationships>
</file>

<file path=ppt/slides/_rels/slide31.xml.rels><?xml version="1.0" encoding="UTF-8" standalone="yes"?>
<Relationships xmlns="http://schemas.openxmlformats.org/package/2006/relationships"><Relationship Id="rId8" Type="http://schemas.openxmlformats.org/officeDocument/2006/relationships/slide" Target="slide15.xml"/><Relationship Id="rId3" Type="http://schemas.openxmlformats.org/officeDocument/2006/relationships/audio" Target="../media/audio6.wav"/><Relationship Id="rId7" Type="http://schemas.openxmlformats.org/officeDocument/2006/relationships/image" Target="../media/image44.gif"/><Relationship Id="rId2" Type="http://schemas.openxmlformats.org/officeDocument/2006/relationships/audio" Target="../media/audio5.wav"/><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18.jpeg"/><Relationship Id="rId9"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9.xml"/><Relationship Id="rId1" Type="http://schemas.openxmlformats.org/officeDocument/2006/relationships/tags" Target="../tags/tag15.xml"/><Relationship Id="rId4" Type="http://schemas.openxmlformats.org/officeDocument/2006/relationships/image" Target="../media/image8.png"/></Relationships>
</file>

<file path=ppt/slides/_rels/slide3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5.xml"/><Relationship Id="rId4" Type="http://schemas.openxmlformats.org/officeDocument/2006/relationships/image" Target="../media/image47.gif"/></Relationships>
</file>

<file path=ppt/slides/_rels/slide3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57.png"/><Relationship Id="rId4" Type="http://schemas.openxmlformats.org/officeDocument/2006/relationships/image" Target="../media/image5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9.xml"/><Relationship Id="rId1" Type="http://schemas.openxmlformats.org/officeDocument/2006/relationships/tags" Target="../tags/tag14.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9.xml"/><Relationship Id="rId1" Type="http://schemas.openxmlformats.org/officeDocument/2006/relationships/tags" Target="../tags/tag16.xml"/><Relationship Id="rId4" Type="http://schemas.openxmlformats.org/officeDocument/2006/relationships/image" Target="../media/image8.png"/></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58.png"/><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3.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image" Target="../media/image66.png"/></Relationships>
</file>

<file path=ppt/slides/_rels/slide4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69.png"/><Relationship Id="rId4" Type="http://schemas.openxmlformats.org/officeDocument/2006/relationships/image" Target="../media/image68.jpeg"/></Relationships>
</file>

<file path=ppt/slides/_rels/slide4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1693" name="Clap365.wav">
            <a:hlinkClick r:id="" action="ppaction://media"/>
          </p:cNvPr>
          <p:cNvPicPr>
            <a:picLocks noChangeAspect="1" noChangeArrowheads="1"/>
          </p:cNvPicPr>
          <p:nvPr>
            <a:audioFile r:link="rId3"/>
            <p:extLst>
              <p:ext uri="{DAA4B4D4-6D71-4841-9C94-3DE7FCFB9230}">
                <p14:media xmlns:p14="http://schemas.microsoft.com/office/powerpoint/2010/main" r:embed="rId2"/>
              </p:ext>
            </p:extLst>
          </p:nvPr>
        </p:nvPicPr>
        <p:blipFill>
          <a:blip r:embed="rId6" cstate="print">
            <a:extLst>
              <a:ext uri="{28A0092B-C50C-407E-A947-70E740481C1C}">
                <a14:useLocalDpi xmlns:a14="http://schemas.microsoft.com/office/drawing/2010/main" val="0"/>
              </a:ext>
            </a:extLst>
          </a:blip>
          <a:srcRect/>
          <a:stretch>
            <a:fillRect/>
          </a:stretch>
        </p:blipFill>
        <p:spPr bwMode="auto">
          <a:xfrm>
            <a:off x="540889" y="6472184"/>
            <a:ext cx="63288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7" cstate="print"/>
          <a:stretch>
            <a:fillRect/>
          </a:stretch>
        </p:blipFill>
        <p:spPr>
          <a:xfrm>
            <a:off x="4525007" y="152400"/>
            <a:ext cx="6174652" cy="5983640"/>
          </a:xfrm>
          <a:prstGeom prst="rect">
            <a:avLst/>
          </a:prstGeom>
        </p:spPr>
      </p:pic>
      <p:pic>
        <p:nvPicPr>
          <p:cNvPr id="1027" name="Picture 3" descr="xsgs_9001"/>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0664420">
            <a:off x="10359719" y="-4084"/>
            <a:ext cx="1559984" cy="2255838"/>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4"/>
          <p:cNvGrpSpPr>
            <a:grpSpLocks/>
          </p:cNvGrpSpPr>
          <p:nvPr/>
        </p:nvGrpSpPr>
        <p:grpSpPr bwMode="auto">
          <a:xfrm>
            <a:off x="277248" y="0"/>
            <a:ext cx="11957283" cy="10097946"/>
            <a:chOff x="2158" y="680"/>
            <a:chExt cx="12266" cy="12946"/>
          </a:xfrm>
        </p:grpSpPr>
        <p:graphicFrame>
          <p:nvGraphicFramePr>
            <p:cNvPr id="4" name="Object 3"/>
            <p:cNvGraphicFramePr>
              <a:graphicFrameLocks noChangeAspect="1"/>
            </p:cNvGraphicFramePr>
            <p:nvPr>
              <p:extLst>
                <p:ext uri="{D42A27DB-BD31-4B8C-83A1-F6EECF244321}">
                  <p14:modId xmlns:p14="http://schemas.microsoft.com/office/powerpoint/2010/main" val="808000705"/>
                </p:ext>
              </p:extLst>
            </p:nvPr>
          </p:nvGraphicFramePr>
          <p:xfrm>
            <a:off x="2158" y="680"/>
            <a:ext cx="3055" cy="3044"/>
          </p:xfrm>
          <a:graphic>
            <a:graphicData uri="http://schemas.openxmlformats.org/presentationml/2006/ole">
              <mc:AlternateContent xmlns:mc="http://schemas.openxmlformats.org/markup-compatibility/2006">
                <mc:Choice xmlns:v="urn:schemas-microsoft-com:vml" Requires="v">
                  <p:oleObj spid="_x0000_s1038" r:id="rId9" imgW="1278331" imgH="1273759" progId="">
                    <p:embed/>
                  </p:oleObj>
                </mc:Choice>
                <mc:Fallback>
                  <p:oleObj r:id="rId9" imgW="1278331" imgH="1273759" progId="">
                    <p:embed/>
                    <p:pic>
                      <p:nvPicPr>
                        <p:cNvPr id="0" name="Picture 6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58" y="680"/>
                          <a:ext cx="3055" cy="304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559309860"/>
                </p:ext>
              </p:extLst>
            </p:nvPr>
          </p:nvGraphicFramePr>
          <p:xfrm>
            <a:off x="11275" y="6289"/>
            <a:ext cx="3149" cy="2884"/>
          </p:xfrm>
          <a:graphic>
            <a:graphicData uri="http://schemas.openxmlformats.org/presentationml/2006/ole">
              <mc:AlternateContent xmlns:mc="http://schemas.openxmlformats.org/markup-compatibility/2006">
                <mc:Choice xmlns:v="urn:schemas-microsoft-com:vml" Requires="v">
                  <p:oleObj spid="_x0000_s1039" r:id="rId11" imgW="1999793" imgH="1831543" progId="">
                    <p:embed/>
                  </p:oleObj>
                </mc:Choice>
                <mc:Fallback>
                  <p:oleObj r:id="rId11" imgW="1999793" imgH="1831543" progId="">
                    <p:embed/>
                    <p:pic>
                      <p:nvPicPr>
                        <p:cNvPr id="0" name="Picture 6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275" y="6289"/>
                          <a:ext cx="3149" cy="288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Line 7"/>
            <p:cNvSpPr>
              <a:spLocks noChangeShapeType="1"/>
            </p:cNvSpPr>
            <p:nvPr/>
          </p:nvSpPr>
          <p:spPr bwMode="auto">
            <a:xfrm flipH="1">
              <a:off x="2363" y="3361"/>
              <a:ext cx="27" cy="5930"/>
            </a:xfrm>
            <a:prstGeom prst="line">
              <a:avLst/>
            </a:prstGeom>
            <a:noFill/>
            <a:ln w="57150" cmpd="thinThick">
              <a:solidFill>
                <a:srgbClr val="000000"/>
              </a:solidFill>
              <a:round/>
              <a:headEnd/>
              <a:tailEnd/>
            </a:ln>
            <a:effectLst>
              <a:outerShdw dist="107763" dir="2700000" algn="ctr" rotWithShape="0">
                <a:srgbClr val="808080">
                  <a:alpha val="50000"/>
                </a:srgb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vi-VN"/>
            </a:p>
          </p:txBody>
        </p:sp>
        <p:sp>
          <p:nvSpPr>
            <p:cNvPr id="7" name="Line 8"/>
            <p:cNvSpPr>
              <a:spLocks noChangeShapeType="1"/>
            </p:cNvSpPr>
            <p:nvPr/>
          </p:nvSpPr>
          <p:spPr bwMode="auto">
            <a:xfrm>
              <a:off x="2448" y="13626"/>
              <a:ext cx="5184" cy="0"/>
            </a:xfrm>
            <a:prstGeom prst="line">
              <a:avLst/>
            </a:prstGeom>
            <a:noFill/>
            <a:ln w="57150" cmpd="thinThick">
              <a:solidFill>
                <a:srgbClr val="000000"/>
              </a:solidFill>
              <a:round/>
              <a:headEnd/>
              <a:tailEnd/>
            </a:ln>
            <a:effectLst>
              <a:outerShdw dist="107763" dir="2700000" algn="ctr" rotWithShape="0">
                <a:srgbClr val="808080">
                  <a:alpha val="50000"/>
                </a:srgb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vi-VN"/>
            </a:p>
          </p:txBody>
        </p:sp>
      </p:grpSp>
      <p:pic>
        <p:nvPicPr>
          <p:cNvPr id="8" name="Picture 7"/>
          <p:cNvPicPr>
            <a:picLocks noChangeAspect="1"/>
          </p:cNvPicPr>
          <p:nvPr/>
        </p:nvPicPr>
        <p:blipFill>
          <a:blip r:embed="rId13" cstate="print"/>
          <a:stretch>
            <a:fillRect/>
          </a:stretch>
        </p:blipFill>
        <p:spPr>
          <a:xfrm>
            <a:off x="277248" y="4793314"/>
            <a:ext cx="3482035" cy="2068230"/>
          </a:xfrm>
          <a:prstGeom prst="rect">
            <a:avLst/>
          </a:prstGeom>
        </p:spPr>
      </p:pic>
      <p:sp>
        <p:nvSpPr>
          <p:cNvPr id="9" name="Flowchart: Sequential Access Storage 8"/>
          <p:cNvSpPr/>
          <p:nvPr/>
        </p:nvSpPr>
        <p:spPr>
          <a:xfrm>
            <a:off x="263236" y="1288473"/>
            <a:ext cx="6303819" cy="4239052"/>
          </a:xfrm>
          <a:prstGeom prst="flowChartMagneticTape">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en-US" sz="2800" b="1">
                <a:solidFill>
                  <a:srgbClr val="FF0000"/>
                </a:solidFill>
                <a:latin typeface="Times New Roman" panose="02020603050405020304" pitchFamily="18" charset="0"/>
                <a:cs typeface="Times New Roman" panose="02020603050405020304" pitchFamily="18" charset="0"/>
              </a:rPr>
              <a:t>CHỦ ĐỀ 9: LỰC </a:t>
            </a:r>
            <a:endParaRPr lang="vi-VN" sz="2800" b="1" dirty="0">
              <a:solidFill>
                <a:srgbClr val="FF0000"/>
              </a:solidFill>
              <a:latin typeface="Times New Roman" panose="02020603050405020304" pitchFamily="18" charset="0"/>
              <a:cs typeface="Times New Roman" panose="02020603050405020304" pitchFamily="18" charset="0"/>
            </a:endParaRPr>
          </a:p>
          <a:p>
            <a:pPr algn="ctr"/>
            <a:r>
              <a:rPr lang="vi-VN" sz="2400" b="1" dirty="0">
                <a:solidFill>
                  <a:srgbClr val="FF0000"/>
                </a:solidFill>
                <a:latin typeface="Times New Roman" panose="02020603050405020304" pitchFamily="18" charset="0"/>
                <a:cs typeface="Times New Roman" panose="02020603050405020304" pitchFamily="18" charset="0"/>
              </a:rPr>
              <a:t> </a:t>
            </a:r>
            <a:endParaRPr lang="vi-VN" sz="2400" dirty="0">
              <a:solidFill>
                <a:srgbClr val="FF0000"/>
              </a:solidFill>
              <a:latin typeface="Times New Roman" panose="02020603050405020304" pitchFamily="18" charset="0"/>
              <a:cs typeface="Times New Roman" panose="02020603050405020304" pitchFamily="18" charset="0"/>
            </a:endParaRPr>
          </a:p>
          <a:p>
            <a:pPr algn="ctr"/>
            <a:r>
              <a:rPr lang="vi-VN" b="1" dirty="0">
                <a:solidFill>
                  <a:srgbClr val="FF0000"/>
                </a:solidFill>
                <a:latin typeface="Times New Roman" panose="02020603050405020304" pitchFamily="18" charset="0"/>
                <a:cs typeface="Times New Roman" panose="02020603050405020304" pitchFamily="18" charset="0"/>
              </a:rPr>
              <a:t>BÀI</a:t>
            </a:r>
            <a:r>
              <a:rPr lang="en-US" b="1" dirty="0">
                <a:solidFill>
                  <a:srgbClr val="FF0000"/>
                </a:solidFill>
                <a:latin typeface="Times New Roman" panose="02020603050405020304" pitchFamily="18" charset="0"/>
                <a:cs typeface="Times New Roman" panose="02020603050405020304" pitchFamily="18" charset="0"/>
              </a:rPr>
              <a:t> 26</a:t>
            </a:r>
            <a:r>
              <a:rPr lang="en-US" b="1">
                <a:solidFill>
                  <a:srgbClr val="FF0000"/>
                </a:solidFill>
                <a:latin typeface="Times New Roman" panose="02020603050405020304" pitchFamily="18" charset="0"/>
                <a:cs typeface="Times New Roman" panose="02020603050405020304" pitchFamily="18" charset="0"/>
              </a:rPr>
              <a:t>: LỰC VÀ TÁC DỤNG CỦA LỰC </a:t>
            </a:r>
            <a:endParaRPr lang="vi-VN" dirty="0">
              <a:solidFill>
                <a:srgbClr val="FF0000"/>
              </a:solidFill>
              <a:latin typeface="Times New Roman" panose="02020603050405020304" pitchFamily="18" charset="0"/>
              <a:cs typeface="Times New Roman" panose="02020603050405020304" pitchFamily="18" charset="0"/>
            </a:endParaRPr>
          </a:p>
          <a:p>
            <a:pPr algn="ctr"/>
            <a:r>
              <a:rPr lang="vi-VN" sz="2400" dirty="0">
                <a:solidFill>
                  <a:srgbClr val="FF0000"/>
                </a:solidFill>
                <a:latin typeface="Times New Roman" panose="02020603050405020304" pitchFamily="18" charset="0"/>
                <a:cs typeface="Times New Roman" panose="02020603050405020304" pitchFamily="18" charset="0"/>
              </a:rPr>
              <a:t>Thời gian thực hiện: </a:t>
            </a:r>
            <a:r>
              <a:rPr lang="en-US" sz="2400" dirty="0">
                <a:solidFill>
                  <a:srgbClr val="FF0000"/>
                </a:solidFill>
                <a:latin typeface="Times New Roman" panose="02020603050405020304" pitchFamily="18" charset="0"/>
                <a:cs typeface="Times New Roman" panose="02020603050405020304" pitchFamily="18" charset="0"/>
              </a:rPr>
              <a:t>5 </a:t>
            </a:r>
            <a:r>
              <a:rPr lang="vi-VN" sz="2400" dirty="0">
                <a:solidFill>
                  <a:srgbClr val="FF0000"/>
                </a:solidFill>
                <a:latin typeface="Times New Roman" panose="02020603050405020304" pitchFamily="18" charset="0"/>
                <a:cs typeface="Times New Roman" panose="02020603050405020304" pitchFamily="18" charset="0"/>
              </a:rPr>
              <a:t>tiết</a:t>
            </a:r>
          </a:p>
          <a:p>
            <a:pPr algn="ctr"/>
            <a:endParaRPr lang="vi-VN" sz="2400" dirty="0"/>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mediacall" presetSubtype="0" fill="hold" nodeType="afterEffect">
                                  <p:stCondLst>
                                    <p:cond delay="0"/>
                                  </p:stCondLst>
                                  <p:childTnLst>
                                    <p:cmd type="call" cmd="playFrom(0.0)">
                                      <p:cBhvr>
                                        <p:cTn id="6" dur="1" fill="hold"/>
                                        <p:tgtEl>
                                          <p:spTgt spid="7169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7169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2">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99338" y="62765"/>
            <a:ext cx="11256953" cy="6063399"/>
          </a:xfrm>
        </p:spPr>
      </p:pic>
    </p:spTree>
    <p:extLst>
      <p:ext uri="{BB962C8B-B14F-4D97-AF65-F5344CB8AC3E}">
        <p14:creationId xmlns:p14="http://schemas.microsoft.com/office/powerpoint/2010/main" val="1975069015"/>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50318" y="115312"/>
            <a:ext cx="11213610" cy="6189740"/>
          </a:xfrm>
        </p:spPr>
      </p:pic>
    </p:spTree>
    <p:extLst>
      <p:ext uri="{BB962C8B-B14F-4D97-AF65-F5344CB8AC3E}">
        <p14:creationId xmlns:p14="http://schemas.microsoft.com/office/powerpoint/2010/main" val="33500395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3">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41769" y="0"/>
            <a:ext cx="12050231" cy="6042071"/>
          </a:xfrm>
        </p:spPr>
      </p:pic>
    </p:spTree>
    <p:extLst>
      <p:ext uri="{BB962C8B-B14F-4D97-AF65-F5344CB8AC3E}">
        <p14:creationId xmlns:p14="http://schemas.microsoft.com/office/powerpoint/2010/main" val="49419223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8868" y="1600200"/>
            <a:ext cx="10588487" cy="4525963"/>
          </a:xfrm>
        </p:spPr>
        <p:txBody>
          <a:bodyPr>
            <a:normAutofit/>
          </a:bodyPr>
          <a:lstStyle/>
          <a:p>
            <a:pPr>
              <a:buNone/>
            </a:pPr>
            <a:r>
              <a:rPr lang="en-US" sz="2200" b="1" i="1" dirty="0" err="1">
                <a:latin typeface="Times New Roman" pitchFamily="18" charset="0"/>
                <a:cs typeface="Times New Roman" pitchFamily="18" charset="0"/>
              </a:rPr>
              <a:t>Câu</a:t>
            </a:r>
            <a:r>
              <a:rPr lang="en-US" sz="2200" b="1" i="1" dirty="0">
                <a:latin typeface="Times New Roman" pitchFamily="18" charset="0"/>
                <a:cs typeface="Times New Roman" pitchFamily="18" charset="0"/>
              </a:rPr>
              <a:t> 1: </a:t>
            </a:r>
            <a:r>
              <a:rPr lang="en-US" sz="2200" b="1" i="1" dirty="0" err="1">
                <a:latin typeface="Times New Roman" pitchFamily="18" charset="0"/>
                <a:cs typeface="Times New Roman" pitchFamily="18" charset="0"/>
              </a:rPr>
              <a:t>Tìm</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từ</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thích</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hợp</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điền</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vào</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chỗ</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chấm</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trong</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các</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câu</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sau</a:t>
            </a:r>
            <a:r>
              <a:rPr lang="en-US" sz="2200" b="1" i="1" dirty="0">
                <a:latin typeface="Times New Roman" pitchFamily="18" charset="0"/>
                <a:cs typeface="Times New Roman" pitchFamily="18" charset="0"/>
              </a:rPr>
              <a:t>:</a:t>
            </a:r>
          </a:p>
          <a:p>
            <a:pPr marL="742950" indent="-742950">
              <a:buAutoNum type="arabicPeriod"/>
            </a:pPr>
            <a:r>
              <a:rPr lang="en-US" sz="2200" dirty="0" err="1">
                <a:latin typeface="Times New Roman" pitchFamily="18" charset="0"/>
                <a:cs typeface="Times New Roman" pitchFamily="18" charset="0"/>
              </a:rPr>
              <a:t>Lực</a:t>
            </a:r>
            <a:r>
              <a:rPr lang="en-US" sz="2200" dirty="0">
                <a:latin typeface="Times New Roman" pitchFamily="18" charset="0"/>
                <a:cs typeface="Times New Roman" pitchFamily="18" charset="0"/>
              </a:rPr>
              <a:t> do </a:t>
            </a:r>
            <a:r>
              <a:rPr lang="en-US" sz="2200" dirty="0" err="1">
                <a:latin typeface="Times New Roman" pitchFamily="18" charset="0"/>
                <a:cs typeface="Times New Roman" pitchFamily="18" charset="0"/>
              </a:rPr>
              <a:t>chân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người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cầu</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thủ</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tác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dụng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vào</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quả</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bóng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làm</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nó</a:t>
            </a:r>
            <a:r>
              <a:rPr lang="en-US" sz="2200" dirty="0">
                <a:latin typeface="Times New Roman" pitchFamily="18" charset="0"/>
                <a:cs typeface="Times New Roman" pitchFamily="18" charset="0"/>
              </a:rPr>
              <a:t>……………………………</a:t>
            </a:r>
          </a:p>
          <a:p>
            <a:pPr marL="742950" indent="-742950">
              <a:buAutoNum type="arabicPeriod"/>
            </a:pPr>
            <a:r>
              <a:rPr lang="en-US" sz="2200" dirty="0" err="1">
                <a:latin typeface="Times New Roman" pitchFamily="18" charset="0"/>
                <a:cs typeface="Times New Roman" pitchFamily="18" charset="0"/>
              </a:rPr>
              <a:t>Lực</a:t>
            </a:r>
            <a:r>
              <a:rPr lang="en-US" sz="2200" dirty="0">
                <a:latin typeface="Times New Roman" pitchFamily="18" charset="0"/>
                <a:cs typeface="Times New Roman" pitchFamily="18" charset="0"/>
              </a:rPr>
              <a:t> </a:t>
            </a:r>
            <a:r>
              <a:rPr lang="en-US" sz="2200">
                <a:latin typeface="Times New Roman" pitchFamily="18" charset="0"/>
                <a:cs typeface="Times New Roman" pitchFamily="18" charset="0"/>
              </a:rPr>
              <a:t>do vợt đánh ten-nít </a:t>
            </a:r>
            <a:r>
              <a:rPr lang="en-US" sz="2200" dirty="0" err="1">
                <a:latin typeface="Times New Roman" pitchFamily="18" charset="0"/>
                <a:cs typeface="Times New Roman" pitchFamily="18" charset="0"/>
              </a:rPr>
              <a:t>tác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dụng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vào</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quả</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bóng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làm</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nó</a:t>
            </a:r>
            <a:r>
              <a:rPr lang="en-US" sz="2200" dirty="0">
                <a:latin typeface="Times New Roman" pitchFamily="18" charset="0"/>
                <a:cs typeface="Times New Roman" pitchFamily="18" charset="0"/>
              </a:rPr>
              <a:t>…………………………</a:t>
            </a:r>
          </a:p>
          <a:p>
            <a:pPr marL="742950" indent="-742950">
              <a:buAutoNum type="arabicPeriod"/>
            </a:pPr>
            <a:r>
              <a:rPr lang="en-US" sz="2200" dirty="0" err="1">
                <a:latin typeface="Times New Roman" pitchFamily="18" charset="0"/>
                <a:cs typeface="Times New Roman" pitchFamily="18" charset="0"/>
              </a:rPr>
              <a:t>Lực</a:t>
            </a:r>
            <a:r>
              <a:rPr lang="en-US" sz="2200" dirty="0">
                <a:latin typeface="Times New Roman" pitchFamily="18" charset="0"/>
                <a:cs typeface="Times New Roman" pitchFamily="18" charset="0"/>
              </a:rPr>
              <a:t> do </a:t>
            </a:r>
            <a:r>
              <a:rPr lang="en-US" sz="2200" dirty="0" err="1">
                <a:latin typeface="Times New Roman" pitchFamily="18" charset="0"/>
                <a:cs typeface="Times New Roman" pitchFamily="18" charset="0"/>
              </a:rPr>
              <a:t>tay</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người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ấn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tác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dụng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vào</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đệm</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làm</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nó</a:t>
            </a:r>
            <a:r>
              <a:rPr lang="en-US" sz="2200" dirty="0">
                <a:latin typeface="Times New Roman" pitchFamily="18" charset="0"/>
                <a:cs typeface="Times New Roman" pitchFamily="18" charset="0"/>
              </a:rPr>
              <a:t>………………………………………..</a:t>
            </a:r>
          </a:p>
          <a:p>
            <a:pPr marL="742950" indent="-742950">
              <a:buNone/>
            </a:pPr>
            <a:r>
              <a:rPr lang="en-US" sz="2200" b="1" i="1" dirty="0" err="1">
                <a:latin typeface="Times New Roman" pitchFamily="18" charset="0"/>
                <a:cs typeface="Times New Roman" pitchFamily="18" charset="0"/>
              </a:rPr>
              <a:t>Câu</a:t>
            </a:r>
            <a:r>
              <a:rPr lang="en-US" sz="2200" b="1" i="1" dirty="0">
                <a:latin typeface="Times New Roman" pitchFamily="18" charset="0"/>
                <a:cs typeface="Times New Roman" pitchFamily="18" charset="0"/>
              </a:rPr>
              <a:t> 2: </a:t>
            </a:r>
            <a:r>
              <a:rPr lang="en-US" sz="2200" b="1" i="1" dirty="0" err="1">
                <a:latin typeface="Times New Roman" pitchFamily="18" charset="0"/>
                <a:cs typeface="Times New Roman" pitchFamily="18" charset="0"/>
              </a:rPr>
              <a:t>Em</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có</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kết</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luận</a:t>
            </a:r>
            <a:r>
              <a:rPr lang="en-US" sz="2200" b="1" i="1" dirty="0">
                <a:latin typeface="Times New Roman" pitchFamily="18" charset="0"/>
                <a:cs typeface="Times New Roman" pitchFamily="18" charset="0"/>
              </a:rPr>
              <a:t> </a:t>
            </a:r>
            <a:r>
              <a:rPr lang="en-US" sz="2200" b="1" i="1" err="1">
                <a:latin typeface="Times New Roman" pitchFamily="18" charset="0"/>
                <a:cs typeface="Times New Roman" pitchFamily="18" charset="0"/>
              </a:rPr>
              <a:t>gì</a:t>
            </a:r>
            <a:r>
              <a:rPr lang="en-US" sz="2200" b="1" i="1">
                <a:latin typeface="Times New Roman" pitchFamily="18" charset="0"/>
                <a:cs typeface="Times New Roman" pitchFamily="18" charset="0"/>
              </a:rPr>
              <a:t> về kết </a:t>
            </a:r>
            <a:r>
              <a:rPr lang="en-US" sz="2200" b="1" i="1" err="1">
                <a:latin typeface="Times New Roman" pitchFamily="18" charset="0"/>
                <a:cs typeface="Times New Roman" pitchFamily="18" charset="0"/>
              </a:rPr>
              <a:t>quả</a:t>
            </a:r>
            <a:r>
              <a:rPr lang="en-US" sz="2200" b="1" i="1">
                <a:latin typeface="Times New Roman" pitchFamily="18" charset="0"/>
                <a:cs typeface="Times New Roman" pitchFamily="18" charset="0"/>
              </a:rPr>
              <a:t> của </a:t>
            </a:r>
            <a:r>
              <a:rPr lang="en-US" sz="2200" b="1" i="1" dirty="0" err="1">
                <a:latin typeface="Times New Roman" pitchFamily="18" charset="0"/>
                <a:cs typeface="Times New Roman" pitchFamily="18" charset="0"/>
              </a:rPr>
              <a:t>tác</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dụng</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lực</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lên</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một</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vật</a:t>
            </a:r>
            <a:r>
              <a:rPr lang="en-US" sz="2200" b="1" i="1" dirty="0">
                <a:latin typeface="Times New Roman" pitchFamily="18" charset="0"/>
                <a:cs typeface="Times New Roman" pitchFamily="18" charset="0"/>
              </a:rPr>
              <a:t>?</a:t>
            </a:r>
          </a:p>
        </p:txBody>
      </p:sp>
      <p:sp>
        <p:nvSpPr>
          <p:cNvPr id="4" name="Title 1"/>
          <p:cNvSpPr txBox="1">
            <a:spLocks noGrp="1"/>
          </p:cNvSpPr>
          <p:nvPr>
            <p:ph type="title"/>
          </p:nvPr>
        </p:nvSpPr>
        <p:spPr>
          <a:xfrm>
            <a:off x="1391478" y="291547"/>
            <a:ext cx="9130748" cy="781535"/>
          </a:xfrm>
          <a:prstGeom prst="rect">
            <a:avLst/>
          </a:prstGeom>
        </p:spPr>
        <p:style>
          <a:lnRef idx="1">
            <a:schemeClr val="accent3"/>
          </a:lnRef>
          <a:fillRef idx="3">
            <a:schemeClr val="accent3"/>
          </a:fillRef>
          <a:effectRef idx="2">
            <a:schemeClr val="accent3"/>
          </a:effectRef>
          <a:fontRef idx="minor">
            <a:schemeClr val="lt1"/>
          </a:fontRef>
        </p:style>
        <p:txBody>
          <a:bodyPr vert="horz" lIns="91440" tIns="45720" rIns="91440" bIns="45720" rtlCol="0" anchor="ctr">
            <a:normAutofit/>
          </a:bodyPr>
          <a:lstStyle/>
          <a:p>
            <a:pPr marL="0" marR="0" lvl="0" indent="0" algn="ctr" defTabSz="1218804"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err="1">
                <a:ln>
                  <a:noFill/>
                </a:ln>
                <a:solidFill>
                  <a:schemeClr val="lt1"/>
                </a:solidFill>
                <a:effectLst/>
                <a:uLnTx/>
                <a:uFillTx/>
                <a:latin typeface="Times New Roman" pitchFamily="18" charset="0"/>
                <a:ea typeface="+mn-ea"/>
                <a:cs typeface="Times New Roman" pitchFamily="18" charset="0"/>
              </a:rPr>
              <a:t>Phiếu</a:t>
            </a:r>
            <a:r>
              <a:rPr kumimoji="0" lang="en-US" sz="4000" b="0" i="0" u="none" strike="noStrike" kern="1200" cap="none" spc="0" normalizeH="0" baseline="0" noProof="0" dirty="0">
                <a:ln>
                  <a:noFill/>
                </a:ln>
                <a:solidFill>
                  <a:schemeClr val="lt1"/>
                </a:solidFill>
                <a:effectLst/>
                <a:uLnTx/>
                <a:uFillTx/>
                <a:latin typeface="Times New Roman" pitchFamily="18" charset="0"/>
                <a:ea typeface="+mn-ea"/>
                <a:cs typeface="Times New Roman" pitchFamily="18" charset="0"/>
              </a:rPr>
              <a:t> </a:t>
            </a:r>
            <a:r>
              <a:rPr kumimoji="0" lang="en-US" sz="4000" b="0" i="0" u="none" strike="noStrike" kern="1200" cap="none" spc="0" normalizeH="0" baseline="0" noProof="0" dirty="0" err="1">
                <a:ln>
                  <a:noFill/>
                </a:ln>
                <a:solidFill>
                  <a:schemeClr val="lt1"/>
                </a:solidFill>
                <a:effectLst/>
                <a:uLnTx/>
                <a:uFillTx/>
                <a:latin typeface="Times New Roman" pitchFamily="18" charset="0"/>
                <a:ea typeface="+mn-ea"/>
                <a:cs typeface="Times New Roman" pitchFamily="18" charset="0"/>
              </a:rPr>
              <a:t>học</a:t>
            </a:r>
            <a:r>
              <a:rPr kumimoji="0" lang="en-US" sz="4000" b="0" i="0" u="none" strike="noStrike" kern="1200" cap="none" spc="0" normalizeH="0" baseline="0" noProof="0" dirty="0">
                <a:ln>
                  <a:noFill/>
                </a:ln>
                <a:solidFill>
                  <a:schemeClr val="lt1"/>
                </a:solidFill>
                <a:effectLst/>
                <a:uLnTx/>
                <a:uFillTx/>
                <a:latin typeface="Times New Roman" pitchFamily="18" charset="0"/>
                <a:ea typeface="+mn-ea"/>
                <a:cs typeface="Times New Roman" pitchFamily="18" charset="0"/>
              </a:rPr>
              <a:t> </a:t>
            </a:r>
            <a:r>
              <a:rPr kumimoji="0" lang="en-US" sz="4000" b="0" i="0" u="none" strike="noStrike" kern="1200" cap="none" spc="0" normalizeH="0" baseline="0" noProof="0" dirty="0" err="1">
                <a:ln>
                  <a:noFill/>
                </a:ln>
                <a:solidFill>
                  <a:schemeClr val="lt1"/>
                </a:solidFill>
                <a:effectLst/>
                <a:uLnTx/>
                <a:uFillTx/>
                <a:latin typeface="Times New Roman" pitchFamily="18" charset="0"/>
                <a:ea typeface="+mn-ea"/>
                <a:cs typeface="Times New Roman" pitchFamily="18" charset="0"/>
              </a:rPr>
              <a:t>tập</a:t>
            </a:r>
            <a:r>
              <a:rPr kumimoji="0" lang="en-US" sz="4000" b="0" i="0" u="none" strike="noStrike" kern="1200" cap="none" spc="0" normalizeH="0" baseline="0" noProof="0" dirty="0">
                <a:ln>
                  <a:noFill/>
                </a:ln>
                <a:solidFill>
                  <a:schemeClr val="lt1"/>
                </a:solidFill>
                <a:effectLst/>
                <a:uLnTx/>
                <a:uFillTx/>
                <a:latin typeface="Times New Roman" pitchFamily="18" charset="0"/>
                <a:ea typeface="+mn-ea"/>
                <a:cs typeface="Times New Roman" pitchFamily="18" charset="0"/>
              </a:rPr>
              <a:t> 3</a:t>
            </a:r>
          </a:p>
        </p:txBody>
      </p:sp>
      <p:sp>
        <p:nvSpPr>
          <p:cNvPr id="5" name="Content Placeholder 2"/>
          <p:cNvSpPr txBox="1">
            <a:spLocks/>
          </p:cNvSpPr>
          <p:nvPr/>
        </p:nvSpPr>
        <p:spPr>
          <a:xfrm>
            <a:off x="728868" y="1600199"/>
            <a:ext cx="10754139" cy="4525963"/>
          </a:xfrm>
          <a:prstGeom prst="rect">
            <a:avLst/>
          </a:prstGeom>
        </p:spPr>
        <p:txBody>
          <a:bodyPr vert="horz" lIns="91440" tIns="45720" rIns="91440" bIns="45720" rtlCol="0">
            <a:normAutofit/>
          </a:bodyPr>
          <a:lstStyle/>
          <a:p>
            <a:pPr marL="457051" marR="0" lvl="0" indent="-457051" algn="l" defTabSz="1218804" rtl="0" eaLnBrk="1" fontAlgn="auto" latinLnBrk="0" hangingPunct="1">
              <a:lnSpc>
                <a:spcPct val="100000"/>
              </a:lnSpc>
              <a:spcBef>
                <a:spcPct val="20000"/>
              </a:spcBef>
              <a:spcAft>
                <a:spcPts val="0"/>
              </a:spcAft>
              <a:buClrTx/>
              <a:buSzTx/>
              <a:buFont typeface="Arial" pitchFamily="34" charset="0"/>
              <a:buNone/>
              <a:tabLst/>
              <a:defRPr/>
            </a:pPr>
            <a:r>
              <a:rPr kumimoji="0" lang="en-US" sz="2200" b="1" i="1" u="none" strike="noStrike" kern="1200" cap="none" spc="0" normalizeH="0" baseline="0" noProof="0" dirty="0" err="1">
                <a:ln>
                  <a:noFill/>
                </a:ln>
                <a:solidFill>
                  <a:schemeClr val="tx1"/>
                </a:solidFill>
                <a:effectLst/>
                <a:uLnTx/>
                <a:uFillTx/>
                <a:latin typeface="Times New Roman" pitchFamily="18" charset="0"/>
                <a:ea typeface="+mn-ea"/>
                <a:cs typeface="Times New Roman" pitchFamily="18" charset="0"/>
              </a:rPr>
              <a:t>Câu</a:t>
            </a:r>
            <a:r>
              <a:rPr kumimoji="0" lang="en-US" sz="2200" b="1" i="1" u="none" strike="noStrike" kern="1200" cap="none" spc="0" normalizeH="0" noProof="0" dirty="0">
                <a:ln>
                  <a:noFill/>
                </a:ln>
                <a:solidFill>
                  <a:schemeClr val="tx1"/>
                </a:solidFill>
                <a:effectLst/>
                <a:uLnTx/>
                <a:uFillTx/>
                <a:latin typeface="Times New Roman" pitchFamily="18" charset="0"/>
                <a:ea typeface="+mn-ea"/>
                <a:cs typeface="Times New Roman" pitchFamily="18" charset="0"/>
              </a:rPr>
              <a:t> 1:</a:t>
            </a:r>
            <a:endParaRPr kumimoji="0" lang="en-US" sz="2200" b="1" i="1"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a:p>
            <a:pPr marL="742950" marR="0" lvl="0" indent="-742950" algn="l" defTabSz="1218804" rtl="0" eaLnBrk="1" fontAlgn="auto" latinLnBrk="0" hangingPunct="1">
              <a:lnSpc>
                <a:spcPct val="100000"/>
              </a:lnSpc>
              <a:spcBef>
                <a:spcPct val="20000"/>
              </a:spcBef>
              <a:spcAft>
                <a:spcPts val="0"/>
              </a:spcAft>
              <a:buClrTx/>
              <a:buSzTx/>
              <a:buFont typeface="Arial" pitchFamily="34" charset="0"/>
              <a:buAutoNum type="arabicPeriod"/>
              <a:tabLst/>
              <a:defRPr/>
            </a:pPr>
            <a:r>
              <a:rPr kumimoji="0" lang="en-US" sz="2200" b="0" i="0" u="none" strike="noStrike" kern="1200" cap="none" spc="0" normalizeH="0" baseline="0" noProof="0" dirty="0" err="1">
                <a:ln>
                  <a:noFill/>
                </a:ln>
                <a:solidFill>
                  <a:schemeClr val="tx1"/>
                </a:solidFill>
                <a:effectLst/>
                <a:uLnTx/>
                <a:uFillTx/>
                <a:latin typeface="Times New Roman" pitchFamily="18" charset="0"/>
                <a:ea typeface="+mn-ea"/>
                <a:cs typeface="Times New Roman" pitchFamily="18" charset="0"/>
              </a:rPr>
              <a:t>Lực</a:t>
            </a:r>
            <a:r>
              <a:rPr kumimoji="0" lang="en-US" sz="22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do </a:t>
            </a:r>
            <a:r>
              <a:rPr kumimoji="0" lang="en-US" sz="2200" b="0" i="0" u="none" strike="noStrike" kern="1200" cap="none" spc="0" normalizeH="0" baseline="0" noProof="0" dirty="0" err="1">
                <a:ln>
                  <a:noFill/>
                </a:ln>
                <a:solidFill>
                  <a:schemeClr val="tx1"/>
                </a:solidFill>
                <a:effectLst/>
                <a:uLnTx/>
                <a:uFillTx/>
                <a:latin typeface="Times New Roman" pitchFamily="18" charset="0"/>
                <a:ea typeface="+mn-ea"/>
                <a:cs typeface="Times New Roman" pitchFamily="18" charset="0"/>
              </a:rPr>
              <a:t>chân</a:t>
            </a:r>
            <a:r>
              <a:rPr kumimoji="0" lang="en-US" sz="22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r>
              <a:rPr kumimoji="0" lang="en-US" sz="2200" b="0" i="0" u="none" strike="noStrike" kern="1200" cap="none" spc="0" normalizeH="0" baseline="0" noProof="0" dirty="0" err="1">
                <a:ln>
                  <a:noFill/>
                </a:ln>
                <a:solidFill>
                  <a:schemeClr val="tx1"/>
                </a:solidFill>
                <a:effectLst/>
                <a:uLnTx/>
                <a:uFillTx/>
                <a:latin typeface="Times New Roman" pitchFamily="18" charset="0"/>
                <a:ea typeface="+mn-ea"/>
                <a:cs typeface="Times New Roman" pitchFamily="18" charset="0"/>
              </a:rPr>
              <a:t>người</a:t>
            </a:r>
            <a:r>
              <a:rPr kumimoji="0" lang="en-US" sz="22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r>
              <a:rPr kumimoji="0" lang="en-US" sz="2200" b="0" i="0" u="none" strike="noStrike" kern="1200" cap="none" spc="0" normalizeH="0" baseline="0" noProof="0" dirty="0" err="1">
                <a:ln>
                  <a:noFill/>
                </a:ln>
                <a:solidFill>
                  <a:schemeClr val="tx1"/>
                </a:solidFill>
                <a:effectLst/>
                <a:uLnTx/>
                <a:uFillTx/>
                <a:latin typeface="Times New Roman" pitchFamily="18" charset="0"/>
                <a:ea typeface="+mn-ea"/>
                <a:cs typeface="Times New Roman" pitchFamily="18" charset="0"/>
              </a:rPr>
              <a:t>cầu</a:t>
            </a:r>
            <a:r>
              <a:rPr kumimoji="0" lang="en-US" sz="22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r>
              <a:rPr kumimoji="0" lang="en-US" sz="2200" b="0" i="0" u="none" strike="noStrike" kern="1200" cap="none" spc="0" normalizeH="0" baseline="0" noProof="0" dirty="0" err="1">
                <a:ln>
                  <a:noFill/>
                </a:ln>
                <a:solidFill>
                  <a:schemeClr val="tx1"/>
                </a:solidFill>
                <a:effectLst/>
                <a:uLnTx/>
                <a:uFillTx/>
                <a:latin typeface="Times New Roman" pitchFamily="18" charset="0"/>
                <a:ea typeface="+mn-ea"/>
                <a:cs typeface="Times New Roman" pitchFamily="18" charset="0"/>
              </a:rPr>
              <a:t>thủ</a:t>
            </a:r>
            <a:r>
              <a:rPr kumimoji="0" lang="en-US" sz="22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r>
              <a:rPr kumimoji="0" lang="en-US" sz="2200" b="0" i="0" u="none" strike="noStrike" kern="1200" cap="none" spc="0" normalizeH="0" baseline="0" noProof="0" dirty="0" err="1">
                <a:ln>
                  <a:noFill/>
                </a:ln>
                <a:solidFill>
                  <a:schemeClr val="tx1"/>
                </a:solidFill>
                <a:effectLst/>
                <a:uLnTx/>
                <a:uFillTx/>
                <a:latin typeface="Times New Roman" pitchFamily="18" charset="0"/>
                <a:ea typeface="+mn-ea"/>
                <a:cs typeface="Times New Roman" pitchFamily="18" charset="0"/>
              </a:rPr>
              <a:t>tác</a:t>
            </a:r>
            <a:r>
              <a:rPr kumimoji="0" lang="en-US" sz="22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r>
              <a:rPr kumimoji="0" lang="en-US" sz="2200" b="0" i="0" u="none" strike="noStrike" kern="1200" cap="none" spc="0" normalizeH="0" baseline="0" noProof="0" dirty="0" err="1">
                <a:ln>
                  <a:noFill/>
                </a:ln>
                <a:solidFill>
                  <a:schemeClr val="tx1"/>
                </a:solidFill>
                <a:effectLst/>
                <a:uLnTx/>
                <a:uFillTx/>
                <a:latin typeface="Times New Roman" pitchFamily="18" charset="0"/>
                <a:ea typeface="+mn-ea"/>
                <a:cs typeface="Times New Roman" pitchFamily="18" charset="0"/>
              </a:rPr>
              <a:t>dụng</a:t>
            </a:r>
            <a:r>
              <a:rPr kumimoji="0" lang="en-US" sz="22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r>
              <a:rPr kumimoji="0" lang="en-US" sz="2200" b="0" i="0" u="none" strike="noStrike" kern="1200" cap="none" spc="0" normalizeH="0" baseline="0" noProof="0" dirty="0" err="1">
                <a:ln>
                  <a:noFill/>
                </a:ln>
                <a:solidFill>
                  <a:schemeClr val="tx1"/>
                </a:solidFill>
                <a:effectLst/>
                <a:uLnTx/>
                <a:uFillTx/>
                <a:latin typeface="Times New Roman" pitchFamily="18" charset="0"/>
                <a:ea typeface="+mn-ea"/>
                <a:cs typeface="Times New Roman" pitchFamily="18" charset="0"/>
              </a:rPr>
              <a:t>vào</a:t>
            </a:r>
            <a:r>
              <a:rPr kumimoji="0" lang="en-US" sz="22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r>
              <a:rPr kumimoji="0" lang="en-US" sz="2200" b="0" i="0" u="none" strike="noStrike" kern="1200" cap="none" spc="0" normalizeH="0" baseline="0" noProof="0" dirty="0" err="1">
                <a:ln>
                  <a:noFill/>
                </a:ln>
                <a:solidFill>
                  <a:schemeClr val="tx1"/>
                </a:solidFill>
                <a:effectLst/>
                <a:uLnTx/>
                <a:uFillTx/>
                <a:latin typeface="Times New Roman" pitchFamily="18" charset="0"/>
                <a:ea typeface="+mn-ea"/>
                <a:cs typeface="Times New Roman" pitchFamily="18" charset="0"/>
              </a:rPr>
              <a:t>quả</a:t>
            </a:r>
            <a:r>
              <a:rPr kumimoji="0" lang="en-US" sz="22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r>
              <a:rPr kumimoji="0" lang="en-US" sz="2200" b="0" i="0" u="none" strike="noStrike" kern="1200" cap="none" spc="0" normalizeH="0" baseline="0" noProof="0" dirty="0" err="1">
                <a:ln>
                  <a:noFill/>
                </a:ln>
                <a:solidFill>
                  <a:schemeClr val="tx1"/>
                </a:solidFill>
                <a:effectLst/>
                <a:uLnTx/>
                <a:uFillTx/>
                <a:latin typeface="Times New Roman" pitchFamily="18" charset="0"/>
                <a:ea typeface="+mn-ea"/>
                <a:cs typeface="Times New Roman" pitchFamily="18" charset="0"/>
              </a:rPr>
              <a:t>bóng</a:t>
            </a:r>
            <a:r>
              <a:rPr kumimoji="0" lang="en-US" sz="22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r>
              <a:rPr kumimoji="0" lang="en-US" sz="2200" b="0" i="0" u="none" strike="noStrike" kern="1200" cap="none" spc="0" normalizeH="0" baseline="0" noProof="0" dirty="0" err="1">
                <a:ln>
                  <a:noFill/>
                </a:ln>
                <a:solidFill>
                  <a:schemeClr val="tx1"/>
                </a:solidFill>
                <a:effectLst/>
                <a:uLnTx/>
                <a:uFillTx/>
                <a:latin typeface="Times New Roman" pitchFamily="18" charset="0"/>
                <a:ea typeface="+mn-ea"/>
                <a:cs typeface="Times New Roman" pitchFamily="18" charset="0"/>
              </a:rPr>
              <a:t>làm</a:t>
            </a:r>
            <a:r>
              <a:rPr kumimoji="0" lang="en-US" sz="2200" b="0" i="0" u="none" strike="noStrike" kern="1200" cap="none" spc="0" normalizeH="0" noProof="0" dirty="0">
                <a:ln>
                  <a:noFill/>
                </a:ln>
                <a:solidFill>
                  <a:schemeClr val="tx1"/>
                </a:solidFill>
                <a:effectLst/>
                <a:uLnTx/>
                <a:uFillTx/>
                <a:latin typeface="Times New Roman" pitchFamily="18" charset="0"/>
                <a:ea typeface="+mn-ea"/>
                <a:cs typeface="Times New Roman" pitchFamily="18" charset="0"/>
              </a:rPr>
              <a:t> </a:t>
            </a:r>
            <a:r>
              <a:rPr kumimoji="0" lang="en-US" sz="2200" b="0" i="0" u="none" strike="noStrike" kern="1200" cap="none" spc="0" normalizeH="0" noProof="0" dirty="0" err="1">
                <a:ln>
                  <a:noFill/>
                </a:ln>
                <a:solidFill>
                  <a:schemeClr val="tx1"/>
                </a:solidFill>
                <a:effectLst/>
                <a:uLnTx/>
                <a:uFillTx/>
                <a:latin typeface="Times New Roman" pitchFamily="18" charset="0"/>
                <a:ea typeface="+mn-ea"/>
                <a:cs typeface="Times New Roman" pitchFamily="18" charset="0"/>
              </a:rPr>
              <a:t>nó</a:t>
            </a:r>
            <a:r>
              <a:rPr kumimoji="0" lang="en-US" sz="2200" b="0" i="0" u="none" strike="noStrike" kern="1200" cap="none" spc="0" normalizeH="0" noProof="0" dirty="0">
                <a:ln>
                  <a:noFill/>
                </a:ln>
                <a:solidFill>
                  <a:schemeClr val="tx1"/>
                </a:solidFill>
                <a:effectLst/>
                <a:uLnTx/>
                <a:uFillTx/>
                <a:latin typeface="Times New Roman" pitchFamily="18" charset="0"/>
                <a:ea typeface="+mn-ea"/>
                <a:cs typeface="Times New Roman" pitchFamily="18" charset="0"/>
              </a:rPr>
              <a:t> </a:t>
            </a:r>
            <a:r>
              <a:rPr kumimoji="0" lang="en-US" sz="2200" b="1" i="0" u="none" strike="noStrike" kern="1200" cap="none" spc="0" normalizeH="0" noProof="0" dirty="0" err="1">
                <a:ln>
                  <a:noFill/>
                </a:ln>
                <a:solidFill>
                  <a:schemeClr val="tx1"/>
                </a:solidFill>
                <a:effectLst/>
                <a:uLnTx/>
                <a:uFillTx/>
                <a:latin typeface="Times New Roman" pitchFamily="18" charset="0"/>
                <a:ea typeface="+mn-ea"/>
                <a:cs typeface="Times New Roman" pitchFamily="18" charset="0"/>
              </a:rPr>
              <a:t>đang</a:t>
            </a:r>
            <a:r>
              <a:rPr kumimoji="0" lang="en-US" sz="2200" b="1" i="0" u="none" strike="noStrike" kern="1200" cap="none" spc="0" normalizeH="0" noProof="0" dirty="0">
                <a:ln>
                  <a:noFill/>
                </a:ln>
                <a:solidFill>
                  <a:schemeClr val="tx1"/>
                </a:solidFill>
                <a:effectLst/>
                <a:uLnTx/>
                <a:uFillTx/>
                <a:latin typeface="Times New Roman" pitchFamily="18" charset="0"/>
                <a:ea typeface="+mn-ea"/>
                <a:cs typeface="Times New Roman" pitchFamily="18" charset="0"/>
              </a:rPr>
              <a:t> </a:t>
            </a:r>
            <a:r>
              <a:rPr kumimoji="0" lang="en-US" sz="2200" b="1" i="0" u="none" strike="noStrike" kern="1200" cap="none" spc="0" normalizeH="0" noProof="0" dirty="0" err="1">
                <a:ln>
                  <a:noFill/>
                </a:ln>
                <a:solidFill>
                  <a:schemeClr val="tx1"/>
                </a:solidFill>
                <a:effectLst/>
                <a:uLnTx/>
                <a:uFillTx/>
                <a:latin typeface="Times New Roman" pitchFamily="18" charset="0"/>
                <a:ea typeface="+mn-ea"/>
                <a:cs typeface="Times New Roman" pitchFamily="18" charset="0"/>
              </a:rPr>
              <a:t>đứng</a:t>
            </a:r>
            <a:r>
              <a:rPr kumimoji="0" lang="en-US" sz="2200" b="1" i="0" u="none" strike="noStrike" kern="1200" cap="none" spc="0" normalizeH="0" noProof="0" dirty="0">
                <a:ln>
                  <a:noFill/>
                </a:ln>
                <a:solidFill>
                  <a:schemeClr val="tx1"/>
                </a:solidFill>
                <a:effectLst/>
                <a:uLnTx/>
                <a:uFillTx/>
                <a:latin typeface="Times New Roman" pitchFamily="18" charset="0"/>
                <a:ea typeface="+mn-ea"/>
                <a:cs typeface="Times New Roman" pitchFamily="18" charset="0"/>
              </a:rPr>
              <a:t> </a:t>
            </a:r>
            <a:r>
              <a:rPr kumimoji="0" lang="en-US" sz="2200" b="1" i="0" u="none" strike="noStrike" kern="1200" cap="none" spc="0" normalizeH="0" noProof="0" dirty="0" err="1">
                <a:ln>
                  <a:noFill/>
                </a:ln>
                <a:solidFill>
                  <a:schemeClr val="tx1"/>
                </a:solidFill>
                <a:effectLst/>
                <a:uLnTx/>
                <a:uFillTx/>
                <a:latin typeface="Times New Roman" pitchFamily="18" charset="0"/>
                <a:ea typeface="+mn-ea"/>
                <a:cs typeface="Times New Roman" pitchFamily="18" charset="0"/>
              </a:rPr>
              <a:t>yên</a:t>
            </a:r>
            <a:r>
              <a:rPr kumimoji="0" lang="en-US" sz="2200" b="1" i="0" u="none" strike="noStrike" kern="1200" cap="none" spc="0" normalizeH="0" noProof="0" dirty="0">
                <a:ln>
                  <a:noFill/>
                </a:ln>
                <a:solidFill>
                  <a:schemeClr val="tx1"/>
                </a:solidFill>
                <a:effectLst/>
                <a:uLnTx/>
                <a:uFillTx/>
                <a:latin typeface="Times New Roman" pitchFamily="18" charset="0"/>
                <a:ea typeface="+mn-ea"/>
                <a:cs typeface="Times New Roman" pitchFamily="18" charset="0"/>
              </a:rPr>
              <a:t> </a:t>
            </a:r>
            <a:r>
              <a:rPr kumimoji="0" lang="en-US" sz="2200" b="1" i="0" u="none" strike="noStrike" kern="1200" cap="none" spc="0" normalizeH="0" noProof="0" dirty="0" err="1">
                <a:ln>
                  <a:noFill/>
                </a:ln>
                <a:solidFill>
                  <a:schemeClr val="tx1"/>
                </a:solidFill>
                <a:effectLst/>
                <a:uLnTx/>
                <a:uFillTx/>
                <a:latin typeface="Times New Roman" pitchFamily="18" charset="0"/>
                <a:ea typeface="+mn-ea"/>
                <a:cs typeface="Times New Roman" pitchFamily="18" charset="0"/>
              </a:rPr>
              <a:t>thì</a:t>
            </a:r>
            <a:r>
              <a:rPr kumimoji="0" lang="en-US" sz="2200" b="1" i="0" u="none" strike="noStrike" kern="1200" cap="none" spc="0" normalizeH="0" noProof="0" dirty="0">
                <a:ln>
                  <a:noFill/>
                </a:ln>
                <a:solidFill>
                  <a:schemeClr val="tx1"/>
                </a:solidFill>
                <a:effectLst/>
                <a:uLnTx/>
                <a:uFillTx/>
                <a:latin typeface="Times New Roman" pitchFamily="18" charset="0"/>
                <a:ea typeface="+mn-ea"/>
                <a:cs typeface="Times New Roman" pitchFamily="18" charset="0"/>
              </a:rPr>
              <a:t> </a:t>
            </a:r>
            <a:r>
              <a:rPr kumimoji="0" lang="en-US" sz="2200" b="1" i="0" u="none" strike="noStrike" kern="1200" cap="none" spc="0" normalizeH="0" noProof="0" dirty="0" err="1">
                <a:ln>
                  <a:noFill/>
                </a:ln>
                <a:solidFill>
                  <a:schemeClr val="tx1"/>
                </a:solidFill>
                <a:effectLst/>
                <a:uLnTx/>
                <a:uFillTx/>
                <a:latin typeface="Times New Roman" pitchFamily="18" charset="0"/>
                <a:ea typeface="+mn-ea"/>
                <a:cs typeface="Times New Roman" pitchFamily="18" charset="0"/>
              </a:rPr>
              <a:t>chuyển</a:t>
            </a:r>
            <a:r>
              <a:rPr kumimoji="0" lang="en-US" sz="2200" b="1" i="0" u="none" strike="noStrike" kern="1200" cap="none" spc="0" normalizeH="0" noProof="0" dirty="0">
                <a:ln>
                  <a:noFill/>
                </a:ln>
                <a:solidFill>
                  <a:schemeClr val="tx1"/>
                </a:solidFill>
                <a:effectLst/>
                <a:uLnTx/>
                <a:uFillTx/>
                <a:latin typeface="Times New Roman" pitchFamily="18" charset="0"/>
                <a:ea typeface="+mn-ea"/>
                <a:cs typeface="Times New Roman" pitchFamily="18" charset="0"/>
              </a:rPr>
              <a:t> </a:t>
            </a:r>
            <a:r>
              <a:rPr kumimoji="0" lang="en-US" sz="2200" b="1" i="0" u="none" strike="noStrike" kern="1200" cap="none" spc="0" normalizeH="0" noProof="0" dirty="0" err="1">
                <a:ln>
                  <a:noFill/>
                </a:ln>
                <a:solidFill>
                  <a:schemeClr val="tx1"/>
                </a:solidFill>
                <a:effectLst/>
                <a:uLnTx/>
                <a:uFillTx/>
                <a:latin typeface="Times New Roman" pitchFamily="18" charset="0"/>
                <a:ea typeface="+mn-ea"/>
                <a:cs typeface="Times New Roman" pitchFamily="18" charset="0"/>
              </a:rPr>
              <a:t>động</a:t>
            </a:r>
            <a:r>
              <a:rPr kumimoji="0" lang="en-US" sz="2200" b="1" i="0" u="none" strike="noStrike" kern="1200" cap="none" spc="0" normalizeH="0" noProof="0" dirty="0">
                <a:ln>
                  <a:noFill/>
                </a:ln>
                <a:solidFill>
                  <a:schemeClr val="tx1"/>
                </a:solidFill>
                <a:effectLst/>
                <a:uLnTx/>
                <a:uFillTx/>
                <a:latin typeface="Times New Roman" pitchFamily="18" charset="0"/>
                <a:ea typeface="+mn-ea"/>
                <a:cs typeface="Times New Roman" pitchFamily="18" charset="0"/>
              </a:rPr>
              <a:t> (</a:t>
            </a:r>
            <a:r>
              <a:rPr kumimoji="0" lang="en-US" sz="2200" b="1" i="0" u="none" strike="noStrike" kern="1200" cap="none" spc="0" normalizeH="0" noProof="0" dirty="0" err="1">
                <a:ln>
                  <a:noFill/>
                </a:ln>
                <a:solidFill>
                  <a:schemeClr val="tx1"/>
                </a:solidFill>
                <a:effectLst/>
                <a:uLnTx/>
                <a:uFillTx/>
                <a:latin typeface="Times New Roman" pitchFamily="18" charset="0"/>
                <a:ea typeface="+mn-ea"/>
                <a:cs typeface="Times New Roman" pitchFamily="18" charset="0"/>
              </a:rPr>
              <a:t>và</a:t>
            </a:r>
            <a:r>
              <a:rPr kumimoji="0" lang="en-US" sz="2200" b="1" i="0" u="none" strike="noStrike" kern="1200" cap="none" spc="0" normalizeH="0" noProof="0" dirty="0">
                <a:ln>
                  <a:noFill/>
                </a:ln>
                <a:solidFill>
                  <a:schemeClr val="tx1"/>
                </a:solidFill>
                <a:effectLst/>
                <a:uLnTx/>
                <a:uFillTx/>
                <a:latin typeface="Times New Roman" pitchFamily="18" charset="0"/>
                <a:ea typeface="+mn-ea"/>
                <a:cs typeface="Times New Roman" pitchFamily="18" charset="0"/>
              </a:rPr>
              <a:t> </a:t>
            </a:r>
            <a:r>
              <a:rPr kumimoji="0" lang="en-US" sz="2200" b="1" i="0" u="none" strike="noStrike" kern="1200" cap="none" spc="0" normalizeH="0" noProof="0" dirty="0" err="1">
                <a:ln>
                  <a:noFill/>
                </a:ln>
                <a:solidFill>
                  <a:schemeClr val="tx1"/>
                </a:solidFill>
                <a:effectLst/>
                <a:uLnTx/>
                <a:uFillTx/>
                <a:latin typeface="Times New Roman" pitchFamily="18" charset="0"/>
                <a:ea typeface="+mn-ea"/>
                <a:cs typeface="Times New Roman" pitchFamily="18" charset="0"/>
              </a:rPr>
              <a:t>làm</a:t>
            </a:r>
            <a:r>
              <a:rPr kumimoji="0" lang="en-US" sz="2200" b="1" i="0" u="none" strike="noStrike" kern="1200" cap="none" spc="0" normalizeH="0" noProof="0" dirty="0">
                <a:ln>
                  <a:noFill/>
                </a:ln>
                <a:solidFill>
                  <a:schemeClr val="tx1"/>
                </a:solidFill>
                <a:effectLst/>
                <a:uLnTx/>
                <a:uFillTx/>
                <a:latin typeface="Times New Roman" pitchFamily="18" charset="0"/>
                <a:ea typeface="+mn-ea"/>
                <a:cs typeface="Times New Roman" pitchFamily="18" charset="0"/>
              </a:rPr>
              <a:t> </a:t>
            </a:r>
            <a:r>
              <a:rPr kumimoji="0" lang="en-US" sz="2200" b="1" i="0" u="none" strike="noStrike" kern="1200" cap="none" spc="0" normalizeH="0" noProof="0" dirty="0" err="1">
                <a:ln>
                  <a:noFill/>
                </a:ln>
                <a:solidFill>
                  <a:schemeClr val="tx1"/>
                </a:solidFill>
                <a:effectLst/>
                <a:uLnTx/>
                <a:uFillTx/>
                <a:latin typeface="Times New Roman" pitchFamily="18" charset="0"/>
                <a:ea typeface="+mn-ea"/>
                <a:cs typeface="Times New Roman" pitchFamily="18" charset="0"/>
              </a:rPr>
              <a:t>quả</a:t>
            </a:r>
            <a:r>
              <a:rPr kumimoji="0" lang="en-US" sz="2200" b="1" i="0" u="none" strike="noStrike" kern="1200" cap="none" spc="0" normalizeH="0" noProof="0" dirty="0">
                <a:ln>
                  <a:noFill/>
                </a:ln>
                <a:solidFill>
                  <a:schemeClr val="tx1"/>
                </a:solidFill>
                <a:effectLst/>
                <a:uLnTx/>
                <a:uFillTx/>
                <a:latin typeface="Times New Roman" pitchFamily="18" charset="0"/>
                <a:ea typeface="+mn-ea"/>
                <a:cs typeface="Times New Roman" pitchFamily="18" charset="0"/>
              </a:rPr>
              <a:t> </a:t>
            </a:r>
            <a:r>
              <a:rPr kumimoji="0" lang="en-US" sz="2200" b="1" i="0" u="none" strike="noStrike" kern="1200" cap="none" spc="0" normalizeH="0" noProof="0" dirty="0" err="1">
                <a:ln>
                  <a:noFill/>
                </a:ln>
                <a:solidFill>
                  <a:schemeClr val="tx1"/>
                </a:solidFill>
                <a:effectLst/>
                <a:uLnTx/>
                <a:uFillTx/>
                <a:latin typeface="Times New Roman" pitchFamily="18" charset="0"/>
                <a:ea typeface="+mn-ea"/>
                <a:cs typeface="Times New Roman" pitchFamily="18" charset="0"/>
              </a:rPr>
              <a:t>bóng</a:t>
            </a:r>
            <a:r>
              <a:rPr kumimoji="0" lang="en-US" sz="2200" b="1" i="0" u="none" strike="noStrike" kern="1200" cap="none" spc="0" normalizeH="0" noProof="0" dirty="0">
                <a:ln>
                  <a:noFill/>
                </a:ln>
                <a:solidFill>
                  <a:schemeClr val="tx1"/>
                </a:solidFill>
                <a:effectLst/>
                <a:uLnTx/>
                <a:uFillTx/>
                <a:latin typeface="Times New Roman" pitchFamily="18" charset="0"/>
                <a:ea typeface="+mn-ea"/>
                <a:cs typeface="Times New Roman" pitchFamily="18" charset="0"/>
              </a:rPr>
              <a:t> </a:t>
            </a:r>
            <a:r>
              <a:rPr kumimoji="0" lang="en-US" sz="2200" b="1" i="0" u="none" strike="noStrike" kern="1200" cap="none" spc="0" normalizeH="0" noProof="0" dirty="0" err="1">
                <a:ln>
                  <a:noFill/>
                </a:ln>
                <a:solidFill>
                  <a:schemeClr val="tx1"/>
                </a:solidFill>
                <a:effectLst/>
                <a:uLnTx/>
                <a:uFillTx/>
                <a:latin typeface="Times New Roman" pitchFamily="18" charset="0"/>
                <a:ea typeface="+mn-ea"/>
                <a:cs typeface="Times New Roman" pitchFamily="18" charset="0"/>
              </a:rPr>
              <a:t>biến</a:t>
            </a:r>
            <a:r>
              <a:rPr kumimoji="0" lang="en-US" sz="2200" b="1" i="0" u="none" strike="noStrike" kern="1200" cap="none" spc="0" normalizeH="0" noProof="0" dirty="0">
                <a:ln>
                  <a:noFill/>
                </a:ln>
                <a:solidFill>
                  <a:schemeClr val="tx1"/>
                </a:solidFill>
                <a:effectLst/>
                <a:uLnTx/>
                <a:uFillTx/>
                <a:latin typeface="Times New Roman" pitchFamily="18" charset="0"/>
                <a:ea typeface="+mn-ea"/>
                <a:cs typeface="Times New Roman" pitchFamily="18" charset="0"/>
              </a:rPr>
              <a:t> </a:t>
            </a:r>
            <a:r>
              <a:rPr kumimoji="0" lang="en-US" sz="2200" b="1" i="0" u="none" strike="noStrike" kern="1200" cap="none" spc="0" normalizeH="0" noProof="0" dirty="0" err="1">
                <a:ln>
                  <a:noFill/>
                </a:ln>
                <a:solidFill>
                  <a:schemeClr val="tx1"/>
                </a:solidFill>
                <a:effectLst/>
                <a:uLnTx/>
                <a:uFillTx/>
                <a:latin typeface="Times New Roman" pitchFamily="18" charset="0"/>
                <a:ea typeface="+mn-ea"/>
                <a:cs typeface="Times New Roman" pitchFamily="18" charset="0"/>
              </a:rPr>
              <a:t>dạng</a:t>
            </a:r>
            <a:r>
              <a:rPr kumimoji="0" lang="en-US" sz="2200" b="1" i="0" u="none" strike="noStrike" kern="1200" cap="none" spc="0" normalizeH="0" noProof="0" dirty="0">
                <a:ln>
                  <a:noFill/>
                </a:ln>
                <a:solidFill>
                  <a:schemeClr val="tx1"/>
                </a:solidFill>
                <a:effectLst/>
                <a:uLnTx/>
                <a:uFillTx/>
                <a:latin typeface="Times New Roman" pitchFamily="18" charset="0"/>
                <a:ea typeface="+mn-ea"/>
                <a:cs typeface="Times New Roman" pitchFamily="18" charset="0"/>
              </a:rPr>
              <a:t>)</a:t>
            </a:r>
            <a:endParaRPr kumimoji="0" lang="en-US" sz="2200" b="1"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a:p>
            <a:pPr marL="742950" marR="0" lvl="0" indent="-742950" algn="l" defTabSz="1218804" rtl="0" eaLnBrk="1" fontAlgn="auto" latinLnBrk="0" hangingPunct="1">
              <a:lnSpc>
                <a:spcPct val="100000"/>
              </a:lnSpc>
              <a:spcBef>
                <a:spcPct val="20000"/>
              </a:spcBef>
              <a:spcAft>
                <a:spcPts val="0"/>
              </a:spcAft>
              <a:buClrTx/>
              <a:buSzTx/>
              <a:buFont typeface="Arial" pitchFamily="34" charset="0"/>
              <a:buAutoNum type="arabicPeriod"/>
              <a:tabLst/>
              <a:defRPr/>
            </a:pPr>
            <a:r>
              <a:rPr kumimoji="0" lang="en-US" sz="2200" b="0" i="0" u="none" strike="noStrike" kern="1200" cap="none" spc="0" normalizeH="0" baseline="0" noProof="0" dirty="0" err="1">
                <a:ln>
                  <a:noFill/>
                </a:ln>
                <a:solidFill>
                  <a:schemeClr val="tx1"/>
                </a:solidFill>
                <a:effectLst/>
                <a:uLnTx/>
                <a:uFillTx/>
                <a:latin typeface="Times New Roman" pitchFamily="18" charset="0"/>
                <a:ea typeface="+mn-ea"/>
                <a:cs typeface="Times New Roman" pitchFamily="18" charset="0"/>
              </a:rPr>
              <a:t>Lực</a:t>
            </a:r>
            <a:r>
              <a:rPr kumimoji="0" lang="en-US" sz="22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do </a:t>
            </a:r>
            <a:r>
              <a:rPr kumimoji="0" lang="en-US" sz="2200" b="0" i="0" u="none" strike="noStrike" kern="1200" cap="none" spc="0" normalizeH="0" baseline="0" noProof="0" dirty="0" err="1">
                <a:ln>
                  <a:noFill/>
                </a:ln>
                <a:solidFill>
                  <a:schemeClr val="tx1"/>
                </a:solidFill>
                <a:effectLst/>
                <a:uLnTx/>
                <a:uFillTx/>
                <a:latin typeface="Times New Roman" pitchFamily="18" charset="0"/>
                <a:ea typeface="+mn-ea"/>
                <a:cs typeface="Times New Roman" pitchFamily="18" charset="0"/>
              </a:rPr>
              <a:t>vợt</a:t>
            </a:r>
            <a:r>
              <a:rPr kumimoji="0" lang="en-US" sz="22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r>
              <a:rPr kumimoji="0" lang="en-US" sz="2200" b="0" i="0" u="none" strike="noStrike" kern="1200" cap="none" spc="0" normalizeH="0" baseline="0" noProof="0" err="1">
                <a:ln>
                  <a:noFill/>
                </a:ln>
                <a:solidFill>
                  <a:schemeClr val="tx1"/>
                </a:solidFill>
                <a:effectLst/>
                <a:uLnTx/>
                <a:uFillTx/>
                <a:latin typeface="Times New Roman" pitchFamily="18" charset="0"/>
                <a:ea typeface="+mn-ea"/>
                <a:cs typeface="Times New Roman" pitchFamily="18" charset="0"/>
              </a:rPr>
              <a:t>đánh</a:t>
            </a:r>
            <a:r>
              <a:rPr kumimoji="0" lang="en-US" sz="2200" b="0" i="0" u="none" strike="noStrike" kern="1200" cap="none" spc="0" normalizeH="0" baseline="0" noProof="0">
                <a:ln>
                  <a:noFill/>
                </a:ln>
                <a:solidFill>
                  <a:schemeClr val="tx1"/>
                </a:solidFill>
                <a:effectLst/>
                <a:uLnTx/>
                <a:uFillTx/>
                <a:latin typeface="Times New Roman" pitchFamily="18" charset="0"/>
                <a:ea typeface="+mn-ea"/>
                <a:cs typeface="Times New Roman" pitchFamily="18" charset="0"/>
              </a:rPr>
              <a:t> ten-nít </a:t>
            </a:r>
            <a:r>
              <a:rPr kumimoji="0" lang="en-US" sz="2200" b="0" i="0" u="none" strike="noStrike" kern="1200" cap="none" spc="0" normalizeH="0" baseline="0" noProof="0" dirty="0" err="1">
                <a:ln>
                  <a:noFill/>
                </a:ln>
                <a:solidFill>
                  <a:schemeClr val="tx1"/>
                </a:solidFill>
                <a:effectLst/>
                <a:uLnTx/>
                <a:uFillTx/>
                <a:latin typeface="Times New Roman" pitchFamily="18" charset="0"/>
                <a:ea typeface="+mn-ea"/>
                <a:cs typeface="Times New Roman" pitchFamily="18" charset="0"/>
              </a:rPr>
              <a:t>tác</a:t>
            </a:r>
            <a:r>
              <a:rPr kumimoji="0" lang="en-US" sz="22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r>
              <a:rPr kumimoji="0" lang="en-US" sz="2200" b="0" i="0" u="none" strike="noStrike" kern="1200" cap="none" spc="0" normalizeH="0" baseline="0" noProof="0" dirty="0" err="1">
                <a:ln>
                  <a:noFill/>
                </a:ln>
                <a:solidFill>
                  <a:schemeClr val="tx1"/>
                </a:solidFill>
                <a:effectLst/>
                <a:uLnTx/>
                <a:uFillTx/>
                <a:latin typeface="Times New Roman" pitchFamily="18" charset="0"/>
                <a:ea typeface="+mn-ea"/>
                <a:cs typeface="Times New Roman" pitchFamily="18" charset="0"/>
              </a:rPr>
              <a:t>dụng</a:t>
            </a:r>
            <a:r>
              <a:rPr kumimoji="0" lang="en-US" sz="22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r>
              <a:rPr kumimoji="0" lang="en-US" sz="2200" b="0" i="0" u="none" strike="noStrike" kern="1200" cap="none" spc="0" normalizeH="0" baseline="0" noProof="0" dirty="0" err="1">
                <a:ln>
                  <a:noFill/>
                </a:ln>
                <a:solidFill>
                  <a:schemeClr val="tx1"/>
                </a:solidFill>
                <a:effectLst/>
                <a:uLnTx/>
                <a:uFillTx/>
                <a:latin typeface="Times New Roman" pitchFamily="18" charset="0"/>
                <a:ea typeface="+mn-ea"/>
                <a:cs typeface="Times New Roman" pitchFamily="18" charset="0"/>
              </a:rPr>
              <a:t>vào</a:t>
            </a:r>
            <a:r>
              <a:rPr kumimoji="0" lang="en-US" sz="22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r>
              <a:rPr kumimoji="0" lang="en-US" sz="2200" b="0" i="0" u="none" strike="noStrike" kern="1200" cap="none" spc="0" normalizeH="0" baseline="0" noProof="0" dirty="0" err="1">
                <a:ln>
                  <a:noFill/>
                </a:ln>
                <a:solidFill>
                  <a:schemeClr val="tx1"/>
                </a:solidFill>
                <a:effectLst/>
                <a:uLnTx/>
                <a:uFillTx/>
                <a:latin typeface="Times New Roman" pitchFamily="18" charset="0"/>
                <a:ea typeface="+mn-ea"/>
                <a:cs typeface="Times New Roman" pitchFamily="18" charset="0"/>
              </a:rPr>
              <a:t>quả</a:t>
            </a:r>
            <a:r>
              <a:rPr kumimoji="0" lang="en-US" sz="22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r>
              <a:rPr kumimoji="0" lang="en-US" sz="2200" b="0" i="0" u="none" strike="noStrike" kern="1200" cap="none" spc="0" normalizeH="0" baseline="0" noProof="0" dirty="0" err="1">
                <a:ln>
                  <a:noFill/>
                </a:ln>
                <a:solidFill>
                  <a:schemeClr val="tx1"/>
                </a:solidFill>
                <a:effectLst/>
                <a:uLnTx/>
                <a:uFillTx/>
                <a:latin typeface="Times New Roman" pitchFamily="18" charset="0"/>
                <a:ea typeface="+mn-ea"/>
                <a:cs typeface="Times New Roman" pitchFamily="18" charset="0"/>
              </a:rPr>
              <a:t>bóng</a:t>
            </a:r>
            <a:r>
              <a:rPr kumimoji="0" lang="en-US" sz="22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r>
              <a:rPr kumimoji="0" lang="en-US" sz="2200" b="0" i="0" u="none" strike="noStrike" kern="1200" cap="none" spc="0" normalizeH="0" baseline="0" noProof="0" dirty="0" err="1">
                <a:ln>
                  <a:noFill/>
                </a:ln>
                <a:solidFill>
                  <a:schemeClr val="tx1"/>
                </a:solidFill>
                <a:effectLst/>
                <a:uLnTx/>
                <a:uFillTx/>
                <a:latin typeface="Times New Roman" pitchFamily="18" charset="0"/>
                <a:ea typeface="+mn-ea"/>
                <a:cs typeface="Times New Roman" pitchFamily="18" charset="0"/>
              </a:rPr>
              <a:t>làm</a:t>
            </a:r>
            <a:r>
              <a:rPr kumimoji="0" lang="en-US" sz="2200" b="0" i="0" u="none" strike="noStrike" kern="1200" cap="none" spc="0" normalizeH="0" noProof="0" dirty="0">
                <a:ln>
                  <a:noFill/>
                </a:ln>
                <a:solidFill>
                  <a:schemeClr val="tx1"/>
                </a:solidFill>
                <a:effectLst/>
                <a:uLnTx/>
                <a:uFillTx/>
                <a:latin typeface="Times New Roman" pitchFamily="18" charset="0"/>
                <a:ea typeface="+mn-ea"/>
                <a:cs typeface="Times New Roman" pitchFamily="18" charset="0"/>
              </a:rPr>
              <a:t> </a:t>
            </a:r>
            <a:r>
              <a:rPr kumimoji="0" lang="en-US" sz="2200" b="0" i="0" u="none" strike="noStrike" kern="1200" cap="none" spc="0" normalizeH="0" noProof="0" dirty="0" err="1">
                <a:ln>
                  <a:noFill/>
                </a:ln>
                <a:solidFill>
                  <a:schemeClr val="tx1"/>
                </a:solidFill>
                <a:effectLst/>
                <a:uLnTx/>
                <a:uFillTx/>
                <a:latin typeface="Times New Roman" pitchFamily="18" charset="0"/>
                <a:ea typeface="+mn-ea"/>
                <a:cs typeface="Times New Roman" pitchFamily="18" charset="0"/>
              </a:rPr>
              <a:t>nó</a:t>
            </a:r>
            <a:r>
              <a:rPr kumimoji="0" lang="en-US" sz="2200" b="0" i="0" u="none" strike="noStrike" kern="1200" cap="none" spc="0" normalizeH="0" noProof="0" dirty="0">
                <a:ln>
                  <a:noFill/>
                </a:ln>
                <a:solidFill>
                  <a:schemeClr val="tx1"/>
                </a:solidFill>
                <a:effectLst/>
                <a:uLnTx/>
                <a:uFillTx/>
                <a:latin typeface="Times New Roman" pitchFamily="18" charset="0"/>
                <a:ea typeface="+mn-ea"/>
                <a:cs typeface="Times New Roman" pitchFamily="18" charset="0"/>
              </a:rPr>
              <a:t> </a:t>
            </a:r>
            <a:r>
              <a:rPr kumimoji="0" lang="en-US" sz="2200" b="1" i="0" u="none" strike="noStrike" kern="1200" cap="none" spc="0" normalizeH="0" noProof="0" dirty="0" err="1">
                <a:ln>
                  <a:noFill/>
                </a:ln>
                <a:solidFill>
                  <a:schemeClr val="tx1"/>
                </a:solidFill>
                <a:effectLst/>
                <a:uLnTx/>
                <a:uFillTx/>
                <a:latin typeface="Times New Roman" pitchFamily="18" charset="0"/>
                <a:ea typeface="+mn-ea"/>
                <a:cs typeface="Times New Roman" pitchFamily="18" charset="0"/>
              </a:rPr>
              <a:t>đang</a:t>
            </a:r>
            <a:r>
              <a:rPr kumimoji="0" lang="en-US" sz="2200" b="1" i="0" u="none" strike="noStrike" kern="1200" cap="none" spc="0" normalizeH="0" noProof="0" dirty="0">
                <a:ln>
                  <a:noFill/>
                </a:ln>
                <a:solidFill>
                  <a:schemeClr val="tx1"/>
                </a:solidFill>
                <a:effectLst/>
                <a:uLnTx/>
                <a:uFillTx/>
                <a:latin typeface="Times New Roman" pitchFamily="18" charset="0"/>
                <a:ea typeface="+mn-ea"/>
                <a:cs typeface="Times New Roman" pitchFamily="18" charset="0"/>
              </a:rPr>
              <a:t> </a:t>
            </a:r>
            <a:r>
              <a:rPr kumimoji="0" lang="en-US" sz="2200" b="1" i="0" u="none" strike="noStrike" kern="1200" cap="none" spc="0" normalizeH="0" noProof="0" dirty="0" err="1">
                <a:ln>
                  <a:noFill/>
                </a:ln>
                <a:solidFill>
                  <a:schemeClr val="tx1"/>
                </a:solidFill>
                <a:effectLst/>
                <a:uLnTx/>
                <a:uFillTx/>
                <a:latin typeface="Times New Roman" pitchFamily="18" charset="0"/>
                <a:ea typeface="+mn-ea"/>
                <a:cs typeface="Times New Roman" pitchFamily="18" charset="0"/>
              </a:rPr>
              <a:t>chuyển</a:t>
            </a:r>
            <a:r>
              <a:rPr kumimoji="0" lang="en-US" sz="2200" b="1" i="0" u="none" strike="noStrike" kern="1200" cap="none" spc="0" normalizeH="0" noProof="0" dirty="0">
                <a:ln>
                  <a:noFill/>
                </a:ln>
                <a:solidFill>
                  <a:schemeClr val="tx1"/>
                </a:solidFill>
                <a:effectLst/>
                <a:uLnTx/>
                <a:uFillTx/>
                <a:latin typeface="Times New Roman" pitchFamily="18" charset="0"/>
                <a:ea typeface="+mn-ea"/>
                <a:cs typeface="Times New Roman" pitchFamily="18" charset="0"/>
              </a:rPr>
              <a:t> </a:t>
            </a:r>
            <a:r>
              <a:rPr kumimoji="0" lang="en-US" sz="2200" b="1" i="0" u="none" strike="noStrike" kern="1200" cap="none" spc="0" normalizeH="0" noProof="0" dirty="0" err="1">
                <a:ln>
                  <a:noFill/>
                </a:ln>
                <a:solidFill>
                  <a:schemeClr val="tx1"/>
                </a:solidFill>
                <a:effectLst/>
                <a:uLnTx/>
                <a:uFillTx/>
                <a:latin typeface="Times New Roman" pitchFamily="18" charset="0"/>
                <a:ea typeface="+mn-ea"/>
                <a:cs typeface="Times New Roman" pitchFamily="18" charset="0"/>
              </a:rPr>
              <a:t>động</a:t>
            </a:r>
            <a:r>
              <a:rPr kumimoji="0" lang="en-US" sz="2200" b="1" i="0" u="none" strike="noStrike" kern="1200" cap="none" spc="0" normalizeH="0" noProof="0" dirty="0">
                <a:ln>
                  <a:noFill/>
                </a:ln>
                <a:solidFill>
                  <a:schemeClr val="tx1"/>
                </a:solidFill>
                <a:effectLst/>
                <a:uLnTx/>
                <a:uFillTx/>
                <a:latin typeface="Times New Roman" pitchFamily="18" charset="0"/>
                <a:ea typeface="+mn-ea"/>
                <a:cs typeface="Times New Roman" pitchFamily="18" charset="0"/>
              </a:rPr>
              <a:t> </a:t>
            </a:r>
            <a:r>
              <a:rPr kumimoji="0" lang="en-US" sz="2200" b="1" i="0" u="none" strike="noStrike" kern="1200" cap="none" spc="0" normalizeH="0" noProof="0" dirty="0" err="1">
                <a:ln>
                  <a:noFill/>
                </a:ln>
                <a:solidFill>
                  <a:schemeClr val="tx1"/>
                </a:solidFill>
                <a:effectLst/>
                <a:uLnTx/>
                <a:uFillTx/>
                <a:latin typeface="Times New Roman" pitchFamily="18" charset="0"/>
                <a:ea typeface="+mn-ea"/>
                <a:cs typeface="Times New Roman" pitchFamily="18" charset="0"/>
              </a:rPr>
              <a:t>hướng</a:t>
            </a:r>
            <a:r>
              <a:rPr kumimoji="0" lang="en-US" sz="2200" b="1" i="0" u="none" strike="noStrike" kern="1200" cap="none" spc="0" normalizeH="0" noProof="0" dirty="0">
                <a:ln>
                  <a:noFill/>
                </a:ln>
                <a:solidFill>
                  <a:schemeClr val="tx1"/>
                </a:solidFill>
                <a:effectLst/>
                <a:uLnTx/>
                <a:uFillTx/>
                <a:latin typeface="Times New Roman" pitchFamily="18" charset="0"/>
                <a:ea typeface="+mn-ea"/>
                <a:cs typeface="Times New Roman" pitchFamily="18" charset="0"/>
              </a:rPr>
              <a:t> </a:t>
            </a:r>
            <a:r>
              <a:rPr kumimoji="0" lang="en-US" sz="2200" b="1" i="0" u="none" strike="noStrike" kern="1200" cap="none" spc="0" normalizeH="0" noProof="0" dirty="0" err="1">
                <a:ln>
                  <a:noFill/>
                </a:ln>
                <a:solidFill>
                  <a:schemeClr val="tx1"/>
                </a:solidFill>
                <a:effectLst/>
                <a:uLnTx/>
                <a:uFillTx/>
                <a:latin typeface="Times New Roman" pitchFamily="18" charset="0"/>
                <a:ea typeface="+mn-ea"/>
                <a:cs typeface="Times New Roman" pitchFamily="18" charset="0"/>
              </a:rPr>
              <a:t>này</a:t>
            </a:r>
            <a:r>
              <a:rPr kumimoji="0" lang="en-US" sz="2200" b="1" i="0" u="none" strike="noStrike" kern="1200" cap="none" spc="0" normalizeH="0" noProof="0" dirty="0">
                <a:ln>
                  <a:noFill/>
                </a:ln>
                <a:solidFill>
                  <a:schemeClr val="tx1"/>
                </a:solidFill>
                <a:effectLst/>
                <a:uLnTx/>
                <a:uFillTx/>
                <a:latin typeface="Times New Roman" pitchFamily="18" charset="0"/>
                <a:ea typeface="+mn-ea"/>
                <a:cs typeface="Times New Roman" pitchFamily="18" charset="0"/>
              </a:rPr>
              <a:t> </a:t>
            </a:r>
            <a:r>
              <a:rPr kumimoji="0" lang="en-US" sz="2200" b="1" i="0" u="none" strike="noStrike" kern="1200" cap="none" spc="0" normalizeH="0" noProof="0" dirty="0" err="1">
                <a:ln>
                  <a:noFill/>
                </a:ln>
                <a:solidFill>
                  <a:schemeClr val="tx1"/>
                </a:solidFill>
                <a:effectLst/>
                <a:uLnTx/>
                <a:uFillTx/>
                <a:latin typeface="Times New Roman" pitchFamily="18" charset="0"/>
                <a:ea typeface="+mn-ea"/>
                <a:cs typeface="Times New Roman" pitchFamily="18" charset="0"/>
              </a:rPr>
              <a:t>thì</a:t>
            </a:r>
            <a:r>
              <a:rPr kumimoji="0" lang="en-US" sz="2200" b="1" i="0" u="none" strike="noStrike" kern="1200" cap="none" spc="0" normalizeH="0" noProof="0" dirty="0">
                <a:ln>
                  <a:noFill/>
                </a:ln>
                <a:solidFill>
                  <a:schemeClr val="tx1"/>
                </a:solidFill>
                <a:effectLst/>
                <a:uLnTx/>
                <a:uFillTx/>
                <a:latin typeface="Times New Roman" pitchFamily="18" charset="0"/>
                <a:ea typeface="+mn-ea"/>
                <a:cs typeface="Times New Roman" pitchFamily="18" charset="0"/>
              </a:rPr>
              <a:t> </a:t>
            </a:r>
            <a:r>
              <a:rPr kumimoji="0" lang="en-US" sz="2200" b="1" i="0" u="none" strike="noStrike" kern="1200" cap="none" spc="0" normalizeH="0" noProof="0" dirty="0" err="1">
                <a:ln>
                  <a:noFill/>
                </a:ln>
                <a:solidFill>
                  <a:schemeClr val="tx1"/>
                </a:solidFill>
                <a:effectLst/>
                <a:uLnTx/>
                <a:uFillTx/>
                <a:latin typeface="Times New Roman" pitchFamily="18" charset="0"/>
                <a:ea typeface="+mn-ea"/>
                <a:cs typeface="Times New Roman" pitchFamily="18" charset="0"/>
              </a:rPr>
              <a:t>chuyển</a:t>
            </a:r>
            <a:r>
              <a:rPr kumimoji="0" lang="en-US" sz="2200" b="1" i="0" u="none" strike="noStrike" kern="1200" cap="none" spc="0" normalizeH="0" noProof="0" dirty="0">
                <a:ln>
                  <a:noFill/>
                </a:ln>
                <a:solidFill>
                  <a:schemeClr val="tx1"/>
                </a:solidFill>
                <a:effectLst/>
                <a:uLnTx/>
                <a:uFillTx/>
                <a:latin typeface="Times New Roman" pitchFamily="18" charset="0"/>
                <a:ea typeface="+mn-ea"/>
                <a:cs typeface="Times New Roman" pitchFamily="18" charset="0"/>
              </a:rPr>
              <a:t> </a:t>
            </a:r>
            <a:r>
              <a:rPr kumimoji="0" lang="en-US" sz="2200" b="1" i="0" u="none" strike="noStrike" kern="1200" cap="none" spc="0" normalizeH="0" noProof="0" dirty="0" err="1">
                <a:ln>
                  <a:noFill/>
                </a:ln>
                <a:solidFill>
                  <a:schemeClr val="tx1"/>
                </a:solidFill>
                <a:effectLst/>
                <a:uLnTx/>
                <a:uFillTx/>
                <a:latin typeface="Times New Roman" pitchFamily="18" charset="0"/>
                <a:ea typeface="+mn-ea"/>
                <a:cs typeface="Times New Roman" pitchFamily="18" charset="0"/>
              </a:rPr>
              <a:t>động</a:t>
            </a:r>
            <a:r>
              <a:rPr kumimoji="0" lang="en-US" sz="2200" b="1" i="0" u="none" strike="noStrike" kern="1200" cap="none" spc="0" normalizeH="0" noProof="0" dirty="0">
                <a:ln>
                  <a:noFill/>
                </a:ln>
                <a:solidFill>
                  <a:schemeClr val="tx1"/>
                </a:solidFill>
                <a:effectLst/>
                <a:uLnTx/>
                <a:uFillTx/>
                <a:latin typeface="Times New Roman" pitchFamily="18" charset="0"/>
                <a:ea typeface="+mn-ea"/>
                <a:cs typeface="Times New Roman" pitchFamily="18" charset="0"/>
              </a:rPr>
              <a:t> </a:t>
            </a:r>
            <a:r>
              <a:rPr kumimoji="0" lang="en-US" sz="2200" b="1" i="0" u="none" strike="noStrike" kern="1200" cap="none" spc="0" normalizeH="0" noProof="0" dirty="0" err="1">
                <a:ln>
                  <a:noFill/>
                </a:ln>
                <a:solidFill>
                  <a:schemeClr val="tx1"/>
                </a:solidFill>
                <a:effectLst/>
                <a:uLnTx/>
                <a:uFillTx/>
                <a:latin typeface="Times New Roman" pitchFamily="18" charset="0"/>
                <a:ea typeface="+mn-ea"/>
                <a:cs typeface="Times New Roman" pitchFamily="18" charset="0"/>
              </a:rPr>
              <a:t>theo</a:t>
            </a:r>
            <a:r>
              <a:rPr kumimoji="0" lang="en-US" sz="2200" b="1" i="0" u="none" strike="noStrike" kern="1200" cap="none" spc="0" normalizeH="0" noProof="0" dirty="0">
                <a:ln>
                  <a:noFill/>
                </a:ln>
                <a:solidFill>
                  <a:schemeClr val="tx1"/>
                </a:solidFill>
                <a:effectLst/>
                <a:uLnTx/>
                <a:uFillTx/>
                <a:latin typeface="Times New Roman" pitchFamily="18" charset="0"/>
                <a:ea typeface="+mn-ea"/>
                <a:cs typeface="Times New Roman" pitchFamily="18" charset="0"/>
              </a:rPr>
              <a:t> </a:t>
            </a:r>
            <a:r>
              <a:rPr kumimoji="0" lang="en-US" sz="2200" b="1" i="0" u="none" strike="noStrike" kern="1200" cap="none" spc="0" normalizeH="0" noProof="0" dirty="0" err="1">
                <a:ln>
                  <a:noFill/>
                </a:ln>
                <a:solidFill>
                  <a:schemeClr val="tx1"/>
                </a:solidFill>
                <a:effectLst/>
                <a:uLnTx/>
                <a:uFillTx/>
                <a:latin typeface="Times New Roman" pitchFamily="18" charset="0"/>
                <a:ea typeface="+mn-ea"/>
                <a:cs typeface="Times New Roman" pitchFamily="18" charset="0"/>
              </a:rPr>
              <a:t>hướng</a:t>
            </a:r>
            <a:r>
              <a:rPr kumimoji="0" lang="en-US" sz="2200" b="1" i="0" u="none" strike="noStrike" kern="1200" cap="none" spc="0" normalizeH="0" noProof="0" dirty="0">
                <a:ln>
                  <a:noFill/>
                </a:ln>
                <a:solidFill>
                  <a:schemeClr val="tx1"/>
                </a:solidFill>
                <a:effectLst/>
                <a:uLnTx/>
                <a:uFillTx/>
                <a:latin typeface="Times New Roman" pitchFamily="18" charset="0"/>
                <a:ea typeface="+mn-ea"/>
                <a:cs typeface="Times New Roman" pitchFamily="18" charset="0"/>
              </a:rPr>
              <a:t> </a:t>
            </a:r>
            <a:r>
              <a:rPr kumimoji="0" lang="en-US" sz="2200" b="1" i="0" u="none" strike="noStrike" kern="1200" cap="none" spc="0" normalizeH="0" noProof="0" dirty="0" err="1">
                <a:ln>
                  <a:noFill/>
                </a:ln>
                <a:solidFill>
                  <a:schemeClr val="tx1"/>
                </a:solidFill>
                <a:effectLst/>
                <a:uLnTx/>
                <a:uFillTx/>
                <a:latin typeface="Times New Roman" pitchFamily="18" charset="0"/>
                <a:ea typeface="+mn-ea"/>
                <a:cs typeface="Times New Roman" pitchFamily="18" charset="0"/>
              </a:rPr>
              <a:t>khác</a:t>
            </a:r>
            <a:r>
              <a:rPr kumimoji="0" lang="en-US" sz="2200" b="1" i="0" u="none" strike="noStrike" kern="1200" cap="none" spc="0" normalizeH="0" noProof="0" dirty="0">
                <a:ln>
                  <a:noFill/>
                </a:ln>
                <a:solidFill>
                  <a:schemeClr val="tx1"/>
                </a:solidFill>
                <a:effectLst/>
                <a:uLnTx/>
                <a:uFillTx/>
                <a:latin typeface="Times New Roman" pitchFamily="18" charset="0"/>
                <a:ea typeface="+mn-ea"/>
                <a:cs typeface="Times New Roman" pitchFamily="18" charset="0"/>
              </a:rPr>
              <a:t>. (</a:t>
            </a:r>
            <a:r>
              <a:rPr kumimoji="0" lang="en-US" sz="2200" b="1" i="0" u="none" strike="noStrike" kern="1200" cap="none" spc="0" normalizeH="0" noProof="0" dirty="0" err="1">
                <a:ln>
                  <a:noFill/>
                </a:ln>
                <a:solidFill>
                  <a:schemeClr val="tx1"/>
                </a:solidFill>
                <a:effectLst/>
                <a:uLnTx/>
                <a:uFillTx/>
                <a:latin typeface="Times New Roman" pitchFamily="18" charset="0"/>
                <a:ea typeface="+mn-ea"/>
                <a:cs typeface="Times New Roman" pitchFamily="18" charset="0"/>
              </a:rPr>
              <a:t>và</a:t>
            </a:r>
            <a:r>
              <a:rPr kumimoji="0" lang="en-US" sz="2200" b="1" i="0" u="none" strike="noStrike" kern="1200" cap="none" spc="0" normalizeH="0" noProof="0" dirty="0">
                <a:ln>
                  <a:noFill/>
                </a:ln>
                <a:solidFill>
                  <a:schemeClr val="tx1"/>
                </a:solidFill>
                <a:effectLst/>
                <a:uLnTx/>
                <a:uFillTx/>
                <a:latin typeface="Times New Roman" pitchFamily="18" charset="0"/>
                <a:ea typeface="+mn-ea"/>
                <a:cs typeface="Times New Roman" pitchFamily="18" charset="0"/>
              </a:rPr>
              <a:t> </a:t>
            </a:r>
            <a:r>
              <a:rPr kumimoji="0" lang="en-US" sz="2200" b="1" i="0" u="none" strike="noStrike" kern="1200" cap="none" spc="0" normalizeH="0" noProof="0" dirty="0" err="1">
                <a:ln>
                  <a:noFill/>
                </a:ln>
                <a:solidFill>
                  <a:schemeClr val="tx1"/>
                </a:solidFill>
                <a:effectLst/>
                <a:uLnTx/>
                <a:uFillTx/>
                <a:latin typeface="Times New Roman" pitchFamily="18" charset="0"/>
                <a:ea typeface="+mn-ea"/>
                <a:cs typeface="Times New Roman" pitchFamily="18" charset="0"/>
              </a:rPr>
              <a:t>làm</a:t>
            </a:r>
            <a:r>
              <a:rPr kumimoji="0" lang="en-US" sz="2200" b="1" i="0" u="none" strike="noStrike" kern="1200" cap="none" spc="0" normalizeH="0" noProof="0" dirty="0">
                <a:ln>
                  <a:noFill/>
                </a:ln>
                <a:solidFill>
                  <a:schemeClr val="tx1"/>
                </a:solidFill>
                <a:effectLst/>
                <a:uLnTx/>
                <a:uFillTx/>
                <a:latin typeface="Times New Roman" pitchFamily="18" charset="0"/>
                <a:ea typeface="+mn-ea"/>
                <a:cs typeface="Times New Roman" pitchFamily="18" charset="0"/>
              </a:rPr>
              <a:t> </a:t>
            </a:r>
            <a:r>
              <a:rPr kumimoji="0" lang="en-US" sz="2200" b="1" i="0" u="none" strike="noStrike" kern="1200" cap="none" spc="0" normalizeH="0" noProof="0" dirty="0" err="1">
                <a:ln>
                  <a:noFill/>
                </a:ln>
                <a:solidFill>
                  <a:schemeClr val="tx1"/>
                </a:solidFill>
                <a:effectLst/>
                <a:uLnTx/>
                <a:uFillTx/>
                <a:latin typeface="Times New Roman" pitchFamily="18" charset="0"/>
                <a:ea typeface="+mn-ea"/>
                <a:cs typeface="Times New Roman" pitchFamily="18" charset="0"/>
              </a:rPr>
              <a:t>quả</a:t>
            </a:r>
            <a:r>
              <a:rPr kumimoji="0" lang="en-US" sz="2200" b="1" i="0" u="none" strike="noStrike" kern="1200" cap="none" spc="0" normalizeH="0" noProof="0" dirty="0">
                <a:ln>
                  <a:noFill/>
                </a:ln>
                <a:solidFill>
                  <a:schemeClr val="tx1"/>
                </a:solidFill>
                <a:effectLst/>
                <a:uLnTx/>
                <a:uFillTx/>
                <a:latin typeface="Times New Roman" pitchFamily="18" charset="0"/>
                <a:ea typeface="+mn-ea"/>
                <a:cs typeface="Times New Roman" pitchFamily="18" charset="0"/>
              </a:rPr>
              <a:t> </a:t>
            </a:r>
            <a:r>
              <a:rPr kumimoji="0" lang="en-US" sz="2200" b="1" i="0" u="none" strike="noStrike" kern="1200" cap="none" spc="0" normalizeH="0" noProof="0" dirty="0" err="1">
                <a:ln>
                  <a:noFill/>
                </a:ln>
                <a:solidFill>
                  <a:schemeClr val="tx1"/>
                </a:solidFill>
                <a:effectLst/>
                <a:uLnTx/>
                <a:uFillTx/>
                <a:latin typeface="Times New Roman" pitchFamily="18" charset="0"/>
                <a:ea typeface="+mn-ea"/>
                <a:cs typeface="Times New Roman" pitchFamily="18" charset="0"/>
              </a:rPr>
              <a:t>bóng</a:t>
            </a:r>
            <a:r>
              <a:rPr kumimoji="0" lang="en-US" sz="2200" b="1" i="0" u="none" strike="noStrike" kern="1200" cap="none" spc="0" normalizeH="0" noProof="0" dirty="0">
                <a:ln>
                  <a:noFill/>
                </a:ln>
                <a:solidFill>
                  <a:schemeClr val="tx1"/>
                </a:solidFill>
                <a:effectLst/>
                <a:uLnTx/>
                <a:uFillTx/>
                <a:latin typeface="Times New Roman" pitchFamily="18" charset="0"/>
                <a:ea typeface="+mn-ea"/>
                <a:cs typeface="Times New Roman" pitchFamily="18" charset="0"/>
              </a:rPr>
              <a:t> </a:t>
            </a:r>
            <a:r>
              <a:rPr kumimoji="0" lang="en-US" sz="2200" b="1" i="0" u="none" strike="noStrike" kern="1200" cap="none" spc="0" normalizeH="0" noProof="0" dirty="0" err="1">
                <a:ln>
                  <a:noFill/>
                </a:ln>
                <a:solidFill>
                  <a:schemeClr val="tx1"/>
                </a:solidFill>
                <a:effectLst/>
                <a:uLnTx/>
                <a:uFillTx/>
                <a:latin typeface="Times New Roman" pitchFamily="18" charset="0"/>
                <a:ea typeface="+mn-ea"/>
                <a:cs typeface="Times New Roman" pitchFamily="18" charset="0"/>
              </a:rPr>
              <a:t>biến</a:t>
            </a:r>
            <a:r>
              <a:rPr kumimoji="0" lang="en-US" sz="2200" b="1" i="0" u="none" strike="noStrike" kern="1200" cap="none" spc="0" normalizeH="0" noProof="0" dirty="0">
                <a:ln>
                  <a:noFill/>
                </a:ln>
                <a:solidFill>
                  <a:schemeClr val="tx1"/>
                </a:solidFill>
                <a:effectLst/>
                <a:uLnTx/>
                <a:uFillTx/>
                <a:latin typeface="Times New Roman" pitchFamily="18" charset="0"/>
                <a:ea typeface="+mn-ea"/>
                <a:cs typeface="Times New Roman" pitchFamily="18" charset="0"/>
              </a:rPr>
              <a:t> </a:t>
            </a:r>
            <a:r>
              <a:rPr kumimoji="0" lang="en-US" sz="2200" b="1" i="0" u="none" strike="noStrike" kern="1200" cap="none" spc="0" normalizeH="0" noProof="0" dirty="0" err="1">
                <a:ln>
                  <a:noFill/>
                </a:ln>
                <a:solidFill>
                  <a:schemeClr val="tx1"/>
                </a:solidFill>
                <a:effectLst/>
                <a:uLnTx/>
                <a:uFillTx/>
                <a:latin typeface="Times New Roman" pitchFamily="18" charset="0"/>
                <a:ea typeface="+mn-ea"/>
                <a:cs typeface="Times New Roman" pitchFamily="18" charset="0"/>
              </a:rPr>
              <a:t>dạng</a:t>
            </a:r>
            <a:r>
              <a:rPr kumimoji="0" lang="en-US" sz="2200" b="1" i="0" u="none" strike="noStrike" kern="1200" cap="none" spc="0" normalizeH="0" noProof="0" dirty="0">
                <a:ln>
                  <a:noFill/>
                </a:ln>
                <a:solidFill>
                  <a:schemeClr val="tx1"/>
                </a:solidFill>
                <a:effectLst/>
                <a:uLnTx/>
                <a:uFillTx/>
                <a:latin typeface="Times New Roman" pitchFamily="18" charset="0"/>
                <a:ea typeface="+mn-ea"/>
                <a:cs typeface="Times New Roman" pitchFamily="18" charset="0"/>
              </a:rPr>
              <a:t>)</a:t>
            </a:r>
            <a:endParaRPr kumimoji="0" lang="en-US" sz="2200" b="1"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a:p>
            <a:pPr marL="742950" marR="0" lvl="0" indent="-742950" algn="l" defTabSz="1218804" rtl="0" eaLnBrk="1" fontAlgn="auto" latinLnBrk="0" hangingPunct="1">
              <a:lnSpc>
                <a:spcPct val="100000"/>
              </a:lnSpc>
              <a:spcBef>
                <a:spcPct val="20000"/>
              </a:spcBef>
              <a:spcAft>
                <a:spcPts val="0"/>
              </a:spcAft>
              <a:buClrTx/>
              <a:buSzTx/>
              <a:buFont typeface="Arial" pitchFamily="34" charset="0"/>
              <a:buAutoNum type="arabicPeriod"/>
              <a:tabLst/>
              <a:defRPr/>
            </a:pPr>
            <a:r>
              <a:rPr kumimoji="0" lang="en-US" sz="2200" b="0" i="0" u="none" strike="noStrike" kern="1200" cap="none" spc="0" normalizeH="0" baseline="0" noProof="0" dirty="0" err="1">
                <a:ln>
                  <a:noFill/>
                </a:ln>
                <a:solidFill>
                  <a:schemeClr val="tx1"/>
                </a:solidFill>
                <a:effectLst/>
                <a:uLnTx/>
                <a:uFillTx/>
                <a:latin typeface="Times New Roman" pitchFamily="18" charset="0"/>
                <a:ea typeface="+mn-ea"/>
                <a:cs typeface="Times New Roman" pitchFamily="18" charset="0"/>
              </a:rPr>
              <a:t>Lực</a:t>
            </a:r>
            <a:r>
              <a:rPr kumimoji="0" lang="en-US" sz="22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do </a:t>
            </a:r>
            <a:r>
              <a:rPr kumimoji="0" lang="en-US" sz="2200" b="0" i="0" u="none" strike="noStrike" kern="1200" cap="none" spc="0" normalizeH="0" baseline="0" noProof="0" dirty="0" err="1">
                <a:ln>
                  <a:noFill/>
                </a:ln>
                <a:solidFill>
                  <a:schemeClr val="tx1"/>
                </a:solidFill>
                <a:effectLst/>
                <a:uLnTx/>
                <a:uFillTx/>
                <a:latin typeface="Times New Roman" pitchFamily="18" charset="0"/>
                <a:ea typeface="+mn-ea"/>
                <a:cs typeface="Times New Roman" pitchFamily="18" charset="0"/>
              </a:rPr>
              <a:t>tay</a:t>
            </a:r>
            <a:r>
              <a:rPr kumimoji="0" lang="en-US" sz="22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r>
              <a:rPr kumimoji="0" lang="en-US" sz="2200" b="0" i="0" u="none" strike="noStrike" kern="1200" cap="none" spc="0" normalizeH="0" baseline="0" noProof="0" dirty="0" err="1">
                <a:ln>
                  <a:noFill/>
                </a:ln>
                <a:solidFill>
                  <a:schemeClr val="tx1"/>
                </a:solidFill>
                <a:effectLst/>
                <a:uLnTx/>
                <a:uFillTx/>
                <a:latin typeface="Times New Roman" pitchFamily="18" charset="0"/>
                <a:ea typeface="+mn-ea"/>
                <a:cs typeface="Times New Roman" pitchFamily="18" charset="0"/>
              </a:rPr>
              <a:t>người</a:t>
            </a:r>
            <a:r>
              <a:rPr kumimoji="0" lang="en-US" sz="22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r>
              <a:rPr kumimoji="0" lang="en-US" sz="2200" b="0" i="0" u="none" strike="noStrike" kern="1200" cap="none" spc="0" normalizeH="0" baseline="0" noProof="0" dirty="0" err="1">
                <a:ln>
                  <a:noFill/>
                </a:ln>
                <a:solidFill>
                  <a:schemeClr val="tx1"/>
                </a:solidFill>
                <a:effectLst/>
                <a:uLnTx/>
                <a:uFillTx/>
                <a:latin typeface="Times New Roman" pitchFamily="18" charset="0"/>
                <a:ea typeface="+mn-ea"/>
                <a:cs typeface="Times New Roman" pitchFamily="18" charset="0"/>
              </a:rPr>
              <a:t>ấn</a:t>
            </a:r>
            <a:r>
              <a:rPr kumimoji="0" lang="en-US" sz="22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r>
              <a:rPr kumimoji="0" lang="en-US" sz="2200" b="0" i="0" u="none" strike="noStrike" kern="1200" cap="none" spc="0" normalizeH="0" baseline="0" noProof="0" dirty="0" err="1">
                <a:ln>
                  <a:noFill/>
                </a:ln>
                <a:solidFill>
                  <a:schemeClr val="tx1"/>
                </a:solidFill>
                <a:effectLst/>
                <a:uLnTx/>
                <a:uFillTx/>
                <a:latin typeface="Times New Roman" pitchFamily="18" charset="0"/>
                <a:ea typeface="+mn-ea"/>
                <a:cs typeface="Times New Roman" pitchFamily="18" charset="0"/>
              </a:rPr>
              <a:t>tác</a:t>
            </a:r>
            <a:r>
              <a:rPr kumimoji="0" lang="en-US" sz="22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r>
              <a:rPr kumimoji="0" lang="en-US" sz="2200" b="0" i="0" u="none" strike="noStrike" kern="1200" cap="none" spc="0" normalizeH="0" baseline="0" noProof="0" dirty="0" err="1">
                <a:ln>
                  <a:noFill/>
                </a:ln>
                <a:solidFill>
                  <a:schemeClr val="tx1"/>
                </a:solidFill>
                <a:effectLst/>
                <a:uLnTx/>
                <a:uFillTx/>
                <a:latin typeface="Times New Roman" pitchFamily="18" charset="0"/>
                <a:ea typeface="+mn-ea"/>
                <a:cs typeface="Times New Roman" pitchFamily="18" charset="0"/>
              </a:rPr>
              <a:t>dụng</a:t>
            </a:r>
            <a:r>
              <a:rPr kumimoji="0" lang="en-US" sz="22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r>
              <a:rPr kumimoji="0" lang="en-US" sz="2200" b="0" i="0" u="none" strike="noStrike" kern="1200" cap="none" spc="0" normalizeH="0" baseline="0" noProof="0" dirty="0" err="1">
                <a:ln>
                  <a:noFill/>
                </a:ln>
                <a:solidFill>
                  <a:schemeClr val="tx1"/>
                </a:solidFill>
                <a:effectLst/>
                <a:uLnTx/>
                <a:uFillTx/>
                <a:latin typeface="Times New Roman" pitchFamily="18" charset="0"/>
                <a:ea typeface="+mn-ea"/>
                <a:cs typeface="Times New Roman" pitchFamily="18" charset="0"/>
              </a:rPr>
              <a:t>vào</a:t>
            </a:r>
            <a:r>
              <a:rPr kumimoji="0" lang="en-US" sz="22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r>
              <a:rPr kumimoji="0" lang="en-US" sz="2200" b="0" i="0" u="none" strike="noStrike" kern="1200" cap="none" spc="0" normalizeH="0" baseline="0" noProof="0" dirty="0" err="1">
                <a:ln>
                  <a:noFill/>
                </a:ln>
                <a:solidFill>
                  <a:schemeClr val="tx1"/>
                </a:solidFill>
                <a:effectLst/>
                <a:uLnTx/>
                <a:uFillTx/>
                <a:latin typeface="Times New Roman" pitchFamily="18" charset="0"/>
                <a:ea typeface="+mn-ea"/>
                <a:cs typeface="Times New Roman" pitchFamily="18" charset="0"/>
              </a:rPr>
              <a:t>đệm</a:t>
            </a:r>
            <a:r>
              <a:rPr kumimoji="0" lang="en-US" sz="22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r>
              <a:rPr kumimoji="0" lang="en-US" sz="2200" b="0" i="0" u="none" strike="noStrike" kern="1200" cap="none" spc="0" normalizeH="0" baseline="0" noProof="0" dirty="0" err="1">
                <a:ln>
                  <a:noFill/>
                </a:ln>
                <a:solidFill>
                  <a:schemeClr val="tx1"/>
                </a:solidFill>
                <a:effectLst/>
                <a:uLnTx/>
                <a:uFillTx/>
                <a:latin typeface="Times New Roman" pitchFamily="18" charset="0"/>
                <a:ea typeface="+mn-ea"/>
                <a:cs typeface="Times New Roman" pitchFamily="18" charset="0"/>
              </a:rPr>
              <a:t>làm</a:t>
            </a:r>
            <a:r>
              <a:rPr kumimoji="0" lang="en-US" sz="2200" b="0" i="0" u="none" strike="noStrike" kern="1200" cap="none" spc="0" normalizeH="0" noProof="0" dirty="0">
                <a:ln>
                  <a:noFill/>
                </a:ln>
                <a:solidFill>
                  <a:schemeClr val="tx1"/>
                </a:solidFill>
                <a:effectLst/>
                <a:uLnTx/>
                <a:uFillTx/>
                <a:latin typeface="Times New Roman" pitchFamily="18" charset="0"/>
                <a:ea typeface="+mn-ea"/>
                <a:cs typeface="Times New Roman" pitchFamily="18" charset="0"/>
              </a:rPr>
              <a:t> </a:t>
            </a:r>
            <a:r>
              <a:rPr kumimoji="0" lang="en-US" sz="2200" b="0" i="0" u="none" strike="noStrike" kern="1200" cap="none" spc="0" normalizeH="0" noProof="0" dirty="0" err="1">
                <a:ln>
                  <a:noFill/>
                </a:ln>
                <a:solidFill>
                  <a:schemeClr val="tx1"/>
                </a:solidFill>
                <a:effectLst/>
                <a:uLnTx/>
                <a:uFillTx/>
                <a:latin typeface="Times New Roman" pitchFamily="18" charset="0"/>
                <a:ea typeface="+mn-ea"/>
                <a:cs typeface="Times New Roman" pitchFamily="18" charset="0"/>
              </a:rPr>
              <a:t>nó</a:t>
            </a:r>
            <a:r>
              <a:rPr kumimoji="0" lang="en-US" sz="2200" b="0" i="0" u="none" strike="noStrike" kern="1200" cap="none" spc="0" normalizeH="0" noProof="0" dirty="0">
                <a:ln>
                  <a:noFill/>
                </a:ln>
                <a:solidFill>
                  <a:schemeClr val="tx1"/>
                </a:solidFill>
                <a:effectLst/>
                <a:uLnTx/>
                <a:uFillTx/>
                <a:latin typeface="Times New Roman" pitchFamily="18" charset="0"/>
                <a:ea typeface="+mn-ea"/>
                <a:cs typeface="Times New Roman" pitchFamily="18" charset="0"/>
              </a:rPr>
              <a:t> </a:t>
            </a:r>
            <a:r>
              <a:rPr kumimoji="0" lang="en-US" sz="2200" b="1" i="0" u="none" strike="noStrike" kern="1200" cap="none" spc="0" normalizeH="0" noProof="0" dirty="0" err="1">
                <a:ln>
                  <a:noFill/>
                </a:ln>
                <a:solidFill>
                  <a:schemeClr val="tx1"/>
                </a:solidFill>
                <a:effectLst/>
                <a:uLnTx/>
                <a:uFillTx/>
                <a:latin typeface="Times New Roman" pitchFamily="18" charset="0"/>
                <a:ea typeface="+mn-ea"/>
                <a:cs typeface="Times New Roman" pitchFamily="18" charset="0"/>
              </a:rPr>
              <a:t>biến</a:t>
            </a:r>
            <a:r>
              <a:rPr kumimoji="0" lang="en-US" sz="2200" b="1" i="0" u="none" strike="noStrike" kern="1200" cap="none" spc="0" normalizeH="0" noProof="0" dirty="0">
                <a:ln>
                  <a:noFill/>
                </a:ln>
                <a:solidFill>
                  <a:schemeClr val="tx1"/>
                </a:solidFill>
                <a:effectLst/>
                <a:uLnTx/>
                <a:uFillTx/>
                <a:latin typeface="Times New Roman" pitchFamily="18" charset="0"/>
                <a:ea typeface="+mn-ea"/>
                <a:cs typeface="Times New Roman" pitchFamily="18" charset="0"/>
              </a:rPr>
              <a:t> </a:t>
            </a:r>
            <a:r>
              <a:rPr kumimoji="0" lang="en-US" sz="2200" b="1" i="0" u="none" strike="noStrike" kern="1200" cap="none" spc="0" normalizeH="0" noProof="0" dirty="0" err="1">
                <a:ln>
                  <a:noFill/>
                </a:ln>
                <a:solidFill>
                  <a:schemeClr val="tx1"/>
                </a:solidFill>
                <a:effectLst/>
                <a:uLnTx/>
                <a:uFillTx/>
                <a:latin typeface="Times New Roman" pitchFamily="18" charset="0"/>
                <a:ea typeface="+mn-ea"/>
                <a:cs typeface="Times New Roman" pitchFamily="18" charset="0"/>
              </a:rPr>
              <a:t>dạng</a:t>
            </a:r>
            <a:r>
              <a:rPr kumimoji="0" lang="en-US" sz="2200" b="1" i="0" u="none" strike="noStrike" kern="1200" cap="none" spc="0" normalizeH="0" noProof="0" dirty="0">
                <a:ln>
                  <a:noFill/>
                </a:ln>
                <a:solidFill>
                  <a:schemeClr val="tx1"/>
                </a:solidFill>
                <a:effectLst/>
                <a:uLnTx/>
                <a:uFillTx/>
                <a:latin typeface="Times New Roman" pitchFamily="18" charset="0"/>
                <a:ea typeface="+mn-ea"/>
                <a:cs typeface="Times New Roman" pitchFamily="18" charset="0"/>
              </a:rPr>
              <a:t>.</a:t>
            </a:r>
          </a:p>
          <a:p>
            <a:pPr marL="742950" marR="0" lvl="0" indent="-742950" algn="l" defTabSz="1218804" rtl="0" eaLnBrk="1" fontAlgn="auto" latinLnBrk="0" hangingPunct="1">
              <a:lnSpc>
                <a:spcPct val="100000"/>
              </a:lnSpc>
              <a:spcBef>
                <a:spcPct val="20000"/>
              </a:spcBef>
              <a:spcAft>
                <a:spcPts val="0"/>
              </a:spcAft>
              <a:buClrTx/>
              <a:buSzTx/>
              <a:tabLst/>
              <a:defRPr/>
            </a:pPr>
            <a:r>
              <a:rPr lang="en-US" sz="2200" b="1" noProof="0" dirty="0" err="1">
                <a:latin typeface="Times New Roman" pitchFamily="18" charset="0"/>
                <a:cs typeface="Times New Roman" pitchFamily="18" charset="0"/>
              </a:rPr>
              <a:t>Câu</a:t>
            </a:r>
            <a:r>
              <a:rPr lang="en-US" sz="2200" b="1" noProof="0" dirty="0">
                <a:latin typeface="Times New Roman" pitchFamily="18" charset="0"/>
                <a:cs typeface="Times New Roman" pitchFamily="18" charset="0"/>
              </a:rPr>
              <a:t> 2: </a:t>
            </a:r>
            <a:r>
              <a:rPr lang="en-US" sz="2200" noProof="0" dirty="0" err="1">
                <a:latin typeface="Times New Roman" pitchFamily="18" charset="0"/>
                <a:cs typeface="Times New Roman" pitchFamily="18" charset="0"/>
              </a:rPr>
              <a:t>Lực</a:t>
            </a:r>
            <a:r>
              <a:rPr lang="en-US" sz="2200" noProof="0" dirty="0">
                <a:latin typeface="Times New Roman" pitchFamily="18" charset="0"/>
                <a:cs typeface="Times New Roman" pitchFamily="18" charset="0"/>
              </a:rPr>
              <a:t> </a:t>
            </a:r>
            <a:r>
              <a:rPr lang="en-US" sz="2200" noProof="0" dirty="0" err="1">
                <a:latin typeface="Times New Roman" pitchFamily="18" charset="0"/>
                <a:cs typeface="Times New Roman" pitchFamily="18" charset="0"/>
              </a:rPr>
              <a:t>tác</a:t>
            </a:r>
            <a:r>
              <a:rPr lang="en-US" sz="2200" noProof="0" dirty="0">
                <a:latin typeface="Times New Roman" pitchFamily="18" charset="0"/>
                <a:cs typeface="Times New Roman" pitchFamily="18" charset="0"/>
              </a:rPr>
              <a:t> </a:t>
            </a:r>
            <a:r>
              <a:rPr lang="en-US" sz="2200" noProof="0" dirty="0" err="1">
                <a:latin typeface="Times New Roman" pitchFamily="18" charset="0"/>
                <a:cs typeface="Times New Roman" pitchFamily="18" charset="0"/>
              </a:rPr>
              <a:t>dụng</a:t>
            </a:r>
            <a:r>
              <a:rPr lang="en-US" sz="2200" noProof="0" dirty="0">
                <a:latin typeface="Times New Roman" pitchFamily="18" charset="0"/>
                <a:cs typeface="Times New Roman" pitchFamily="18" charset="0"/>
              </a:rPr>
              <a:t> </a:t>
            </a:r>
            <a:r>
              <a:rPr lang="en-US" sz="2200" noProof="0" dirty="0" err="1">
                <a:latin typeface="Times New Roman" pitchFamily="18" charset="0"/>
                <a:cs typeface="Times New Roman" pitchFamily="18" charset="0"/>
              </a:rPr>
              <a:t>lên</a:t>
            </a:r>
            <a:r>
              <a:rPr lang="en-US" sz="2200" noProof="0" dirty="0">
                <a:latin typeface="Times New Roman" pitchFamily="18" charset="0"/>
                <a:cs typeface="Times New Roman" pitchFamily="18" charset="0"/>
              </a:rPr>
              <a:t> </a:t>
            </a:r>
            <a:r>
              <a:rPr lang="en-US" sz="2200" noProof="0" dirty="0" err="1">
                <a:latin typeface="Times New Roman" pitchFamily="18" charset="0"/>
                <a:cs typeface="Times New Roman" pitchFamily="18" charset="0"/>
              </a:rPr>
              <a:t>một</a:t>
            </a:r>
            <a:r>
              <a:rPr lang="en-US" sz="2200" noProof="0" dirty="0">
                <a:latin typeface="Times New Roman" pitchFamily="18" charset="0"/>
                <a:cs typeface="Times New Roman" pitchFamily="18" charset="0"/>
              </a:rPr>
              <a:t> </a:t>
            </a:r>
            <a:r>
              <a:rPr lang="en-US" sz="2200" noProof="0" dirty="0" err="1">
                <a:latin typeface="Times New Roman" pitchFamily="18" charset="0"/>
                <a:cs typeface="Times New Roman" pitchFamily="18" charset="0"/>
              </a:rPr>
              <a:t>vật</a:t>
            </a:r>
            <a:r>
              <a:rPr lang="en-US" sz="2200" noProof="0" dirty="0">
                <a:latin typeface="Times New Roman" pitchFamily="18" charset="0"/>
                <a:cs typeface="Times New Roman" pitchFamily="18" charset="0"/>
              </a:rPr>
              <a:t> </a:t>
            </a:r>
            <a:r>
              <a:rPr lang="en-US" sz="2200" noProof="0" err="1">
                <a:latin typeface="Times New Roman" pitchFamily="18" charset="0"/>
                <a:cs typeface="Times New Roman" pitchFamily="18" charset="0"/>
              </a:rPr>
              <a:t>có</a:t>
            </a:r>
            <a:r>
              <a:rPr lang="en-US" sz="2200" noProof="0">
                <a:latin typeface="Times New Roman" pitchFamily="18" charset="0"/>
                <a:cs typeface="Times New Roman" pitchFamily="18" charset="0"/>
              </a:rPr>
              <a:t> thể làm thay </a:t>
            </a:r>
            <a:r>
              <a:rPr lang="en-US" sz="2200" noProof="0" dirty="0" err="1">
                <a:latin typeface="Times New Roman" pitchFamily="18" charset="0"/>
                <a:cs typeface="Times New Roman" pitchFamily="18" charset="0"/>
              </a:rPr>
              <a:t>đổi</a:t>
            </a:r>
            <a:r>
              <a:rPr lang="en-US" sz="2200" noProof="0" dirty="0">
                <a:latin typeface="Times New Roman" pitchFamily="18" charset="0"/>
                <a:cs typeface="Times New Roman" pitchFamily="18" charset="0"/>
              </a:rPr>
              <a:t> </a:t>
            </a:r>
            <a:r>
              <a:rPr lang="en-US" sz="2200" noProof="0" dirty="0" err="1">
                <a:latin typeface="Times New Roman" pitchFamily="18" charset="0"/>
                <a:cs typeface="Times New Roman" pitchFamily="18" charset="0"/>
              </a:rPr>
              <a:t>tốc</a:t>
            </a:r>
            <a:r>
              <a:rPr lang="en-US" sz="2200" noProof="0" dirty="0">
                <a:latin typeface="Times New Roman" pitchFamily="18" charset="0"/>
                <a:cs typeface="Times New Roman" pitchFamily="18" charset="0"/>
              </a:rPr>
              <a:t> </a:t>
            </a:r>
            <a:r>
              <a:rPr lang="en-US" sz="2200" noProof="0" dirty="0" err="1">
                <a:latin typeface="Times New Roman" pitchFamily="18" charset="0"/>
                <a:cs typeface="Times New Roman" pitchFamily="18" charset="0"/>
              </a:rPr>
              <a:t>độ</a:t>
            </a:r>
            <a:r>
              <a:rPr lang="en-US" sz="2200" noProof="0" dirty="0">
                <a:latin typeface="Times New Roman" pitchFamily="18" charset="0"/>
                <a:cs typeface="Times New Roman" pitchFamily="18" charset="0"/>
              </a:rPr>
              <a:t>, </a:t>
            </a:r>
            <a:r>
              <a:rPr lang="en-US" sz="2200" noProof="0" dirty="0" err="1">
                <a:latin typeface="Times New Roman" pitchFamily="18" charset="0"/>
                <a:cs typeface="Times New Roman" pitchFamily="18" charset="0"/>
              </a:rPr>
              <a:t>hướng</a:t>
            </a:r>
            <a:r>
              <a:rPr lang="en-US" sz="2200" noProof="0" dirty="0">
                <a:latin typeface="Times New Roman" pitchFamily="18" charset="0"/>
                <a:cs typeface="Times New Roman" pitchFamily="18" charset="0"/>
              </a:rPr>
              <a:t> </a:t>
            </a:r>
            <a:r>
              <a:rPr lang="en-US" sz="2200" noProof="0" dirty="0" err="1">
                <a:latin typeface="Times New Roman" pitchFamily="18" charset="0"/>
                <a:cs typeface="Times New Roman" pitchFamily="18" charset="0"/>
              </a:rPr>
              <a:t>chuyển</a:t>
            </a:r>
            <a:r>
              <a:rPr lang="en-US" sz="2200" noProof="0" dirty="0">
                <a:latin typeface="Times New Roman" pitchFamily="18" charset="0"/>
                <a:cs typeface="Times New Roman" pitchFamily="18" charset="0"/>
              </a:rPr>
              <a:t> </a:t>
            </a:r>
            <a:r>
              <a:rPr lang="en-US" sz="2200" noProof="0" dirty="0" err="1">
                <a:latin typeface="Times New Roman" pitchFamily="18" charset="0"/>
                <a:cs typeface="Times New Roman" pitchFamily="18" charset="0"/>
              </a:rPr>
              <a:t>động</a:t>
            </a:r>
            <a:r>
              <a:rPr lang="en-US" sz="2200" noProof="0" dirty="0">
                <a:latin typeface="Times New Roman" pitchFamily="18" charset="0"/>
                <a:cs typeface="Times New Roman" pitchFamily="18" charset="0"/>
              </a:rPr>
              <a:t> </a:t>
            </a:r>
            <a:r>
              <a:rPr lang="en-US" sz="2200" noProof="0" err="1">
                <a:latin typeface="Times New Roman" pitchFamily="18" charset="0"/>
                <a:cs typeface="Times New Roman" pitchFamily="18" charset="0"/>
              </a:rPr>
              <a:t>của</a:t>
            </a:r>
            <a:r>
              <a:rPr lang="en-US" sz="2200" noProof="0">
                <a:latin typeface="Times New Roman" pitchFamily="18" charset="0"/>
                <a:cs typeface="Times New Roman" pitchFamily="18" charset="0"/>
              </a:rPr>
              <a:t> </a:t>
            </a:r>
            <a:r>
              <a:rPr lang="en-US" sz="2200">
                <a:latin typeface="Times New Roman" pitchFamily="18" charset="0"/>
                <a:cs typeface="Times New Roman" pitchFamily="18" charset="0"/>
              </a:rPr>
              <a:t>vật đó</a:t>
            </a:r>
            <a:r>
              <a:rPr lang="en-US" sz="2200" noProof="0">
                <a:latin typeface="Times New Roman" pitchFamily="18" charset="0"/>
                <a:cs typeface="Times New Roman" pitchFamily="18" charset="0"/>
              </a:rPr>
              <a:t> </a:t>
            </a:r>
            <a:r>
              <a:rPr lang="en-US" sz="2200" noProof="0" dirty="0" err="1">
                <a:latin typeface="Times New Roman" pitchFamily="18" charset="0"/>
                <a:cs typeface="Times New Roman" pitchFamily="18" charset="0"/>
              </a:rPr>
              <a:t>hoặc</a:t>
            </a:r>
            <a:r>
              <a:rPr lang="en-US" sz="2200" noProof="0" dirty="0">
                <a:latin typeface="Times New Roman" pitchFamily="18" charset="0"/>
                <a:cs typeface="Times New Roman" pitchFamily="18" charset="0"/>
              </a:rPr>
              <a:t> </a:t>
            </a:r>
            <a:r>
              <a:rPr lang="en-US" sz="2200" noProof="0" err="1">
                <a:latin typeface="Times New Roman" pitchFamily="18" charset="0"/>
                <a:cs typeface="Times New Roman" pitchFamily="18" charset="0"/>
              </a:rPr>
              <a:t>làm</a:t>
            </a:r>
            <a:r>
              <a:rPr lang="en-US" sz="2200" noProof="0">
                <a:latin typeface="Times New Roman" pitchFamily="18" charset="0"/>
                <a:cs typeface="Times New Roman" pitchFamily="18" charset="0"/>
              </a:rPr>
              <a:t> nó biến dạng.</a:t>
            </a:r>
            <a:endParaRPr kumimoji="0" lang="en-US" sz="220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a:p>
            <a:pPr marL="742950" marR="0" lvl="0" indent="-742950" algn="l" defTabSz="1218804" rtl="0" eaLnBrk="1" fontAlgn="auto" latinLnBrk="0" hangingPunct="1">
              <a:lnSpc>
                <a:spcPct val="100000"/>
              </a:lnSpc>
              <a:spcBef>
                <a:spcPct val="20000"/>
              </a:spcBef>
              <a:spcAft>
                <a:spcPts val="0"/>
              </a:spcAft>
              <a:buClrTx/>
              <a:buSzTx/>
              <a:buFont typeface="Arial" pitchFamily="34" charset="0"/>
              <a:buAutoNum type="arabicPeriod"/>
              <a:tabLst/>
              <a:defRPr/>
            </a:pPr>
            <a:endParaRPr kumimoji="0" lang="en-US" sz="22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16" fill="hold" nodeType="clickEffect">
                                  <p:stCondLst>
                                    <p:cond delay="0"/>
                                  </p:stCondLst>
                                  <p:childTnLst>
                                    <p:animEffect transition="out" filter="box(in)">
                                      <p:cBhvr>
                                        <p:cTn id="6" dur="500"/>
                                        <p:tgtEl>
                                          <p:spTgt spid="3">
                                            <p:txEl>
                                              <p:pRg st="0" end="0"/>
                                            </p:txEl>
                                          </p:spTgt>
                                        </p:tgtEl>
                                      </p:cBhvr>
                                    </p:animEffect>
                                    <p:set>
                                      <p:cBhvr>
                                        <p:cTn id="7" dur="1" fill="hold">
                                          <p:stCondLst>
                                            <p:cond delay="499"/>
                                          </p:stCondLst>
                                        </p:cTn>
                                        <p:tgtEl>
                                          <p:spTgt spid="3">
                                            <p:txEl>
                                              <p:pRg st="0" end="0"/>
                                            </p:txEl>
                                          </p:spTgt>
                                        </p:tgtEl>
                                        <p:attrNameLst>
                                          <p:attrName>style.visibility</p:attrName>
                                        </p:attrNameLst>
                                      </p:cBhvr>
                                      <p:to>
                                        <p:strVal val="hidden"/>
                                      </p:to>
                                    </p:set>
                                  </p:childTnLst>
                                </p:cTn>
                              </p:par>
                              <p:par>
                                <p:cTn id="8" presetID="4" presetClass="exit" presetSubtype="16" fill="hold" nodeType="withEffect">
                                  <p:stCondLst>
                                    <p:cond delay="0"/>
                                  </p:stCondLst>
                                  <p:childTnLst>
                                    <p:animEffect transition="out" filter="box(in)">
                                      <p:cBhvr>
                                        <p:cTn id="9" dur="500"/>
                                        <p:tgtEl>
                                          <p:spTgt spid="3">
                                            <p:txEl>
                                              <p:pRg st="1" end="1"/>
                                            </p:txEl>
                                          </p:spTgt>
                                        </p:tgtEl>
                                      </p:cBhvr>
                                    </p:animEffect>
                                    <p:set>
                                      <p:cBhvr>
                                        <p:cTn id="10" dur="1" fill="hold">
                                          <p:stCondLst>
                                            <p:cond delay="499"/>
                                          </p:stCondLst>
                                        </p:cTn>
                                        <p:tgtEl>
                                          <p:spTgt spid="3">
                                            <p:txEl>
                                              <p:pRg st="1" end="1"/>
                                            </p:txEl>
                                          </p:spTgt>
                                        </p:tgtEl>
                                        <p:attrNameLst>
                                          <p:attrName>style.visibility</p:attrName>
                                        </p:attrNameLst>
                                      </p:cBhvr>
                                      <p:to>
                                        <p:strVal val="hidden"/>
                                      </p:to>
                                    </p:set>
                                  </p:childTnLst>
                                </p:cTn>
                              </p:par>
                              <p:par>
                                <p:cTn id="11" presetID="4" presetClass="exit" presetSubtype="16" fill="hold" nodeType="withEffect">
                                  <p:stCondLst>
                                    <p:cond delay="0"/>
                                  </p:stCondLst>
                                  <p:childTnLst>
                                    <p:animEffect transition="out" filter="box(in)">
                                      <p:cBhvr>
                                        <p:cTn id="12" dur="500"/>
                                        <p:tgtEl>
                                          <p:spTgt spid="3">
                                            <p:txEl>
                                              <p:pRg st="2" end="2"/>
                                            </p:txEl>
                                          </p:spTgt>
                                        </p:tgtEl>
                                      </p:cBhvr>
                                    </p:animEffect>
                                    <p:set>
                                      <p:cBhvr>
                                        <p:cTn id="13" dur="1" fill="hold">
                                          <p:stCondLst>
                                            <p:cond delay="499"/>
                                          </p:stCondLst>
                                        </p:cTn>
                                        <p:tgtEl>
                                          <p:spTgt spid="3">
                                            <p:txEl>
                                              <p:pRg st="2" end="2"/>
                                            </p:txEl>
                                          </p:spTgt>
                                        </p:tgtEl>
                                        <p:attrNameLst>
                                          <p:attrName>style.visibility</p:attrName>
                                        </p:attrNameLst>
                                      </p:cBhvr>
                                      <p:to>
                                        <p:strVal val="hidden"/>
                                      </p:to>
                                    </p:set>
                                  </p:childTnLst>
                                </p:cTn>
                              </p:par>
                              <p:par>
                                <p:cTn id="14" presetID="4" presetClass="exit" presetSubtype="16" fill="hold" nodeType="withEffect">
                                  <p:stCondLst>
                                    <p:cond delay="0"/>
                                  </p:stCondLst>
                                  <p:childTnLst>
                                    <p:animEffect transition="out" filter="box(in)">
                                      <p:cBhvr>
                                        <p:cTn id="15" dur="500"/>
                                        <p:tgtEl>
                                          <p:spTgt spid="3">
                                            <p:txEl>
                                              <p:pRg st="3" end="3"/>
                                            </p:txEl>
                                          </p:spTgt>
                                        </p:tgtEl>
                                      </p:cBhvr>
                                    </p:animEffect>
                                    <p:set>
                                      <p:cBhvr>
                                        <p:cTn id="16" dur="1" fill="hold">
                                          <p:stCondLst>
                                            <p:cond delay="499"/>
                                          </p:stCondLst>
                                        </p:cTn>
                                        <p:tgtEl>
                                          <p:spTgt spid="3">
                                            <p:txEl>
                                              <p:pRg st="3" end="3"/>
                                            </p:txEl>
                                          </p:spTgt>
                                        </p:tgtEl>
                                        <p:attrNameLst>
                                          <p:attrName>style.visibility</p:attrName>
                                        </p:attrNameLst>
                                      </p:cBhvr>
                                      <p:to>
                                        <p:strVal val="hidden"/>
                                      </p:to>
                                    </p:set>
                                  </p:childTnLst>
                                </p:cTn>
                              </p:par>
                              <p:par>
                                <p:cTn id="17" presetID="4" presetClass="exit" presetSubtype="16" fill="hold" nodeType="withEffect">
                                  <p:stCondLst>
                                    <p:cond delay="0"/>
                                  </p:stCondLst>
                                  <p:childTnLst>
                                    <p:animEffect transition="out" filter="box(in)">
                                      <p:cBhvr>
                                        <p:cTn id="18" dur="500"/>
                                        <p:tgtEl>
                                          <p:spTgt spid="3">
                                            <p:txEl>
                                              <p:pRg st="4" end="4"/>
                                            </p:txEl>
                                          </p:spTgt>
                                        </p:tgtEl>
                                      </p:cBhvr>
                                    </p:animEffect>
                                    <p:set>
                                      <p:cBhvr>
                                        <p:cTn id="19" dur="1" fill="hold">
                                          <p:stCondLst>
                                            <p:cond delay="499"/>
                                          </p:stCondLst>
                                        </p:cTn>
                                        <p:tgtEl>
                                          <p:spTgt spid="3">
                                            <p:txEl>
                                              <p:pRg st="4" end="4"/>
                                            </p:txEl>
                                          </p:spTgt>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65"/>
          <p:cNvPicPr>
            <a:picLocks noChangeAspect="1"/>
          </p:cNvPicPr>
          <p:nvPr/>
        </p:nvPicPr>
        <p:blipFill rotWithShape="1">
          <a:blip r:embed="rId2" cstate="print">
            <a:extLst>
              <a:ext uri="{28A0092B-C50C-407E-A947-70E740481C1C}">
                <a14:useLocalDpi xmlns:a14="http://schemas.microsoft.com/office/drawing/2010/main" val="0"/>
              </a:ext>
            </a:extLst>
          </a:blip>
          <a:srcRect l="2212" t="3677" r="2199" b="3718"/>
          <a:stretch/>
        </p:blipFill>
        <p:spPr>
          <a:xfrm>
            <a:off x="0" y="0"/>
            <a:ext cx="12192000" cy="6858001"/>
          </a:xfrm>
          <a:prstGeom prst="rect">
            <a:avLst/>
          </a:prstGeom>
        </p:spPr>
      </p:pic>
      <p:sp>
        <p:nvSpPr>
          <p:cNvPr id="68" name="TextBox 67"/>
          <p:cNvSpPr txBox="1"/>
          <p:nvPr/>
        </p:nvSpPr>
        <p:spPr>
          <a:xfrm>
            <a:off x="980518" y="3768282"/>
            <a:ext cx="9837415" cy="1862048"/>
          </a:xfrm>
          <a:prstGeom prst="rect">
            <a:avLst/>
          </a:prstGeom>
          <a:noFill/>
        </p:spPr>
        <p:txBody>
          <a:bodyPr wrap="square" rtlCol="0">
            <a:spAutoFit/>
          </a:bodyPr>
          <a:lstStyle/>
          <a:p>
            <a:pPr algn="ctr"/>
            <a:r>
              <a:rPr lang="en-US" sz="11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Bungee Inline" pitchFamily="2" charset="0"/>
              </a:rPr>
              <a:t>PENALTY!!!</a:t>
            </a:r>
          </a:p>
        </p:txBody>
      </p:sp>
    </p:spTree>
    <p:extLst>
      <p:ext uri="{BB962C8B-B14F-4D97-AF65-F5344CB8AC3E}">
        <p14:creationId xmlns:p14="http://schemas.microsoft.com/office/powerpoint/2010/main" val="324854743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 calcmode="lin" valueType="num">
                                      <p:cBhvr>
                                        <p:cTn id="7" dur="500" fill="hold"/>
                                        <p:tgtEl>
                                          <p:spTgt spid="68"/>
                                        </p:tgtEl>
                                        <p:attrNameLst>
                                          <p:attrName>ppt_w</p:attrName>
                                        </p:attrNameLst>
                                      </p:cBhvr>
                                      <p:tavLst>
                                        <p:tav tm="0">
                                          <p:val>
                                            <p:fltVal val="0"/>
                                          </p:val>
                                        </p:tav>
                                        <p:tav tm="100000">
                                          <p:val>
                                            <p:strVal val="#ppt_w"/>
                                          </p:val>
                                        </p:tav>
                                      </p:tavLst>
                                    </p:anim>
                                    <p:anim calcmode="lin" valueType="num">
                                      <p:cBhvr>
                                        <p:cTn id="8" dur="500" fill="hold"/>
                                        <p:tgtEl>
                                          <p:spTgt spid="68"/>
                                        </p:tgtEl>
                                        <p:attrNameLst>
                                          <p:attrName>ppt_h</p:attrName>
                                        </p:attrNameLst>
                                      </p:cBhvr>
                                      <p:tavLst>
                                        <p:tav tm="0">
                                          <p:val>
                                            <p:fltVal val="0"/>
                                          </p:val>
                                        </p:tav>
                                        <p:tav tm="100000">
                                          <p:val>
                                            <p:strVal val="#ppt_h"/>
                                          </p:val>
                                        </p:tav>
                                      </p:tavLst>
                                    </p:anim>
                                    <p:animEffect transition="in" filter="fade">
                                      <p:cBhvr>
                                        <p:cTn id="9"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grass-right 3"/>
          <p:cNvSpPr/>
          <p:nvPr/>
        </p:nvSpPr>
        <p:spPr>
          <a:xfrm>
            <a:off x="10596000" y="0"/>
            <a:ext cx="1600520" cy="6858000"/>
          </a:xfrm>
          <a:prstGeom prst="rect">
            <a:avLst/>
          </a:prstGeom>
          <a:solidFill>
            <a:srgbClr val="649B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grass-right 2"/>
          <p:cNvSpPr/>
          <p:nvPr/>
        </p:nvSpPr>
        <p:spPr>
          <a:xfrm>
            <a:off x="8797057" y="0"/>
            <a:ext cx="1800000"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2" name="grass-right 1"/>
          <p:cNvSpPr/>
          <p:nvPr/>
        </p:nvSpPr>
        <p:spPr>
          <a:xfrm>
            <a:off x="6997057" y="0"/>
            <a:ext cx="1800000" cy="6858000"/>
          </a:xfrm>
          <a:prstGeom prst="rect">
            <a:avLst/>
          </a:prstGeom>
          <a:solidFill>
            <a:srgbClr val="649B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grass-center"/>
          <p:cNvSpPr/>
          <p:nvPr/>
        </p:nvSpPr>
        <p:spPr>
          <a:xfrm>
            <a:off x="5203434" y="0"/>
            <a:ext cx="1800000"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grass-left 1"/>
          <p:cNvSpPr/>
          <p:nvPr/>
        </p:nvSpPr>
        <p:spPr>
          <a:xfrm>
            <a:off x="3407347" y="0"/>
            <a:ext cx="1800000" cy="6858000"/>
          </a:xfrm>
          <a:prstGeom prst="rect">
            <a:avLst/>
          </a:prstGeom>
          <a:solidFill>
            <a:srgbClr val="649B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grass-left 2"/>
          <p:cNvSpPr/>
          <p:nvPr/>
        </p:nvSpPr>
        <p:spPr>
          <a:xfrm>
            <a:off x="1611996" y="0"/>
            <a:ext cx="1800000"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grass-left 3"/>
          <p:cNvSpPr/>
          <p:nvPr/>
        </p:nvSpPr>
        <p:spPr>
          <a:xfrm>
            <a:off x="-24471" y="0"/>
            <a:ext cx="1647461" cy="6858000"/>
          </a:xfrm>
          <a:prstGeom prst="rect">
            <a:avLst/>
          </a:prstGeom>
          <a:solidFill>
            <a:srgbClr val="649B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Pitch Border">
            <a:hlinkClick r:id="rId6" action="ppaction://hlinksldjump"/>
          </p:cNvPr>
          <p:cNvSpPr/>
          <p:nvPr/>
        </p:nvSpPr>
        <p:spPr>
          <a:xfrm>
            <a:off x="696000" y="909000"/>
            <a:ext cx="10800000" cy="5760000"/>
          </a:xfrm>
          <a:custGeom>
            <a:avLst/>
            <a:gdLst>
              <a:gd name="connsiteX0" fmla="*/ 45000 w 10800000"/>
              <a:gd name="connsiteY0" fmla="*/ 45000 h 6480000"/>
              <a:gd name="connsiteX1" fmla="*/ 45000 w 10800000"/>
              <a:gd name="connsiteY1" fmla="*/ 6435000 h 6480000"/>
              <a:gd name="connsiteX2" fmla="*/ 10755000 w 10800000"/>
              <a:gd name="connsiteY2" fmla="*/ 6435000 h 6480000"/>
              <a:gd name="connsiteX3" fmla="*/ 10755000 w 10800000"/>
              <a:gd name="connsiteY3" fmla="*/ 45000 h 6480000"/>
              <a:gd name="connsiteX4" fmla="*/ 0 w 10800000"/>
              <a:gd name="connsiteY4" fmla="*/ 0 h 6480000"/>
              <a:gd name="connsiteX5" fmla="*/ 10800000 w 10800000"/>
              <a:gd name="connsiteY5" fmla="*/ 0 h 6480000"/>
              <a:gd name="connsiteX6" fmla="*/ 10800000 w 10800000"/>
              <a:gd name="connsiteY6" fmla="*/ 6480000 h 6480000"/>
              <a:gd name="connsiteX7" fmla="*/ 0 w 10800000"/>
              <a:gd name="connsiteY7" fmla="*/ 6480000 h 64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00000" h="6480000">
                <a:moveTo>
                  <a:pt x="45000" y="45000"/>
                </a:moveTo>
                <a:lnTo>
                  <a:pt x="45000" y="6435000"/>
                </a:lnTo>
                <a:lnTo>
                  <a:pt x="10755000" y="6435000"/>
                </a:lnTo>
                <a:lnTo>
                  <a:pt x="10755000" y="45000"/>
                </a:lnTo>
                <a:close/>
                <a:moveTo>
                  <a:pt x="0" y="0"/>
                </a:moveTo>
                <a:lnTo>
                  <a:pt x="10800000" y="0"/>
                </a:lnTo>
                <a:lnTo>
                  <a:pt x="10800000" y="6480000"/>
                </a:lnTo>
                <a:lnTo>
                  <a:pt x="0" y="6480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ight-6 yard box">
            <a:hlinkClick r:id="rId6" action="ppaction://hlinksldjump"/>
          </p:cNvPr>
          <p:cNvSpPr/>
          <p:nvPr/>
        </p:nvSpPr>
        <p:spPr>
          <a:xfrm>
            <a:off x="10688182" y="2708999"/>
            <a:ext cx="810000" cy="2160000"/>
          </a:xfrm>
          <a:custGeom>
            <a:avLst/>
            <a:gdLst>
              <a:gd name="connsiteX0" fmla="*/ 45000 w 810000"/>
              <a:gd name="connsiteY0" fmla="*/ 45000 h 2160000"/>
              <a:gd name="connsiteX1" fmla="*/ 45000 w 810000"/>
              <a:gd name="connsiteY1" fmla="*/ 2115000 h 2160000"/>
              <a:gd name="connsiteX2" fmla="*/ 765000 w 810000"/>
              <a:gd name="connsiteY2" fmla="*/ 2115000 h 2160000"/>
              <a:gd name="connsiteX3" fmla="*/ 765000 w 810000"/>
              <a:gd name="connsiteY3" fmla="*/ 45000 h 2160000"/>
              <a:gd name="connsiteX4" fmla="*/ 0 w 810000"/>
              <a:gd name="connsiteY4" fmla="*/ 0 h 2160000"/>
              <a:gd name="connsiteX5" fmla="*/ 810000 w 810000"/>
              <a:gd name="connsiteY5" fmla="*/ 0 h 2160000"/>
              <a:gd name="connsiteX6" fmla="*/ 810000 w 810000"/>
              <a:gd name="connsiteY6" fmla="*/ 2160000 h 2160000"/>
              <a:gd name="connsiteX7" fmla="*/ 0 w 810000"/>
              <a:gd name="connsiteY7" fmla="*/ 2160000 h 21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0000" h="2160000">
                <a:moveTo>
                  <a:pt x="45000" y="45000"/>
                </a:moveTo>
                <a:lnTo>
                  <a:pt x="45000" y="2115000"/>
                </a:lnTo>
                <a:lnTo>
                  <a:pt x="765000" y="2115000"/>
                </a:lnTo>
                <a:lnTo>
                  <a:pt x="765000" y="45000"/>
                </a:lnTo>
                <a:close/>
                <a:moveTo>
                  <a:pt x="0" y="0"/>
                </a:moveTo>
                <a:lnTo>
                  <a:pt x="810000" y="0"/>
                </a:lnTo>
                <a:lnTo>
                  <a:pt x="810000" y="2160000"/>
                </a:lnTo>
                <a:lnTo>
                  <a:pt x="0" y="2160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ight-penalty area">
            <a:hlinkClick r:id="rId6" action="ppaction://hlinksldjump"/>
          </p:cNvPr>
          <p:cNvSpPr/>
          <p:nvPr/>
        </p:nvSpPr>
        <p:spPr>
          <a:xfrm>
            <a:off x="9698182" y="1988999"/>
            <a:ext cx="1800000" cy="3600000"/>
          </a:xfrm>
          <a:custGeom>
            <a:avLst/>
            <a:gdLst>
              <a:gd name="connsiteX0" fmla="*/ 45000 w 1800000"/>
              <a:gd name="connsiteY0" fmla="*/ 45000 h 3600000"/>
              <a:gd name="connsiteX1" fmla="*/ 45000 w 1800000"/>
              <a:gd name="connsiteY1" fmla="*/ 3555000 h 3600000"/>
              <a:gd name="connsiteX2" fmla="*/ 1755000 w 1800000"/>
              <a:gd name="connsiteY2" fmla="*/ 3555000 h 3600000"/>
              <a:gd name="connsiteX3" fmla="*/ 1755000 w 1800000"/>
              <a:gd name="connsiteY3" fmla="*/ 45000 h 3600000"/>
              <a:gd name="connsiteX4" fmla="*/ 0 w 1800000"/>
              <a:gd name="connsiteY4" fmla="*/ 0 h 3600000"/>
              <a:gd name="connsiteX5" fmla="*/ 1800000 w 1800000"/>
              <a:gd name="connsiteY5" fmla="*/ 0 h 3600000"/>
              <a:gd name="connsiteX6" fmla="*/ 1800000 w 1800000"/>
              <a:gd name="connsiteY6" fmla="*/ 3600000 h 3600000"/>
              <a:gd name="connsiteX7" fmla="*/ 0 w 1800000"/>
              <a:gd name="connsiteY7" fmla="*/ 360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0000" h="3600000">
                <a:moveTo>
                  <a:pt x="45000" y="45000"/>
                </a:moveTo>
                <a:lnTo>
                  <a:pt x="45000" y="3555000"/>
                </a:lnTo>
                <a:lnTo>
                  <a:pt x="1755000" y="3555000"/>
                </a:lnTo>
                <a:lnTo>
                  <a:pt x="1755000" y="45000"/>
                </a:lnTo>
                <a:close/>
                <a:moveTo>
                  <a:pt x="0" y="0"/>
                </a:moveTo>
                <a:lnTo>
                  <a:pt x="1800000" y="0"/>
                </a:lnTo>
                <a:lnTo>
                  <a:pt x="1800000" y="3600000"/>
                </a:lnTo>
                <a:lnTo>
                  <a:pt x="0" y="3600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ight-penalty arc">
            <a:hlinkClick r:id="rId6" action="ppaction://hlinksldjump"/>
          </p:cNvPr>
          <p:cNvSpPr/>
          <p:nvPr/>
        </p:nvSpPr>
        <p:spPr>
          <a:xfrm>
            <a:off x="9193232" y="2888999"/>
            <a:ext cx="544550" cy="1800000"/>
          </a:xfrm>
          <a:custGeom>
            <a:avLst/>
            <a:gdLst>
              <a:gd name="connsiteX0" fmla="*/ 540000 w 544550"/>
              <a:gd name="connsiteY0" fmla="*/ 900000 h 1800000"/>
              <a:gd name="connsiteX1" fmla="*/ 544323 w 544550"/>
              <a:gd name="connsiteY1" fmla="*/ 1754967 h 1800000"/>
              <a:gd name="connsiteX2" fmla="*/ 544323 w 544550"/>
              <a:gd name="connsiteY2" fmla="*/ 1754967 h 1800000"/>
              <a:gd name="connsiteX3" fmla="*/ 540000 w 544550"/>
              <a:gd name="connsiteY3" fmla="*/ 45000 h 1800000"/>
              <a:gd name="connsiteX4" fmla="*/ 540000 w 544550"/>
              <a:gd name="connsiteY4" fmla="*/ 900000 h 1800000"/>
              <a:gd name="connsiteX5" fmla="*/ 539999 w 544550"/>
              <a:gd name="connsiteY5" fmla="*/ 45000 h 1800000"/>
              <a:gd name="connsiteX6" fmla="*/ 539999 w 544550"/>
              <a:gd name="connsiteY6" fmla="*/ 0 h 1800000"/>
              <a:gd name="connsiteX7" fmla="*/ 539999 w 544550"/>
              <a:gd name="connsiteY7" fmla="*/ 45000 h 1800000"/>
              <a:gd name="connsiteX8" fmla="*/ 386173 w 544550"/>
              <a:gd name="connsiteY8" fmla="*/ 87274 h 1800000"/>
              <a:gd name="connsiteX9" fmla="*/ 70349 w 544550"/>
              <a:gd name="connsiteY9" fmla="*/ 629901 h 1800000"/>
              <a:gd name="connsiteX10" fmla="*/ 70901 w 544550"/>
              <a:gd name="connsiteY10" fmla="*/ 1172947 h 1800000"/>
              <a:gd name="connsiteX11" fmla="*/ 389651 w 544550"/>
              <a:gd name="connsiteY11" fmla="*/ 1714667 h 1800000"/>
              <a:gd name="connsiteX12" fmla="*/ 544323 w 544550"/>
              <a:gd name="connsiteY12" fmla="*/ 1754967 h 1800000"/>
              <a:gd name="connsiteX13" fmla="*/ 544550 w 544550"/>
              <a:gd name="connsiteY13" fmla="*/ 1799968 h 1800000"/>
              <a:gd name="connsiteX14" fmla="*/ 30175 w 544550"/>
              <a:gd name="connsiteY14" fmla="*/ 1196643 h 1800000"/>
              <a:gd name="connsiteX15" fmla="*/ 29535 w 544550"/>
              <a:gd name="connsiteY15" fmla="*/ 606429 h 1800000"/>
              <a:gd name="connsiteX16" fmla="*/ 539999 w 544550"/>
              <a:gd name="connsiteY16" fmla="*/ 0 h 18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44550" h="1800000">
                <a:moveTo>
                  <a:pt x="540000" y="900000"/>
                </a:moveTo>
                <a:lnTo>
                  <a:pt x="544323" y="1754967"/>
                </a:lnTo>
                <a:lnTo>
                  <a:pt x="544323" y="1754967"/>
                </a:lnTo>
                <a:close/>
                <a:moveTo>
                  <a:pt x="540000" y="45000"/>
                </a:moveTo>
                <a:lnTo>
                  <a:pt x="540000" y="900000"/>
                </a:lnTo>
                <a:lnTo>
                  <a:pt x="539999" y="45000"/>
                </a:lnTo>
                <a:close/>
                <a:moveTo>
                  <a:pt x="539999" y="0"/>
                </a:moveTo>
                <a:lnTo>
                  <a:pt x="539999" y="45000"/>
                </a:lnTo>
                <a:lnTo>
                  <a:pt x="386173" y="87274"/>
                </a:lnTo>
                <a:cubicBezTo>
                  <a:pt x="239893" y="169917"/>
                  <a:pt x="120844" y="367946"/>
                  <a:pt x="70349" y="629901"/>
                </a:cubicBezTo>
                <a:cubicBezTo>
                  <a:pt x="36363" y="806210"/>
                  <a:pt x="36557" y="996845"/>
                  <a:pt x="70901" y="1172947"/>
                </a:cubicBezTo>
                <a:cubicBezTo>
                  <a:pt x="122157" y="1435762"/>
                  <a:pt x="242416" y="1633557"/>
                  <a:pt x="389651" y="1714667"/>
                </a:cubicBezTo>
                <a:lnTo>
                  <a:pt x="544323" y="1754967"/>
                </a:lnTo>
                <a:lnTo>
                  <a:pt x="544550" y="1799968"/>
                </a:lnTo>
                <a:cubicBezTo>
                  <a:pt x="313259" y="1803217"/>
                  <a:pt x="106412" y="1560599"/>
                  <a:pt x="30175" y="1196643"/>
                </a:cubicBezTo>
                <a:cubicBezTo>
                  <a:pt x="-9838" y="1005618"/>
                  <a:pt x="-10064" y="797694"/>
                  <a:pt x="29535" y="606429"/>
                </a:cubicBezTo>
                <a:cubicBezTo>
                  <a:pt x="104671" y="243521"/>
                  <a:pt x="309656" y="0"/>
                  <a:pt x="53999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8" name="top-right corner">
            <a:hlinkClick r:id="rId6" action="ppaction://hlinksldjump"/>
          </p:cNvPr>
          <p:cNvSpPr/>
          <p:nvPr/>
        </p:nvSpPr>
        <p:spPr>
          <a:xfrm flipV="1">
            <a:off x="11034396" y="909000"/>
            <a:ext cx="450000" cy="450000"/>
          </a:xfrm>
          <a:custGeom>
            <a:avLst/>
            <a:gdLst>
              <a:gd name="connsiteX0" fmla="*/ 450000 w 450000"/>
              <a:gd name="connsiteY0" fmla="*/ 0 h 450000"/>
              <a:gd name="connsiteX1" fmla="*/ 450000 w 450000"/>
              <a:gd name="connsiteY1" fmla="*/ 450000 h 450000"/>
              <a:gd name="connsiteX2" fmla="*/ 0 w 450000"/>
              <a:gd name="connsiteY2" fmla="*/ 449921 h 450000"/>
              <a:gd name="connsiteX3" fmla="*/ 450000 w 450000"/>
              <a:gd name="connsiteY3" fmla="*/ 0 h 450000"/>
              <a:gd name="connsiteX4" fmla="*/ 448412 w 450000"/>
              <a:gd name="connsiteY4" fmla="*/ 43412 h 450000"/>
              <a:gd name="connsiteX5" fmla="*/ 43412 w 450000"/>
              <a:gd name="connsiteY5" fmla="*/ 448341 h 450000"/>
              <a:gd name="connsiteX6" fmla="*/ 448412 w 450000"/>
              <a:gd name="connsiteY6" fmla="*/ 448412 h 450000"/>
              <a:gd name="connsiteX7" fmla="*/ 448412 w 450000"/>
              <a:gd name="connsiteY7" fmla="*/ 43412 h 45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0000" h="450000">
                <a:moveTo>
                  <a:pt x="450000" y="0"/>
                </a:moveTo>
                <a:lnTo>
                  <a:pt x="450000" y="450000"/>
                </a:lnTo>
                <a:lnTo>
                  <a:pt x="0" y="449921"/>
                </a:lnTo>
                <a:cubicBezTo>
                  <a:pt x="43" y="201424"/>
                  <a:pt x="201503" y="0"/>
                  <a:pt x="450000" y="0"/>
                </a:cubicBezTo>
                <a:close/>
                <a:moveTo>
                  <a:pt x="448412" y="43412"/>
                </a:moveTo>
                <a:cubicBezTo>
                  <a:pt x="224764" y="43412"/>
                  <a:pt x="43451" y="224693"/>
                  <a:pt x="43412" y="448341"/>
                </a:cubicBezTo>
                <a:lnTo>
                  <a:pt x="448412" y="448412"/>
                </a:lnTo>
                <a:lnTo>
                  <a:pt x="448412" y="4341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9" name="bottom-right corner">
            <a:hlinkClick r:id="rId6" action="ppaction://hlinksldjump"/>
          </p:cNvPr>
          <p:cNvSpPr/>
          <p:nvPr/>
        </p:nvSpPr>
        <p:spPr>
          <a:xfrm rot="16200000" flipH="1">
            <a:off x="11034396" y="6219000"/>
            <a:ext cx="450000" cy="450000"/>
          </a:xfrm>
          <a:custGeom>
            <a:avLst/>
            <a:gdLst>
              <a:gd name="connsiteX0" fmla="*/ 450000 w 450000"/>
              <a:gd name="connsiteY0" fmla="*/ 0 h 450000"/>
              <a:gd name="connsiteX1" fmla="*/ 450000 w 450000"/>
              <a:gd name="connsiteY1" fmla="*/ 450000 h 450000"/>
              <a:gd name="connsiteX2" fmla="*/ 0 w 450000"/>
              <a:gd name="connsiteY2" fmla="*/ 449921 h 450000"/>
              <a:gd name="connsiteX3" fmla="*/ 450000 w 450000"/>
              <a:gd name="connsiteY3" fmla="*/ 0 h 450000"/>
              <a:gd name="connsiteX4" fmla="*/ 448412 w 450000"/>
              <a:gd name="connsiteY4" fmla="*/ 43412 h 450000"/>
              <a:gd name="connsiteX5" fmla="*/ 43412 w 450000"/>
              <a:gd name="connsiteY5" fmla="*/ 448341 h 450000"/>
              <a:gd name="connsiteX6" fmla="*/ 448412 w 450000"/>
              <a:gd name="connsiteY6" fmla="*/ 448412 h 450000"/>
              <a:gd name="connsiteX7" fmla="*/ 448412 w 450000"/>
              <a:gd name="connsiteY7" fmla="*/ 43412 h 45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0000" h="450000">
                <a:moveTo>
                  <a:pt x="450000" y="0"/>
                </a:moveTo>
                <a:lnTo>
                  <a:pt x="450000" y="450000"/>
                </a:lnTo>
                <a:lnTo>
                  <a:pt x="0" y="449921"/>
                </a:lnTo>
                <a:cubicBezTo>
                  <a:pt x="43" y="201424"/>
                  <a:pt x="201503" y="0"/>
                  <a:pt x="450000" y="0"/>
                </a:cubicBezTo>
                <a:close/>
                <a:moveTo>
                  <a:pt x="448412" y="43412"/>
                </a:moveTo>
                <a:cubicBezTo>
                  <a:pt x="224764" y="43412"/>
                  <a:pt x="43451" y="224693"/>
                  <a:pt x="43412" y="448341"/>
                </a:cubicBezTo>
                <a:lnTo>
                  <a:pt x="448412" y="448412"/>
                </a:lnTo>
                <a:lnTo>
                  <a:pt x="448412" y="4341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8" name="Half-way line">
            <a:hlinkClick r:id="rId6" action="ppaction://hlinksldjump"/>
          </p:cNvPr>
          <p:cNvSpPr/>
          <p:nvPr/>
        </p:nvSpPr>
        <p:spPr>
          <a:xfrm>
            <a:off x="6072600" y="909000"/>
            <a:ext cx="46800" cy="57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Center Spot">
            <a:hlinkClick r:id="rId6" action="ppaction://hlinksldjump"/>
          </p:cNvPr>
          <p:cNvSpPr/>
          <p:nvPr/>
        </p:nvSpPr>
        <p:spPr>
          <a:xfrm>
            <a:off x="6035182" y="3725999"/>
            <a:ext cx="126000" cy="12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Center Circle">
            <a:hlinkClick r:id="rId6" action="ppaction://hlinksldjump"/>
          </p:cNvPr>
          <p:cNvSpPr/>
          <p:nvPr/>
        </p:nvSpPr>
        <p:spPr>
          <a:xfrm>
            <a:off x="5378182" y="3068999"/>
            <a:ext cx="1440000" cy="1440000"/>
          </a:xfrm>
          <a:custGeom>
            <a:avLst/>
            <a:gdLst>
              <a:gd name="connsiteX0" fmla="*/ 720000 w 1440000"/>
              <a:gd name="connsiteY0" fmla="*/ 45000 h 1440000"/>
              <a:gd name="connsiteX1" fmla="*/ 45000 w 1440000"/>
              <a:gd name="connsiteY1" fmla="*/ 720000 h 1440000"/>
              <a:gd name="connsiteX2" fmla="*/ 720000 w 1440000"/>
              <a:gd name="connsiteY2" fmla="*/ 1395000 h 1440000"/>
              <a:gd name="connsiteX3" fmla="*/ 1395000 w 1440000"/>
              <a:gd name="connsiteY3" fmla="*/ 720000 h 1440000"/>
              <a:gd name="connsiteX4" fmla="*/ 720000 w 1440000"/>
              <a:gd name="connsiteY4" fmla="*/ 45000 h 1440000"/>
              <a:gd name="connsiteX5" fmla="*/ 720000 w 1440000"/>
              <a:gd name="connsiteY5" fmla="*/ 0 h 1440000"/>
              <a:gd name="connsiteX6" fmla="*/ 1440000 w 1440000"/>
              <a:gd name="connsiteY6" fmla="*/ 720000 h 1440000"/>
              <a:gd name="connsiteX7" fmla="*/ 720000 w 1440000"/>
              <a:gd name="connsiteY7" fmla="*/ 1440000 h 1440000"/>
              <a:gd name="connsiteX8" fmla="*/ 0 w 1440000"/>
              <a:gd name="connsiteY8" fmla="*/ 720000 h 1440000"/>
              <a:gd name="connsiteX9" fmla="*/ 720000 w 1440000"/>
              <a:gd name="connsiteY9" fmla="*/ 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0000" h="1440000">
                <a:moveTo>
                  <a:pt x="720000" y="45000"/>
                </a:moveTo>
                <a:cubicBezTo>
                  <a:pt x="347208" y="45000"/>
                  <a:pt x="45000" y="347208"/>
                  <a:pt x="45000" y="720000"/>
                </a:cubicBezTo>
                <a:cubicBezTo>
                  <a:pt x="45000" y="1092792"/>
                  <a:pt x="347208" y="1395000"/>
                  <a:pt x="720000" y="1395000"/>
                </a:cubicBezTo>
                <a:cubicBezTo>
                  <a:pt x="1092792" y="1395000"/>
                  <a:pt x="1395000" y="1092792"/>
                  <a:pt x="1395000" y="720000"/>
                </a:cubicBezTo>
                <a:cubicBezTo>
                  <a:pt x="1395000" y="347208"/>
                  <a:pt x="1092792" y="45000"/>
                  <a:pt x="720000" y="45000"/>
                </a:cubicBezTo>
                <a:close/>
                <a:moveTo>
                  <a:pt x="720000" y="0"/>
                </a:moveTo>
                <a:cubicBezTo>
                  <a:pt x="1117645" y="0"/>
                  <a:pt x="1440000" y="322355"/>
                  <a:pt x="1440000" y="720000"/>
                </a:cubicBezTo>
                <a:cubicBezTo>
                  <a:pt x="1440000" y="1117645"/>
                  <a:pt x="1117645" y="1440000"/>
                  <a:pt x="720000" y="1440000"/>
                </a:cubicBezTo>
                <a:cubicBezTo>
                  <a:pt x="322355" y="1440000"/>
                  <a:pt x="0" y="1117645"/>
                  <a:pt x="0" y="720000"/>
                </a:cubicBezTo>
                <a:cubicBezTo>
                  <a:pt x="0" y="322355"/>
                  <a:pt x="322355" y="0"/>
                  <a:pt x="720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bottom-left corner">
            <a:hlinkClick r:id="rId6" action="ppaction://hlinksldjump"/>
          </p:cNvPr>
          <p:cNvSpPr/>
          <p:nvPr/>
        </p:nvSpPr>
        <p:spPr>
          <a:xfrm flipH="1">
            <a:off x="696000" y="6219000"/>
            <a:ext cx="450000" cy="450000"/>
          </a:xfrm>
          <a:custGeom>
            <a:avLst/>
            <a:gdLst>
              <a:gd name="connsiteX0" fmla="*/ 450000 w 450000"/>
              <a:gd name="connsiteY0" fmla="*/ 0 h 450000"/>
              <a:gd name="connsiteX1" fmla="*/ 450000 w 450000"/>
              <a:gd name="connsiteY1" fmla="*/ 450000 h 450000"/>
              <a:gd name="connsiteX2" fmla="*/ 0 w 450000"/>
              <a:gd name="connsiteY2" fmla="*/ 449921 h 450000"/>
              <a:gd name="connsiteX3" fmla="*/ 450000 w 450000"/>
              <a:gd name="connsiteY3" fmla="*/ 0 h 450000"/>
              <a:gd name="connsiteX4" fmla="*/ 448412 w 450000"/>
              <a:gd name="connsiteY4" fmla="*/ 43412 h 450000"/>
              <a:gd name="connsiteX5" fmla="*/ 43412 w 450000"/>
              <a:gd name="connsiteY5" fmla="*/ 448341 h 450000"/>
              <a:gd name="connsiteX6" fmla="*/ 448412 w 450000"/>
              <a:gd name="connsiteY6" fmla="*/ 448412 h 450000"/>
              <a:gd name="connsiteX7" fmla="*/ 448412 w 450000"/>
              <a:gd name="connsiteY7" fmla="*/ 43412 h 45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0000" h="450000">
                <a:moveTo>
                  <a:pt x="450000" y="0"/>
                </a:moveTo>
                <a:lnTo>
                  <a:pt x="450000" y="450000"/>
                </a:lnTo>
                <a:lnTo>
                  <a:pt x="0" y="449921"/>
                </a:lnTo>
                <a:cubicBezTo>
                  <a:pt x="43" y="201424"/>
                  <a:pt x="201503" y="0"/>
                  <a:pt x="450000" y="0"/>
                </a:cubicBezTo>
                <a:close/>
                <a:moveTo>
                  <a:pt x="448412" y="43412"/>
                </a:moveTo>
                <a:cubicBezTo>
                  <a:pt x="224764" y="43412"/>
                  <a:pt x="43451" y="224693"/>
                  <a:pt x="43412" y="448341"/>
                </a:cubicBezTo>
                <a:lnTo>
                  <a:pt x="448412" y="448412"/>
                </a:lnTo>
                <a:lnTo>
                  <a:pt x="448412" y="4341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5" name="top-left corner">
            <a:hlinkClick r:id="rId6" action="ppaction://hlinksldjump"/>
          </p:cNvPr>
          <p:cNvSpPr/>
          <p:nvPr/>
        </p:nvSpPr>
        <p:spPr>
          <a:xfrm rot="5400000" flipH="1">
            <a:off x="696000" y="909000"/>
            <a:ext cx="450000" cy="450000"/>
          </a:xfrm>
          <a:custGeom>
            <a:avLst/>
            <a:gdLst>
              <a:gd name="connsiteX0" fmla="*/ 450000 w 450000"/>
              <a:gd name="connsiteY0" fmla="*/ 0 h 450000"/>
              <a:gd name="connsiteX1" fmla="*/ 450000 w 450000"/>
              <a:gd name="connsiteY1" fmla="*/ 450000 h 450000"/>
              <a:gd name="connsiteX2" fmla="*/ 0 w 450000"/>
              <a:gd name="connsiteY2" fmla="*/ 449921 h 450000"/>
              <a:gd name="connsiteX3" fmla="*/ 450000 w 450000"/>
              <a:gd name="connsiteY3" fmla="*/ 0 h 450000"/>
              <a:gd name="connsiteX4" fmla="*/ 448412 w 450000"/>
              <a:gd name="connsiteY4" fmla="*/ 43412 h 450000"/>
              <a:gd name="connsiteX5" fmla="*/ 43412 w 450000"/>
              <a:gd name="connsiteY5" fmla="*/ 448341 h 450000"/>
              <a:gd name="connsiteX6" fmla="*/ 448412 w 450000"/>
              <a:gd name="connsiteY6" fmla="*/ 448412 h 450000"/>
              <a:gd name="connsiteX7" fmla="*/ 448412 w 450000"/>
              <a:gd name="connsiteY7" fmla="*/ 43412 h 45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0000" h="450000">
                <a:moveTo>
                  <a:pt x="450000" y="0"/>
                </a:moveTo>
                <a:lnTo>
                  <a:pt x="450000" y="450000"/>
                </a:lnTo>
                <a:lnTo>
                  <a:pt x="0" y="449921"/>
                </a:lnTo>
                <a:cubicBezTo>
                  <a:pt x="43" y="201424"/>
                  <a:pt x="201503" y="0"/>
                  <a:pt x="450000" y="0"/>
                </a:cubicBezTo>
                <a:close/>
                <a:moveTo>
                  <a:pt x="448412" y="43412"/>
                </a:moveTo>
                <a:cubicBezTo>
                  <a:pt x="224764" y="43412"/>
                  <a:pt x="43451" y="224693"/>
                  <a:pt x="43412" y="448341"/>
                </a:cubicBezTo>
                <a:lnTo>
                  <a:pt x="448412" y="448412"/>
                </a:lnTo>
                <a:lnTo>
                  <a:pt x="448412" y="4341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1" name="left-penalty arc">
            <a:hlinkClick r:id="rId6" action="ppaction://hlinksldjump"/>
          </p:cNvPr>
          <p:cNvSpPr/>
          <p:nvPr/>
        </p:nvSpPr>
        <p:spPr>
          <a:xfrm flipH="1">
            <a:off x="2458582" y="2888999"/>
            <a:ext cx="544550" cy="1800000"/>
          </a:xfrm>
          <a:custGeom>
            <a:avLst/>
            <a:gdLst>
              <a:gd name="connsiteX0" fmla="*/ 540000 w 544550"/>
              <a:gd name="connsiteY0" fmla="*/ 900000 h 1800000"/>
              <a:gd name="connsiteX1" fmla="*/ 544323 w 544550"/>
              <a:gd name="connsiteY1" fmla="*/ 1754967 h 1800000"/>
              <a:gd name="connsiteX2" fmla="*/ 544323 w 544550"/>
              <a:gd name="connsiteY2" fmla="*/ 1754967 h 1800000"/>
              <a:gd name="connsiteX3" fmla="*/ 540000 w 544550"/>
              <a:gd name="connsiteY3" fmla="*/ 45000 h 1800000"/>
              <a:gd name="connsiteX4" fmla="*/ 540000 w 544550"/>
              <a:gd name="connsiteY4" fmla="*/ 900000 h 1800000"/>
              <a:gd name="connsiteX5" fmla="*/ 539999 w 544550"/>
              <a:gd name="connsiteY5" fmla="*/ 45000 h 1800000"/>
              <a:gd name="connsiteX6" fmla="*/ 539999 w 544550"/>
              <a:gd name="connsiteY6" fmla="*/ 0 h 1800000"/>
              <a:gd name="connsiteX7" fmla="*/ 539999 w 544550"/>
              <a:gd name="connsiteY7" fmla="*/ 45000 h 1800000"/>
              <a:gd name="connsiteX8" fmla="*/ 386173 w 544550"/>
              <a:gd name="connsiteY8" fmla="*/ 87274 h 1800000"/>
              <a:gd name="connsiteX9" fmla="*/ 70349 w 544550"/>
              <a:gd name="connsiteY9" fmla="*/ 629901 h 1800000"/>
              <a:gd name="connsiteX10" fmla="*/ 70901 w 544550"/>
              <a:gd name="connsiteY10" fmla="*/ 1172947 h 1800000"/>
              <a:gd name="connsiteX11" fmla="*/ 389651 w 544550"/>
              <a:gd name="connsiteY11" fmla="*/ 1714667 h 1800000"/>
              <a:gd name="connsiteX12" fmla="*/ 544323 w 544550"/>
              <a:gd name="connsiteY12" fmla="*/ 1754967 h 1800000"/>
              <a:gd name="connsiteX13" fmla="*/ 544550 w 544550"/>
              <a:gd name="connsiteY13" fmla="*/ 1799968 h 1800000"/>
              <a:gd name="connsiteX14" fmla="*/ 30175 w 544550"/>
              <a:gd name="connsiteY14" fmla="*/ 1196643 h 1800000"/>
              <a:gd name="connsiteX15" fmla="*/ 29535 w 544550"/>
              <a:gd name="connsiteY15" fmla="*/ 606429 h 1800000"/>
              <a:gd name="connsiteX16" fmla="*/ 539999 w 544550"/>
              <a:gd name="connsiteY16" fmla="*/ 0 h 18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44550" h="1800000">
                <a:moveTo>
                  <a:pt x="540000" y="900000"/>
                </a:moveTo>
                <a:lnTo>
                  <a:pt x="544323" y="1754967"/>
                </a:lnTo>
                <a:lnTo>
                  <a:pt x="544323" y="1754967"/>
                </a:lnTo>
                <a:close/>
                <a:moveTo>
                  <a:pt x="540000" y="45000"/>
                </a:moveTo>
                <a:lnTo>
                  <a:pt x="540000" y="900000"/>
                </a:lnTo>
                <a:lnTo>
                  <a:pt x="539999" y="45000"/>
                </a:lnTo>
                <a:close/>
                <a:moveTo>
                  <a:pt x="539999" y="0"/>
                </a:moveTo>
                <a:lnTo>
                  <a:pt x="539999" y="45000"/>
                </a:lnTo>
                <a:lnTo>
                  <a:pt x="386173" y="87274"/>
                </a:lnTo>
                <a:cubicBezTo>
                  <a:pt x="239893" y="169917"/>
                  <a:pt x="120844" y="367946"/>
                  <a:pt x="70349" y="629901"/>
                </a:cubicBezTo>
                <a:cubicBezTo>
                  <a:pt x="36363" y="806210"/>
                  <a:pt x="36557" y="996845"/>
                  <a:pt x="70901" y="1172947"/>
                </a:cubicBezTo>
                <a:cubicBezTo>
                  <a:pt x="122157" y="1435762"/>
                  <a:pt x="242416" y="1633557"/>
                  <a:pt x="389651" y="1714667"/>
                </a:cubicBezTo>
                <a:lnTo>
                  <a:pt x="544323" y="1754967"/>
                </a:lnTo>
                <a:lnTo>
                  <a:pt x="544550" y="1799968"/>
                </a:lnTo>
                <a:cubicBezTo>
                  <a:pt x="313259" y="1803217"/>
                  <a:pt x="106412" y="1560599"/>
                  <a:pt x="30175" y="1196643"/>
                </a:cubicBezTo>
                <a:cubicBezTo>
                  <a:pt x="-9838" y="1005618"/>
                  <a:pt x="-10064" y="797694"/>
                  <a:pt x="29535" y="606429"/>
                </a:cubicBezTo>
                <a:cubicBezTo>
                  <a:pt x="104671" y="243521"/>
                  <a:pt x="309656" y="0"/>
                  <a:pt x="53999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2" name="left-penalty area">
            <a:hlinkClick r:id="rId6" action="ppaction://hlinksldjump"/>
          </p:cNvPr>
          <p:cNvSpPr/>
          <p:nvPr/>
        </p:nvSpPr>
        <p:spPr>
          <a:xfrm>
            <a:off x="698182" y="1988999"/>
            <a:ext cx="1800000" cy="3600000"/>
          </a:xfrm>
          <a:custGeom>
            <a:avLst/>
            <a:gdLst>
              <a:gd name="connsiteX0" fmla="*/ 45000 w 1800000"/>
              <a:gd name="connsiteY0" fmla="*/ 45000 h 3600000"/>
              <a:gd name="connsiteX1" fmla="*/ 45000 w 1800000"/>
              <a:gd name="connsiteY1" fmla="*/ 3555000 h 3600000"/>
              <a:gd name="connsiteX2" fmla="*/ 1755000 w 1800000"/>
              <a:gd name="connsiteY2" fmla="*/ 3555000 h 3600000"/>
              <a:gd name="connsiteX3" fmla="*/ 1755000 w 1800000"/>
              <a:gd name="connsiteY3" fmla="*/ 45000 h 3600000"/>
              <a:gd name="connsiteX4" fmla="*/ 0 w 1800000"/>
              <a:gd name="connsiteY4" fmla="*/ 0 h 3600000"/>
              <a:gd name="connsiteX5" fmla="*/ 1800000 w 1800000"/>
              <a:gd name="connsiteY5" fmla="*/ 0 h 3600000"/>
              <a:gd name="connsiteX6" fmla="*/ 1800000 w 1800000"/>
              <a:gd name="connsiteY6" fmla="*/ 3600000 h 3600000"/>
              <a:gd name="connsiteX7" fmla="*/ 0 w 1800000"/>
              <a:gd name="connsiteY7" fmla="*/ 360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0000" h="3600000">
                <a:moveTo>
                  <a:pt x="45000" y="45000"/>
                </a:moveTo>
                <a:lnTo>
                  <a:pt x="45000" y="3555000"/>
                </a:lnTo>
                <a:lnTo>
                  <a:pt x="1755000" y="3555000"/>
                </a:lnTo>
                <a:lnTo>
                  <a:pt x="1755000" y="45000"/>
                </a:lnTo>
                <a:close/>
                <a:moveTo>
                  <a:pt x="0" y="0"/>
                </a:moveTo>
                <a:lnTo>
                  <a:pt x="1800000" y="0"/>
                </a:lnTo>
                <a:lnTo>
                  <a:pt x="1800000" y="3600000"/>
                </a:lnTo>
                <a:lnTo>
                  <a:pt x="0" y="3600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left-6 yard box">
            <a:hlinkClick r:id="rId6" action="ppaction://hlinksldjump"/>
          </p:cNvPr>
          <p:cNvSpPr/>
          <p:nvPr/>
        </p:nvSpPr>
        <p:spPr>
          <a:xfrm>
            <a:off x="698182" y="2708999"/>
            <a:ext cx="810000" cy="2160000"/>
          </a:xfrm>
          <a:custGeom>
            <a:avLst/>
            <a:gdLst>
              <a:gd name="connsiteX0" fmla="*/ 45000 w 810000"/>
              <a:gd name="connsiteY0" fmla="*/ 45000 h 2160000"/>
              <a:gd name="connsiteX1" fmla="*/ 45000 w 810000"/>
              <a:gd name="connsiteY1" fmla="*/ 2115000 h 2160000"/>
              <a:gd name="connsiteX2" fmla="*/ 765000 w 810000"/>
              <a:gd name="connsiteY2" fmla="*/ 2115000 h 2160000"/>
              <a:gd name="connsiteX3" fmla="*/ 765000 w 810000"/>
              <a:gd name="connsiteY3" fmla="*/ 45000 h 2160000"/>
              <a:gd name="connsiteX4" fmla="*/ 0 w 810000"/>
              <a:gd name="connsiteY4" fmla="*/ 0 h 2160000"/>
              <a:gd name="connsiteX5" fmla="*/ 810000 w 810000"/>
              <a:gd name="connsiteY5" fmla="*/ 0 h 2160000"/>
              <a:gd name="connsiteX6" fmla="*/ 810000 w 810000"/>
              <a:gd name="connsiteY6" fmla="*/ 2160000 h 2160000"/>
              <a:gd name="connsiteX7" fmla="*/ 0 w 810000"/>
              <a:gd name="connsiteY7" fmla="*/ 2160000 h 21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0000" h="2160000">
                <a:moveTo>
                  <a:pt x="45000" y="45000"/>
                </a:moveTo>
                <a:lnTo>
                  <a:pt x="45000" y="2115000"/>
                </a:lnTo>
                <a:lnTo>
                  <a:pt x="765000" y="2115000"/>
                </a:lnTo>
                <a:lnTo>
                  <a:pt x="765000" y="45000"/>
                </a:lnTo>
                <a:close/>
                <a:moveTo>
                  <a:pt x="0" y="0"/>
                </a:moveTo>
                <a:lnTo>
                  <a:pt x="810000" y="0"/>
                </a:lnTo>
                <a:lnTo>
                  <a:pt x="810000" y="2160000"/>
                </a:lnTo>
                <a:lnTo>
                  <a:pt x="0" y="2160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2" name="ball-right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36166" y="3353681"/>
            <a:ext cx="900000" cy="896146"/>
          </a:xfrm>
          <a:prstGeom prst="rect">
            <a:avLst/>
          </a:prstGeom>
        </p:spPr>
      </p:pic>
      <p:pic>
        <p:nvPicPr>
          <p:cNvPr id="71" name="ball-right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15781" y="3353681"/>
            <a:ext cx="900000" cy="896146"/>
          </a:xfrm>
          <a:prstGeom prst="rect">
            <a:avLst/>
          </a:prstGeom>
        </p:spPr>
      </p:pic>
      <p:pic>
        <p:nvPicPr>
          <p:cNvPr id="65" name="ball cente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59774" y="3353681"/>
            <a:ext cx="900000" cy="896146"/>
          </a:xfrm>
          <a:prstGeom prst="rect">
            <a:avLst/>
          </a:prstGeom>
        </p:spPr>
      </p:pic>
      <p:pic>
        <p:nvPicPr>
          <p:cNvPr id="69" name="ball-left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32835" y="3353681"/>
            <a:ext cx="900000" cy="896146"/>
          </a:xfrm>
          <a:prstGeom prst="rect">
            <a:avLst/>
          </a:prstGeom>
        </p:spPr>
      </p:pic>
      <p:pic>
        <p:nvPicPr>
          <p:cNvPr id="73" name="ball-left-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7044" y="3353681"/>
            <a:ext cx="900000" cy="896146"/>
          </a:xfrm>
          <a:prstGeom prst="rect">
            <a:avLst/>
          </a:prstGeom>
        </p:spPr>
      </p:pic>
      <p:sp>
        <p:nvSpPr>
          <p:cNvPr id="74" name="Goal Sign"/>
          <p:cNvSpPr/>
          <p:nvPr/>
        </p:nvSpPr>
        <p:spPr>
          <a:xfrm>
            <a:off x="2197868" y="3156335"/>
            <a:ext cx="7796264" cy="3701665"/>
          </a:xfrm>
          <a:prstGeom prst="rect">
            <a:avLst/>
          </a:prstGeom>
          <a:noFill/>
        </p:spPr>
        <p:txBody>
          <a:bodyPr wrap="none" lIns="91440" tIns="45720" rIns="91440" bIns="45720">
            <a:prstTxWarp prst="textArchUp">
              <a:avLst/>
            </a:prstTxWarp>
            <a:spAutoFit/>
          </a:bodyPr>
          <a:lstStyle/>
          <a:p>
            <a:pPr algn="ctr"/>
            <a:r>
              <a:rPr lang="en-GB" altLang="ja-JP" sz="23900" b="1" cap="none" spc="0" dirty="0">
                <a:ln w="12700" cmpd="sng">
                  <a:solidFill>
                    <a:schemeClr val="accent4"/>
                  </a:solidFill>
                  <a:prstDash val="solid"/>
                </a:ln>
                <a:solidFill>
                  <a:srgbClr val="FF0000"/>
                </a:solidFill>
                <a:effectLst>
                  <a:glow rad="228600">
                    <a:schemeClr val="accent2">
                      <a:satMod val="175000"/>
                      <a:alpha val="40000"/>
                    </a:schemeClr>
                  </a:glow>
                </a:effectLst>
              </a:rPr>
              <a:t>GOAL!</a:t>
            </a:r>
            <a:endParaRPr lang="ja-JP" altLang="en-US" sz="23900" b="1" cap="none" spc="0" dirty="0">
              <a:ln w="12700" cmpd="sng">
                <a:solidFill>
                  <a:schemeClr val="accent4"/>
                </a:solidFill>
                <a:prstDash val="solid"/>
              </a:ln>
              <a:solidFill>
                <a:srgbClr val="FF0000"/>
              </a:solidFill>
              <a:effectLst>
                <a:glow rad="228600">
                  <a:schemeClr val="accent2">
                    <a:satMod val="175000"/>
                    <a:alpha val="40000"/>
                  </a:schemeClr>
                </a:glow>
              </a:effectLst>
            </a:endParaRPr>
          </a:p>
        </p:txBody>
      </p:sp>
      <p:sp>
        <p:nvSpPr>
          <p:cNvPr id="3" name="Red Team Button"/>
          <p:cNvSpPr/>
          <p:nvPr/>
        </p:nvSpPr>
        <p:spPr>
          <a:xfrm>
            <a:off x="702970" y="176600"/>
            <a:ext cx="1440000" cy="540000"/>
          </a:xfrm>
          <a:prstGeom prst="roundRect">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mj-lt"/>
              </a:rPr>
              <a:t>Red Team</a:t>
            </a:r>
          </a:p>
        </p:txBody>
      </p:sp>
      <p:sp>
        <p:nvSpPr>
          <p:cNvPr id="81" name="Blue Team Button"/>
          <p:cNvSpPr/>
          <p:nvPr/>
        </p:nvSpPr>
        <p:spPr>
          <a:xfrm>
            <a:off x="10034974" y="176600"/>
            <a:ext cx="1440000" cy="540000"/>
          </a:xfrm>
          <a:prstGeom prst="roundRect">
            <a:avLst/>
          </a:prstGeom>
          <a:solidFill>
            <a:srgbClr val="0070C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mj-lt"/>
              </a:rPr>
              <a:t>Blue Team</a:t>
            </a:r>
          </a:p>
        </p:txBody>
      </p:sp>
      <p:pic>
        <p:nvPicPr>
          <p:cNvPr id="31" name="blue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95871" y="215134"/>
            <a:ext cx="402371" cy="493819"/>
          </a:xfrm>
          <a:prstGeom prst="rect">
            <a:avLst/>
          </a:prstGeom>
        </p:spPr>
      </p:pic>
      <p:pic>
        <p:nvPicPr>
          <p:cNvPr id="30" name="blue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135109" y="215134"/>
            <a:ext cx="402371" cy="493819"/>
          </a:xfrm>
          <a:prstGeom prst="rect">
            <a:avLst/>
          </a:prstGeom>
        </p:spPr>
      </p:pic>
      <p:pic>
        <p:nvPicPr>
          <p:cNvPr id="26" name="blue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778207" y="215134"/>
            <a:ext cx="402371" cy="493819"/>
          </a:xfrm>
          <a:prstGeom prst="rect">
            <a:avLst/>
          </a:prstGeom>
        </p:spPr>
      </p:pic>
      <p:pic>
        <p:nvPicPr>
          <p:cNvPr id="24" name="blue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417445" y="222780"/>
            <a:ext cx="402371" cy="493819"/>
          </a:xfrm>
          <a:prstGeom prst="rect">
            <a:avLst/>
          </a:prstGeom>
        </p:spPr>
      </p:pic>
      <p:pic>
        <p:nvPicPr>
          <p:cNvPr id="23" name="blue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058515" y="219249"/>
            <a:ext cx="402371" cy="493819"/>
          </a:xfrm>
          <a:prstGeom prst="rect">
            <a:avLst/>
          </a:prstGeom>
        </p:spPr>
      </p:pic>
      <p:pic>
        <p:nvPicPr>
          <p:cNvPr id="5" name="red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282302" y="222781"/>
            <a:ext cx="402371" cy="493819"/>
          </a:xfrm>
          <a:prstGeom prst="rect">
            <a:avLst/>
          </a:prstGeom>
        </p:spPr>
      </p:pic>
      <p:pic>
        <p:nvPicPr>
          <p:cNvPr id="6" name="red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639051" y="222781"/>
            <a:ext cx="402371" cy="493819"/>
          </a:xfrm>
          <a:prstGeom prst="rect">
            <a:avLst/>
          </a:prstGeom>
        </p:spPr>
      </p:pic>
      <p:pic>
        <p:nvPicPr>
          <p:cNvPr id="7" name="red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999823" y="222781"/>
            <a:ext cx="402371" cy="493819"/>
          </a:xfrm>
          <a:prstGeom prst="rect">
            <a:avLst/>
          </a:prstGeom>
        </p:spPr>
      </p:pic>
      <p:pic>
        <p:nvPicPr>
          <p:cNvPr id="8" name="red4"/>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364149" y="223318"/>
            <a:ext cx="402371" cy="493819"/>
          </a:xfrm>
          <a:prstGeom prst="rect">
            <a:avLst/>
          </a:prstGeom>
        </p:spPr>
      </p:pic>
      <p:pic>
        <p:nvPicPr>
          <p:cNvPr id="9" name="red5"/>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723147" y="222781"/>
            <a:ext cx="402371" cy="493819"/>
          </a:xfrm>
          <a:prstGeom prst="rect">
            <a:avLst/>
          </a:prstGeom>
        </p:spPr>
      </p:pic>
      <p:sp>
        <p:nvSpPr>
          <p:cNvPr id="47" name="left-goal">
            <a:hlinkClick r:id="rId6" action="ppaction://hlinksldjump"/>
          </p:cNvPr>
          <p:cNvSpPr/>
          <p:nvPr/>
        </p:nvSpPr>
        <p:spPr>
          <a:xfrm>
            <a:off x="342831" y="3158999"/>
            <a:ext cx="360000" cy="1260000"/>
          </a:xfrm>
          <a:prstGeom prst="rect">
            <a:avLst/>
          </a:prstGeom>
          <a:pattFill prst="smGrid">
            <a:fgClr>
              <a:schemeClr val="bg1"/>
            </a:fgClr>
            <a:bgClr>
              <a:schemeClr val="accent6">
                <a:lumMod val="50000"/>
              </a:schemeClr>
            </a:bgClr>
          </a:patt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ight-goal">
            <a:hlinkClick r:id="rId6" action="ppaction://hlinksldjump"/>
          </p:cNvPr>
          <p:cNvSpPr/>
          <p:nvPr/>
        </p:nvSpPr>
        <p:spPr>
          <a:xfrm>
            <a:off x="11474974" y="3158999"/>
            <a:ext cx="360000" cy="1260000"/>
          </a:xfrm>
          <a:prstGeom prst="rect">
            <a:avLst/>
          </a:prstGeom>
          <a:pattFill prst="smGrid">
            <a:fgClr>
              <a:schemeClr val="bg1"/>
            </a:fgClr>
            <a:bgClr>
              <a:schemeClr val="accent6">
                <a:lumMod val="50000"/>
              </a:schemeClr>
            </a:bgClr>
          </a:patt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5" name="Picture 34">
            <a:hlinkClick r:id="rId18" action="ppaction://hlinksldjump"/>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59120" y="5745140"/>
            <a:ext cx="736485" cy="724933"/>
          </a:xfrm>
          <a:prstGeom prst="rect">
            <a:avLst/>
          </a:prstGeom>
        </p:spPr>
      </p:pic>
      <p:pic>
        <p:nvPicPr>
          <p:cNvPr id="36" name="Picture 35">
            <a:hlinkClick r:id="rId20" action="ppaction://hlinksldjump"/>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261784" y="5754895"/>
            <a:ext cx="760979" cy="752026"/>
          </a:xfrm>
          <a:prstGeom prst="rect">
            <a:avLst/>
          </a:prstGeom>
        </p:spPr>
      </p:pic>
      <p:pic>
        <p:nvPicPr>
          <p:cNvPr id="37" name="Picture 36">
            <a:hlinkClick r:id="rId22" action="ppaction://hlinksldjump"/>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898074" y="5746636"/>
            <a:ext cx="759706" cy="753724"/>
          </a:xfrm>
          <a:prstGeom prst="rect">
            <a:avLst/>
          </a:prstGeom>
        </p:spPr>
      </p:pic>
      <p:pic>
        <p:nvPicPr>
          <p:cNvPr id="38" name="Picture 37">
            <a:hlinkClick r:id="rId24" action="ppaction://hlinksldjump"/>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2646219" y="5744015"/>
            <a:ext cx="798571" cy="786045"/>
          </a:xfrm>
          <a:prstGeom prst="rect">
            <a:avLst/>
          </a:prstGeom>
        </p:spPr>
      </p:pic>
      <p:pic>
        <p:nvPicPr>
          <p:cNvPr id="39" name="Picture 38">
            <a:hlinkClick r:id="rId26" action="ppaction://hlinksldjump"/>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3408217" y="5702080"/>
            <a:ext cx="797347" cy="784840"/>
          </a:xfrm>
          <a:prstGeom prst="rect">
            <a:avLst/>
          </a:prstGeom>
        </p:spPr>
      </p:pic>
      <p:pic>
        <p:nvPicPr>
          <p:cNvPr id="40" name="Picture 39">
            <a:hlinkClick r:id="rId28" action="ppaction://hlinksldjump"/>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4211780" y="5797562"/>
            <a:ext cx="722575" cy="714074"/>
          </a:xfrm>
          <a:prstGeom prst="rect">
            <a:avLst/>
          </a:prstGeom>
        </p:spPr>
      </p:pic>
      <p:pic>
        <p:nvPicPr>
          <p:cNvPr id="43" name="Picture 42">
            <a:hlinkClick r:id="rId30" action="ppaction://hlinksldjump"/>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4807527" y="5674743"/>
            <a:ext cx="847812" cy="841137"/>
          </a:xfrm>
          <a:prstGeom prst="rect">
            <a:avLst/>
          </a:prstGeom>
        </p:spPr>
      </p:pic>
      <p:pic>
        <p:nvPicPr>
          <p:cNvPr id="44" name="Picture 43">
            <a:hlinkClick r:id="rId32" action="ppaction://hlinksldjump"/>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5597237" y="5733531"/>
            <a:ext cx="816239" cy="806599"/>
          </a:xfrm>
          <a:prstGeom prst="rect">
            <a:avLst/>
          </a:prstGeom>
        </p:spPr>
      </p:pic>
      <p:pic>
        <p:nvPicPr>
          <p:cNvPr id="45" name="Picture 44">
            <a:hlinkClick r:id="rId34" action="ppaction://hlinksldjump"/>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6331527" y="5645163"/>
            <a:ext cx="848076" cy="834773"/>
          </a:xfrm>
          <a:prstGeom prst="rect">
            <a:avLst/>
          </a:prstGeom>
        </p:spPr>
      </p:pic>
      <p:pic>
        <p:nvPicPr>
          <p:cNvPr id="84" name="Picture 12" descr="Káº¿t quáº£ hÃ¬nh áº£nh cho win text gif"/>
          <p:cNvPicPr>
            <a:picLocks noChangeAspect="1" noChangeArrowheads="1" noCrop="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3768435" y="721250"/>
            <a:ext cx="4472425" cy="4472425"/>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3">
            <a:hlinkClick r:id="rId37" action="ppaction://hlinksldjump"/>
          </p:cNvPr>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6954841" y="5629685"/>
            <a:ext cx="886831" cy="879848"/>
          </a:xfrm>
          <a:prstGeom prst="rect">
            <a:avLst/>
          </a:prstGeom>
        </p:spPr>
      </p:pic>
      <p:sp>
        <p:nvSpPr>
          <p:cNvPr id="79" name="5-Point Star 78">
            <a:hlinkClick r:id="rId39" action="ppaction://hlinksldjump"/>
          </p:cNvPr>
          <p:cNvSpPr/>
          <p:nvPr/>
        </p:nvSpPr>
        <p:spPr>
          <a:xfrm>
            <a:off x="7703127" y="5666509"/>
            <a:ext cx="1219200" cy="789709"/>
          </a:xfrm>
          <a:prstGeom prst="star5">
            <a:avLst/>
          </a:prstGeom>
          <a:ln>
            <a:noFill/>
          </a:ln>
          <a:effectLst/>
          <a:scene3d>
            <a:camera prst="orthographicFront">
              <a:rot lat="0" lon="0" rev="0"/>
            </a:camera>
            <a:lightRig rig="glow" dir="t">
              <a:rot lat="0" lon="0" rev="14100000"/>
            </a:lightRig>
          </a:scene3d>
          <a:sp3d prstMaterial="softEdge">
            <a:bevelT w="127000" prst="artDeco"/>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000" b="1" dirty="0">
                <a:solidFill>
                  <a:schemeClr val="tx1"/>
                </a:solidFill>
              </a:rPr>
              <a:t>11</a:t>
            </a:r>
          </a:p>
        </p:txBody>
      </p:sp>
      <p:sp>
        <p:nvSpPr>
          <p:cNvPr id="80" name="5-Point Star 79">
            <a:hlinkClick r:id="rId40" action="ppaction://hlinksldjump"/>
          </p:cNvPr>
          <p:cNvSpPr/>
          <p:nvPr/>
        </p:nvSpPr>
        <p:spPr>
          <a:xfrm>
            <a:off x="8465127" y="5680365"/>
            <a:ext cx="1219200" cy="789709"/>
          </a:xfrm>
          <a:prstGeom prst="star5">
            <a:avLst/>
          </a:prstGeom>
          <a:ln>
            <a:noFill/>
          </a:ln>
          <a:effectLst/>
          <a:scene3d>
            <a:camera prst="orthographicFront">
              <a:rot lat="0" lon="0" rev="0"/>
            </a:camera>
            <a:lightRig rig="glow" dir="t">
              <a:rot lat="0" lon="0" rev="14100000"/>
            </a:lightRig>
          </a:scene3d>
          <a:sp3d prstMaterial="softEdge">
            <a:bevelT w="127000" prst="artDeco"/>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000" b="1" dirty="0">
                <a:solidFill>
                  <a:schemeClr val="tx1"/>
                </a:solidFill>
              </a:rPr>
              <a:t>12</a:t>
            </a:r>
          </a:p>
        </p:txBody>
      </p:sp>
      <p:sp>
        <p:nvSpPr>
          <p:cNvPr id="82" name="5-Point Star 81">
            <a:hlinkClick r:id="rId41" action="ppaction://hlinksldjump"/>
          </p:cNvPr>
          <p:cNvSpPr/>
          <p:nvPr/>
        </p:nvSpPr>
        <p:spPr>
          <a:xfrm>
            <a:off x="10072254" y="5680364"/>
            <a:ext cx="1219200" cy="789709"/>
          </a:xfrm>
          <a:prstGeom prst="star5">
            <a:avLst/>
          </a:prstGeom>
          <a:ln>
            <a:noFill/>
          </a:ln>
          <a:effectLst/>
          <a:scene3d>
            <a:camera prst="orthographicFront">
              <a:rot lat="0" lon="0" rev="0"/>
            </a:camera>
            <a:lightRig rig="glow" dir="t">
              <a:rot lat="0" lon="0" rev="14100000"/>
            </a:lightRig>
          </a:scene3d>
          <a:sp3d prstMaterial="softEdge">
            <a:bevelT w="127000" prst="artDeco"/>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000" b="1" dirty="0">
                <a:solidFill>
                  <a:schemeClr val="tx1"/>
                </a:solidFill>
              </a:rPr>
              <a:t>14</a:t>
            </a:r>
          </a:p>
        </p:txBody>
      </p:sp>
      <p:sp>
        <p:nvSpPr>
          <p:cNvPr id="83" name="5-Point Star 82">
            <a:hlinkClick r:id="rId42" action="ppaction://hlinksldjump"/>
          </p:cNvPr>
          <p:cNvSpPr/>
          <p:nvPr/>
        </p:nvSpPr>
        <p:spPr>
          <a:xfrm>
            <a:off x="9116290" y="5652654"/>
            <a:ext cx="1219200" cy="789709"/>
          </a:xfrm>
          <a:prstGeom prst="star5">
            <a:avLst/>
          </a:prstGeom>
          <a:ln>
            <a:noFill/>
          </a:ln>
          <a:effectLst/>
          <a:scene3d>
            <a:camera prst="orthographicFront">
              <a:rot lat="0" lon="0" rev="0"/>
            </a:camera>
            <a:lightRig rig="glow" dir="t">
              <a:rot lat="0" lon="0" rev="14100000"/>
            </a:lightRig>
          </a:scene3d>
          <a:sp3d prstMaterial="softEdge">
            <a:bevelT w="127000" prst="artDeco"/>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000" b="1" dirty="0">
                <a:solidFill>
                  <a:schemeClr val="tx1"/>
                </a:solidFill>
              </a:rPr>
              <a:t>13</a:t>
            </a:r>
          </a:p>
        </p:txBody>
      </p:sp>
      <p:sp>
        <p:nvSpPr>
          <p:cNvPr id="85" name="5-Point Star 84">
            <a:hlinkClick r:id="rId43" action="ppaction://hlinksldjump"/>
          </p:cNvPr>
          <p:cNvSpPr/>
          <p:nvPr/>
        </p:nvSpPr>
        <p:spPr>
          <a:xfrm>
            <a:off x="10972800" y="5763491"/>
            <a:ext cx="1219200" cy="789709"/>
          </a:xfrm>
          <a:prstGeom prst="star5">
            <a:avLst/>
          </a:prstGeom>
          <a:ln>
            <a:noFill/>
          </a:ln>
          <a:effectLst/>
          <a:scene3d>
            <a:camera prst="orthographicFront">
              <a:rot lat="0" lon="0" rev="0"/>
            </a:camera>
            <a:lightRig rig="glow" dir="t">
              <a:rot lat="0" lon="0" rev="14100000"/>
            </a:lightRig>
          </a:scene3d>
          <a:sp3d prstMaterial="softEdge">
            <a:bevelT w="127000" prst="artDeco"/>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000" b="1" dirty="0">
                <a:solidFill>
                  <a:schemeClr val="tx1"/>
                </a:solidFill>
              </a:rPr>
              <a:t>15</a:t>
            </a:r>
          </a:p>
        </p:txBody>
      </p:sp>
    </p:spTree>
    <p:extLst>
      <p:ext uri="{BB962C8B-B14F-4D97-AF65-F5344CB8AC3E}">
        <p14:creationId xmlns:p14="http://schemas.microsoft.com/office/powerpoint/2010/main" val="18494877"/>
      </p:ext>
    </p:extLst>
  </p:cSld>
  <p:clrMapOvr>
    <a:masterClrMapping/>
  </p:clrMapOvr>
  <p:transition spd="slow"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65"/>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69"/>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73"/>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71"/>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72"/>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5"/>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6"/>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7"/>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8"/>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9"/>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31"/>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30"/>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26"/>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24"/>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23"/>
                                        </p:tgtEl>
                                        <p:attrNameLst>
                                          <p:attrName>style.visibility</p:attrName>
                                        </p:attrNameLst>
                                      </p:cBhvr>
                                      <p:to>
                                        <p:strVal val="hidden"/>
                                      </p:to>
                                    </p:set>
                                  </p:childTnLst>
                                </p:cTn>
                              </p:par>
                            </p:childTnLst>
                          </p:cTn>
                        </p:par>
                        <p:par>
                          <p:cTn id="35" fill="hold">
                            <p:stCondLst>
                              <p:cond delay="0"/>
                            </p:stCondLst>
                            <p:childTnLst>
                              <p:par>
                                <p:cTn id="36" presetID="26" presetClass="entr" presetSubtype="0" fill="hold" nodeType="afterEffect">
                                  <p:stCondLst>
                                    <p:cond delay="1000"/>
                                  </p:stCondLst>
                                  <p:childTnLst>
                                    <p:set>
                                      <p:cBhvr>
                                        <p:cTn id="37" dur="1" fill="hold">
                                          <p:stCondLst>
                                            <p:cond delay="0"/>
                                          </p:stCondLst>
                                        </p:cTn>
                                        <p:tgtEl>
                                          <p:spTgt spid="65"/>
                                        </p:tgtEl>
                                        <p:attrNameLst>
                                          <p:attrName>style.visibility</p:attrName>
                                        </p:attrNameLst>
                                      </p:cBhvr>
                                      <p:to>
                                        <p:strVal val="visible"/>
                                      </p:to>
                                    </p:set>
                                    <p:animEffect transition="in" filter="wipe(down)">
                                      <p:cBhvr>
                                        <p:cTn id="38" dur="580">
                                          <p:stCondLst>
                                            <p:cond delay="0"/>
                                          </p:stCondLst>
                                        </p:cTn>
                                        <p:tgtEl>
                                          <p:spTgt spid="65"/>
                                        </p:tgtEl>
                                      </p:cBhvr>
                                    </p:animEffect>
                                    <p:anim calcmode="lin" valueType="num">
                                      <p:cBhvr>
                                        <p:cTn id="39" dur="1822" tmFilter="0,0; 0.14,0.36; 0.43,0.73; 0.71,0.91; 1.0,1.0">
                                          <p:stCondLst>
                                            <p:cond delay="0"/>
                                          </p:stCondLst>
                                        </p:cTn>
                                        <p:tgtEl>
                                          <p:spTgt spid="65"/>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65"/>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65"/>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65"/>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65"/>
                                        </p:tgtEl>
                                        <p:attrNameLst>
                                          <p:attrName>ppt_y</p:attrName>
                                        </p:attrNameLst>
                                      </p:cBhvr>
                                      <p:tavLst>
                                        <p:tav tm="0" fmla="#ppt_y-sin(pi*$)/81">
                                          <p:val>
                                            <p:fltVal val="0"/>
                                          </p:val>
                                        </p:tav>
                                        <p:tav tm="100000">
                                          <p:val>
                                            <p:fltVal val="1"/>
                                          </p:val>
                                        </p:tav>
                                      </p:tavLst>
                                    </p:anim>
                                    <p:animScale>
                                      <p:cBhvr>
                                        <p:cTn id="44" dur="26">
                                          <p:stCondLst>
                                            <p:cond delay="650"/>
                                          </p:stCondLst>
                                        </p:cTn>
                                        <p:tgtEl>
                                          <p:spTgt spid="65"/>
                                        </p:tgtEl>
                                      </p:cBhvr>
                                      <p:to x="100000" y="60000"/>
                                    </p:animScale>
                                    <p:animScale>
                                      <p:cBhvr>
                                        <p:cTn id="45" dur="166" decel="50000">
                                          <p:stCondLst>
                                            <p:cond delay="676"/>
                                          </p:stCondLst>
                                        </p:cTn>
                                        <p:tgtEl>
                                          <p:spTgt spid="65"/>
                                        </p:tgtEl>
                                      </p:cBhvr>
                                      <p:to x="100000" y="100000"/>
                                    </p:animScale>
                                    <p:animScale>
                                      <p:cBhvr>
                                        <p:cTn id="46" dur="26">
                                          <p:stCondLst>
                                            <p:cond delay="1312"/>
                                          </p:stCondLst>
                                        </p:cTn>
                                        <p:tgtEl>
                                          <p:spTgt spid="65"/>
                                        </p:tgtEl>
                                      </p:cBhvr>
                                      <p:to x="100000" y="80000"/>
                                    </p:animScale>
                                    <p:animScale>
                                      <p:cBhvr>
                                        <p:cTn id="47" dur="166" decel="50000">
                                          <p:stCondLst>
                                            <p:cond delay="1338"/>
                                          </p:stCondLst>
                                        </p:cTn>
                                        <p:tgtEl>
                                          <p:spTgt spid="65"/>
                                        </p:tgtEl>
                                      </p:cBhvr>
                                      <p:to x="100000" y="100000"/>
                                    </p:animScale>
                                    <p:animScale>
                                      <p:cBhvr>
                                        <p:cTn id="48" dur="26">
                                          <p:stCondLst>
                                            <p:cond delay="1642"/>
                                          </p:stCondLst>
                                        </p:cTn>
                                        <p:tgtEl>
                                          <p:spTgt spid="65"/>
                                        </p:tgtEl>
                                      </p:cBhvr>
                                      <p:to x="100000" y="90000"/>
                                    </p:animScale>
                                    <p:animScale>
                                      <p:cBhvr>
                                        <p:cTn id="49" dur="166" decel="50000">
                                          <p:stCondLst>
                                            <p:cond delay="1668"/>
                                          </p:stCondLst>
                                        </p:cTn>
                                        <p:tgtEl>
                                          <p:spTgt spid="65"/>
                                        </p:tgtEl>
                                      </p:cBhvr>
                                      <p:to x="100000" y="100000"/>
                                    </p:animScale>
                                    <p:animScale>
                                      <p:cBhvr>
                                        <p:cTn id="50" dur="26">
                                          <p:stCondLst>
                                            <p:cond delay="1808"/>
                                          </p:stCondLst>
                                        </p:cTn>
                                        <p:tgtEl>
                                          <p:spTgt spid="65"/>
                                        </p:tgtEl>
                                      </p:cBhvr>
                                      <p:to x="100000" y="95000"/>
                                    </p:animScale>
                                    <p:animScale>
                                      <p:cBhvr>
                                        <p:cTn id="51" dur="166" decel="50000">
                                          <p:stCondLst>
                                            <p:cond delay="1834"/>
                                          </p:stCondLst>
                                        </p:cTn>
                                        <p:tgtEl>
                                          <p:spTgt spid="65"/>
                                        </p:tgtEl>
                                      </p:cBhvr>
                                      <p:to x="100000" y="100000"/>
                                    </p:animScale>
                                  </p:childTnLst>
                                  <p:subTnLst>
                                    <p:audio>
                                      <p:cMediaNode>
                                        <p:cTn display="0" masterRel="sameClick">
                                          <p:stCondLst>
                                            <p:cond evt="begin" delay="0">
                                              <p:tn val="36"/>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58"/>
                    </p:tgtEl>
                  </p:cond>
                </p:stCondLst>
                <p:endSync evt="end" delay="0">
                  <p:rtn val="all"/>
                </p:endSync>
                <p:childTnLst>
                  <p:par>
                    <p:cTn id="53" fill="hold">
                      <p:stCondLst>
                        <p:cond delay="0"/>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65"/>
                                        </p:tgtEl>
                                        <p:attrNameLst>
                                          <p:attrName>style.visibility</p:attrName>
                                        </p:attrNameLst>
                                      </p:cBhvr>
                                      <p:to>
                                        <p:strVal val="visible"/>
                                      </p:to>
                                    </p:set>
                                    <p:anim calcmode="lin" valueType="num">
                                      <p:cBhvr>
                                        <p:cTn id="57" dur="500" fill="hold"/>
                                        <p:tgtEl>
                                          <p:spTgt spid="65"/>
                                        </p:tgtEl>
                                        <p:attrNameLst>
                                          <p:attrName>ppt_w</p:attrName>
                                        </p:attrNameLst>
                                      </p:cBhvr>
                                      <p:tavLst>
                                        <p:tav tm="0">
                                          <p:val>
                                            <p:fltVal val="0"/>
                                          </p:val>
                                        </p:tav>
                                        <p:tav tm="100000">
                                          <p:val>
                                            <p:strVal val="#ppt_w"/>
                                          </p:val>
                                        </p:tav>
                                      </p:tavLst>
                                    </p:anim>
                                    <p:anim calcmode="lin" valueType="num">
                                      <p:cBhvr>
                                        <p:cTn id="58" dur="500" fill="hold"/>
                                        <p:tgtEl>
                                          <p:spTgt spid="65"/>
                                        </p:tgtEl>
                                        <p:attrNameLst>
                                          <p:attrName>ppt_h</p:attrName>
                                        </p:attrNameLst>
                                      </p:cBhvr>
                                      <p:tavLst>
                                        <p:tav tm="0">
                                          <p:val>
                                            <p:fltVal val="0"/>
                                          </p:val>
                                        </p:tav>
                                        <p:tav tm="100000">
                                          <p:val>
                                            <p:strVal val="#ppt_h"/>
                                          </p:val>
                                        </p:tav>
                                      </p:tavLst>
                                    </p:anim>
                                    <p:animEffect transition="in" filter="fade">
                                      <p:cBhvr>
                                        <p:cTn id="59" dur="500"/>
                                        <p:tgtEl>
                                          <p:spTgt spid="65"/>
                                        </p:tgtEl>
                                      </p:cBhvr>
                                    </p:animEffect>
                                  </p:childTnLst>
                                </p:cTn>
                              </p:par>
                              <p:par>
                                <p:cTn id="60" presetID="53" presetClass="exit" presetSubtype="32" fill="hold" nodeType="withEffect">
                                  <p:stCondLst>
                                    <p:cond delay="0"/>
                                  </p:stCondLst>
                                  <p:childTnLst>
                                    <p:anim calcmode="lin" valueType="num">
                                      <p:cBhvr>
                                        <p:cTn id="61" dur="500"/>
                                        <p:tgtEl>
                                          <p:spTgt spid="69"/>
                                        </p:tgtEl>
                                        <p:attrNameLst>
                                          <p:attrName>ppt_w</p:attrName>
                                        </p:attrNameLst>
                                      </p:cBhvr>
                                      <p:tavLst>
                                        <p:tav tm="0">
                                          <p:val>
                                            <p:strVal val="ppt_w"/>
                                          </p:val>
                                        </p:tav>
                                        <p:tav tm="100000">
                                          <p:val>
                                            <p:fltVal val="0"/>
                                          </p:val>
                                        </p:tav>
                                      </p:tavLst>
                                    </p:anim>
                                    <p:anim calcmode="lin" valueType="num">
                                      <p:cBhvr>
                                        <p:cTn id="62" dur="500"/>
                                        <p:tgtEl>
                                          <p:spTgt spid="69"/>
                                        </p:tgtEl>
                                        <p:attrNameLst>
                                          <p:attrName>ppt_h</p:attrName>
                                        </p:attrNameLst>
                                      </p:cBhvr>
                                      <p:tavLst>
                                        <p:tav tm="0">
                                          <p:val>
                                            <p:strVal val="ppt_h"/>
                                          </p:val>
                                        </p:tav>
                                        <p:tav tm="100000">
                                          <p:val>
                                            <p:fltVal val="0"/>
                                          </p:val>
                                        </p:tav>
                                      </p:tavLst>
                                    </p:anim>
                                    <p:animEffect transition="out" filter="fade">
                                      <p:cBhvr>
                                        <p:cTn id="63" dur="500"/>
                                        <p:tgtEl>
                                          <p:spTgt spid="69"/>
                                        </p:tgtEl>
                                      </p:cBhvr>
                                    </p:animEffect>
                                    <p:set>
                                      <p:cBhvr>
                                        <p:cTn id="64" dur="1" fill="hold">
                                          <p:stCondLst>
                                            <p:cond delay="499"/>
                                          </p:stCondLst>
                                        </p:cTn>
                                        <p:tgtEl>
                                          <p:spTgt spid="69"/>
                                        </p:tgtEl>
                                        <p:attrNameLst>
                                          <p:attrName>style.visibility</p:attrName>
                                        </p:attrNameLst>
                                      </p:cBhvr>
                                      <p:to>
                                        <p:strVal val="hidden"/>
                                      </p:to>
                                    </p:set>
                                  </p:childTnLst>
                                </p:cTn>
                              </p:par>
                              <p:par>
                                <p:cTn id="65" presetID="53" presetClass="exit" presetSubtype="32" fill="hold" nodeType="withEffect">
                                  <p:stCondLst>
                                    <p:cond delay="0"/>
                                  </p:stCondLst>
                                  <p:childTnLst>
                                    <p:anim calcmode="lin" valueType="num">
                                      <p:cBhvr>
                                        <p:cTn id="66" dur="500"/>
                                        <p:tgtEl>
                                          <p:spTgt spid="73"/>
                                        </p:tgtEl>
                                        <p:attrNameLst>
                                          <p:attrName>ppt_w</p:attrName>
                                        </p:attrNameLst>
                                      </p:cBhvr>
                                      <p:tavLst>
                                        <p:tav tm="0">
                                          <p:val>
                                            <p:strVal val="ppt_w"/>
                                          </p:val>
                                        </p:tav>
                                        <p:tav tm="100000">
                                          <p:val>
                                            <p:fltVal val="0"/>
                                          </p:val>
                                        </p:tav>
                                      </p:tavLst>
                                    </p:anim>
                                    <p:anim calcmode="lin" valueType="num">
                                      <p:cBhvr>
                                        <p:cTn id="67" dur="500"/>
                                        <p:tgtEl>
                                          <p:spTgt spid="73"/>
                                        </p:tgtEl>
                                        <p:attrNameLst>
                                          <p:attrName>ppt_h</p:attrName>
                                        </p:attrNameLst>
                                      </p:cBhvr>
                                      <p:tavLst>
                                        <p:tav tm="0">
                                          <p:val>
                                            <p:strVal val="ppt_h"/>
                                          </p:val>
                                        </p:tav>
                                        <p:tav tm="100000">
                                          <p:val>
                                            <p:fltVal val="0"/>
                                          </p:val>
                                        </p:tav>
                                      </p:tavLst>
                                    </p:anim>
                                    <p:animEffect transition="out" filter="fade">
                                      <p:cBhvr>
                                        <p:cTn id="68" dur="500"/>
                                        <p:tgtEl>
                                          <p:spTgt spid="73"/>
                                        </p:tgtEl>
                                      </p:cBhvr>
                                    </p:animEffect>
                                    <p:set>
                                      <p:cBhvr>
                                        <p:cTn id="69" dur="1" fill="hold">
                                          <p:stCondLst>
                                            <p:cond delay="499"/>
                                          </p:stCondLst>
                                        </p:cTn>
                                        <p:tgtEl>
                                          <p:spTgt spid="73"/>
                                        </p:tgtEl>
                                        <p:attrNameLst>
                                          <p:attrName>style.visibility</p:attrName>
                                        </p:attrNameLst>
                                      </p:cBhvr>
                                      <p:to>
                                        <p:strVal val="hidden"/>
                                      </p:to>
                                    </p:set>
                                  </p:childTnLst>
                                </p:cTn>
                              </p:par>
                              <p:par>
                                <p:cTn id="70" presetID="53" presetClass="exit" presetSubtype="32" fill="hold" nodeType="withEffect">
                                  <p:stCondLst>
                                    <p:cond delay="0"/>
                                  </p:stCondLst>
                                  <p:childTnLst>
                                    <p:anim calcmode="lin" valueType="num">
                                      <p:cBhvr>
                                        <p:cTn id="71" dur="500"/>
                                        <p:tgtEl>
                                          <p:spTgt spid="71"/>
                                        </p:tgtEl>
                                        <p:attrNameLst>
                                          <p:attrName>ppt_w</p:attrName>
                                        </p:attrNameLst>
                                      </p:cBhvr>
                                      <p:tavLst>
                                        <p:tav tm="0">
                                          <p:val>
                                            <p:strVal val="ppt_w"/>
                                          </p:val>
                                        </p:tav>
                                        <p:tav tm="100000">
                                          <p:val>
                                            <p:fltVal val="0"/>
                                          </p:val>
                                        </p:tav>
                                      </p:tavLst>
                                    </p:anim>
                                    <p:anim calcmode="lin" valueType="num">
                                      <p:cBhvr>
                                        <p:cTn id="72" dur="500"/>
                                        <p:tgtEl>
                                          <p:spTgt spid="71"/>
                                        </p:tgtEl>
                                        <p:attrNameLst>
                                          <p:attrName>ppt_h</p:attrName>
                                        </p:attrNameLst>
                                      </p:cBhvr>
                                      <p:tavLst>
                                        <p:tav tm="0">
                                          <p:val>
                                            <p:strVal val="ppt_h"/>
                                          </p:val>
                                        </p:tav>
                                        <p:tav tm="100000">
                                          <p:val>
                                            <p:fltVal val="0"/>
                                          </p:val>
                                        </p:tav>
                                      </p:tavLst>
                                    </p:anim>
                                    <p:animEffect transition="out" filter="fade">
                                      <p:cBhvr>
                                        <p:cTn id="73" dur="500"/>
                                        <p:tgtEl>
                                          <p:spTgt spid="71"/>
                                        </p:tgtEl>
                                      </p:cBhvr>
                                    </p:animEffect>
                                    <p:set>
                                      <p:cBhvr>
                                        <p:cTn id="74" dur="1" fill="hold">
                                          <p:stCondLst>
                                            <p:cond delay="499"/>
                                          </p:stCondLst>
                                        </p:cTn>
                                        <p:tgtEl>
                                          <p:spTgt spid="71"/>
                                        </p:tgtEl>
                                        <p:attrNameLst>
                                          <p:attrName>style.visibility</p:attrName>
                                        </p:attrNameLst>
                                      </p:cBhvr>
                                      <p:to>
                                        <p:strVal val="hidden"/>
                                      </p:to>
                                    </p:set>
                                  </p:childTnLst>
                                </p:cTn>
                              </p:par>
                              <p:par>
                                <p:cTn id="75" presetID="53" presetClass="exit" presetSubtype="32" fill="hold" nodeType="withEffect">
                                  <p:stCondLst>
                                    <p:cond delay="0"/>
                                  </p:stCondLst>
                                  <p:childTnLst>
                                    <p:anim calcmode="lin" valueType="num">
                                      <p:cBhvr>
                                        <p:cTn id="76" dur="500"/>
                                        <p:tgtEl>
                                          <p:spTgt spid="72"/>
                                        </p:tgtEl>
                                        <p:attrNameLst>
                                          <p:attrName>ppt_w</p:attrName>
                                        </p:attrNameLst>
                                      </p:cBhvr>
                                      <p:tavLst>
                                        <p:tav tm="0">
                                          <p:val>
                                            <p:strVal val="ppt_w"/>
                                          </p:val>
                                        </p:tav>
                                        <p:tav tm="100000">
                                          <p:val>
                                            <p:fltVal val="0"/>
                                          </p:val>
                                        </p:tav>
                                      </p:tavLst>
                                    </p:anim>
                                    <p:anim calcmode="lin" valueType="num">
                                      <p:cBhvr>
                                        <p:cTn id="77" dur="500"/>
                                        <p:tgtEl>
                                          <p:spTgt spid="72"/>
                                        </p:tgtEl>
                                        <p:attrNameLst>
                                          <p:attrName>ppt_h</p:attrName>
                                        </p:attrNameLst>
                                      </p:cBhvr>
                                      <p:tavLst>
                                        <p:tav tm="0">
                                          <p:val>
                                            <p:strVal val="ppt_h"/>
                                          </p:val>
                                        </p:tav>
                                        <p:tav tm="100000">
                                          <p:val>
                                            <p:fltVal val="0"/>
                                          </p:val>
                                        </p:tav>
                                      </p:tavLst>
                                    </p:anim>
                                    <p:animEffect transition="out" filter="fade">
                                      <p:cBhvr>
                                        <p:cTn id="78" dur="500"/>
                                        <p:tgtEl>
                                          <p:spTgt spid="72"/>
                                        </p:tgtEl>
                                      </p:cBhvr>
                                    </p:animEffect>
                                    <p:set>
                                      <p:cBhvr>
                                        <p:cTn id="79" dur="1" fill="hold">
                                          <p:stCondLst>
                                            <p:cond delay="499"/>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80" restart="whenNotActive" fill="hold" evtFilter="cancelBubble" nodeType="interactiveSeq">
                <p:stCondLst>
                  <p:cond evt="onClick" delay="0">
                    <p:tgtEl>
                      <p:spTgt spid="59"/>
                    </p:tgtEl>
                  </p:cond>
                </p:stCondLst>
                <p:endSync evt="end" delay="0">
                  <p:rtn val="all"/>
                </p:endSync>
                <p:childTnLst>
                  <p:par>
                    <p:cTn id="81" fill="hold">
                      <p:stCondLst>
                        <p:cond delay="0"/>
                      </p:stCondLst>
                      <p:childTnLst>
                        <p:par>
                          <p:cTn id="82" fill="hold">
                            <p:stCondLst>
                              <p:cond delay="0"/>
                            </p:stCondLst>
                            <p:childTnLst>
                              <p:par>
                                <p:cTn id="83" presetID="53" presetClass="exit" presetSubtype="32" fill="hold" nodeType="withEffect">
                                  <p:stCondLst>
                                    <p:cond delay="0"/>
                                  </p:stCondLst>
                                  <p:childTnLst>
                                    <p:anim calcmode="lin" valueType="num">
                                      <p:cBhvr>
                                        <p:cTn id="84" dur="500"/>
                                        <p:tgtEl>
                                          <p:spTgt spid="65"/>
                                        </p:tgtEl>
                                        <p:attrNameLst>
                                          <p:attrName>ppt_w</p:attrName>
                                        </p:attrNameLst>
                                      </p:cBhvr>
                                      <p:tavLst>
                                        <p:tav tm="0">
                                          <p:val>
                                            <p:strVal val="ppt_w"/>
                                          </p:val>
                                        </p:tav>
                                        <p:tav tm="100000">
                                          <p:val>
                                            <p:fltVal val="0"/>
                                          </p:val>
                                        </p:tav>
                                      </p:tavLst>
                                    </p:anim>
                                    <p:anim calcmode="lin" valueType="num">
                                      <p:cBhvr>
                                        <p:cTn id="85" dur="500"/>
                                        <p:tgtEl>
                                          <p:spTgt spid="65"/>
                                        </p:tgtEl>
                                        <p:attrNameLst>
                                          <p:attrName>ppt_h</p:attrName>
                                        </p:attrNameLst>
                                      </p:cBhvr>
                                      <p:tavLst>
                                        <p:tav tm="0">
                                          <p:val>
                                            <p:strVal val="ppt_h"/>
                                          </p:val>
                                        </p:tav>
                                        <p:tav tm="100000">
                                          <p:val>
                                            <p:fltVal val="0"/>
                                          </p:val>
                                        </p:tav>
                                      </p:tavLst>
                                    </p:anim>
                                    <p:animEffect transition="out" filter="fade">
                                      <p:cBhvr>
                                        <p:cTn id="86" dur="500"/>
                                        <p:tgtEl>
                                          <p:spTgt spid="65"/>
                                        </p:tgtEl>
                                      </p:cBhvr>
                                    </p:animEffect>
                                    <p:set>
                                      <p:cBhvr>
                                        <p:cTn id="87" dur="1" fill="hold">
                                          <p:stCondLst>
                                            <p:cond delay="499"/>
                                          </p:stCondLst>
                                        </p:cTn>
                                        <p:tgtEl>
                                          <p:spTgt spid="65"/>
                                        </p:tgtEl>
                                        <p:attrNameLst>
                                          <p:attrName>style.visibility</p:attrName>
                                        </p:attrNameLst>
                                      </p:cBhvr>
                                      <p:to>
                                        <p:strVal val="hidden"/>
                                      </p:to>
                                    </p:set>
                                  </p:childTnLst>
                                </p:cTn>
                              </p:par>
                              <p:par>
                                <p:cTn id="88" presetID="53" presetClass="exit" presetSubtype="32" fill="hold" nodeType="withEffect">
                                  <p:stCondLst>
                                    <p:cond delay="0"/>
                                  </p:stCondLst>
                                  <p:childTnLst>
                                    <p:anim calcmode="lin" valueType="num">
                                      <p:cBhvr>
                                        <p:cTn id="89" dur="500"/>
                                        <p:tgtEl>
                                          <p:spTgt spid="69"/>
                                        </p:tgtEl>
                                        <p:attrNameLst>
                                          <p:attrName>ppt_w</p:attrName>
                                        </p:attrNameLst>
                                      </p:cBhvr>
                                      <p:tavLst>
                                        <p:tav tm="0">
                                          <p:val>
                                            <p:strVal val="ppt_w"/>
                                          </p:val>
                                        </p:tav>
                                        <p:tav tm="100000">
                                          <p:val>
                                            <p:fltVal val="0"/>
                                          </p:val>
                                        </p:tav>
                                      </p:tavLst>
                                    </p:anim>
                                    <p:anim calcmode="lin" valueType="num">
                                      <p:cBhvr>
                                        <p:cTn id="90" dur="500"/>
                                        <p:tgtEl>
                                          <p:spTgt spid="69"/>
                                        </p:tgtEl>
                                        <p:attrNameLst>
                                          <p:attrName>ppt_h</p:attrName>
                                        </p:attrNameLst>
                                      </p:cBhvr>
                                      <p:tavLst>
                                        <p:tav tm="0">
                                          <p:val>
                                            <p:strVal val="ppt_h"/>
                                          </p:val>
                                        </p:tav>
                                        <p:tav tm="100000">
                                          <p:val>
                                            <p:fltVal val="0"/>
                                          </p:val>
                                        </p:tav>
                                      </p:tavLst>
                                    </p:anim>
                                    <p:animEffect transition="out" filter="fade">
                                      <p:cBhvr>
                                        <p:cTn id="91" dur="500"/>
                                        <p:tgtEl>
                                          <p:spTgt spid="69"/>
                                        </p:tgtEl>
                                      </p:cBhvr>
                                    </p:animEffect>
                                    <p:set>
                                      <p:cBhvr>
                                        <p:cTn id="92" dur="1" fill="hold">
                                          <p:stCondLst>
                                            <p:cond delay="499"/>
                                          </p:stCondLst>
                                        </p:cTn>
                                        <p:tgtEl>
                                          <p:spTgt spid="69"/>
                                        </p:tgtEl>
                                        <p:attrNameLst>
                                          <p:attrName>style.visibility</p:attrName>
                                        </p:attrNameLst>
                                      </p:cBhvr>
                                      <p:to>
                                        <p:strVal val="hidden"/>
                                      </p:to>
                                    </p:set>
                                  </p:childTnLst>
                                </p:cTn>
                              </p:par>
                              <p:par>
                                <p:cTn id="93" presetID="53" presetClass="exit" presetSubtype="32" fill="hold" nodeType="withEffect">
                                  <p:stCondLst>
                                    <p:cond delay="0"/>
                                  </p:stCondLst>
                                  <p:childTnLst>
                                    <p:anim calcmode="lin" valueType="num">
                                      <p:cBhvr>
                                        <p:cTn id="94" dur="500"/>
                                        <p:tgtEl>
                                          <p:spTgt spid="73"/>
                                        </p:tgtEl>
                                        <p:attrNameLst>
                                          <p:attrName>ppt_w</p:attrName>
                                        </p:attrNameLst>
                                      </p:cBhvr>
                                      <p:tavLst>
                                        <p:tav tm="0">
                                          <p:val>
                                            <p:strVal val="ppt_w"/>
                                          </p:val>
                                        </p:tav>
                                        <p:tav tm="100000">
                                          <p:val>
                                            <p:fltVal val="0"/>
                                          </p:val>
                                        </p:tav>
                                      </p:tavLst>
                                    </p:anim>
                                    <p:anim calcmode="lin" valueType="num">
                                      <p:cBhvr>
                                        <p:cTn id="95" dur="500"/>
                                        <p:tgtEl>
                                          <p:spTgt spid="73"/>
                                        </p:tgtEl>
                                        <p:attrNameLst>
                                          <p:attrName>ppt_h</p:attrName>
                                        </p:attrNameLst>
                                      </p:cBhvr>
                                      <p:tavLst>
                                        <p:tav tm="0">
                                          <p:val>
                                            <p:strVal val="ppt_h"/>
                                          </p:val>
                                        </p:tav>
                                        <p:tav tm="100000">
                                          <p:val>
                                            <p:fltVal val="0"/>
                                          </p:val>
                                        </p:tav>
                                      </p:tavLst>
                                    </p:anim>
                                    <p:animEffect transition="out" filter="fade">
                                      <p:cBhvr>
                                        <p:cTn id="96" dur="500"/>
                                        <p:tgtEl>
                                          <p:spTgt spid="73"/>
                                        </p:tgtEl>
                                      </p:cBhvr>
                                    </p:animEffect>
                                    <p:set>
                                      <p:cBhvr>
                                        <p:cTn id="97" dur="1" fill="hold">
                                          <p:stCondLst>
                                            <p:cond delay="499"/>
                                          </p:stCondLst>
                                        </p:cTn>
                                        <p:tgtEl>
                                          <p:spTgt spid="73"/>
                                        </p:tgtEl>
                                        <p:attrNameLst>
                                          <p:attrName>style.visibility</p:attrName>
                                        </p:attrNameLst>
                                      </p:cBhvr>
                                      <p:to>
                                        <p:strVal val="hidden"/>
                                      </p:to>
                                    </p:set>
                                  </p:childTnLst>
                                </p:cTn>
                              </p:par>
                              <p:par>
                                <p:cTn id="98" presetID="53" presetClass="exit" presetSubtype="32" fill="hold" nodeType="withEffect">
                                  <p:stCondLst>
                                    <p:cond delay="0"/>
                                  </p:stCondLst>
                                  <p:childTnLst>
                                    <p:anim calcmode="lin" valueType="num">
                                      <p:cBhvr>
                                        <p:cTn id="99" dur="500"/>
                                        <p:tgtEl>
                                          <p:spTgt spid="71"/>
                                        </p:tgtEl>
                                        <p:attrNameLst>
                                          <p:attrName>ppt_w</p:attrName>
                                        </p:attrNameLst>
                                      </p:cBhvr>
                                      <p:tavLst>
                                        <p:tav tm="0">
                                          <p:val>
                                            <p:strVal val="ppt_w"/>
                                          </p:val>
                                        </p:tav>
                                        <p:tav tm="100000">
                                          <p:val>
                                            <p:fltVal val="0"/>
                                          </p:val>
                                        </p:tav>
                                      </p:tavLst>
                                    </p:anim>
                                    <p:anim calcmode="lin" valueType="num">
                                      <p:cBhvr>
                                        <p:cTn id="100" dur="500"/>
                                        <p:tgtEl>
                                          <p:spTgt spid="71"/>
                                        </p:tgtEl>
                                        <p:attrNameLst>
                                          <p:attrName>ppt_h</p:attrName>
                                        </p:attrNameLst>
                                      </p:cBhvr>
                                      <p:tavLst>
                                        <p:tav tm="0">
                                          <p:val>
                                            <p:strVal val="ppt_h"/>
                                          </p:val>
                                        </p:tav>
                                        <p:tav tm="100000">
                                          <p:val>
                                            <p:fltVal val="0"/>
                                          </p:val>
                                        </p:tav>
                                      </p:tavLst>
                                    </p:anim>
                                    <p:animEffect transition="out" filter="fade">
                                      <p:cBhvr>
                                        <p:cTn id="101" dur="500"/>
                                        <p:tgtEl>
                                          <p:spTgt spid="71"/>
                                        </p:tgtEl>
                                      </p:cBhvr>
                                    </p:animEffect>
                                    <p:set>
                                      <p:cBhvr>
                                        <p:cTn id="102" dur="1" fill="hold">
                                          <p:stCondLst>
                                            <p:cond delay="499"/>
                                          </p:stCondLst>
                                        </p:cTn>
                                        <p:tgtEl>
                                          <p:spTgt spid="71"/>
                                        </p:tgtEl>
                                        <p:attrNameLst>
                                          <p:attrName>style.visibility</p:attrName>
                                        </p:attrNameLst>
                                      </p:cBhvr>
                                      <p:to>
                                        <p:strVal val="hidden"/>
                                      </p:to>
                                    </p:set>
                                  </p:childTnLst>
                                </p:cTn>
                              </p:par>
                              <p:par>
                                <p:cTn id="103" presetID="53" presetClass="exit" presetSubtype="32" fill="hold" nodeType="withEffect">
                                  <p:stCondLst>
                                    <p:cond delay="0"/>
                                  </p:stCondLst>
                                  <p:childTnLst>
                                    <p:anim calcmode="lin" valueType="num">
                                      <p:cBhvr>
                                        <p:cTn id="104" dur="500"/>
                                        <p:tgtEl>
                                          <p:spTgt spid="72"/>
                                        </p:tgtEl>
                                        <p:attrNameLst>
                                          <p:attrName>ppt_w</p:attrName>
                                        </p:attrNameLst>
                                      </p:cBhvr>
                                      <p:tavLst>
                                        <p:tav tm="0">
                                          <p:val>
                                            <p:strVal val="ppt_w"/>
                                          </p:val>
                                        </p:tav>
                                        <p:tav tm="100000">
                                          <p:val>
                                            <p:fltVal val="0"/>
                                          </p:val>
                                        </p:tav>
                                      </p:tavLst>
                                    </p:anim>
                                    <p:anim calcmode="lin" valueType="num">
                                      <p:cBhvr>
                                        <p:cTn id="105" dur="500"/>
                                        <p:tgtEl>
                                          <p:spTgt spid="72"/>
                                        </p:tgtEl>
                                        <p:attrNameLst>
                                          <p:attrName>ppt_h</p:attrName>
                                        </p:attrNameLst>
                                      </p:cBhvr>
                                      <p:tavLst>
                                        <p:tav tm="0">
                                          <p:val>
                                            <p:strVal val="ppt_h"/>
                                          </p:val>
                                        </p:tav>
                                        <p:tav tm="100000">
                                          <p:val>
                                            <p:fltVal val="0"/>
                                          </p:val>
                                        </p:tav>
                                      </p:tavLst>
                                    </p:anim>
                                    <p:animEffect transition="out" filter="fade">
                                      <p:cBhvr>
                                        <p:cTn id="106" dur="500"/>
                                        <p:tgtEl>
                                          <p:spTgt spid="72"/>
                                        </p:tgtEl>
                                      </p:cBhvr>
                                    </p:animEffect>
                                    <p:set>
                                      <p:cBhvr>
                                        <p:cTn id="107" dur="1" fill="hold">
                                          <p:stCondLst>
                                            <p:cond delay="499"/>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108" restart="whenNotActive" fill="hold" evtFilter="cancelBubble" nodeType="interactiveSeq">
                <p:stCondLst>
                  <p:cond evt="onClick" delay="0">
                    <p:tgtEl>
                      <p:spTgt spid="60"/>
                    </p:tgtEl>
                  </p:cond>
                </p:stCondLst>
                <p:endSync evt="end" delay="0">
                  <p:rtn val="all"/>
                </p:endSync>
                <p:childTnLst>
                  <p:par>
                    <p:cTn id="109" fill="hold">
                      <p:stCondLst>
                        <p:cond delay="0"/>
                      </p:stCondLst>
                      <p:childTnLst>
                        <p:par>
                          <p:cTn id="110" fill="hold">
                            <p:stCondLst>
                              <p:cond delay="0"/>
                            </p:stCondLst>
                            <p:childTnLst>
                              <p:par>
                                <p:cTn id="111" presetID="53" presetClass="entr" presetSubtype="16" fill="hold" nodeType="clickEffect">
                                  <p:stCondLst>
                                    <p:cond delay="0"/>
                                  </p:stCondLst>
                                  <p:childTnLst>
                                    <p:set>
                                      <p:cBhvr>
                                        <p:cTn id="112" dur="1" fill="hold">
                                          <p:stCondLst>
                                            <p:cond delay="0"/>
                                          </p:stCondLst>
                                        </p:cTn>
                                        <p:tgtEl>
                                          <p:spTgt spid="69"/>
                                        </p:tgtEl>
                                        <p:attrNameLst>
                                          <p:attrName>style.visibility</p:attrName>
                                        </p:attrNameLst>
                                      </p:cBhvr>
                                      <p:to>
                                        <p:strVal val="visible"/>
                                      </p:to>
                                    </p:set>
                                    <p:anim calcmode="lin" valueType="num">
                                      <p:cBhvr>
                                        <p:cTn id="113" dur="500" fill="hold"/>
                                        <p:tgtEl>
                                          <p:spTgt spid="69"/>
                                        </p:tgtEl>
                                        <p:attrNameLst>
                                          <p:attrName>ppt_w</p:attrName>
                                        </p:attrNameLst>
                                      </p:cBhvr>
                                      <p:tavLst>
                                        <p:tav tm="0">
                                          <p:val>
                                            <p:fltVal val="0"/>
                                          </p:val>
                                        </p:tav>
                                        <p:tav tm="100000">
                                          <p:val>
                                            <p:strVal val="#ppt_w"/>
                                          </p:val>
                                        </p:tav>
                                      </p:tavLst>
                                    </p:anim>
                                    <p:anim calcmode="lin" valueType="num">
                                      <p:cBhvr>
                                        <p:cTn id="114" dur="500" fill="hold"/>
                                        <p:tgtEl>
                                          <p:spTgt spid="69"/>
                                        </p:tgtEl>
                                        <p:attrNameLst>
                                          <p:attrName>ppt_h</p:attrName>
                                        </p:attrNameLst>
                                      </p:cBhvr>
                                      <p:tavLst>
                                        <p:tav tm="0">
                                          <p:val>
                                            <p:fltVal val="0"/>
                                          </p:val>
                                        </p:tav>
                                        <p:tav tm="100000">
                                          <p:val>
                                            <p:strVal val="#ppt_h"/>
                                          </p:val>
                                        </p:tav>
                                      </p:tavLst>
                                    </p:anim>
                                    <p:animEffect transition="in" filter="fade">
                                      <p:cBhvr>
                                        <p:cTn id="115" dur="500"/>
                                        <p:tgtEl>
                                          <p:spTgt spid="69"/>
                                        </p:tgtEl>
                                      </p:cBhvr>
                                    </p:animEffect>
                                  </p:childTnLst>
                                </p:cTn>
                              </p:par>
                              <p:par>
                                <p:cTn id="116" presetID="53" presetClass="exit" presetSubtype="32" fill="hold" nodeType="withEffect">
                                  <p:stCondLst>
                                    <p:cond delay="0"/>
                                  </p:stCondLst>
                                  <p:childTnLst>
                                    <p:anim calcmode="lin" valueType="num">
                                      <p:cBhvr>
                                        <p:cTn id="117" dur="500"/>
                                        <p:tgtEl>
                                          <p:spTgt spid="65"/>
                                        </p:tgtEl>
                                        <p:attrNameLst>
                                          <p:attrName>ppt_w</p:attrName>
                                        </p:attrNameLst>
                                      </p:cBhvr>
                                      <p:tavLst>
                                        <p:tav tm="0">
                                          <p:val>
                                            <p:strVal val="ppt_w"/>
                                          </p:val>
                                        </p:tav>
                                        <p:tav tm="100000">
                                          <p:val>
                                            <p:fltVal val="0"/>
                                          </p:val>
                                        </p:tav>
                                      </p:tavLst>
                                    </p:anim>
                                    <p:anim calcmode="lin" valueType="num">
                                      <p:cBhvr>
                                        <p:cTn id="118" dur="500"/>
                                        <p:tgtEl>
                                          <p:spTgt spid="65"/>
                                        </p:tgtEl>
                                        <p:attrNameLst>
                                          <p:attrName>ppt_h</p:attrName>
                                        </p:attrNameLst>
                                      </p:cBhvr>
                                      <p:tavLst>
                                        <p:tav tm="0">
                                          <p:val>
                                            <p:strVal val="ppt_h"/>
                                          </p:val>
                                        </p:tav>
                                        <p:tav tm="100000">
                                          <p:val>
                                            <p:fltVal val="0"/>
                                          </p:val>
                                        </p:tav>
                                      </p:tavLst>
                                    </p:anim>
                                    <p:animEffect transition="out" filter="fade">
                                      <p:cBhvr>
                                        <p:cTn id="119" dur="500"/>
                                        <p:tgtEl>
                                          <p:spTgt spid="65"/>
                                        </p:tgtEl>
                                      </p:cBhvr>
                                    </p:animEffect>
                                    <p:set>
                                      <p:cBhvr>
                                        <p:cTn id="120" dur="1" fill="hold">
                                          <p:stCondLst>
                                            <p:cond delay="499"/>
                                          </p:stCondLst>
                                        </p:cTn>
                                        <p:tgtEl>
                                          <p:spTgt spid="65"/>
                                        </p:tgtEl>
                                        <p:attrNameLst>
                                          <p:attrName>style.visibility</p:attrName>
                                        </p:attrNameLst>
                                      </p:cBhvr>
                                      <p:to>
                                        <p:strVal val="hidden"/>
                                      </p:to>
                                    </p:set>
                                  </p:childTnLst>
                                </p:cTn>
                              </p:par>
                              <p:par>
                                <p:cTn id="121" presetID="53" presetClass="exit" presetSubtype="32" fill="hold" nodeType="withEffect">
                                  <p:stCondLst>
                                    <p:cond delay="0"/>
                                  </p:stCondLst>
                                  <p:childTnLst>
                                    <p:anim calcmode="lin" valueType="num">
                                      <p:cBhvr>
                                        <p:cTn id="122" dur="500"/>
                                        <p:tgtEl>
                                          <p:spTgt spid="73"/>
                                        </p:tgtEl>
                                        <p:attrNameLst>
                                          <p:attrName>ppt_w</p:attrName>
                                        </p:attrNameLst>
                                      </p:cBhvr>
                                      <p:tavLst>
                                        <p:tav tm="0">
                                          <p:val>
                                            <p:strVal val="ppt_w"/>
                                          </p:val>
                                        </p:tav>
                                        <p:tav tm="100000">
                                          <p:val>
                                            <p:fltVal val="0"/>
                                          </p:val>
                                        </p:tav>
                                      </p:tavLst>
                                    </p:anim>
                                    <p:anim calcmode="lin" valueType="num">
                                      <p:cBhvr>
                                        <p:cTn id="123" dur="500"/>
                                        <p:tgtEl>
                                          <p:spTgt spid="73"/>
                                        </p:tgtEl>
                                        <p:attrNameLst>
                                          <p:attrName>ppt_h</p:attrName>
                                        </p:attrNameLst>
                                      </p:cBhvr>
                                      <p:tavLst>
                                        <p:tav tm="0">
                                          <p:val>
                                            <p:strVal val="ppt_h"/>
                                          </p:val>
                                        </p:tav>
                                        <p:tav tm="100000">
                                          <p:val>
                                            <p:fltVal val="0"/>
                                          </p:val>
                                        </p:tav>
                                      </p:tavLst>
                                    </p:anim>
                                    <p:animEffect transition="out" filter="fade">
                                      <p:cBhvr>
                                        <p:cTn id="124" dur="500"/>
                                        <p:tgtEl>
                                          <p:spTgt spid="73"/>
                                        </p:tgtEl>
                                      </p:cBhvr>
                                    </p:animEffect>
                                    <p:set>
                                      <p:cBhvr>
                                        <p:cTn id="125" dur="1" fill="hold">
                                          <p:stCondLst>
                                            <p:cond delay="499"/>
                                          </p:stCondLst>
                                        </p:cTn>
                                        <p:tgtEl>
                                          <p:spTgt spid="73"/>
                                        </p:tgtEl>
                                        <p:attrNameLst>
                                          <p:attrName>style.visibility</p:attrName>
                                        </p:attrNameLst>
                                      </p:cBhvr>
                                      <p:to>
                                        <p:strVal val="hidden"/>
                                      </p:to>
                                    </p:set>
                                  </p:childTnLst>
                                </p:cTn>
                              </p:par>
                              <p:par>
                                <p:cTn id="126" presetID="53" presetClass="exit" presetSubtype="32" fill="hold" nodeType="withEffect">
                                  <p:stCondLst>
                                    <p:cond delay="0"/>
                                  </p:stCondLst>
                                  <p:childTnLst>
                                    <p:anim calcmode="lin" valueType="num">
                                      <p:cBhvr>
                                        <p:cTn id="127" dur="500"/>
                                        <p:tgtEl>
                                          <p:spTgt spid="71"/>
                                        </p:tgtEl>
                                        <p:attrNameLst>
                                          <p:attrName>ppt_w</p:attrName>
                                        </p:attrNameLst>
                                      </p:cBhvr>
                                      <p:tavLst>
                                        <p:tav tm="0">
                                          <p:val>
                                            <p:strVal val="ppt_w"/>
                                          </p:val>
                                        </p:tav>
                                        <p:tav tm="100000">
                                          <p:val>
                                            <p:fltVal val="0"/>
                                          </p:val>
                                        </p:tav>
                                      </p:tavLst>
                                    </p:anim>
                                    <p:anim calcmode="lin" valueType="num">
                                      <p:cBhvr>
                                        <p:cTn id="128" dur="500"/>
                                        <p:tgtEl>
                                          <p:spTgt spid="71"/>
                                        </p:tgtEl>
                                        <p:attrNameLst>
                                          <p:attrName>ppt_h</p:attrName>
                                        </p:attrNameLst>
                                      </p:cBhvr>
                                      <p:tavLst>
                                        <p:tav tm="0">
                                          <p:val>
                                            <p:strVal val="ppt_h"/>
                                          </p:val>
                                        </p:tav>
                                        <p:tav tm="100000">
                                          <p:val>
                                            <p:fltVal val="0"/>
                                          </p:val>
                                        </p:tav>
                                      </p:tavLst>
                                    </p:anim>
                                    <p:animEffect transition="out" filter="fade">
                                      <p:cBhvr>
                                        <p:cTn id="129" dur="500"/>
                                        <p:tgtEl>
                                          <p:spTgt spid="71"/>
                                        </p:tgtEl>
                                      </p:cBhvr>
                                    </p:animEffect>
                                    <p:set>
                                      <p:cBhvr>
                                        <p:cTn id="130" dur="1" fill="hold">
                                          <p:stCondLst>
                                            <p:cond delay="499"/>
                                          </p:stCondLst>
                                        </p:cTn>
                                        <p:tgtEl>
                                          <p:spTgt spid="71"/>
                                        </p:tgtEl>
                                        <p:attrNameLst>
                                          <p:attrName>style.visibility</p:attrName>
                                        </p:attrNameLst>
                                      </p:cBhvr>
                                      <p:to>
                                        <p:strVal val="hidden"/>
                                      </p:to>
                                    </p:set>
                                  </p:childTnLst>
                                </p:cTn>
                              </p:par>
                              <p:par>
                                <p:cTn id="131" presetID="53" presetClass="exit" presetSubtype="32" fill="hold" nodeType="withEffect">
                                  <p:stCondLst>
                                    <p:cond delay="0"/>
                                  </p:stCondLst>
                                  <p:childTnLst>
                                    <p:anim calcmode="lin" valueType="num">
                                      <p:cBhvr>
                                        <p:cTn id="132" dur="500"/>
                                        <p:tgtEl>
                                          <p:spTgt spid="72"/>
                                        </p:tgtEl>
                                        <p:attrNameLst>
                                          <p:attrName>ppt_w</p:attrName>
                                        </p:attrNameLst>
                                      </p:cBhvr>
                                      <p:tavLst>
                                        <p:tav tm="0">
                                          <p:val>
                                            <p:strVal val="ppt_w"/>
                                          </p:val>
                                        </p:tav>
                                        <p:tav tm="100000">
                                          <p:val>
                                            <p:fltVal val="0"/>
                                          </p:val>
                                        </p:tav>
                                      </p:tavLst>
                                    </p:anim>
                                    <p:anim calcmode="lin" valueType="num">
                                      <p:cBhvr>
                                        <p:cTn id="133" dur="500"/>
                                        <p:tgtEl>
                                          <p:spTgt spid="72"/>
                                        </p:tgtEl>
                                        <p:attrNameLst>
                                          <p:attrName>ppt_h</p:attrName>
                                        </p:attrNameLst>
                                      </p:cBhvr>
                                      <p:tavLst>
                                        <p:tav tm="0">
                                          <p:val>
                                            <p:strVal val="ppt_h"/>
                                          </p:val>
                                        </p:tav>
                                        <p:tav tm="100000">
                                          <p:val>
                                            <p:fltVal val="0"/>
                                          </p:val>
                                        </p:tav>
                                      </p:tavLst>
                                    </p:anim>
                                    <p:animEffect transition="out" filter="fade">
                                      <p:cBhvr>
                                        <p:cTn id="134" dur="500"/>
                                        <p:tgtEl>
                                          <p:spTgt spid="72"/>
                                        </p:tgtEl>
                                      </p:cBhvr>
                                    </p:animEffect>
                                    <p:set>
                                      <p:cBhvr>
                                        <p:cTn id="135" dur="1" fill="hold">
                                          <p:stCondLst>
                                            <p:cond delay="499"/>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136" restart="whenNotActive" fill="hold" evtFilter="cancelBubble" nodeType="interactiveSeq">
                <p:stCondLst>
                  <p:cond evt="onClick" delay="0">
                    <p:tgtEl>
                      <p:spTgt spid="61"/>
                    </p:tgtEl>
                  </p:cond>
                </p:stCondLst>
                <p:endSync evt="end" delay="0">
                  <p:rtn val="all"/>
                </p:endSync>
                <p:childTnLst>
                  <p:par>
                    <p:cTn id="137" fill="hold">
                      <p:stCondLst>
                        <p:cond delay="0"/>
                      </p:stCondLst>
                      <p:childTnLst>
                        <p:par>
                          <p:cTn id="138" fill="hold">
                            <p:stCondLst>
                              <p:cond delay="0"/>
                            </p:stCondLst>
                            <p:childTnLst>
                              <p:par>
                                <p:cTn id="139" presetID="53" presetClass="entr" presetSubtype="16" fill="hold" nodeType="clickEffect">
                                  <p:stCondLst>
                                    <p:cond delay="0"/>
                                  </p:stCondLst>
                                  <p:childTnLst>
                                    <p:set>
                                      <p:cBhvr>
                                        <p:cTn id="140" dur="1" fill="hold">
                                          <p:stCondLst>
                                            <p:cond delay="0"/>
                                          </p:stCondLst>
                                        </p:cTn>
                                        <p:tgtEl>
                                          <p:spTgt spid="73"/>
                                        </p:tgtEl>
                                        <p:attrNameLst>
                                          <p:attrName>style.visibility</p:attrName>
                                        </p:attrNameLst>
                                      </p:cBhvr>
                                      <p:to>
                                        <p:strVal val="visible"/>
                                      </p:to>
                                    </p:set>
                                    <p:anim calcmode="lin" valueType="num">
                                      <p:cBhvr>
                                        <p:cTn id="141" dur="500" fill="hold"/>
                                        <p:tgtEl>
                                          <p:spTgt spid="73"/>
                                        </p:tgtEl>
                                        <p:attrNameLst>
                                          <p:attrName>ppt_w</p:attrName>
                                        </p:attrNameLst>
                                      </p:cBhvr>
                                      <p:tavLst>
                                        <p:tav tm="0">
                                          <p:val>
                                            <p:fltVal val="0"/>
                                          </p:val>
                                        </p:tav>
                                        <p:tav tm="100000">
                                          <p:val>
                                            <p:strVal val="#ppt_w"/>
                                          </p:val>
                                        </p:tav>
                                      </p:tavLst>
                                    </p:anim>
                                    <p:anim calcmode="lin" valueType="num">
                                      <p:cBhvr>
                                        <p:cTn id="142" dur="500" fill="hold"/>
                                        <p:tgtEl>
                                          <p:spTgt spid="73"/>
                                        </p:tgtEl>
                                        <p:attrNameLst>
                                          <p:attrName>ppt_h</p:attrName>
                                        </p:attrNameLst>
                                      </p:cBhvr>
                                      <p:tavLst>
                                        <p:tav tm="0">
                                          <p:val>
                                            <p:fltVal val="0"/>
                                          </p:val>
                                        </p:tav>
                                        <p:tav tm="100000">
                                          <p:val>
                                            <p:strVal val="#ppt_h"/>
                                          </p:val>
                                        </p:tav>
                                      </p:tavLst>
                                    </p:anim>
                                    <p:animEffect transition="in" filter="fade">
                                      <p:cBhvr>
                                        <p:cTn id="143" dur="500"/>
                                        <p:tgtEl>
                                          <p:spTgt spid="73"/>
                                        </p:tgtEl>
                                      </p:cBhvr>
                                    </p:animEffect>
                                  </p:childTnLst>
                                </p:cTn>
                              </p:par>
                              <p:par>
                                <p:cTn id="144" presetID="53" presetClass="exit" presetSubtype="32" fill="hold" nodeType="withEffect">
                                  <p:stCondLst>
                                    <p:cond delay="0"/>
                                  </p:stCondLst>
                                  <p:childTnLst>
                                    <p:anim calcmode="lin" valueType="num">
                                      <p:cBhvr>
                                        <p:cTn id="145" dur="500"/>
                                        <p:tgtEl>
                                          <p:spTgt spid="65"/>
                                        </p:tgtEl>
                                        <p:attrNameLst>
                                          <p:attrName>ppt_w</p:attrName>
                                        </p:attrNameLst>
                                      </p:cBhvr>
                                      <p:tavLst>
                                        <p:tav tm="0">
                                          <p:val>
                                            <p:strVal val="ppt_w"/>
                                          </p:val>
                                        </p:tav>
                                        <p:tav tm="100000">
                                          <p:val>
                                            <p:fltVal val="0"/>
                                          </p:val>
                                        </p:tav>
                                      </p:tavLst>
                                    </p:anim>
                                    <p:anim calcmode="lin" valueType="num">
                                      <p:cBhvr>
                                        <p:cTn id="146" dur="500"/>
                                        <p:tgtEl>
                                          <p:spTgt spid="65"/>
                                        </p:tgtEl>
                                        <p:attrNameLst>
                                          <p:attrName>ppt_h</p:attrName>
                                        </p:attrNameLst>
                                      </p:cBhvr>
                                      <p:tavLst>
                                        <p:tav tm="0">
                                          <p:val>
                                            <p:strVal val="ppt_h"/>
                                          </p:val>
                                        </p:tav>
                                        <p:tav tm="100000">
                                          <p:val>
                                            <p:fltVal val="0"/>
                                          </p:val>
                                        </p:tav>
                                      </p:tavLst>
                                    </p:anim>
                                    <p:animEffect transition="out" filter="fade">
                                      <p:cBhvr>
                                        <p:cTn id="147" dur="500"/>
                                        <p:tgtEl>
                                          <p:spTgt spid="65"/>
                                        </p:tgtEl>
                                      </p:cBhvr>
                                    </p:animEffect>
                                    <p:set>
                                      <p:cBhvr>
                                        <p:cTn id="148" dur="1" fill="hold">
                                          <p:stCondLst>
                                            <p:cond delay="499"/>
                                          </p:stCondLst>
                                        </p:cTn>
                                        <p:tgtEl>
                                          <p:spTgt spid="65"/>
                                        </p:tgtEl>
                                        <p:attrNameLst>
                                          <p:attrName>style.visibility</p:attrName>
                                        </p:attrNameLst>
                                      </p:cBhvr>
                                      <p:to>
                                        <p:strVal val="hidden"/>
                                      </p:to>
                                    </p:set>
                                  </p:childTnLst>
                                </p:cTn>
                              </p:par>
                              <p:par>
                                <p:cTn id="149" presetID="53" presetClass="exit" presetSubtype="32" fill="hold" nodeType="withEffect">
                                  <p:stCondLst>
                                    <p:cond delay="0"/>
                                  </p:stCondLst>
                                  <p:childTnLst>
                                    <p:anim calcmode="lin" valueType="num">
                                      <p:cBhvr>
                                        <p:cTn id="150" dur="500"/>
                                        <p:tgtEl>
                                          <p:spTgt spid="69"/>
                                        </p:tgtEl>
                                        <p:attrNameLst>
                                          <p:attrName>ppt_w</p:attrName>
                                        </p:attrNameLst>
                                      </p:cBhvr>
                                      <p:tavLst>
                                        <p:tav tm="0">
                                          <p:val>
                                            <p:strVal val="ppt_w"/>
                                          </p:val>
                                        </p:tav>
                                        <p:tav tm="100000">
                                          <p:val>
                                            <p:fltVal val="0"/>
                                          </p:val>
                                        </p:tav>
                                      </p:tavLst>
                                    </p:anim>
                                    <p:anim calcmode="lin" valueType="num">
                                      <p:cBhvr>
                                        <p:cTn id="151" dur="500"/>
                                        <p:tgtEl>
                                          <p:spTgt spid="69"/>
                                        </p:tgtEl>
                                        <p:attrNameLst>
                                          <p:attrName>ppt_h</p:attrName>
                                        </p:attrNameLst>
                                      </p:cBhvr>
                                      <p:tavLst>
                                        <p:tav tm="0">
                                          <p:val>
                                            <p:strVal val="ppt_h"/>
                                          </p:val>
                                        </p:tav>
                                        <p:tav tm="100000">
                                          <p:val>
                                            <p:fltVal val="0"/>
                                          </p:val>
                                        </p:tav>
                                      </p:tavLst>
                                    </p:anim>
                                    <p:animEffect transition="out" filter="fade">
                                      <p:cBhvr>
                                        <p:cTn id="152" dur="500"/>
                                        <p:tgtEl>
                                          <p:spTgt spid="69"/>
                                        </p:tgtEl>
                                      </p:cBhvr>
                                    </p:animEffect>
                                    <p:set>
                                      <p:cBhvr>
                                        <p:cTn id="153" dur="1" fill="hold">
                                          <p:stCondLst>
                                            <p:cond delay="499"/>
                                          </p:stCondLst>
                                        </p:cTn>
                                        <p:tgtEl>
                                          <p:spTgt spid="69"/>
                                        </p:tgtEl>
                                        <p:attrNameLst>
                                          <p:attrName>style.visibility</p:attrName>
                                        </p:attrNameLst>
                                      </p:cBhvr>
                                      <p:to>
                                        <p:strVal val="hidden"/>
                                      </p:to>
                                    </p:set>
                                  </p:childTnLst>
                                </p:cTn>
                              </p:par>
                              <p:par>
                                <p:cTn id="154" presetID="53" presetClass="exit" presetSubtype="32" fill="hold" nodeType="withEffect">
                                  <p:stCondLst>
                                    <p:cond delay="0"/>
                                  </p:stCondLst>
                                  <p:childTnLst>
                                    <p:anim calcmode="lin" valueType="num">
                                      <p:cBhvr>
                                        <p:cTn id="155" dur="500"/>
                                        <p:tgtEl>
                                          <p:spTgt spid="71"/>
                                        </p:tgtEl>
                                        <p:attrNameLst>
                                          <p:attrName>ppt_w</p:attrName>
                                        </p:attrNameLst>
                                      </p:cBhvr>
                                      <p:tavLst>
                                        <p:tav tm="0">
                                          <p:val>
                                            <p:strVal val="ppt_w"/>
                                          </p:val>
                                        </p:tav>
                                        <p:tav tm="100000">
                                          <p:val>
                                            <p:fltVal val="0"/>
                                          </p:val>
                                        </p:tav>
                                      </p:tavLst>
                                    </p:anim>
                                    <p:anim calcmode="lin" valueType="num">
                                      <p:cBhvr>
                                        <p:cTn id="156" dur="500"/>
                                        <p:tgtEl>
                                          <p:spTgt spid="71"/>
                                        </p:tgtEl>
                                        <p:attrNameLst>
                                          <p:attrName>ppt_h</p:attrName>
                                        </p:attrNameLst>
                                      </p:cBhvr>
                                      <p:tavLst>
                                        <p:tav tm="0">
                                          <p:val>
                                            <p:strVal val="ppt_h"/>
                                          </p:val>
                                        </p:tav>
                                        <p:tav tm="100000">
                                          <p:val>
                                            <p:fltVal val="0"/>
                                          </p:val>
                                        </p:tav>
                                      </p:tavLst>
                                    </p:anim>
                                    <p:animEffect transition="out" filter="fade">
                                      <p:cBhvr>
                                        <p:cTn id="157" dur="500"/>
                                        <p:tgtEl>
                                          <p:spTgt spid="71"/>
                                        </p:tgtEl>
                                      </p:cBhvr>
                                    </p:animEffect>
                                    <p:set>
                                      <p:cBhvr>
                                        <p:cTn id="158" dur="1" fill="hold">
                                          <p:stCondLst>
                                            <p:cond delay="499"/>
                                          </p:stCondLst>
                                        </p:cTn>
                                        <p:tgtEl>
                                          <p:spTgt spid="71"/>
                                        </p:tgtEl>
                                        <p:attrNameLst>
                                          <p:attrName>style.visibility</p:attrName>
                                        </p:attrNameLst>
                                      </p:cBhvr>
                                      <p:to>
                                        <p:strVal val="hidden"/>
                                      </p:to>
                                    </p:set>
                                  </p:childTnLst>
                                </p:cTn>
                              </p:par>
                              <p:par>
                                <p:cTn id="159" presetID="53" presetClass="exit" presetSubtype="32" fill="hold" nodeType="withEffect">
                                  <p:stCondLst>
                                    <p:cond delay="0"/>
                                  </p:stCondLst>
                                  <p:childTnLst>
                                    <p:anim calcmode="lin" valueType="num">
                                      <p:cBhvr>
                                        <p:cTn id="160" dur="500"/>
                                        <p:tgtEl>
                                          <p:spTgt spid="72"/>
                                        </p:tgtEl>
                                        <p:attrNameLst>
                                          <p:attrName>ppt_w</p:attrName>
                                        </p:attrNameLst>
                                      </p:cBhvr>
                                      <p:tavLst>
                                        <p:tav tm="0">
                                          <p:val>
                                            <p:strVal val="ppt_w"/>
                                          </p:val>
                                        </p:tav>
                                        <p:tav tm="100000">
                                          <p:val>
                                            <p:fltVal val="0"/>
                                          </p:val>
                                        </p:tav>
                                      </p:tavLst>
                                    </p:anim>
                                    <p:anim calcmode="lin" valueType="num">
                                      <p:cBhvr>
                                        <p:cTn id="161" dur="500"/>
                                        <p:tgtEl>
                                          <p:spTgt spid="72"/>
                                        </p:tgtEl>
                                        <p:attrNameLst>
                                          <p:attrName>ppt_h</p:attrName>
                                        </p:attrNameLst>
                                      </p:cBhvr>
                                      <p:tavLst>
                                        <p:tav tm="0">
                                          <p:val>
                                            <p:strVal val="ppt_h"/>
                                          </p:val>
                                        </p:tav>
                                        <p:tav tm="100000">
                                          <p:val>
                                            <p:fltVal val="0"/>
                                          </p:val>
                                        </p:tav>
                                      </p:tavLst>
                                    </p:anim>
                                    <p:animEffect transition="out" filter="fade">
                                      <p:cBhvr>
                                        <p:cTn id="162" dur="500"/>
                                        <p:tgtEl>
                                          <p:spTgt spid="72"/>
                                        </p:tgtEl>
                                      </p:cBhvr>
                                    </p:animEffect>
                                    <p:set>
                                      <p:cBhvr>
                                        <p:cTn id="163" dur="1" fill="hold">
                                          <p:stCondLst>
                                            <p:cond delay="499"/>
                                          </p:stCondLst>
                                        </p:cTn>
                                        <p:tgtEl>
                                          <p:spTgt spid="72"/>
                                        </p:tgtEl>
                                        <p:attrNameLst>
                                          <p:attrName>style.visibility</p:attrName>
                                        </p:attrNameLst>
                                      </p:cBhvr>
                                      <p:to>
                                        <p:strVal val="hidden"/>
                                      </p:to>
                                    </p:set>
                                  </p:childTnLst>
                                </p:cTn>
                              </p:par>
                            </p:childTnLst>
                          </p:cTn>
                        </p:par>
                        <p:par>
                          <p:cTn id="164" fill="hold">
                            <p:stCondLst>
                              <p:cond delay="500"/>
                            </p:stCondLst>
                            <p:childTnLst>
                              <p:par>
                                <p:cTn id="165" presetID="2" presetClass="exit" presetSubtype="8" fill="hold" nodeType="afterEffect">
                                  <p:stCondLst>
                                    <p:cond delay="250"/>
                                  </p:stCondLst>
                                  <p:childTnLst>
                                    <p:anim calcmode="lin" valueType="num">
                                      <p:cBhvr additive="base">
                                        <p:cTn id="166" dur="250"/>
                                        <p:tgtEl>
                                          <p:spTgt spid="73"/>
                                        </p:tgtEl>
                                        <p:attrNameLst>
                                          <p:attrName>ppt_x</p:attrName>
                                        </p:attrNameLst>
                                      </p:cBhvr>
                                      <p:tavLst>
                                        <p:tav tm="0">
                                          <p:val>
                                            <p:strVal val="ppt_x"/>
                                          </p:val>
                                        </p:tav>
                                        <p:tav tm="100000">
                                          <p:val>
                                            <p:strVal val="0-ppt_w/2"/>
                                          </p:val>
                                        </p:tav>
                                      </p:tavLst>
                                    </p:anim>
                                    <p:anim calcmode="lin" valueType="num">
                                      <p:cBhvr additive="base">
                                        <p:cTn id="167" dur="250"/>
                                        <p:tgtEl>
                                          <p:spTgt spid="73"/>
                                        </p:tgtEl>
                                        <p:attrNameLst>
                                          <p:attrName>ppt_y</p:attrName>
                                        </p:attrNameLst>
                                      </p:cBhvr>
                                      <p:tavLst>
                                        <p:tav tm="0">
                                          <p:val>
                                            <p:strVal val="ppt_y"/>
                                          </p:val>
                                        </p:tav>
                                        <p:tav tm="100000">
                                          <p:val>
                                            <p:strVal val="ppt_y"/>
                                          </p:val>
                                        </p:tav>
                                      </p:tavLst>
                                    </p:anim>
                                    <p:set>
                                      <p:cBhvr>
                                        <p:cTn id="168" dur="1" fill="hold">
                                          <p:stCondLst>
                                            <p:cond delay="249"/>
                                          </p:stCondLst>
                                        </p:cTn>
                                        <p:tgtEl>
                                          <p:spTgt spid="73"/>
                                        </p:tgtEl>
                                        <p:attrNameLst>
                                          <p:attrName>style.visibility</p:attrName>
                                        </p:attrNameLst>
                                      </p:cBhvr>
                                      <p:to>
                                        <p:strVal val="hidden"/>
                                      </p:to>
                                    </p:set>
                                  </p:childTnLst>
                                  <p:subTnLst>
                                    <p:audio>
                                      <p:cMediaNode>
                                        <p:cTn display="0" masterRel="sameClick">
                                          <p:stCondLst>
                                            <p:cond evt="begin" delay="0">
                                              <p:tn val="165"/>
                                            </p:cond>
                                          </p:stCondLst>
                                          <p:endCondLst>
                                            <p:cond evt="onStopAudio" delay="0">
                                              <p:tgtEl>
                                                <p:sldTgt/>
                                              </p:tgtEl>
                                            </p:cond>
                                          </p:endCondLst>
                                        </p:cTn>
                                        <p:tgtEl>
                                          <p:sndTgt r:embed="rId3" name="whoosh.wav"/>
                                        </p:tgtEl>
                                      </p:cMediaNode>
                                    </p:audio>
                                  </p:subTnLst>
                                </p:cTn>
                              </p:par>
                            </p:childTnLst>
                          </p:cTn>
                        </p:par>
                        <p:par>
                          <p:cTn id="169" fill="hold">
                            <p:stCondLst>
                              <p:cond delay="1000"/>
                            </p:stCondLst>
                            <p:childTnLst>
                              <p:par>
                                <p:cTn id="170" presetID="2" presetClass="entr" presetSubtype="4" fill="hold" grpId="2" nodeType="afterEffect">
                                  <p:stCondLst>
                                    <p:cond delay="0"/>
                                  </p:stCondLst>
                                  <p:iterate type="lt">
                                    <p:tmPct val="0"/>
                                  </p:iterate>
                                  <p:childTnLst>
                                    <p:set>
                                      <p:cBhvr>
                                        <p:cTn id="171" dur="1" fill="hold">
                                          <p:stCondLst>
                                            <p:cond delay="0"/>
                                          </p:stCondLst>
                                        </p:cTn>
                                        <p:tgtEl>
                                          <p:spTgt spid="74"/>
                                        </p:tgtEl>
                                        <p:attrNameLst>
                                          <p:attrName>style.visibility</p:attrName>
                                        </p:attrNameLst>
                                      </p:cBhvr>
                                      <p:to>
                                        <p:strVal val="visible"/>
                                      </p:to>
                                    </p:set>
                                    <p:anim calcmode="lin" valueType="num">
                                      <p:cBhvr additive="base">
                                        <p:cTn id="172" dur="500" fill="hold"/>
                                        <p:tgtEl>
                                          <p:spTgt spid="74"/>
                                        </p:tgtEl>
                                        <p:attrNameLst>
                                          <p:attrName>ppt_x</p:attrName>
                                        </p:attrNameLst>
                                      </p:cBhvr>
                                      <p:tavLst>
                                        <p:tav tm="0">
                                          <p:val>
                                            <p:strVal val="#ppt_x"/>
                                          </p:val>
                                        </p:tav>
                                        <p:tav tm="100000">
                                          <p:val>
                                            <p:strVal val="#ppt_x"/>
                                          </p:val>
                                        </p:tav>
                                      </p:tavLst>
                                    </p:anim>
                                    <p:anim calcmode="lin" valueType="num">
                                      <p:cBhvr additive="base">
                                        <p:cTn id="173" dur="500" fill="hold"/>
                                        <p:tgtEl>
                                          <p:spTgt spid="7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0"/>
                                            </p:cond>
                                          </p:stCondLst>
                                          <p:endCondLst>
                                            <p:cond evt="onStopAudio" delay="0">
                                              <p:tgtEl>
                                                <p:sldTgt/>
                                              </p:tgtEl>
                                            </p:cond>
                                          </p:endCondLst>
                                        </p:cTn>
                                        <p:tgtEl>
                                          <p:sndTgt r:embed="rId4" name="chimes.wav"/>
                                        </p:tgtEl>
                                      </p:cMediaNode>
                                    </p:audio>
                                  </p:subTnLst>
                                </p:cTn>
                              </p:par>
                            </p:childTnLst>
                          </p:cTn>
                        </p:par>
                        <p:par>
                          <p:cTn id="174" fill="hold">
                            <p:stCondLst>
                              <p:cond delay="1500"/>
                            </p:stCondLst>
                            <p:childTnLst>
                              <p:par>
                                <p:cTn id="175" presetID="34" presetClass="emph" presetSubtype="0" fill="hold" grpId="3" nodeType="afterEffect">
                                  <p:stCondLst>
                                    <p:cond delay="0"/>
                                  </p:stCondLst>
                                  <p:iterate type="lt">
                                    <p:tmPct val="10000"/>
                                  </p:iterate>
                                  <p:childTnLst>
                                    <p:animMotion origin="layout" path="M 0.0 0.0 L 0.0 -0.07213" pathEditMode="relative" ptsTypes="">
                                      <p:cBhvr>
                                        <p:cTn id="176" dur="625" accel="50000" decel="50000" autoRev="1" fill="hold">
                                          <p:stCondLst>
                                            <p:cond delay="0"/>
                                          </p:stCondLst>
                                        </p:cTn>
                                        <p:tgtEl>
                                          <p:spTgt spid="74"/>
                                        </p:tgtEl>
                                        <p:attrNameLst>
                                          <p:attrName>ppt_x</p:attrName>
                                          <p:attrName>ppt_y</p:attrName>
                                        </p:attrNameLst>
                                      </p:cBhvr>
                                    </p:animMotion>
                                    <p:animRot by="1500000">
                                      <p:cBhvr>
                                        <p:cTn id="177" dur="313" fill="hold">
                                          <p:stCondLst>
                                            <p:cond delay="0"/>
                                          </p:stCondLst>
                                        </p:cTn>
                                        <p:tgtEl>
                                          <p:spTgt spid="74"/>
                                        </p:tgtEl>
                                        <p:attrNameLst>
                                          <p:attrName>r</p:attrName>
                                        </p:attrNameLst>
                                      </p:cBhvr>
                                    </p:animRot>
                                    <p:animRot by="-1500000">
                                      <p:cBhvr>
                                        <p:cTn id="178" dur="313" fill="hold">
                                          <p:stCondLst>
                                            <p:cond delay="313"/>
                                          </p:stCondLst>
                                        </p:cTn>
                                        <p:tgtEl>
                                          <p:spTgt spid="74"/>
                                        </p:tgtEl>
                                        <p:attrNameLst>
                                          <p:attrName>r</p:attrName>
                                        </p:attrNameLst>
                                      </p:cBhvr>
                                    </p:animRot>
                                    <p:animRot by="-1500000">
                                      <p:cBhvr>
                                        <p:cTn id="179" dur="313" fill="hold">
                                          <p:stCondLst>
                                            <p:cond delay="625"/>
                                          </p:stCondLst>
                                        </p:cTn>
                                        <p:tgtEl>
                                          <p:spTgt spid="74"/>
                                        </p:tgtEl>
                                        <p:attrNameLst>
                                          <p:attrName>r</p:attrName>
                                        </p:attrNameLst>
                                      </p:cBhvr>
                                    </p:animRot>
                                    <p:animRot by="1500000">
                                      <p:cBhvr>
                                        <p:cTn id="180" dur="313" fill="hold">
                                          <p:stCondLst>
                                            <p:cond delay="938"/>
                                          </p:stCondLst>
                                        </p:cTn>
                                        <p:tgtEl>
                                          <p:spTgt spid="74"/>
                                        </p:tgtEl>
                                        <p:attrNameLst>
                                          <p:attrName>r</p:attrName>
                                        </p:attrNameLst>
                                      </p:cBhvr>
                                    </p:animRot>
                                  </p:childTnLst>
                                </p:cTn>
                              </p:par>
                            </p:childTnLst>
                          </p:cTn>
                        </p:par>
                        <p:par>
                          <p:cTn id="181" fill="hold">
                            <p:stCondLst>
                              <p:cond delay="3251"/>
                            </p:stCondLst>
                            <p:childTnLst>
                              <p:par>
                                <p:cTn id="182" presetID="2" presetClass="exit" presetSubtype="4" fill="hold" grpId="5" nodeType="afterEffect">
                                  <p:stCondLst>
                                    <p:cond delay="500"/>
                                  </p:stCondLst>
                                  <p:iterate type="lt">
                                    <p:tmPct val="0"/>
                                  </p:iterate>
                                  <p:childTnLst>
                                    <p:anim calcmode="lin" valueType="num">
                                      <p:cBhvr additive="base">
                                        <p:cTn id="183" dur="500"/>
                                        <p:tgtEl>
                                          <p:spTgt spid="74"/>
                                        </p:tgtEl>
                                        <p:attrNameLst>
                                          <p:attrName>ppt_x</p:attrName>
                                        </p:attrNameLst>
                                      </p:cBhvr>
                                      <p:tavLst>
                                        <p:tav tm="0">
                                          <p:val>
                                            <p:strVal val="ppt_x"/>
                                          </p:val>
                                        </p:tav>
                                        <p:tav tm="100000">
                                          <p:val>
                                            <p:strVal val="ppt_x"/>
                                          </p:val>
                                        </p:tav>
                                      </p:tavLst>
                                    </p:anim>
                                    <p:anim calcmode="lin" valueType="num">
                                      <p:cBhvr additive="base">
                                        <p:cTn id="184" dur="500"/>
                                        <p:tgtEl>
                                          <p:spTgt spid="74"/>
                                        </p:tgtEl>
                                        <p:attrNameLst>
                                          <p:attrName>ppt_y</p:attrName>
                                        </p:attrNameLst>
                                      </p:cBhvr>
                                      <p:tavLst>
                                        <p:tav tm="0">
                                          <p:val>
                                            <p:strVal val="ppt_y"/>
                                          </p:val>
                                        </p:tav>
                                        <p:tav tm="100000">
                                          <p:val>
                                            <p:strVal val="1+ppt_h/2"/>
                                          </p:val>
                                        </p:tav>
                                      </p:tavLst>
                                    </p:anim>
                                    <p:set>
                                      <p:cBhvr>
                                        <p:cTn id="185" dur="1" fill="hold">
                                          <p:stCondLst>
                                            <p:cond delay="499"/>
                                          </p:stCondLst>
                                        </p:cTn>
                                        <p:tgtEl>
                                          <p:spTgt spid="74"/>
                                        </p:tgtEl>
                                        <p:attrNameLst>
                                          <p:attrName>style.visibility</p:attrName>
                                        </p:attrNameLst>
                                      </p:cBhvr>
                                      <p:to>
                                        <p:strVal val="hidden"/>
                                      </p:to>
                                    </p:set>
                                  </p:childTnLst>
                                </p:cTn>
                              </p:par>
                            </p:childTnLst>
                          </p:cTn>
                        </p:par>
                        <p:par>
                          <p:cTn id="186" fill="hold">
                            <p:stCondLst>
                              <p:cond delay="4251"/>
                            </p:stCondLst>
                            <p:childTnLst>
                              <p:par>
                                <p:cTn id="187" presetID="53" presetClass="entr" presetSubtype="16" fill="hold" nodeType="afterEffect">
                                  <p:stCondLst>
                                    <p:cond delay="0"/>
                                  </p:stCondLst>
                                  <p:childTnLst>
                                    <p:set>
                                      <p:cBhvr>
                                        <p:cTn id="188" dur="1" fill="hold">
                                          <p:stCondLst>
                                            <p:cond delay="0"/>
                                          </p:stCondLst>
                                        </p:cTn>
                                        <p:tgtEl>
                                          <p:spTgt spid="65"/>
                                        </p:tgtEl>
                                        <p:attrNameLst>
                                          <p:attrName>style.visibility</p:attrName>
                                        </p:attrNameLst>
                                      </p:cBhvr>
                                      <p:to>
                                        <p:strVal val="visible"/>
                                      </p:to>
                                    </p:set>
                                    <p:anim calcmode="lin" valueType="num">
                                      <p:cBhvr>
                                        <p:cTn id="189" dur="500" fill="hold"/>
                                        <p:tgtEl>
                                          <p:spTgt spid="65"/>
                                        </p:tgtEl>
                                        <p:attrNameLst>
                                          <p:attrName>ppt_w</p:attrName>
                                        </p:attrNameLst>
                                      </p:cBhvr>
                                      <p:tavLst>
                                        <p:tav tm="0">
                                          <p:val>
                                            <p:fltVal val="0"/>
                                          </p:val>
                                        </p:tav>
                                        <p:tav tm="100000">
                                          <p:val>
                                            <p:strVal val="#ppt_w"/>
                                          </p:val>
                                        </p:tav>
                                      </p:tavLst>
                                    </p:anim>
                                    <p:anim calcmode="lin" valueType="num">
                                      <p:cBhvr>
                                        <p:cTn id="190" dur="500" fill="hold"/>
                                        <p:tgtEl>
                                          <p:spTgt spid="65"/>
                                        </p:tgtEl>
                                        <p:attrNameLst>
                                          <p:attrName>ppt_h</p:attrName>
                                        </p:attrNameLst>
                                      </p:cBhvr>
                                      <p:tavLst>
                                        <p:tav tm="0">
                                          <p:val>
                                            <p:fltVal val="0"/>
                                          </p:val>
                                        </p:tav>
                                        <p:tav tm="100000">
                                          <p:val>
                                            <p:strVal val="#ppt_h"/>
                                          </p:val>
                                        </p:tav>
                                      </p:tavLst>
                                    </p:anim>
                                    <p:animEffect transition="in" filter="fade">
                                      <p:cBhvr>
                                        <p:cTn id="191" dur="500"/>
                                        <p:tgtEl>
                                          <p:spTgt spid="65"/>
                                        </p:tgtEl>
                                      </p:cBhvr>
                                    </p:animEffect>
                                  </p:childTnLst>
                                  <p:subTnLst>
                                    <p:audio>
                                      <p:cMediaNode>
                                        <p:cTn display="0" masterRel="sameClick">
                                          <p:stCondLst>
                                            <p:cond evt="begin" delay="0">
                                              <p:tn val="187"/>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61"/>
                  </p:tgtEl>
                </p:cond>
              </p:nextCondLst>
            </p:seq>
            <p:seq concurrent="1" nextAc="seek">
              <p:cTn id="192" restart="whenNotActive" fill="hold" evtFilter="cancelBubble" nodeType="interactiveSeq">
                <p:stCondLst>
                  <p:cond evt="onClick" delay="0">
                    <p:tgtEl>
                      <p:spTgt spid="62"/>
                    </p:tgtEl>
                  </p:cond>
                </p:stCondLst>
                <p:endSync evt="end" delay="0">
                  <p:rtn val="all"/>
                </p:endSync>
                <p:childTnLst>
                  <p:par>
                    <p:cTn id="193" fill="hold">
                      <p:stCondLst>
                        <p:cond delay="0"/>
                      </p:stCondLst>
                      <p:childTnLst>
                        <p:par>
                          <p:cTn id="194" fill="hold">
                            <p:stCondLst>
                              <p:cond delay="0"/>
                            </p:stCondLst>
                            <p:childTnLst>
                              <p:par>
                                <p:cTn id="195" presetID="53" presetClass="exit" presetSubtype="32" fill="hold" nodeType="withEffect">
                                  <p:stCondLst>
                                    <p:cond delay="0"/>
                                  </p:stCondLst>
                                  <p:childTnLst>
                                    <p:anim calcmode="lin" valueType="num">
                                      <p:cBhvr>
                                        <p:cTn id="196" dur="500"/>
                                        <p:tgtEl>
                                          <p:spTgt spid="65"/>
                                        </p:tgtEl>
                                        <p:attrNameLst>
                                          <p:attrName>ppt_w</p:attrName>
                                        </p:attrNameLst>
                                      </p:cBhvr>
                                      <p:tavLst>
                                        <p:tav tm="0">
                                          <p:val>
                                            <p:strVal val="ppt_w"/>
                                          </p:val>
                                        </p:tav>
                                        <p:tav tm="100000">
                                          <p:val>
                                            <p:fltVal val="0"/>
                                          </p:val>
                                        </p:tav>
                                      </p:tavLst>
                                    </p:anim>
                                    <p:anim calcmode="lin" valueType="num">
                                      <p:cBhvr>
                                        <p:cTn id="197" dur="500"/>
                                        <p:tgtEl>
                                          <p:spTgt spid="65"/>
                                        </p:tgtEl>
                                        <p:attrNameLst>
                                          <p:attrName>ppt_h</p:attrName>
                                        </p:attrNameLst>
                                      </p:cBhvr>
                                      <p:tavLst>
                                        <p:tav tm="0">
                                          <p:val>
                                            <p:strVal val="ppt_h"/>
                                          </p:val>
                                        </p:tav>
                                        <p:tav tm="100000">
                                          <p:val>
                                            <p:fltVal val="0"/>
                                          </p:val>
                                        </p:tav>
                                      </p:tavLst>
                                    </p:anim>
                                    <p:animEffect transition="out" filter="fade">
                                      <p:cBhvr>
                                        <p:cTn id="198" dur="500"/>
                                        <p:tgtEl>
                                          <p:spTgt spid="65"/>
                                        </p:tgtEl>
                                      </p:cBhvr>
                                    </p:animEffect>
                                    <p:set>
                                      <p:cBhvr>
                                        <p:cTn id="199" dur="1" fill="hold">
                                          <p:stCondLst>
                                            <p:cond delay="499"/>
                                          </p:stCondLst>
                                        </p:cTn>
                                        <p:tgtEl>
                                          <p:spTgt spid="65"/>
                                        </p:tgtEl>
                                        <p:attrNameLst>
                                          <p:attrName>style.visibility</p:attrName>
                                        </p:attrNameLst>
                                      </p:cBhvr>
                                      <p:to>
                                        <p:strVal val="hidden"/>
                                      </p:to>
                                    </p:set>
                                  </p:childTnLst>
                                </p:cTn>
                              </p:par>
                              <p:par>
                                <p:cTn id="200" presetID="53" presetClass="exit" presetSubtype="32" fill="hold" nodeType="withEffect">
                                  <p:stCondLst>
                                    <p:cond delay="0"/>
                                  </p:stCondLst>
                                  <p:childTnLst>
                                    <p:anim calcmode="lin" valueType="num">
                                      <p:cBhvr>
                                        <p:cTn id="201" dur="500"/>
                                        <p:tgtEl>
                                          <p:spTgt spid="69"/>
                                        </p:tgtEl>
                                        <p:attrNameLst>
                                          <p:attrName>ppt_w</p:attrName>
                                        </p:attrNameLst>
                                      </p:cBhvr>
                                      <p:tavLst>
                                        <p:tav tm="0">
                                          <p:val>
                                            <p:strVal val="ppt_w"/>
                                          </p:val>
                                        </p:tav>
                                        <p:tav tm="100000">
                                          <p:val>
                                            <p:fltVal val="0"/>
                                          </p:val>
                                        </p:tav>
                                      </p:tavLst>
                                    </p:anim>
                                    <p:anim calcmode="lin" valueType="num">
                                      <p:cBhvr>
                                        <p:cTn id="202" dur="500"/>
                                        <p:tgtEl>
                                          <p:spTgt spid="69"/>
                                        </p:tgtEl>
                                        <p:attrNameLst>
                                          <p:attrName>ppt_h</p:attrName>
                                        </p:attrNameLst>
                                      </p:cBhvr>
                                      <p:tavLst>
                                        <p:tav tm="0">
                                          <p:val>
                                            <p:strVal val="ppt_h"/>
                                          </p:val>
                                        </p:tav>
                                        <p:tav tm="100000">
                                          <p:val>
                                            <p:fltVal val="0"/>
                                          </p:val>
                                        </p:tav>
                                      </p:tavLst>
                                    </p:anim>
                                    <p:animEffect transition="out" filter="fade">
                                      <p:cBhvr>
                                        <p:cTn id="203" dur="500"/>
                                        <p:tgtEl>
                                          <p:spTgt spid="69"/>
                                        </p:tgtEl>
                                      </p:cBhvr>
                                    </p:animEffect>
                                    <p:set>
                                      <p:cBhvr>
                                        <p:cTn id="204" dur="1" fill="hold">
                                          <p:stCondLst>
                                            <p:cond delay="499"/>
                                          </p:stCondLst>
                                        </p:cTn>
                                        <p:tgtEl>
                                          <p:spTgt spid="69"/>
                                        </p:tgtEl>
                                        <p:attrNameLst>
                                          <p:attrName>style.visibility</p:attrName>
                                        </p:attrNameLst>
                                      </p:cBhvr>
                                      <p:to>
                                        <p:strVal val="hidden"/>
                                      </p:to>
                                    </p:set>
                                  </p:childTnLst>
                                </p:cTn>
                              </p:par>
                              <p:par>
                                <p:cTn id="205" presetID="53" presetClass="exit" presetSubtype="32" fill="hold" nodeType="withEffect">
                                  <p:stCondLst>
                                    <p:cond delay="0"/>
                                  </p:stCondLst>
                                  <p:childTnLst>
                                    <p:anim calcmode="lin" valueType="num">
                                      <p:cBhvr>
                                        <p:cTn id="206" dur="500"/>
                                        <p:tgtEl>
                                          <p:spTgt spid="73"/>
                                        </p:tgtEl>
                                        <p:attrNameLst>
                                          <p:attrName>ppt_w</p:attrName>
                                        </p:attrNameLst>
                                      </p:cBhvr>
                                      <p:tavLst>
                                        <p:tav tm="0">
                                          <p:val>
                                            <p:strVal val="ppt_w"/>
                                          </p:val>
                                        </p:tav>
                                        <p:tav tm="100000">
                                          <p:val>
                                            <p:fltVal val="0"/>
                                          </p:val>
                                        </p:tav>
                                      </p:tavLst>
                                    </p:anim>
                                    <p:anim calcmode="lin" valueType="num">
                                      <p:cBhvr>
                                        <p:cTn id="207" dur="500"/>
                                        <p:tgtEl>
                                          <p:spTgt spid="73"/>
                                        </p:tgtEl>
                                        <p:attrNameLst>
                                          <p:attrName>ppt_h</p:attrName>
                                        </p:attrNameLst>
                                      </p:cBhvr>
                                      <p:tavLst>
                                        <p:tav tm="0">
                                          <p:val>
                                            <p:strVal val="ppt_h"/>
                                          </p:val>
                                        </p:tav>
                                        <p:tav tm="100000">
                                          <p:val>
                                            <p:fltVal val="0"/>
                                          </p:val>
                                        </p:tav>
                                      </p:tavLst>
                                    </p:anim>
                                    <p:animEffect transition="out" filter="fade">
                                      <p:cBhvr>
                                        <p:cTn id="208" dur="500"/>
                                        <p:tgtEl>
                                          <p:spTgt spid="73"/>
                                        </p:tgtEl>
                                      </p:cBhvr>
                                    </p:animEffect>
                                    <p:set>
                                      <p:cBhvr>
                                        <p:cTn id="209" dur="1" fill="hold">
                                          <p:stCondLst>
                                            <p:cond delay="499"/>
                                          </p:stCondLst>
                                        </p:cTn>
                                        <p:tgtEl>
                                          <p:spTgt spid="73"/>
                                        </p:tgtEl>
                                        <p:attrNameLst>
                                          <p:attrName>style.visibility</p:attrName>
                                        </p:attrNameLst>
                                      </p:cBhvr>
                                      <p:to>
                                        <p:strVal val="hidden"/>
                                      </p:to>
                                    </p:set>
                                  </p:childTnLst>
                                </p:cTn>
                              </p:par>
                              <p:par>
                                <p:cTn id="210" presetID="53" presetClass="exit" presetSubtype="32" fill="hold" nodeType="withEffect">
                                  <p:stCondLst>
                                    <p:cond delay="0"/>
                                  </p:stCondLst>
                                  <p:childTnLst>
                                    <p:anim calcmode="lin" valueType="num">
                                      <p:cBhvr>
                                        <p:cTn id="211" dur="500"/>
                                        <p:tgtEl>
                                          <p:spTgt spid="71"/>
                                        </p:tgtEl>
                                        <p:attrNameLst>
                                          <p:attrName>ppt_w</p:attrName>
                                        </p:attrNameLst>
                                      </p:cBhvr>
                                      <p:tavLst>
                                        <p:tav tm="0">
                                          <p:val>
                                            <p:strVal val="ppt_w"/>
                                          </p:val>
                                        </p:tav>
                                        <p:tav tm="100000">
                                          <p:val>
                                            <p:fltVal val="0"/>
                                          </p:val>
                                        </p:tav>
                                      </p:tavLst>
                                    </p:anim>
                                    <p:anim calcmode="lin" valueType="num">
                                      <p:cBhvr>
                                        <p:cTn id="212" dur="500"/>
                                        <p:tgtEl>
                                          <p:spTgt spid="71"/>
                                        </p:tgtEl>
                                        <p:attrNameLst>
                                          <p:attrName>ppt_h</p:attrName>
                                        </p:attrNameLst>
                                      </p:cBhvr>
                                      <p:tavLst>
                                        <p:tav tm="0">
                                          <p:val>
                                            <p:strVal val="ppt_h"/>
                                          </p:val>
                                        </p:tav>
                                        <p:tav tm="100000">
                                          <p:val>
                                            <p:fltVal val="0"/>
                                          </p:val>
                                        </p:tav>
                                      </p:tavLst>
                                    </p:anim>
                                    <p:animEffect transition="out" filter="fade">
                                      <p:cBhvr>
                                        <p:cTn id="213" dur="500"/>
                                        <p:tgtEl>
                                          <p:spTgt spid="71"/>
                                        </p:tgtEl>
                                      </p:cBhvr>
                                    </p:animEffect>
                                    <p:set>
                                      <p:cBhvr>
                                        <p:cTn id="214" dur="1" fill="hold">
                                          <p:stCondLst>
                                            <p:cond delay="499"/>
                                          </p:stCondLst>
                                        </p:cTn>
                                        <p:tgtEl>
                                          <p:spTgt spid="71"/>
                                        </p:tgtEl>
                                        <p:attrNameLst>
                                          <p:attrName>style.visibility</p:attrName>
                                        </p:attrNameLst>
                                      </p:cBhvr>
                                      <p:to>
                                        <p:strVal val="hidden"/>
                                      </p:to>
                                    </p:set>
                                  </p:childTnLst>
                                </p:cTn>
                              </p:par>
                              <p:par>
                                <p:cTn id="215" presetID="53" presetClass="exit" presetSubtype="32" fill="hold" nodeType="withEffect">
                                  <p:stCondLst>
                                    <p:cond delay="0"/>
                                  </p:stCondLst>
                                  <p:childTnLst>
                                    <p:anim calcmode="lin" valueType="num">
                                      <p:cBhvr>
                                        <p:cTn id="216" dur="500"/>
                                        <p:tgtEl>
                                          <p:spTgt spid="72"/>
                                        </p:tgtEl>
                                        <p:attrNameLst>
                                          <p:attrName>ppt_w</p:attrName>
                                        </p:attrNameLst>
                                      </p:cBhvr>
                                      <p:tavLst>
                                        <p:tav tm="0">
                                          <p:val>
                                            <p:strVal val="ppt_w"/>
                                          </p:val>
                                        </p:tav>
                                        <p:tav tm="100000">
                                          <p:val>
                                            <p:fltVal val="0"/>
                                          </p:val>
                                        </p:tav>
                                      </p:tavLst>
                                    </p:anim>
                                    <p:anim calcmode="lin" valueType="num">
                                      <p:cBhvr>
                                        <p:cTn id="217" dur="500"/>
                                        <p:tgtEl>
                                          <p:spTgt spid="72"/>
                                        </p:tgtEl>
                                        <p:attrNameLst>
                                          <p:attrName>ppt_h</p:attrName>
                                        </p:attrNameLst>
                                      </p:cBhvr>
                                      <p:tavLst>
                                        <p:tav tm="0">
                                          <p:val>
                                            <p:strVal val="ppt_h"/>
                                          </p:val>
                                        </p:tav>
                                        <p:tav tm="100000">
                                          <p:val>
                                            <p:fltVal val="0"/>
                                          </p:val>
                                        </p:tav>
                                      </p:tavLst>
                                    </p:anim>
                                    <p:animEffect transition="out" filter="fade">
                                      <p:cBhvr>
                                        <p:cTn id="218" dur="500"/>
                                        <p:tgtEl>
                                          <p:spTgt spid="72"/>
                                        </p:tgtEl>
                                      </p:cBhvr>
                                    </p:animEffect>
                                    <p:set>
                                      <p:cBhvr>
                                        <p:cTn id="219" dur="1" fill="hold">
                                          <p:stCondLst>
                                            <p:cond delay="499"/>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220" restart="whenNotActive" fill="hold" evtFilter="cancelBubble" nodeType="interactiveSeq">
                <p:stCondLst>
                  <p:cond evt="onClick" delay="0">
                    <p:tgtEl>
                      <p:spTgt spid="63"/>
                    </p:tgtEl>
                  </p:cond>
                </p:stCondLst>
                <p:endSync evt="end" delay="0">
                  <p:rtn val="all"/>
                </p:endSync>
                <p:childTnLst>
                  <p:par>
                    <p:cTn id="221" fill="hold">
                      <p:stCondLst>
                        <p:cond delay="0"/>
                      </p:stCondLst>
                      <p:childTnLst>
                        <p:par>
                          <p:cTn id="222" fill="hold">
                            <p:stCondLst>
                              <p:cond delay="0"/>
                            </p:stCondLst>
                            <p:childTnLst>
                              <p:par>
                                <p:cTn id="223" presetID="53" presetClass="entr" presetSubtype="16" fill="hold" nodeType="clickEffect">
                                  <p:stCondLst>
                                    <p:cond delay="0"/>
                                  </p:stCondLst>
                                  <p:childTnLst>
                                    <p:set>
                                      <p:cBhvr>
                                        <p:cTn id="224" dur="1" fill="hold">
                                          <p:stCondLst>
                                            <p:cond delay="0"/>
                                          </p:stCondLst>
                                        </p:cTn>
                                        <p:tgtEl>
                                          <p:spTgt spid="71"/>
                                        </p:tgtEl>
                                        <p:attrNameLst>
                                          <p:attrName>style.visibility</p:attrName>
                                        </p:attrNameLst>
                                      </p:cBhvr>
                                      <p:to>
                                        <p:strVal val="visible"/>
                                      </p:to>
                                    </p:set>
                                    <p:anim calcmode="lin" valueType="num">
                                      <p:cBhvr>
                                        <p:cTn id="225" dur="500" fill="hold"/>
                                        <p:tgtEl>
                                          <p:spTgt spid="71"/>
                                        </p:tgtEl>
                                        <p:attrNameLst>
                                          <p:attrName>ppt_w</p:attrName>
                                        </p:attrNameLst>
                                      </p:cBhvr>
                                      <p:tavLst>
                                        <p:tav tm="0">
                                          <p:val>
                                            <p:fltVal val="0"/>
                                          </p:val>
                                        </p:tav>
                                        <p:tav tm="100000">
                                          <p:val>
                                            <p:strVal val="#ppt_w"/>
                                          </p:val>
                                        </p:tav>
                                      </p:tavLst>
                                    </p:anim>
                                    <p:anim calcmode="lin" valueType="num">
                                      <p:cBhvr>
                                        <p:cTn id="226" dur="500" fill="hold"/>
                                        <p:tgtEl>
                                          <p:spTgt spid="71"/>
                                        </p:tgtEl>
                                        <p:attrNameLst>
                                          <p:attrName>ppt_h</p:attrName>
                                        </p:attrNameLst>
                                      </p:cBhvr>
                                      <p:tavLst>
                                        <p:tav tm="0">
                                          <p:val>
                                            <p:fltVal val="0"/>
                                          </p:val>
                                        </p:tav>
                                        <p:tav tm="100000">
                                          <p:val>
                                            <p:strVal val="#ppt_h"/>
                                          </p:val>
                                        </p:tav>
                                      </p:tavLst>
                                    </p:anim>
                                    <p:animEffect transition="in" filter="fade">
                                      <p:cBhvr>
                                        <p:cTn id="227" dur="500"/>
                                        <p:tgtEl>
                                          <p:spTgt spid="71"/>
                                        </p:tgtEl>
                                      </p:cBhvr>
                                    </p:animEffect>
                                  </p:childTnLst>
                                </p:cTn>
                              </p:par>
                              <p:par>
                                <p:cTn id="228" presetID="53" presetClass="exit" presetSubtype="32" fill="hold" nodeType="withEffect">
                                  <p:stCondLst>
                                    <p:cond delay="0"/>
                                  </p:stCondLst>
                                  <p:childTnLst>
                                    <p:anim calcmode="lin" valueType="num">
                                      <p:cBhvr>
                                        <p:cTn id="229" dur="500"/>
                                        <p:tgtEl>
                                          <p:spTgt spid="65"/>
                                        </p:tgtEl>
                                        <p:attrNameLst>
                                          <p:attrName>ppt_w</p:attrName>
                                        </p:attrNameLst>
                                      </p:cBhvr>
                                      <p:tavLst>
                                        <p:tav tm="0">
                                          <p:val>
                                            <p:strVal val="ppt_w"/>
                                          </p:val>
                                        </p:tav>
                                        <p:tav tm="100000">
                                          <p:val>
                                            <p:fltVal val="0"/>
                                          </p:val>
                                        </p:tav>
                                      </p:tavLst>
                                    </p:anim>
                                    <p:anim calcmode="lin" valueType="num">
                                      <p:cBhvr>
                                        <p:cTn id="230" dur="500"/>
                                        <p:tgtEl>
                                          <p:spTgt spid="65"/>
                                        </p:tgtEl>
                                        <p:attrNameLst>
                                          <p:attrName>ppt_h</p:attrName>
                                        </p:attrNameLst>
                                      </p:cBhvr>
                                      <p:tavLst>
                                        <p:tav tm="0">
                                          <p:val>
                                            <p:strVal val="ppt_h"/>
                                          </p:val>
                                        </p:tav>
                                        <p:tav tm="100000">
                                          <p:val>
                                            <p:fltVal val="0"/>
                                          </p:val>
                                        </p:tav>
                                      </p:tavLst>
                                    </p:anim>
                                    <p:animEffect transition="out" filter="fade">
                                      <p:cBhvr>
                                        <p:cTn id="231" dur="500"/>
                                        <p:tgtEl>
                                          <p:spTgt spid="65"/>
                                        </p:tgtEl>
                                      </p:cBhvr>
                                    </p:animEffect>
                                    <p:set>
                                      <p:cBhvr>
                                        <p:cTn id="232" dur="1" fill="hold">
                                          <p:stCondLst>
                                            <p:cond delay="499"/>
                                          </p:stCondLst>
                                        </p:cTn>
                                        <p:tgtEl>
                                          <p:spTgt spid="65"/>
                                        </p:tgtEl>
                                        <p:attrNameLst>
                                          <p:attrName>style.visibility</p:attrName>
                                        </p:attrNameLst>
                                      </p:cBhvr>
                                      <p:to>
                                        <p:strVal val="hidden"/>
                                      </p:to>
                                    </p:set>
                                  </p:childTnLst>
                                </p:cTn>
                              </p:par>
                              <p:par>
                                <p:cTn id="233" presetID="53" presetClass="exit" presetSubtype="32" fill="hold" nodeType="withEffect">
                                  <p:stCondLst>
                                    <p:cond delay="0"/>
                                  </p:stCondLst>
                                  <p:childTnLst>
                                    <p:anim calcmode="lin" valueType="num">
                                      <p:cBhvr>
                                        <p:cTn id="234" dur="500"/>
                                        <p:tgtEl>
                                          <p:spTgt spid="69"/>
                                        </p:tgtEl>
                                        <p:attrNameLst>
                                          <p:attrName>ppt_w</p:attrName>
                                        </p:attrNameLst>
                                      </p:cBhvr>
                                      <p:tavLst>
                                        <p:tav tm="0">
                                          <p:val>
                                            <p:strVal val="ppt_w"/>
                                          </p:val>
                                        </p:tav>
                                        <p:tav tm="100000">
                                          <p:val>
                                            <p:fltVal val="0"/>
                                          </p:val>
                                        </p:tav>
                                      </p:tavLst>
                                    </p:anim>
                                    <p:anim calcmode="lin" valueType="num">
                                      <p:cBhvr>
                                        <p:cTn id="235" dur="500"/>
                                        <p:tgtEl>
                                          <p:spTgt spid="69"/>
                                        </p:tgtEl>
                                        <p:attrNameLst>
                                          <p:attrName>ppt_h</p:attrName>
                                        </p:attrNameLst>
                                      </p:cBhvr>
                                      <p:tavLst>
                                        <p:tav tm="0">
                                          <p:val>
                                            <p:strVal val="ppt_h"/>
                                          </p:val>
                                        </p:tav>
                                        <p:tav tm="100000">
                                          <p:val>
                                            <p:fltVal val="0"/>
                                          </p:val>
                                        </p:tav>
                                      </p:tavLst>
                                    </p:anim>
                                    <p:animEffect transition="out" filter="fade">
                                      <p:cBhvr>
                                        <p:cTn id="236" dur="500"/>
                                        <p:tgtEl>
                                          <p:spTgt spid="69"/>
                                        </p:tgtEl>
                                      </p:cBhvr>
                                    </p:animEffect>
                                    <p:set>
                                      <p:cBhvr>
                                        <p:cTn id="237" dur="1" fill="hold">
                                          <p:stCondLst>
                                            <p:cond delay="499"/>
                                          </p:stCondLst>
                                        </p:cTn>
                                        <p:tgtEl>
                                          <p:spTgt spid="69"/>
                                        </p:tgtEl>
                                        <p:attrNameLst>
                                          <p:attrName>style.visibility</p:attrName>
                                        </p:attrNameLst>
                                      </p:cBhvr>
                                      <p:to>
                                        <p:strVal val="hidden"/>
                                      </p:to>
                                    </p:set>
                                  </p:childTnLst>
                                </p:cTn>
                              </p:par>
                              <p:par>
                                <p:cTn id="238" presetID="53" presetClass="exit" presetSubtype="32" fill="hold" nodeType="withEffect">
                                  <p:stCondLst>
                                    <p:cond delay="0"/>
                                  </p:stCondLst>
                                  <p:childTnLst>
                                    <p:anim calcmode="lin" valueType="num">
                                      <p:cBhvr>
                                        <p:cTn id="239" dur="500"/>
                                        <p:tgtEl>
                                          <p:spTgt spid="73"/>
                                        </p:tgtEl>
                                        <p:attrNameLst>
                                          <p:attrName>ppt_w</p:attrName>
                                        </p:attrNameLst>
                                      </p:cBhvr>
                                      <p:tavLst>
                                        <p:tav tm="0">
                                          <p:val>
                                            <p:strVal val="ppt_w"/>
                                          </p:val>
                                        </p:tav>
                                        <p:tav tm="100000">
                                          <p:val>
                                            <p:fltVal val="0"/>
                                          </p:val>
                                        </p:tav>
                                      </p:tavLst>
                                    </p:anim>
                                    <p:anim calcmode="lin" valueType="num">
                                      <p:cBhvr>
                                        <p:cTn id="240" dur="500"/>
                                        <p:tgtEl>
                                          <p:spTgt spid="73"/>
                                        </p:tgtEl>
                                        <p:attrNameLst>
                                          <p:attrName>ppt_h</p:attrName>
                                        </p:attrNameLst>
                                      </p:cBhvr>
                                      <p:tavLst>
                                        <p:tav tm="0">
                                          <p:val>
                                            <p:strVal val="ppt_h"/>
                                          </p:val>
                                        </p:tav>
                                        <p:tav tm="100000">
                                          <p:val>
                                            <p:fltVal val="0"/>
                                          </p:val>
                                        </p:tav>
                                      </p:tavLst>
                                    </p:anim>
                                    <p:animEffect transition="out" filter="fade">
                                      <p:cBhvr>
                                        <p:cTn id="241" dur="500"/>
                                        <p:tgtEl>
                                          <p:spTgt spid="73"/>
                                        </p:tgtEl>
                                      </p:cBhvr>
                                    </p:animEffect>
                                    <p:set>
                                      <p:cBhvr>
                                        <p:cTn id="242" dur="1" fill="hold">
                                          <p:stCondLst>
                                            <p:cond delay="499"/>
                                          </p:stCondLst>
                                        </p:cTn>
                                        <p:tgtEl>
                                          <p:spTgt spid="73"/>
                                        </p:tgtEl>
                                        <p:attrNameLst>
                                          <p:attrName>style.visibility</p:attrName>
                                        </p:attrNameLst>
                                      </p:cBhvr>
                                      <p:to>
                                        <p:strVal val="hidden"/>
                                      </p:to>
                                    </p:set>
                                  </p:childTnLst>
                                </p:cTn>
                              </p:par>
                              <p:par>
                                <p:cTn id="243" presetID="53" presetClass="exit" presetSubtype="32" fill="hold" nodeType="withEffect">
                                  <p:stCondLst>
                                    <p:cond delay="0"/>
                                  </p:stCondLst>
                                  <p:childTnLst>
                                    <p:anim calcmode="lin" valueType="num">
                                      <p:cBhvr>
                                        <p:cTn id="244" dur="500"/>
                                        <p:tgtEl>
                                          <p:spTgt spid="72"/>
                                        </p:tgtEl>
                                        <p:attrNameLst>
                                          <p:attrName>ppt_w</p:attrName>
                                        </p:attrNameLst>
                                      </p:cBhvr>
                                      <p:tavLst>
                                        <p:tav tm="0">
                                          <p:val>
                                            <p:strVal val="ppt_w"/>
                                          </p:val>
                                        </p:tav>
                                        <p:tav tm="100000">
                                          <p:val>
                                            <p:fltVal val="0"/>
                                          </p:val>
                                        </p:tav>
                                      </p:tavLst>
                                    </p:anim>
                                    <p:anim calcmode="lin" valueType="num">
                                      <p:cBhvr>
                                        <p:cTn id="245" dur="500"/>
                                        <p:tgtEl>
                                          <p:spTgt spid="72"/>
                                        </p:tgtEl>
                                        <p:attrNameLst>
                                          <p:attrName>ppt_h</p:attrName>
                                        </p:attrNameLst>
                                      </p:cBhvr>
                                      <p:tavLst>
                                        <p:tav tm="0">
                                          <p:val>
                                            <p:strVal val="ppt_h"/>
                                          </p:val>
                                        </p:tav>
                                        <p:tav tm="100000">
                                          <p:val>
                                            <p:fltVal val="0"/>
                                          </p:val>
                                        </p:tav>
                                      </p:tavLst>
                                    </p:anim>
                                    <p:animEffect transition="out" filter="fade">
                                      <p:cBhvr>
                                        <p:cTn id="246" dur="500"/>
                                        <p:tgtEl>
                                          <p:spTgt spid="72"/>
                                        </p:tgtEl>
                                      </p:cBhvr>
                                    </p:animEffect>
                                    <p:set>
                                      <p:cBhvr>
                                        <p:cTn id="247" dur="1" fill="hold">
                                          <p:stCondLst>
                                            <p:cond delay="499"/>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248" restart="whenNotActive" fill="hold" evtFilter="cancelBubble" nodeType="interactiveSeq">
                <p:stCondLst>
                  <p:cond evt="onClick" delay="0">
                    <p:tgtEl>
                      <p:spTgt spid="64"/>
                    </p:tgtEl>
                  </p:cond>
                </p:stCondLst>
                <p:endSync evt="end" delay="0">
                  <p:rtn val="all"/>
                </p:endSync>
                <p:childTnLst>
                  <p:par>
                    <p:cTn id="249" fill="hold">
                      <p:stCondLst>
                        <p:cond delay="0"/>
                      </p:stCondLst>
                      <p:childTnLst>
                        <p:par>
                          <p:cTn id="250" fill="hold">
                            <p:stCondLst>
                              <p:cond delay="0"/>
                            </p:stCondLst>
                            <p:childTnLst>
                              <p:par>
                                <p:cTn id="251" presetID="53" presetClass="entr" presetSubtype="16" fill="hold" nodeType="clickEffect">
                                  <p:stCondLst>
                                    <p:cond delay="0"/>
                                  </p:stCondLst>
                                  <p:childTnLst>
                                    <p:set>
                                      <p:cBhvr>
                                        <p:cTn id="252" dur="1" fill="hold">
                                          <p:stCondLst>
                                            <p:cond delay="0"/>
                                          </p:stCondLst>
                                        </p:cTn>
                                        <p:tgtEl>
                                          <p:spTgt spid="72"/>
                                        </p:tgtEl>
                                        <p:attrNameLst>
                                          <p:attrName>style.visibility</p:attrName>
                                        </p:attrNameLst>
                                      </p:cBhvr>
                                      <p:to>
                                        <p:strVal val="visible"/>
                                      </p:to>
                                    </p:set>
                                    <p:anim calcmode="lin" valueType="num">
                                      <p:cBhvr>
                                        <p:cTn id="253" dur="500" fill="hold"/>
                                        <p:tgtEl>
                                          <p:spTgt spid="72"/>
                                        </p:tgtEl>
                                        <p:attrNameLst>
                                          <p:attrName>ppt_w</p:attrName>
                                        </p:attrNameLst>
                                      </p:cBhvr>
                                      <p:tavLst>
                                        <p:tav tm="0">
                                          <p:val>
                                            <p:fltVal val="0"/>
                                          </p:val>
                                        </p:tav>
                                        <p:tav tm="100000">
                                          <p:val>
                                            <p:strVal val="#ppt_w"/>
                                          </p:val>
                                        </p:tav>
                                      </p:tavLst>
                                    </p:anim>
                                    <p:anim calcmode="lin" valueType="num">
                                      <p:cBhvr>
                                        <p:cTn id="254" dur="500" fill="hold"/>
                                        <p:tgtEl>
                                          <p:spTgt spid="72"/>
                                        </p:tgtEl>
                                        <p:attrNameLst>
                                          <p:attrName>ppt_h</p:attrName>
                                        </p:attrNameLst>
                                      </p:cBhvr>
                                      <p:tavLst>
                                        <p:tav tm="0">
                                          <p:val>
                                            <p:fltVal val="0"/>
                                          </p:val>
                                        </p:tav>
                                        <p:tav tm="100000">
                                          <p:val>
                                            <p:strVal val="#ppt_h"/>
                                          </p:val>
                                        </p:tav>
                                      </p:tavLst>
                                    </p:anim>
                                    <p:animEffect transition="in" filter="fade">
                                      <p:cBhvr>
                                        <p:cTn id="255" dur="500"/>
                                        <p:tgtEl>
                                          <p:spTgt spid="72"/>
                                        </p:tgtEl>
                                      </p:cBhvr>
                                    </p:animEffect>
                                  </p:childTnLst>
                                </p:cTn>
                              </p:par>
                              <p:par>
                                <p:cTn id="256" presetID="53" presetClass="exit" presetSubtype="32" fill="hold" nodeType="withEffect">
                                  <p:stCondLst>
                                    <p:cond delay="0"/>
                                  </p:stCondLst>
                                  <p:childTnLst>
                                    <p:anim calcmode="lin" valueType="num">
                                      <p:cBhvr>
                                        <p:cTn id="257" dur="500"/>
                                        <p:tgtEl>
                                          <p:spTgt spid="65"/>
                                        </p:tgtEl>
                                        <p:attrNameLst>
                                          <p:attrName>ppt_w</p:attrName>
                                        </p:attrNameLst>
                                      </p:cBhvr>
                                      <p:tavLst>
                                        <p:tav tm="0">
                                          <p:val>
                                            <p:strVal val="ppt_w"/>
                                          </p:val>
                                        </p:tav>
                                        <p:tav tm="100000">
                                          <p:val>
                                            <p:fltVal val="0"/>
                                          </p:val>
                                        </p:tav>
                                      </p:tavLst>
                                    </p:anim>
                                    <p:anim calcmode="lin" valueType="num">
                                      <p:cBhvr>
                                        <p:cTn id="258" dur="500"/>
                                        <p:tgtEl>
                                          <p:spTgt spid="65"/>
                                        </p:tgtEl>
                                        <p:attrNameLst>
                                          <p:attrName>ppt_h</p:attrName>
                                        </p:attrNameLst>
                                      </p:cBhvr>
                                      <p:tavLst>
                                        <p:tav tm="0">
                                          <p:val>
                                            <p:strVal val="ppt_h"/>
                                          </p:val>
                                        </p:tav>
                                        <p:tav tm="100000">
                                          <p:val>
                                            <p:fltVal val="0"/>
                                          </p:val>
                                        </p:tav>
                                      </p:tavLst>
                                    </p:anim>
                                    <p:animEffect transition="out" filter="fade">
                                      <p:cBhvr>
                                        <p:cTn id="259" dur="500"/>
                                        <p:tgtEl>
                                          <p:spTgt spid="65"/>
                                        </p:tgtEl>
                                      </p:cBhvr>
                                    </p:animEffect>
                                    <p:set>
                                      <p:cBhvr>
                                        <p:cTn id="260" dur="1" fill="hold">
                                          <p:stCondLst>
                                            <p:cond delay="499"/>
                                          </p:stCondLst>
                                        </p:cTn>
                                        <p:tgtEl>
                                          <p:spTgt spid="65"/>
                                        </p:tgtEl>
                                        <p:attrNameLst>
                                          <p:attrName>style.visibility</p:attrName>
                                        </p:attrNameLst>
                                      </p:cBhvr>
                                      <p:to>
                                        <p:strVal val="hidden"/>
                                      </p:to>
                                    </p:set>
                                  </p:childTnLst>
                                </p:cTn>
                              </p:par>
                              <p:par>
                                <p:cTn id="261" presetID="53" presetClass="exit" presetSubtype="32" fill="hold" nodeType="withEffect">
                                  <p:stCondLst>
                                    <p:cond delay="0"/>
                                  </p:stCondLst>
                                  <p:childTnLst>
                                    <p:anim calcmode="lin" valueType="num">
                                      <p:cBhvr>
                                        <p:cTn id="262" dur="500"/>
                                        <p:tgtEl>
                                          <p:spTgt spid="69"/>
                                        </p:tgtEl>
                                        <p:attrNameLst>
                                          <p:attrName>ppt_w</p:attrName>
                                        </p:attrNameLst>
                                      </p:cBhvr>
                                      <p:tavLst>
                                        <p:tav tm="0">
                                          <p:val>
                                            <p:strVal val="ppt_w"/>
                                          </p:val>
                                        </p:tav>
                                        <p:tav tm="100000">
                                          <p:val>
                                            <p:fltVal val="0"/>
                                          </p:val>
                                        </p:tav>
                                      </p:tavLst>
                                    </p:anim>
                                    <p:anim calcmode="lin" valueType="num">
                                      <p:cBhvr>
                                        <p:cTn id="263" dur="500"/>
                                        <p:tgtEl>
                                          <p:spTgt spid="69"/>
                                        </p:tgtEl>
                                        <p:attrNameLst>
                                          <p:attrName>ppt_h</p:attrName>
                                        </p:attrNameLst>
                                      </p:cBhvr>
                                      <p:tavLst>
                                        <p:tav tm="0">
                                          <p:val>
                                            <p:strVal val="ppt_h"/>
                                          </p:val>
                                        </p:tav>
                                        <p:tav tm="100000">
                                          <p:val>
                                            <p:fltVal val="0"/>
                                          </p:val>
                                        </p:tav>
                                      </p:tavLst>
                                    </p:anim>
                                    <p:animEffect transition="out" filter="fade">
                                      <p:cBhvr>
                                        <p:cTn id="264" dur="500"/>
                                        <p:tgtEl>
                                          <p:spTgt spid="69"/>
                                        </p:tgtEl>
                                      </p:cBhvr>
                                    </p:animEffect>
                                    <p:set>
                                      <p:cBhvr>
                                        <p:cTn id="265" dur="1" fill="hold">
                                          <p:stCondLst>
                                            <p:cond delay="499"/>
                                          </p:stCondLst>
                                        </p:cTn>
                                        <p:tgtEl>
                                          <p:spTgt spid="69"/>
                                        </p:tgtEl>
                                        <p:attrNameLst>
                                          <p:attrName>style.visibility</p:attrName>
                                        </p:attrNameLst>
                                      </p:cBhvr>
                                      <p:to>
                                        <p:strVal val="hidden"/>
                                      </p:to>
                                    </p:set>
                                  </p:childTnLst>
                                </p:cTn>
                              </p:par>
                              <p:par>
                                <p:cTn id="266" presetID="53" presetClass="exit" presetSubtype="32" fill="hold" nodeType="withEffect">
                                  <p:stCondLst>
                                    <p:cond delay="0"/>
                                  </p:stCondLst>
                                  <p:childTnLst>
                                    <p:anim calcmode="lin" valueType="num">
                                      <p:cBhvr>
                                        <p:cTn id="267" dur="500"/>
                                        <p:tgtEl>
                                          <p:spTgt spid="73"/>
                                        </p:tgtEl>
                                        <p:attrNameLst>
                                          <p:attrName>ppt_w</p:attrName>
                                        </p:attrNameLst>
                                      </p:cBhvr>
                                      <p:tavLst>
                                        <p:tav tm="0">
                                          <p:val>
                                            <p:strVal val="ppt_w"/>
                                          </p:val>
                                        </p:tav>
                                        <p:tav tm="100000">
                                          <p:val>
                                            <p:fltVal val="0"/>
                                          </p:val>
                                        </p:tav>
                                      </p:tavLst>
                                    </p:anim>
                                    <p:anim calcmode="lin" valueType="num">
                                      <p:cBhvr>
                                        <p:cTn id="268" dur="500"/>
                                        <p:tgtEl>
                                          <p:spTgt spid="73"/>
                                        </p:tgtEl>
                                        <p:attrNameLst>
                                          <p:attrName>ppt_h</p:attrName>
                                        </p:attrNameLst>
                                      </p:cBhvr>
                                      <p:tavLst>
                                        <p:tav tm="0">
                                          <p:val>
                                            <p:strVal val="ppt_h"/>
                                          </p:val>
                                        </p:tav>
                                        <p:tav tm="100000">
                                          <p:val>
                                            <p:fltVal val="0"/>
                                          </p:val>
                                        </p:tav>
                                      </p:tavLst>
                                    </p:anim>
                                    <p:animEffect transition="out" filter="fade">
                                      <p:cBhvr>
                                        <p:cTn id="269" dur="500"/>
                                        <p:tgtEl>
                                          <p:spTgt spid="73"/>
                                        </p:tgtEl>
                                      </p:cBhvr>
                                    </p:animEffect>
                                    <p:set>
                                      <p:cBhvr>
                                        <p:cTn id="270" dur="1" fill="hold">
                                          <p:stCondLst>
                                            <p:cond delay="499"/>
                                          </p:stCondLst>
                                        </p:cTn>
                                        <p:tgtEl>
                                          <p:spTgt spid="73"/>
                                        </p:tgtEl>
                                        <p:attrNameLst>
                                          <p:attrName>style.visibility</p:attrName>
                                        </p:attrNameLst>
                                      </p:cBhvr>
                                      <p:to>
                                        <p:strVal val="hidden"/>
                                      </p:to>
                                    </p:set>
                                  </p:childTnLst>
                                </p:cTn>
                              </p:par>
                              <p:par>
                                <p:cTn id="271" presetID="53" presetClass="exit" presetSubtype="32" fill="hold" nodeType="withEffect">
                                  <p:stCondLst>
                                    <p:cond delay="0"/>
                                  </p:stCondLst>
                                  <p:childTnLst>
                                    <p:anim calcmode="lin" valueType="num">
                                      <p:cBhvr>
                                        <p:cTn id="272" dur="500"/>
                                        <p:tgtEl>
                                          <p:spTgt spid="71"/>
                                        </p:tgtEl>
                                        <p:attrNameLst>
                                          <p:attrName>ppt_w</p:attrName>
                                        </p:attrNameLst>
                                      </p:cBhvr>
                                      <p:tavLst>
                                        <p:tav tm="0">
                                          <p:val>
                                            <p:strVal val="ppt_w"/>
                                          </p:val>
                                        </p:tav>
                                        <p:tav tm="100000">
                                          <p:val>
                                            <p:fltVal val="0"/>
                                          </p:val>
                                        </p:tav>
                                      </p:tavLst>
                                    </p:anim>
                                    <p:anim calcmode="lin" valueType="num">
                                      <p:cBhvr>
                                        <p:cTn id="273" dur="500"/>
                                        <p:tgtEl>
                                          <p:spTgt spid="71"/>
                                        </p:tgtEl>
                                        <p:attrNameLst>
                                          <p:attrName>ppt_h</p:attrName>
                                        </p:attrNameLst>
                                      </p:cBhvr>
                                      <p:tavLst>
                                        <p:tav tm="0">
                                          <p:val>
                                            <p:strVal val="ppt_h"/>
                                          </p:val>
                                        </p:tav>
                                        <p:tav tm="100000">
                                          <p:val>
                                            <p:fltVal val="0"/>
                                          </p:val>
                                        </p:tav>
                                      </p:tavLst>
                                    </p:anim>
                                    <p:animEffect transition="out" filter="fade">
                                      <p:cBhvr>
                                        <p:cTn id="274" dur="500"/>
                                        <p:tgtEl>
                                          <p:spTgt spid="71"/>
                                        </p:tgtEl>
                                      </p:cBhvr>
                                    </p:animEffect>
                                    <p:set>
                                      <p:cBhvr>
                                        <p:cTn id="275" dur="1" fill="hold">
                                          <p:stCondLst>
                                            <p:cond delay="499"/>
                                          </p:stCondLst>
                                        </p:cTn>
                                        <p:tgtEl>
                                          <p:spTgt spid="71"/>
                                        </p:tgtEl>
                                        <p:attrNameLst>
                                          <p:attrName>style.visibility</p:attrName>
                                        </p:attrNameLst>
                                      </p:cBhvr>
                                      <p:to>
                                        <p:strVal val="hidden"/>
                                      </p:to>
                                    </p:set>
                                  </p:childTnLst>
                                </p:cTn>
                              </p:par>
                            </p:childTnLst>
                          </p:cTn>
                        </p:par>
                        <p:par>
                          <p:cTn id="276" fill="hold">
                            <p:stCondLst>
                              <p:cond delay="500"/>
                            </p:stCondLst>
                            <p:childTnLst>
                              <p:par>
                                <p:cTn id="277" presetID="2" presetClass="exit" presetSubtype="2" fill="hold" nodeType="afterEffect">
                                  <p:stCondLst>
                                    <p:cond delay="250"/>
                                  </p:stCondLst>
                                  <p:childTnLst>
                                    <p:anim calcmode="lin" valueType="num">
                                      <p:cBhvr additive="base">
                                        <p:cTn id="278" dur="250"/>
                                        <p:tgtEl>
                                          <p:spTgt spid="72"/>
                                        </p:tgtEl>
                                        <p:attrNameLst>
                                          <p:attrName>ppt_x</p:attrName>
                                        </p:attrNameLst>
                                      </p:cBhvr>
                                      <p:tavLst>
                                        <p:tav tm="0">
                                          <p:val>
                                            <p:strVal val="ppt_x"/>
                                          </p:val>
                                        </p:tav>
                                        <p:tav tm="100000">
                                          <p:val>
                                            <p:strVal val="1+ppt_w/2"/>
                                          </p:val>
                                        </p:tav>
                                      </p:tavLst>
                                    </p:anim>
                                    <p:anim calcmode="lin" valueType="num">
                                      <p:cBhvr additive="base">
                                        <p:cTn id="279" dur="250"/>
                                        <p:tgtEl>
                                          <p:spTgt spid="72"/>
                                        </p:tgtEl>
                                        <p:attrNameLst>
                                          <p:attrName>ppt_y</p:attrName>
                                        </p:attrNameLst>
                                      </p:cBhvr>
                                      <p:tavLst>
                                        <p:tav tm="0">
                                          <p:val>
                                            <p:strVal val="ppt_y"/>
                                          </p:val>
                                        </p:tav>
                                        <p:tav tm="100000">
                                          <p:val>
                                            <p:strVal val="ppt_y"/>
                                          </p:val>
                                        </p:tav>
                                      </p:tavLst>
                                    </p:anim>
                                    <p:set>
                                      <p:cBhvr>
                                        <p:cTn id="280" dur="1" fill="hold">
                                          <p:stCondLst>
                                            <p:cond delay="249"/>
                                          </p:stCondLst>
                                        </p:cTn>
                                        <p:tgtEl>
                                          <p:spTgt spid="72"/>
                                        </p:tgtEl>
                                        <p:attrNameLst>
                                          <p:attrName>style.visibility</p:attrName>
                                        </p:attrNameLst>
                                      </p:cBhvr>
                                      <p:to>
                                        <p:strVal val="hidden"/>
                                      </p:to>
                                    </p:set>
                                  </p:childTnLst>
                                  <p:subTnLst>
                                    <p:audio>
                                      <p:cMediaNode>
                                        <p:cTn display="0" masterRel="sameClick">
                                          <p:stCondLst>
                                            <p:cond evt="begin" delay="0">
                                              <p:tn val="277"/>
                                            </p:cond>
                                          </p:stCondLst>
                                          <p:endCondLst>
                                            <p:cond evt="onStopAudio" delay="0">
                                              <p:tgtEl>
                                                <p:sldTgt/>
                                              </p:tgtEl>
                                            </p:cond>
                                          </p:endCondLst>
                                        </p:cTn>
                                        <p:tgtEl>
                                          <p:sndTgt r:embed="rId3" name="whoosh.wav"/>
                                        </p:tgtEl>
                                      </p:cMediaNode>
                                    </p:audio>
                                  </p:subTnLst>
                                </p:cTn>
                              </p:par>
                            </p:childTnLst>
                          </p:cTn>
                        </p:par>
                        <p:par>
                          <p:cTn id="281" fill="hold">
                            <p:stCondLst>
                              <p:cond delay="1000"/>
                            </p:stCondLst>
                            <p:childTnLst>
                              <p:par>
                                <p:cTn id="282" presetID="2" presetClass="entr" presetSubtype="4" fill="hold" grpId="1" nodeType="afterEffect">
                                  <p:stCondLst>
                                    <p:cond delay="0"/>
                                  </p:stCondLst>
                                  <p:iterate type="lt">
                                    <p:tmPct val="0"/>
                                  </p:iterate>
                                  <p:childTnLst>
                                    <p:set>
                                      <p:cBhvr>
                                        <p:cTn id="283" dur="1" fill="hold">
                                          <p:stCondLst>
                                            <p:cond delay="0"/>
                                          </p:stCondLst>
                                        </p:cTn>
                                        <p:tgtEl>
                                          <p:spTgt spid="74"/>
                                        </p:tgtEl>
                                        <p:attrNameLst>
                                          <p:attrName>style.visibility</p:attrName>
                                        </p:attrNameLst>
                                      </p:cBhvr>
                                      <p:to>
                                        <p:strVal val="visible"/>
                                      </p:to>
                                    </p:set>
                                    <p:anim calcmode="lin" valueType="num">
                                      <p:cBhvr additive="base">
                                        <p:cTn id="284" dur="500" fill="hold"/>
                                        <p:tgtEl>
                                          <p:spTgt spid="74"/>
                                        </p:tgtEl>
                                        <p:attrNameLst>
                                          <p:attrName>ppt_x</p:attrName>
                                        </p:attrNameLst>
                                      </p:cBhvr>
                                      <p:tavLst>
                                        <p:tav tm="0">
                                          <p:val>
                                            <p:strVal val="#ppt_x"/>
                                          </p:val>
                                        </p:tav>
                                        <p:tav tm="100000">
                                          <p:val>
                                            <p:strVal val="#ppt_x"/>
                                          </p:val>
                                        </p:tav>
                                      </p:tavLst>
                                    </p:anim>
                                    <p:anim calcmode="lin" valueType="num">
                                      <p:cBhvr additive="base">
                                        <p:cTn id="285" dur="500" fill="hold"/>
                                        <p:tgtEl>
                                          <p:spTgt spid="7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2"/>
                                            </p:cond>
                                          </p:stCondLst>
                                          <p:endCondLst>
                                            <p:cond evt="onStopAudio" delay="0">
                                              <p:tgtEl>
                                                <p:sldTgt/>
                                              </p:tgtEl>
                                            </p:cond>
                                          </p:endCondLst>
                                        </p:cTn>
                                        <p:tgtEl>
                                          <p:sndTgt r:embed="rId4" name="chimes.wav"/>
                                        </p:tgtEl>
                                      </p:cMediaNode>
                                    </p:audio>
                                  </p:subTnLst>
                                </p:cTn>
                              </p:par>
                            </p:childTnLst>
                          </p:cTn>
                        </p:par>
                        <p:par>
                          <p:cTn id="286" fill="hold">
                            <p:stCondLst>
                              <p:cond delay="1500"/>
                            </p:stCondLst>
                            <p:childTnLst>
                              <p:par>
                                <p:cTn id="287" presetID="34" presetClass="emph" presetSubtype="0" fill="hold" grpId="0" nodeType="afterEffect">
                                  <p:stCondLst>
                                    <p:cond delay="0"/>
                                  </p:stCondLst>
                                  <p:iterate type="lt">
                                    <p:tmPct val="10000"/>
                                  </p:iterate>
                                  <p:childTnLst>
                                    <p:animMotion origin="layout" path="M 0.0 0.0 L 0.0 -0.07213" pathEditMode="relative" ptsTypes="">
                                      <p:cBhvr>
                                        <p:cTn id="288" dur="625" accel="50000" decel="50000" autoRev="1" fill="hold">
                                          <p:stCondLst>
                                            <p:cond delay="0"/>
                                          </p:stCondLst>
                                        </p:cTn>
                                        <p:tgtEl>
                                          <p:spTgt spid="74"/>
                                        </p:tgtEl>
                                        <p:attrNameLst>
                                          <p:attrName>ppt_x</p:attrName>
                                          <p:attrName>ppt_y</p:attrName>
                                        </p:attrNameLst>
                                      </p:cBhvr>
                                    </p:animMotion>
                                    <p:animRot by="1500000">
                                      <p:cBhvr>
                                        <p:cTn id="289" dur="313" fill="hold">
                                          <p:stCondLst>
                                            <p:cond delay="0"/>
                                          </p:stCondLst>
                                        </p:cTn>
                                        <p:tgtEl>
                                          <p:spTgt spid="74"/>
                                        </p:tgtEl>
                                        <p:attrNameLst>
                                          <p:attrName>r</p:attrName>
                                        </p:attrNameLst>
                                      </p:cBhvr>
                                    </p:animRot>
                                    <p:animRot by="-1500000">
                                      <p:cBhvr>
                                        <p:cTn id="290" dur="313" fill="hold">
                                          <p:stCondLst>
                                            <p:cond delay="313"/>
                                          </p:stCondLst>
                                        </p:cTn>
                                        <p:tgtEl>
                                          <p:spTgt spid="74"/>
                                        </p:tgtEl>
                                        <p:attrNameLst>
                                          <p:attrName>r</p:attrName>
                                        </p:attrNameLst>
                                      </p:cBhvr>
                                    </p:animRot>
                                    <p:animRot by="-1500000">
                                      <p:cBhvr>
                                        <p:cTn id="291" dur="313" fill="hold">
                                          <p:stCondLst>
                                            <p:cond delay="625"/>
                                          </p:stCondLst>
                                        </p:cTn>
                                        <p:tgtEl>
                                          <p:spTgt spid="74"/>
                                        </p:tgtEl>
                                        <p:attrNameLst>
                                          <p:attrName>r</p:attrName>
                                        </p:attrNameLst>
                                      </p:cBhvr>
                                    </p:animRot>
                                    <p:animRot by="1500000">
                                      <p:cBhvr>
                                        <p:cTn id="292" dur="313" fill="hold">
                                          <p:stCondLst>
                                            <p:cond delay="938"/>
                                          </p:stCondLst>
                                        </p:cTn>
                                        <p:tgtEl>
                                          <p:spTgt spid="74"/>
                                        </p:tgtEl>
                                        <p:attrNameLst>
                                          <p:attrName>r</p:attrName>
                                        </p:attrNameLst>
                                      </p:cBhvr>
                                    </p:animRot>
                                  </p:childTnLst>
                                </p:cTn>
                              </p:par>
                            </p:childTnLst>
                          </p:cTn>
                        </p:par>
                        <p:par>
                          <p:cTn id="293" fill="hold">
                            <p:stCondLst>
                              <p:cond delay="3251"/>
                            </p:stCondLst>
                            <p:childTnLst>
                              <p:par>
                                <p:cTn id="294" presetID="2" presetClass="exit" presetSubtype="4" fill="hold" grpId="4" nodeType="afterEffect">
                                  <p:stCondLst>
                                    <p:cond delay="500"/>
                                  </p:stCondLst>
                                  <p:iterate type="lt">
                                    <p:tmPct val="0"/>
                                  </p:iterate>
                                  <p:childTnLst>
                                    <p:anim calcmode="lin" valueType="num">
                                      <p:cBhvr additive="base">
                                        <p:cTn id="295" dur="500"/>
                                        <p:tgtEl>
                                          <p:spTgt spid="74"/>
                                        </p:tgtEl>
                                        <p:attrNameLst>
                                          <p:attrName>ppt_x</p:attrName>
                                        </p:attrNameLst>
                                      </p:cBhvr>
                                      <p:tavLst>
                                        <p:tav tm="0">
                                          <p:val>
                                            <p:strVal val="ppt_x"/>
                                          </p:val>
                                        </p:tav>
                                        <p:tav tm="100000">
                                          <p:val>
                                            <p:strVal val="ppt_x"/>
                                          </p:val>
                                        </p:tav>
                                      </p:tavLst>
                                    </p:anim>
                                    <p:anim calcmode="lin" valueType="num">
                                      <p:cBhvr additive="base">
                                        <p:cTn id="296" dur="500"/>
                                        <p:tgtEl>
                                          <p:spTgt spid="74"/>
                                        </p:tgtEl>
                                        <p:attrNameLst>
                                          <p:attrName>ppt_y</p:attrName>
                                        </p:attrNameLst>
                                      </p:cBhvr>
                                      <p:tavLst>
                                        <p:tav tm="0">
                                          <p:val>
                                            <p:strVal val="ppt_y"/>
                                          </p:val>
                                        </p:tav>
                                        <p:tav tm="100000">
                                          <p:val>
                                            <p:strVal val="1+ppt_h/2"/>
                                          </p:val>
                                        </p:tav>
                                      </p:tavLst>
                                    </p:anim>
                                    <p:set>
                                      <p:cBhvr>
                                        <p:cTn id="297" dur="1" fill="hold">
                                          <p:stCondLst>
                                            <p:cond delay="499"/>
                                          </p:stCondLst>
                                        </p:cTn>
                                        <p:tgtEl>
                                          <p:spTgt spid="74"/>
                                        </p:tgtEl>
                                        <p:attrNameLst>
                                          <p:attrName>style.visibility</p:attrName>
                                        </p:attrNameLst>
                                      </p:cBhvr>
                                      <p:to>
                                        <p:strVal val="hidden"/>
                                      </p:to>
                                    </p:set>
                                  </p:childTnLst>
                                </p:cTn>
                              </p:par>
                            </p:childTnLst>
                          </p:cTn>
                        </p:par>
                        <p:par>
                          <p:cTn id="298" fill="hold">
                            <p:stCondLst>
                              <p:cond delay="4251"/>
                            </p:stCondLst>
                            <p:childTnLst>
                              <p:par>
                                <p:cTn id="299" presetID="53" presetClass="entr" presetSubtype="16" fill="hold" nodeType="afterEffect">
                                  <p:stCondLst>
                                    <p:cond delay="0"/>
                                  </p:stCondLst>
                                  <p:childTnLst>
                                    <p:set>
                                      <p:cBhvr>
                                        <p:cTn id="300" dur="1" fill="hold">
                                          <p:stCondLst>
                                            <p:cond delay="0"/>
                                          </p:stCondLst>
                                        </p:cTn>
                                        <p:tgtEl>
                                          <p:spTgt spid="65"/>
                                        </p:tgtEl>
                                        <p:attrNameLst>
                                          <p:attrName>style.visibility</p:attrName>
                                        </p:attrNameLst>
                                      </p:cBhvr>
                                      <p:to>
                                        <p:strVal val="visible"/>
                                      </p:to>
                                    </p:set>
                                    <p:anim calcmode="lin" valueType="num">
                                      <p:cBhvr>
                                        <p:cTn id="301" dur="500" fill="hold"/>
                                        <p:tgtEl>
                                          <p:spTgt spid="65"/>
                                        </p:tgtEl>
                                        <p:attrNameLst>
                                          <p:attrName>ppt_w</p:attrName>
                                        </p:attrNameLst>
                                      </p:cBhvr>
                                      <p:tavLst>
                                        <p:tav tm="0">
                                          <p:val>
                                            <p:fltVal val="0"/>
                                          </p:val>
                                        </p:tav>
                                        <p:tav tm="100000">
                                          <p:val>
                                            <p:strVal val="#ppt_w"/>
                                          </p:val>
                                        </p:tav>
                                      </p:tavLst>
                                    </p:anim>
                                    <p:anim calcmode="lin" valueType="num">
                                      <p:cBhvr>
                                        <p:cTn id="302" dur="500" fill="hold"/>
                                        <p:tgtEl>
                                          <p:spTgt spid="65"/>
                                        </p:tgtEl>
                                        <p:attrNameLst>
                                          <p:attrName>ppt_h</p:attrName>
                                        </p:attrNameLst>
                                      </p:cBhvr>
                                      <p:tavLst>
                                        <p:tav tm="0">
                                          <p:val>
                                            <p:fltVal val="0"/>
                                          </p:val>
                                        </p:tav>
                                        <p:tav tm="100000">
                                          <p:val>
                                            <p:strVal val="#ppt_h"/>
                                          </p:val>
                                        </p:tav>
                                      </p:tavLst>
                                    </p:anim>
                                    <p:animEffect transition="in" filter="fade">
                                      <p:cBhvr>
                                        <p:cTn id="303" dur="500"/>
                                        <p:tgtEl>
                                          <p:spTgt spid="65"/>
                                        </p:tgtEl>
                                      </p:cBhvr>
                                    </p:animEffect>
                                  </p:childTnLst>
                                  <p:subTnLst>
                                    <p:audio>
                                      <p:cMediaNode>
                                        <p:cTn display="0" masterRel="sameClick">
                                          <p:stCondLst>
                                            <p:cond evt="begin" delay="0">
                                              <p:tn val="299"/>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64"/>
                  </p:tgtEl>
                </p:cond>
              </p:nextCondLst>
            </p:seq>
            <p:seq concurrent="1" nextAc="seek">
              <p:cTn id="304" restart="whenNotActive" fill="hold" evtFilter="cancelBubble" nodeType="interactiveSeq">
                <p:stCondLst>
                  <p:cond evt="onClick" delay="0">
                    <p:tgtEl>
                      <p:spTgt spid="81"/>
                    </p:tgtEl>
                  </p:cond>
                </p:stCondLst>
                <p:endSync evt="end" delay="0">
                  <p:rtn val="all"/>
                </p:endSync>
                <p:childTnLst>
                  <p:par>
                    <p:cTn id="305" fill="hold">
                      <p:stCondLst>
                        <p:cond delay="0"/>
                      </p:stCondLst>
                      <p:childTnLst>
                        <p:par>
                          <p:cTn id="306" fill="hold">
                            <p:stCondLst>
                              <p:cond delay="0"/>
                            </p:stCondLst>
                            <p:childTnLst>
                              <p:par>
                                <p:cTn id="307" presetID="53" presetClass="entr" presetSubtype="16" fill="hold" nodeType="clickEffect">
                                  <p:stCondLst>
                                    <p:cond delay="0"/>
                                  </p:stCondLst>
                                  <p:childTnLst>
                                    <p:set>
                                      <p:cBhvr>
                                        <p:cTn id="308" dur="1" fill="hold">
                                          <p:stCondLst>
                                            <p:cond delay="0"/>
                                          </p:stCondLst>
                                        </p:cTn>
                                        <p:tgtEl>
                                          <p:spTgt spid="31"/>
                                        </p:tgtEl>
                                        <p:attrNameLst>
                                          <p:attrName>style.visibility</p:attrName>
                                        </p:attrNameLst>
                                      </p:cBhvr>
                                      <p:to>
                                        <p:strVal val="visible"/>
                                      </p:to>
                                    </p:set>
                                    <p:anim calcmode="lin" valueType="num">
                                      <p:cBhvr>
                                        <p:cTn id="309" dur="500" fill="hold"/>
                                        <p:tgtEl>
                                          <p:spTgt spid="31"/>
                                        </p:tgtEl>
                                        <p:attrNameLst>
                                          <p:attrName>ppt_w</p:attrName>
                                        </p:attrNameLst>
                                      </p:cBhvr>
                                      <p:tavLst>
                                        <p:tav tm="0">
                                          <p:val>
                                            <p:fltVal val="0"/>
                                          </p:val>
                                        </p:tav>
                                        <p:tav tm="100000">
                                          <p:val>
                                            <p:strVal val="#ppt_w"/>
                                          </p:val>
                                        </p:tav>
                                      </p:tavLst>
                                    </p:anim>
                                    <p:anim calcmode="lin" valueType="num">
                                      <p:cBhvr>
                                        <p:cTn id="310" dur="500" fill="hold"/>
                                        <p:tgtEl>
                                          <p:spTgt spid="31"/>
                                        </p:tgtEl>
                                        <p:attrNameLst>
                                          <p:attrName>ppt_h</p:attrName>
                                        </p:attrNameLst>
                                      </p:cBhvr>
                                      <p:tavLst>
                                        <p:tav tm="0">
                                          <p:val>
                                            <p:fltVal val="0"/>
                                          </p:val>
                                        </p:tav>
                                        <p:tav tm="100000">
                                          <p:val>
                                            <p:strVal val="#ppt_h"/>
                                          </p:val>
                                        </p:tav>
                                      </p:tavLst>
                                    </p:anim>
                                    <p:animEffect transition="in" filter="fade">
                                      <p:cBhvr>
                                        <p:cTn id="311" dur="500"/>
                                        <p:tgtEl>
                                          <p:spTgt spid="31"/>
                                        </p:tgtEl>
                                      </p:cBhvr>
                                    </p:animEffect>
                                  </p:childTnLst>
                                </p:cTn>
                              </p:par>
                            </p:childTnLst>
                          </p:cTn>
                        </p:par>
                      </p:childTnLst>
                    </p:cTn>
                  </p:par>
                  <p:par>
                    <p:cTn id="312" fill="hold">
                      <p:stCondLst>
                        <p:cond delay="indefinite"/>
                      </p:stCondLst>
                      <p:childTnLst>
                        <p:par>
                          <p:cTn id="313" fill="hold">
                            <p:stCondLst>
                              <p:cond delay="0"/>
                            </p:stCondLst>
                            <p:childTnLst>
                              <p:par>
                                <p:cTn id="314" presetID="53" presetClass="entr" presetSubtype="16" fill="hold" nodeType="clickEffect">
                                  <p:stCondLst>
                                    <p:cond delay="0"/>
                                  </p:stCondLst>
                                  <p:childTnLst>
                                    <p:set>
                                      <p:cBhvr>
                                        <p:cTn id="315" dur="1" fill="hold">
                                          <p:stCondLst>
                                            <p:cond delay="0"/>
                                          </p:stCondLst>
                                        </p:cTn>
                                        <p:tgtEl>
                                          <p:spTgt spid="30"/>
                                        </p:tgtEl>
                                        <p:attrNameLst>
                                          <p:attrName>style.visibility</p:attrName>
                                        </p:attrNameLst>
                                      </p:cBhvr>
                                      <p:to>
                                        <p:strVal val="visible"/>
                                      </p:to>
                                    </p:set>
                                    <p:anim calcmode="lin" valueType="num">
                                      <p:cBhvr>
                                        <p:cTn id="316" dur="500" fill="hold"/>
                                        <p:tgtEl>
                                          <p:spTgt spid="30"/>
                                        </p:tgtEl>
                                        <p:attrNameLst>
                                          <p:attrName>ppt_w</p:attrName>
                                        </p:attrNameLst>
                                      </p:cBhvr>
                                      <p:tavLst>
                                        <p:tav tm="0">
                                          <p:val>
                                            <p:fltVal val="0"/>
                                          </p:val>
                                        </p:tav>
                                        <p:tav tm="100000">
                                          <p:val>
                                            <p:strVal val="#ppt_w"/>
                                          </p:val>
                                        </p:tav>
                                      </p:tavLst>
                                    </p:anim>
                                    <p:anim calcmode="lin" valueType="num">
                                      <p:cBhvr>
                                        <p:cTn id="317" dur="500" fill="hold"/>
                                        <p:tgtEl>
                                          <p:spTgt spid="30"/>
                                        </p:tgtEl>
                                        <p:attrNameLst>
                                          <p:attrName>ppt_h</p:attrName>
                                        </p:attrNameLst>
                                      </p:cBhvr>
                                      <p:tavLst>
                                        <p:tav tm="0">
                                          <p:val>
                                            <p:fltVal val="0"/>
                                          </p:val>
                                        </p:tav>
                                        <p:tav tm="100000">
                                          <p:val>
                                            <p:strVal val="#ppt_h"/>
                                          </p:val>
                                        </p:tav>
                                      </p:tavLst>
                                    </p:anim>
                                    <p:animEffect transition="in" filter="fade">
                                      <p:cBhvr>
                                        <p:cTn id="318" dur="500"/>
                                        <p:tgtEl>
                                          <p:spTgt spid="30"/>
                                        </p:tgtEl>
                                      </p:cBhvr>
                                    </p:animEffect>
                                  </p:childTnLst>
                                </p:cTn>
                              </p:par>
                            </p:childTnLst>
                          </p:cTn>
                        </p:par>
                      </p:childTnLst>
                    </p:cTn>
                  </p:par>
                  <p:par>
                    <p:cTn id="319" fill="hold">
                      <p:stCondLst>
                        <p:cond delay="indefinite"/>
                      </p:stCondLst>
                      <p:childTnLst>
                        <p:par>
                          <p:cTn id="320" fill="hold">
                            <p:stCondLst>
                              <p:cond delay="0"/>
                            </p:stCondLst>
                            <p:childTnLst>
                              <p:par>
                                <p:cTn id="321" presetID="53" presetClass="entr" presetSubtype="16" fill="hold" nodeType="clickEffect">
                                  <p:stCondLst>
                                    <p:cond delay="0"/>
                                  </p:stCondLst>
                                  <p:childTnLst>
                                    <p:set>
                                      <p:cBhvr>
                                        <p:cTn id="322" dur="1" fill="hold">
                                          <p:stCondLst>
                                            <p:cond delay="0"/>
                                          </p:stCondLst>
                                        </p:cTn>
                                        <p:tgtEl>
                                          <p:spTgt spid="26"/>
                                        </p:tgtEl>
                                        <p:attrNameLst>
                                          <p:attrName>style.visibility</p:attrName>
                                        </p:attrNameLst>
                                      </p:cBhvr>
                                      <p:to>
                                        <p:strVal val="visible"/>
                                      </p:to>
                                    </p:set>
                                    <p:anim calcmode="lin" valueType="num">
                                      <p:cBhvr>
                                        <p:cTn id="323" dur="500" fill="hold"/>
                                        <p:tgtEl>
                                          <p:spTgt spid="26"/>
                                        </p:tgtEl>
                                        <p:attrNameLst>
                                          <p:attrName>ppt_w</p:attrName>
                                        </p:attrNameLst>
                                      </p:cBhvr>
                                      <p:tavLst>
                                        <p:tav tm="0">
                                          <p:val>
                                            <p:fltVal val="0"/>
                                          </p:val>
                                        </p:tav>
                                        <p:tav tm="100000">
                                          <p:val>
                                            <p:strVal val="#ppt_w"/>
                                          </p:val>
                                        </p:tav>
                                      </p:tavLst>
                                    </p:anim>
                                    <p:anim calcmode="lin" valueType="num">
                                      <p:cBhvr>
                                        <p:cTn id="324" dur="500" fill="hold"/>
                                        <p:tgtEl>
                                          <p:spTgt spid="26"/>
                                        </p:tgtEl>
                                        <p:attrNameLst>
                                          <p:attrName>ppt_h</p:attrName>
                                        </p:attrNameLst>
                                      </p:cBhvr>
                                      <p:tavLst>
                                        <p:tav tm="0">
                                          <p:val>
                                            <p:fltVal val="0"/>
                                          </p:val>
                                        </p:tav>
                                        <p:tav tm="100000">
                                          <p:val>
                                            <p:strVal val="#ppt_h"/>
                                          </p:val>
                                        </p:tav>
                                      </p:tavLst>
                                    </p:anim>
                                    <p:animEffect transition="in" filter="fade">
                                      <p:cBhvr>
                                        <p:cTn id="325" dur="500"/>
                                        <p:tgtEl>
                                          <p:spTgt spid="26"/>
                                        </p:tgtEl>
                                      </p:cBhvr>
                                    </p:animEffect>
                                  </p:childTnLst>
                                </p:cTn>
                              </p:par>
                            </p:childTnLst>
                          </p:cTn>
                        </p:par>
                      </p:childTnLst>
                    </p:cTn>
                  </p:par>
                  <p:par>
                    <p:cTn id="326" fill="hold">
                      <p:stCondLst>
                        <p:cond delay="indefinite"/>
                      </p:stCondLst>
                      <p:childTnLst>
                        <p:par>
                          <p:cTn id="327" fill="hold">
                            <p:stCondLst>
                              <p:cond delay="0"/>
                            </p:stCondLst>
                            <p:childTnLst>
                              <p:par>
                                <p:cTn id="328" presetID="53" presetClass="entr" presetSubtype="16" fill="hold" nodeType="clickEffect">
                                  <p:stCondLst>
                                    <p:cond delay="0"/>
                                  </p:stCondLst>
                                  <p:childTnLst>
                                    <p:set>
                                      <p:cBhvr>
                                        <p:cTn id="329" dur="1" fill="hold">
                                          <p:stCondLst>
                                            <p:cond delay="0"/>
                                          </p:stCondLst>
                                        </p:cTn>
                                        <p:tgtEl>
                                          <p:spTgt spid="24"/>
                                        </p:tgtEl>
                                        <p:attrNameLst>
                                          <p:attrName>style.visibility</p:attrName>
                                        </p:attrNameLst>
                                      </p:cBhvr>
                                      <p:to>
                                        <p:strVal val="visible"/>
                                      </p:to>
                                    </p:set>
                                    <p:anim calcmode="lin" valueType="num">
                                      <p:cBhvr>
                                        <p:cTn id="330" dur="500" fill="hold"/>
                                        <p:tgtEl>
                                          <p:spTgt spid="24"/>
                                        </p:tgtEl>
                                        <p:attrNameLst>
                                          <p:attrName>ppt_w</p:attrName>
                                        </p:attrNameLst>
                                      </p:cBhvr>
                                      <p:tavLst>
                                        <p:tav tm="0">
                                          <p:val>
                                            <p:fltVal val="0"/>
                                          </p:val>
                                        </p:tav>
                                        <p:tav tm="100000">
                                          <p:val>
                                            <p:strVal val="#ppt_w"/>
                                          </p:val>
                                        </p:tav>
                                      </p:tavLst>
                                    </p:anim>
                                    <p:anim calcmode="lin" valueType="num">
                                      <p:cBhvr>
                                        <p:cTn id="331" dur="500" fill="hold"/>
                                        <p:tgtEl>
                                          <p:spTgt spid="24"/>
                                        </p:tgtEl>
                                        <p:attrNameLst>
                                          <p:attrName>ppt_h</p:attrName>
                                        </p:attrNameLst>
                                      </p:cBhvr>
                                      <p:tavLst>
                                        <p:tav tm="0">
                                          <p:val>
                                            <p:fltVal val="0"/>
                                          </p:val>
                                        </p:tav>
                                        <p:tav tm="100000">
                                          <p:val>
                                            <p:strVal val="#ppt_h"/>
                                          </p:val>
                                        </p:tav>
                                      </p:tavLst>
                                    </p:anim>
                                    <p:animEffect transition="in" filter="fade">
                                      <p:cBhvr>
                                        <p:cTn id="332" dur="500"/>
                                        <p:tgtEl>
                                          <p:spTgt spid="24"/>
                                        </p:tgtEl>
                                      </p:cBhvr>
                                    </p:animEffect>
                                  </p:childTnLst>
                                </p:cTn>
                              </p:par>
                            </p:childTnLst>
                          </p:cTn>
                        </p:par>
                      </p:childTnLst>
                    </p:cTn>
                  </p:par>
                  <p:par>
                    <p:cTn id="333" fill="hold">
                      <p:stCondLst>
                        <p:cond delay="indefinite"/>
                      </p:stCondLst>
                      <p:childTnLst>
                        <p:par>
                          <p:cTn id="334" fill="hold">
                            <p:stCondLst>
                              <p:cond delay="0"/>
                            </p:stCondLst>
                            <p:childTnLst>
                              <p:par>
                                <p:cTn id="335" presetID="53" presetClass="entr" presetSubtype="16" fill="hold" nodeType="clickEffect">
                                  <p:stCondLst>
                                    <p:cond delay="0"/>
                                  </p:stCondLst>
                                  <p:childTnLst>
                                    <p:set>
                                      <p:cBhvr>
                                        <p:cTn id="336" dur="1" fill="hold">
                                          <p:stCondLst>
                                            <p:cond delay="0"/>
                                          </p:stCondLst>
                                        </p:cTn>
                                        <p:tgtEl>
                                          <p:spTgt spid="23"/>
                                        </p:tgtEl>
                                        <p:attrNameLst>
                                          <p:attrName>style.visibility</p:attrName>
                                        </p:attrNameLst>
                                      </p:cBhvr>
                                      <p:to>
                                        <p:strVal val="visible"/>
                                      </p:to>
                                    </p:set>
                                    <p:anim calcmode="lin" valueType="num">
                                      <p:cBhvr>
                                        <p:cTn id="337" dur="500" fill="hold"/>
                                        <p:tgtEl>
                                          <p:spTgt spid="23"/>
                                        </p:tgtEl>
                                        <p:attrNameLst>
                                          <p:attrName>ppt_w</p:attrName>
                                        </p:attrNameLst>
                                      </p:cBhvr>
                                      <p:tavLst>
                                        <p:tav tm="0">
                                          <p:val>
                                            <p:fltVal val="0"/>
                                          </p:val>
                                        </p:tav>
                                        <p:tav tm="100000">
                                          <p:val>
                                            <p:strVal val="#ppt_w"/>
                                          </p:val>
                                        </p:tav>
                                      </p:tavLst>
                                    </p:anim>
                                    <p:anim calcmode="lin" valueType="num">
                                      <p:cBhvr>
                                        <p:cTn id="338" dur="500" fill="hold"/>
                                        <p:tgtEl>
                                          <p:spTgt spid="23"/>
                                        </p:tgtEl>
                                        <p:attrNameLst>
                                          <p:attrName>ppt_h</p:attrName>
                                        </p:attrNameLst>
                                      </p:cBhvr>
                                      <p:tavLst>
                                        <p:tav tm="0">
                                          <p:val>
                                            <p:fltVal val="0"/>
                                          </p:val>
                                        </p:tav>
                                        <p:tav tm="100000">
                                          <p:val>
                                            <p:strVal val="#ppt_h"/>
                                          </p:val>
                                        </p:tav>
                                      </p:tavLst>
                                    </p:anim>
                                    <p:animEffect transition="in" filter="fade">
                                      <p:cBhvr>
                                        <p:cTn id="339" dur="500"/>
                                        <p:tgtEl>
                                          <p:spTgt spid="23"/>
                                        </p:tgtEl>
                                      </p:cBhvr>
                                    </p:animEffect>
                                  </p:childTnLst>
                                </p:cTn>
                              </p:par>
                              <p:par>
                                <p:cTn id="340" presetID="10" presetClass="entr" presetSubtype="0" fill="hold" nodeType="withEffect">
                                  <p:stCondLst>
                                    <p:cond delay="0"/>
                                  </p:stCondLst>
                                  <p:childTnLst>
                                    <p:set>
                                      <p:cBhvr>
                                        <p:cTn id="341" dur="1" fill="hold">
                                          <p:stCondLst>
                                            <p:cond delay="0"/>
                                          </p:stCondLst>
                                        </p:cTn>
                                        <p:tgtEl>
                                          <p:spTgt spid="84"/>
                                        </p:tgtEl>
                                        <p:attrNameLst>
                                          <p:attrName>style.visibility</p:attrName>
                                        </p:attrNameLst>
                                      </p:cBhvr>
                                      <p:to>
                                        <p:strVal val="visible"/>
                                      </p:to>
                                    </p:set>
                                    <p:animEffect transition="in" filter="fade">
                                      <p:cBhvr>
                                        <p:cTn id="342" dur="500"/>
                                        <p:tgtEl>
                                          <p:spTgt spid="84"/>
                                        </p:tgtEl>
                                      </p:cBhvr>
                                    </p:animEffect>
                                  </p:childTnLst>
                                  <p:subTnLst>
                                    <p:audio>
                                      <p:cMediaNode>
                                        <p:cTn display="0" masterRel="sameClick">
                                          <p:stCondLst>
                                            <p:cond evt="begin" delay="0">
                                              <p:tn val="340"/>
                                            </p:cond>
                                          </p:stCondLst>
                                          <p:endCondLst>
                                            <p:cond evt="onStopAudio" delay="0">
                                              <p:tgtEl>
                                                <p:sldTgt/>
                                              </p:tgtEl>
                                            </p:cond>
                                          </p:endCondLst>
                                        </p:cTn>
                                        <p:tgtEl>
                                          <p:sndTgt r:embed="rId5" name="Tieng-yeah-tre-con-www_nhacchuongvui_com.wav"/>
                                        </p:tgtEl>
                                      </p:cMediaNode>
                                    </p:audio>
                                  </p:subTnLst>
                                </p:cTn>
                              </p:par>
                            </p:childTnLst>
                          </p:cTn>
                        </p:par>
                      </p:childTnLst>
                    </p:cTn>
                  </p:par>
                </p:childTnLst>
              </p:cTn>
              <p:nextCondLst>
                <p:cond evt="onClick" delay="0">
                  <p:tgtEl>
                    <p:spTgt spid="81"/>
                  </p:tgtEl>
                </p:cond>
              </p:nextCondLst>
            </p:seq>
            <p:seq concurrent="1" nextAc="seek">
              <p:cTn id="343" restart="whenNotActive" fill="hold" evtFilter="cancelBubble" nodeType="interactiveSeq">
                <p:stCondLst>
                  <p:cond evt="onClick" delay="0">
                    <p:tgtEl>
                      <p:spTgt spid="3"/>
                    </p:tgtEl>
                  </p:cond>
                </p:stCondLst>
                <p:endSync evt="end" delay="0">
                  <p:rtn val="all"/>
                </p:endSync>
                <p:childTnLst>
                  <p:par>
                    <p:cTn id="344" fill="hold">
                      <p:stCondLst>
                        <p:cond delay="0"/>
                      </p:stCondLst>
                      <p:childTnLst>
                        <p:par>
                          <p:cTn id="345" fill="hold">
                            <p:stCondLst>
                              <p:cond delay="0"/>
                            </p:stCondLst>
                            <p:childTnLst>
                              <p:par>
                                <p:cTn id="346" presetID="53" presetClass="entr" presetSubtype="16" fill="hold" nodeType="clickEffect">
                                  <p:stCondLst>
                                    <p:cond delay="0"/>
                                  </p:stCondLst>
                                  <p:childTnLst>
                                    <p:set>
                                      <p:cBhvr>
                                        <p:cTn id="347" dur="1" fill="hold">
                                          <p:stCondLst>
                                            <p:cond delay="0"/>
                                          </p:stCondLst>
                                        </p:cTn>
                                        <p:tgtEl>
                                          <p:spTgt spid="5"/>
                                        </p:tgtEl>
                                        <p:attrNameLst>
                                          <p:attrName>style.visibility</p:attrName>
                                        </p:attrNameLst>
                                      </p:cBhvr>
                                      <p:to>
                                        <p:strVal val="visible"/>
                                      </p:to>
                                    </p:set>
                                    <p:anim calcmode="lin" valueType="num">
                                      <p:cBhvr>
                                        <p:cTn id="348" dur="500" fill="hold"/>
                                        <p:tgtEl>
                                          <p:spTgt spid="5"/>
                                        </p:tgtEl>
                                        <p:attrNameLst>
                                          <p:attrName>ppt_w</p:attrName>
                                        </p:attrNameLst>
                                      </p:cBhvr>
                                      <p:tavLst>
                                        <p:tav tm="0">
                                          <p:val>
                                            <p:fltVal val="0"/>
                                          </p:val>
                                        </p:tav>
                                        <p:tav tm="100000">
                                          <p:val>
                                            <p:strVal val="#ppt_w"/>
                                          </p:val>
                                        </p:tav>
                                      </p:tavLst>
                                    </p:anim>
                                    <p:anim calcmode="lin" valueType="num">
                                      <p:cBhvr>
                                        <p:cTn id="349" dur="500" fill="hold"/>
                                        <p:tgtEl>
                                          <p:spTgt spid="5"/>
                                        </p:tgtEl>
                                        <p:attrNameLst>
                                          <p:attrName>ppt_h</p:attrName>
                                        </p:attrNameLst>
                                      </p:cBhvr>
                                      <p:tavLst>
                                        <p:tav tm="0">
                                          <p:val>
                                            <p:fltVal val="0"/>
                                          </p:val>
                                        </p:tav>
                                        <p:tav tm="100000">
                                          <p:val>
                                            <p:strVal val="#ppt_h"/>
                                          </p:val>
                                        </p:tav>
                                      </p:tavLst>
                                    </p:anim>
                                    <p:animEffect transition="in" filter="fade">
                                      <p:cBhvr>
                                        <p:cTn id="350" dur="500"/>
                                        <p:tgtEl>
                                          <p:spTgt spid="5"/>
                                        </p:tgtEl>
                                      </p:cBhvr>
                                    </p:animEffect>
                                  </p:childTnLst>
                                </p:cTn>
                              </p:par>
                            </p:childTnLst>
                          </p:cTn>
                        </p:par>
                      </p:childTnLst>
                    </p:cTn>
                  </p:par>
                  <p:par>
                    <p:cTn id="351" fill="hold">
                      <p:stCondLst>
                        <p:cond delay="indefinite"/>
                      </p:stCondLst>
                      <p:childTnLst>
                        <p:par>
                          <p:cTn id="352" fill="hold">
                            <p:stCondLst>
                              <p:cond delay="0"/>
                            </p:stCondLst>
                            <p:childTnLst>
                              <p:par>
                                <p:cTn id="353" presetID="53" presetClass="entr" presetSubtype="16" fill="hold" nodeType="clickEffect">
                                  <p:stCondLst>
                                    <p:cond delay="0"/>
                                  </p:stCondLst>
                                  <p:childTnLst>
                                    <p:set>
                                      <p:cBhvr>
                                        <p:cTn id="354" dur="1" fill="hold">
                                          <p:stCondLst>
                                            <p:cond delay="0"/>
                                          </p:stCondLst>
                                        </p:cTn>
                                        <p:tgtEl>
                                          <p:spTgt spid="6"/>
                                        </p:tgtEl>
                                        <p:attrNameLst>
                                          <p:attrName>style.visibility</p:attrName>
                                        </p:attrNameLst>
                                      </p:cBhvr>
                                      <p:to>
                                        <p:strVal val="visible"/>
                                      </p:to>
                                    </p:set>
                                    <p:anim calcmode="lin" valueType="num">
                                      <p:cBhvr>
                                        <p:cTn id="355" dur="500" fill="hold"/>
                                        <p:tgtEl>
                                          <p:spTgt spid="6"/>
                                        </p:tgtEl>
                                        <p:attrNameLst>
                                          <p:attrName>ppt_w</p:attrName>
                                        </p:attrNameLst>
                                      </p:cBhvr>
                                      <p:tavLst>
                                        <p:tav tm="0">
                                          <p:val>
                                            <p:fltVal val="0"/>
                                          </p:val>
                                        </p:tav>
                                        <p:tav tm="100000">
                                          <p:val>
                                            <p:strVal val="#ppt_w"/>
                                          </p:val>
                                        </p:tav>
                                      </p:tavLst>
                                    </p:anim>
                                    <p:anim calcmode="lin" valueType="num">
                                      <p:cBhvr>
                                        <p:cTn id="356" dur="500" fill="hold"/>
                                        <p:tgtEl>
                                          <p:spTgt spid="6"/>
                                        </p:tgtEl>
                                        <p:attrNameLst>
                                          <p:attrName>ppt_h</p:attrName>
                                        </p:attrNameLst>
                                      </p:cBhvr>
                                      <p:tavLst>
                                        <p:tav tm="0">
                                          <p:val>
                                            <p:fltVal val="0"/>
                                          </p:val>
                                        </p:tav>
                                        <p:tav tm="100000">
                                          <p:val>
                                            <p:strVal val="#ppt_h"/>
                                          </p:val>
                                        </p:tav>
                                      </p:tavLst>
                                    </p:anim>
                                    <p:animEffect transition="in" filter="fade">
                                      <p:cBhvr>
                                        <p:cTn id="357" dur="500"/>
                                        <p:tgtEl>
                                          <p:spTgt spid="6"/>
                                        </p:tgtEl>
                                      </p:cBhvr>
                                    </p:animEffect>
                                  </p:childTnLst>
                                </p:cTn>
                              </p:par>
                            </p:childTnLst>
                          </p:cTn>
                        </p:par>
                      </p:childTnLst>
                    </p:cTn>
                  </p:par>
                  <p:par>
                    <p:cTn id="358" fill="hold">
                      <p:stCondLst>
                        <p:cond delay="indefinite"/>
                      </p:stCondLst>
                      <p:childTnLst>
                        <p:par>
                          <p:cTn id="359" fill="hold">
                            <p:stCondLst>
                              <p:cond delay="0"/>
                            </p:stCondLst>
                            <p:childTnLst>
                              <p:par>
                                <p:cTn id="360" presetID="53" presetClass="entr" presetSubtype="16" fill="hold" nodeType="clickEffect">
                                  <p:stCondLst>
                                    <p:cond delay="0"/>
                                  </p:stCondLst>
                                  <p:childTnLst>
                                    <p:set>
                                      <p:cBhvr>
                                        <p:cTn id="361" dur="1" fill="hold">
                                          <p:stCondLst>
                                            <p:cond delay="0"/>
                                          </p:stCondLst>
                                        </p:cTn>
                                        <p:tgtEl>
                                          <p:spTgt spid="7"/>
                                        </p:tgtEl>
                                        <p:attrNameLst>
                                          <p:attrName>style.visibility</p:attrName>
                                        </p:attrNameLst>
                                      </p:cBhvr>
                                      <p:to>
                                        <p:strVal val="visible"/>
                                      </p:to>
                                    </p:set>
                                    <p:anim calcmode="lin" valueType="num">
                                      <p:cBhvr>
                                        <p:cTn id="362" dur="500" fill="hold"/>
                                        <p:tgtEl>
                                          <p:spTgt spid="7"/>
                                        </p:tgtEl>
                                        <p:attrNameLst>
                                          <p:attrName>ppt_w</p:attrName>
                                        </p:attrNameLst>
                                      </p:cBhvr>
                                      <p:tavLst>
                                        <p:tav tm="0">
                                          <p:val>
                                            <p:fltVal val="0"/>
                                          </p:val>
                                        </p:tav>
                                        <p:tav tm="100000">
                                          <p:val>
                                            <p:strVal val="#ppt_w"/>
                                          </p:val>
                                        </p:tav>
                                      </p:tavLst>
                                    </p:anim>
                                    <p:anim calcmode="lin" valueType="num">
                                      <p:cBhvr>
                                        <p:cTn id="363" dur="500" fill="hold"/>
                                        <p:tgtEl>
                                          <p:spTgt spid="7"/>
                                        </p:tgtEl>
                                        <p:attrNameLst>
                                          <p:attrName>ppt_h</p:attrName>
                                        </p:attrNameLst>
                                      </p:cBhvr>
                                      <p:tavLst>
                                        <p:tav tm="0">
                                          <p:val>
                                            <p:fltVal val="0"/>
                                          </p:val>
                                        </p:tav>
                                        <p:tav tm="100000">
                                          <p:val>
                                            <p:strVal val="#ppt_h"/>
                                          </p:val>
                                        </p:tav>
                                      </p:tavLst>
                                    </p:anim>
                                    <p:animEffect transition="in" filter="fade">
                                      <p:cBhvr>
                                        <p:cTn id="364" dur="500"/>
                                        <p:tgtEl>
                                          <p:spTgt spid="7"/>
                                        </p:tgtEl>
                                      </p:cBhvr>
                                    </p:animEffect>
                                  </p:childTnLst>
                                </p:cTn>
                              </p:par>
                            </p:childTnLst>
                          </p:cTn>
                        </p:par>
                      </p:childTnLst>
                    </p:cTn>
                  </p:par>
                  <p:par>
                    <p:cTn id="365" fill="hold">
                      <p:stCondLst>
                        <p:cond delay="indefinite"/>
                      </p:stCondLst>
                      <p:childTnLst>
                        <p:par>
                          <p:cTn id="366" fill="hold">
                            <p:stCondLst>
                              <p:cond delay="0"/>
                            </p:stCondLst>
                            <p:childTnLst>
                              <p:par>
                                <p:cTn id="367" presetID="53" presetClass="entr" presetSubtype="16" fill="hold" nodeType="clickEffect">
                                  <p:stCondLst>
                                    <p:cond delay="0"/>
                                  </p:stCondLst>
                                  <p:childTnLst>
                                    <p:set>
                                      <p:cBhvr>
                                        <p:cTn id="368" dur="1" fill="hold">
                                          <p:stCondLst>
                                            <p:cond delay="0"/>
                                          </p:stCondLst>
                                        </p:cTn>
                                        <p:tgtEl>
                                          <p:spTgt spid="8"/>
                                        </p:tgtEl>
                                        <p:attrNameLst>
                                          <p:attrName>style.visibility</p:attrName>
                                        </p:attrNameLst>
                                      </p:cBhvr>
                                      <p:to>
                                        <p:strVal val="visible"/>
                                      </p:to>
                                    </p:set>
                                    <p:anim calcmode="lin" valueType="num">
                                      <p:cBhvr>
                                        <p:cTn id="369" dur="500" fill="hold"/>
                                        <p:tgtEl>
                                          <p:spTgt spid="8"/>
                                        </p:tgtEl>
                                        <p:attrNameLst>
                                          <p:attrName>ppt_w</p:attrName>
                                        </p:attrNameLst>
                                      </p:cBhvr>
                                      <p:tavLst>
                                        <p:tav tm="0">
                                          <p:val>
                                            <p:fltVal val="0"/>
                                          </p:val>
                                        </p:tav>
                                        <p:tav tm="100000">
                                          <p:val>
                                            <p:strVal val="#ppt_w"/>
                                          </p:val>
                                        </p:tav>
                                      </p:tavLst>
                                    </p:anim>
                                    <p:anim calcmode="lin" valueType="num">
                                      <p:cBhvr>
                                        <p:cTn id="370" dur="500" fill="hold"/>
                                        <p:tgtEl>
                                          <p:spTgt spid="8"/>
                                        </p:tgtEl>
                                        <p:attrNameLst>
                                          <p:attrName>ppt_h</p:attrName>
                                        </p:attrNameLst>
                                      </p:cBhvr>
                                      <p:tavLst>
                                        <p:tav tm="0">
                                          <p:val>
                                            <p:fltVal val="0"/>
                                          </p:val>
                                        </p:tav>
                                        <p:tav tm="100000">
                                          <p:val>
                                            <p:strVal val="#ppt_h"/>
                                          </p:val>
                                        </p:tav>
                                      </p:tavLst>
                                    </p:anim>
                                    <p:animEffect transition="in" filter="fade">
                                      <p:cBhvr>
                                        <p:cTn id="371" dur="500"/>
                                        <p:tgtEl>
                                          <p:spTgt spid="8"/>
                                        </p:tgtEl>
                                      </p:cBhvr>
                                    </p:animEffect>
                                  </p:childTnLst>
                                </p:cTn>
                              </p:par>
                            </p:childTnLst>
                          </p:cTn>
                        </p:par>
                      </p:childTnLst>
                    </p:cTn>
                  </p:par>
                  <p:par>
                    <p:cTn id="372" fill="hold">
                      <p:stCondLst>
                        <p:cond delay="indefinite"/>
                      </p:stCondLst>
                      <p:childTnLst>
                        <p:par>
                          <p:cTn id="373" fill="hold">
                            <p:stCondLst>
                              <p:cond delay="0"/>
                            </p:stCondLst>
                            <p:childTnLst>
                              <p:par>
                                <p:cTn id="374" presetID="53" presetClass="entr" presetSubtype="16" fill="hold" nodeType="clickEffect">
                                  <p:stCondLst>
                                    <p:cond delay="0"/>
                                  </p:stCondLst>
                                  <p:childTnLst>
                                    <p:set>
                                      <p:cBhvr>
                                        <p:cTn id="375" dur="1" fill="hold">
                                          <p:stCondLst>
                                            <p:cond delay="0"/>
                                          </p:stCondLst>
                                        </p:cTn>
                                        <p:tgtEl>
                                          <p:spTgt spid="9"/>
                                        </p:tgtEl>
                                        <p:attrNameLst>
                                          <p:attrName>style.visibility</p:attrName>
                                        </p:attrNameLst>
                                      </p:cBhvr>
                                      <p:to>
                                        <p:strVal val="visible"/>
                                      </p:to>
                                    </p:set>
                                    <p:anim calcmode="lin" valueType="num">
                                      <p:cBhvr>
                                        <p:cTn id="376" dur="500" fill="hold"/>
                                        <p:tgtEl>
                                          <p:spTgt spid="9"/>
                                        </p:tgtEl>
                                        <p:attrNameLst>
                                          <p:attrName>ppt_w</p:attrName>
                                        </p:attrNameLst>
                                      </p:cBhvr>
                                      <p:tavLst>
                                        <p:tav tm="0">
                                          <p:val>
                                            <p:fltVal val="0"/>
                                          </p:val>
                                        </p:tav>
                                        <p:tav tm="100000">
                                          <p:val>
                                            <p:strVal val="#ppt_w"/>
                                          </p:val>
                                        </p:tav>
                                      </p:tavLst>
                                    </p:anim>
                                    <p:anim calcmode="lin" valueType="num">
                                      <p:cBhvr>
                                        <p:cTn id="377" dur="500" fill="hold"/>
                                        <p:tgtEl>
                                          <p:spTgt spid="9"/>
                                        </p:tgtEl>
                                        <p:attrNameLst>
                                          <p:attrName>ppt_h</p:attrName>
                                        </p:attrNameLst>
                                      </p:cBhvr>
                                      <p:tavLst>
                                        <p:tav tm="0">
                                          <p:val>
                                            <p:fltVal val="0"/>
                                          </p:val>
                                        </p:tav>
                                        <p:tav tm="100000">
                                          <p:val>
                                            <p:strVal val="#ppt_h"/>
                                          </p:val>
                                        </p:tav>
                                      </p:tavLst>
                                    </p:anim>
                                    <p:animEffect transition="in" filter="fade">
                                      <p:cBhvr>
                                        <p:cTn id="378" dur="500"/>
                                        <p:tgtEl>
                                          <p:spTgt spid="9"/>
                                        </p:tgtEl>
                                      </p:cBhvr>
                                    </p:animEffect>
                                  </p:childTnLst>
                                </p:cTn>
                              </p:par>
                              <p:par>
                                <p:cTn id="379" presetID="10" presetClass="entr" presetSubtype="0" fill="hold" nodeType="withEffect">
                                  <p:stCondLst>
                                    <p:cond delay="0"/>
                                  </p:stCondLst>
                                  <p:childTnLst>
                                    <p:set>
                                      <p:cBhvr>
                                        <p:cTn id="380" dur="1" fill="hold">
                                          <p:stCondLst>
                                            <p:cond delay="0"/>
                                          </p:stCondLst>
                                        </p:cTn>
                                        <p:tgtEl>
                                          <p:spTgt spid="84"/>
                                        </p:tgtEl>
                                        <p:attrNameLst>
                                          <p:attrName>style.visibility</p:attrName>
                                        </p:attrNameLst>
                                      </p:cBhvr>
                                      <p:to>
                                        <p:strVal val="visible"/>
                                      </p:to>
                                    </p:set>
                                    <p:animEffect transition="in" filter="fade">
                                      <p:cBhvr>
                                        <p:cTn id="381" dur="500"/>
                                        <p:tgtEl>
                                          <p:spTgt spid="84"/>
                                        </p:tgtEl>
                                      </p:cBhvr>
                                    </p:animEffect>
                                  </p:childTnLst>
                                </p:cTn>
                              </p:par>
                            </p:childTnLst>
                          </p:cTn>
                        </p:par>
                      </p:childTnLst>
                    </p:cTn>
                  </p:par>
                </p:childTnLst>
              </p:cTn>
              <p:nextCondLst>
                <p:cond evt="onClick" delay="0">
                  <p:tgtEl>
                    <p:spTgt spid="3"/>
                  </p:tgtEl>
                </p:cond>
              </p:nextCondLst>
            </p:seq>
            <p:seq concurrent="1" nextAc="seek">
              <p:cTn id="382" restart="whenNotActive" fill="hold" evtFilter="cancelBubble" nodeType="interactiveSeq">
                <p:stCondLst>
                  <p:cond evt="onClick" delay="0">
                    <p:tgtEl>
                      <p:spTgt spid="35"/>
                    </p:tgtEl>
                  </p:cond>
                </p:stCondLst>
                <p:endSync evt="end" delay="0">
                  <p:rtn val="all"/>
                </p:endSync>
                <p:childTnLst>
                  <p:par>
                    <p:cTn id="383" fill="hold">
                      <p:stCondLst>
                        <p:cond delay="0"/>
                      </p:stCondLst>
                      <p:childTnLst>
                        <p:par>
                          <p:cTn id="384" fill="hold">
                            <p:stCondLst>
                              <p:cond delay="0"/>
                            </p:stCondLst>
                            <p:childTnLst>
                              <p:par>
                                <p:cTn id="385" presetID="10" presetClass="exit" presetSubtype="0" fill="hold" nodeType="clickEffect">
                                  <p:stCondLst>
                                    <p:cond delay="0"/>
                                  </p:stCondLst>
                                  <p:childTnLst>
                                    <p:animEffect transition="out" filter="fade">
                                      <p:cBhvr>
                                        <p:cTn id="386" dur="500"/>
                                        <p:tgtEl>
                                          <p:spTgt spid="35"/>
                                        </p:tgtEl>
                                      </p:cBhvr>
                                    </p:animEffect>
                                    <p:set>
                                      <p:cBhvr>
                                        <p:cTn id="387"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388" restart="whenNotActive" fill="hold" evtFilter="cancelBubble" nodeType="interactiveSeq">
                <p:stCondLst>
                  <p:cond evt="onClick" delay="0">
                    <p:tgtEl>
                      <p:spTgt spid="36"/>
                    </p:tgtEl>
                  </p:cond>
                </p:stCondLst>
                <p:endSync evt="end" delay="0">
                  <p:rtn val="all"/>
                </p:endSync>
                <p:childTnLst>
                  <p:par>
                    <p:cTn id="389" fill="hold">
                      <p:stCondLst>
                        <p:cond delay="0"/>
                      </p:stCondLst>
                      <p:childTnLst>
                        <p:par>
                          <p:cTn id="390" fill="hold">
                            <p:stCondLst>
                              <p:cond delay="0"/>
                            </p:stCondLst>
                            <p:childTnLst>
                              <p:par>
                                <p:cTn id="391" presetID="10" presetClass="exit" presetSubtype="0" fill="hold" nodeType="clickEffect">
                                  <p:stCondLst>
                                    <p:cond delay="0"/>
                                  </p:stCondLst>
                                  <p:childTnLst>
                                    <p:animEffect transition="out" filter="fade">
                                      <p:cBhvr>
                                        <p:cTn id="392" dur="500"/>
                                        <p:tgtEl>
                                          <p:spTgt spid="36"/>
                                        </p:tgtEl>
                                      </p:cBhvr>
                                    </p:animEffect>
                                    <p:set>
                                      <p:cBhvr>
                                        <p:cTn id="393"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394" restart="whenNotActive" fill="hold" evtFilter="cancelBubble" nodeType="interactiveSeq">
                <p:stCondLst>
                  <p:cond evt="onClick" delay="0">
                    <p:tgtEl>
                      <p:spTgt spid="37"/>
                    </p:tgtEl>
                  </p:cond>
                </p:stCondLst>
                <p:endSync evt="end" delay="0">
                  <p:rtn val="all"/>
                </p:endSync>
                <p:childTnLst>
                  <p:par>
                    <p:cTn id="395" fill="hold">
                      <p:stCondLst>
                        <p:cond delay="0"/>
                      </p:stCondLst>
                      <p:childTnLst>
                        <p:par>
                          <p:cTn id="396" fill="hold">
                            <p:stCondLst>
                              <p:cond delay="0"/>
                            </p:stCondLst>
                            <p:childTnLst>
                              <p:par>
                                <p:cTn id="397" presetID="10" presetClass="exit" presetSubtype="0" fill="hold" nodeType="clickEffect">
                                  <p:stCondLst>
                                    <p:cond delay="0"/>
                                  </p:stCondLst>
                                  <p:childTnLst>
                                    <p:animEffect transition="out" filter="fade">
                                      <p:cBhvr>
                                        <p:cTn id="398" dur="500"/>
                                        <p:tgtEl>
                                          <p:spTgt spid="37"/>
                                        </p:tgtEl>
                                      </p:cBhvr>
                                    </p:animEffect>
                                    <p:set>
                                      <p:cBhvr>
                                        <p:cTn id="399"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400" restart="whenNotActive" fill="hold" evtFilter="cancelBubble" nodeType="interactiveSeq">
                <p:stCondLst>
                  <p:cond evt="onClick" delay="0">
                    <p:tgtEl>
                      <p:spTgt spid="38"/>
                    </p:tgtEl>
                  </p:cond>
                </p:stCondLst>
                <p:endSync evt="end" delay="0">
                  <p:rtn val="all"/>
                </p:endSync>
                <p:childTnLst>
                  <p:par>
                    <p:cTn id="401" fill="hold">
                      <p:stCondLst>
                        <p:cond delay="0"/>
                      </p:stCondLst>
                      <p:childTnLst>
                        <p:par>
                          <p:cTn id="402" fill="hold">
                            <p:stCondLst>
                              <p:cond delay="0"/>
                            </p:stCondLst>
                            <p:childTnLst>
                              <p:par>
                                <p:cTn id="403" presetID="10" presetClass="exit" presetSubtype="0" fill="hold" nodeType="clickEffect">
                                  <p:stCondLst>
                                    <p:cond delay="0"/>
                                  </p:stCondLst>
                                  <p:childTnLst>
                                    <p:animEffect transition="out" filter="fade">
                                      <p:cBhvr>
                                        <p:cTn id="404" dur="500"/>
                                        <p:tgtEl>
                                          <p:spTgt spid="38"/>
                                        </p:tgtEl>
                                      </p:cBhvr>
                                    </p:animEffect>
                                    <p:set>
                                      <p:cBhvr>
                                        <p:cTn id="405"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406" restart="whenNotActive" fill="hold" evtFilter="cancelBubble" nodeType="interactiveSeq">
                <p:stCondLst>
                  <p:cond evt="onClick" delay="0">
                    <p:tgtEl>
                      <p:spTgt spid="39"/>
                    </p:tgtEl>
                  </p:cond>
                </p:stCondLst>
                <p:endSync evt="end" delay="0">
                  <p:rtn val="all"/>
                </p:endSync>
                <p:childTnLst>
                  <p:par>
                    <p:cTn id="407" fill="hold">
                      <p:stCondLst>
                        <p:cond delay="0"/>
                      </p:stCondLst>
                      <p:childTnLst>
                        <p:par>
                          <p:cTn id="408" fill="hold">
                            <p:stCondLst>
                              <p:cond delay="0"/>
                            </p:stCondLst>
                            <p:childTnLst>
                              <p:par>
                                <p:cTn id="409" presetID="10" presetClass="exit" presetSubtype="0" fill="hold" nodeType="clickEffect">
                                  <p:stCondLst>
                                    <p:cond delay="0"/>
                                  </p:stCondLst>
                                  <p:childTnLst>
                                    <p:animEffect transition="out" filter="fade">
                                      <p:cBhvr>
                                        <p:cTn id="410" dur="500"/>
                                        <p:tgtEl>
                                          <p:spTgt spid="39"/>
                                        </p:tgtEl>
                                      </p:cBhvr>
                                    </p:animEffect>
                                    <p:set>
                                      <p:cBhvr>
                                        <p:cTn id="411"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412" restart="whenNotActive" fill="hold" evtFilter="cancelBubble" nodeType="interactiveSeq">
                <p:stCondLst>
                  <p:cond evt="onClick" delay="0">
                    <p:tgtEl>
                      <p:spTgt spid="40"/>
                    </p:tgtEl>
                  </p:cond>
                </p:stCondLst>
                <p:endSync evt="end" delay="0">
                  <p:rtn val="all"/>
                </p:endSync>
                <p:childTnLst>
                  <p:par>
                    <p:cTn id="413" fill="hold">
                      <p:stCondLst>
                        <p:cond delay="0"/>
                      </p:stCondLst>
                      <p:childTnLst>
                        <p:par>
                          <p:cTn id="414" fill="hold">
                            <p:stCondLst>
                              <p:cond delay="0"/>
                            </p:stCondLst>
                            <p:childTnLst>
                              <p:par>
                                <p:cTn id="415" presetID="10" presetClass="exit" presetSubtype="0" fill="hold" nodeType="clickEffect">
                                  <p:stCondLst>
                                    <p:cond delay="0"/>
                                  </p:stCondLst>
                                  <p:childTnLst>
                                    <p:animEffect transition="out" filter="fade">
                                      <p:cBhvr>
                                        <p:cTn id="416" dur="500"/>
                                        <p:tgtEl>
                                          <p:spTgt spid="40"/>
                                        </p:tgtEl>
                                      </p:cBhvr>
                                    </p:animEffect>
                                    <p:set>
                                      <p:cBhvr>
                                        <p:cTn id="417"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418" restart="whenNotActive" fill="hold" evtFilter="cancelBubble" nodeType="interactiveSeq">
                <p:stCondLst>
                  <p:cond evt="onClick" delay="0">
                    <p:tgtEl>
                      <p:spTgt spid="43"/>
                    </p:tgtEl>
                  </p:cond>
                </p:stCondLst>
                <p:endSync evt="end" delay="0">
                  <p:rtn val="all"/>
                </p:endSync>
                <p:childTnLst>
                  <p:par>
                    <p:cTn id="419" fill="hold">
                      <p:stCondLst>
                        <p:cond delay="0"/>
                      </p:stCondLst>
                      <p:childTnLst>
                        <p:par>
                          <p:cTn id="420" fill="hold">
                            <p:stCondLst>
                              <p:cond delay="0"/>
                            </p:stCondLst>
                            <p:childTnLst>
                              <p:par>
                                <p:cTn id="421" presetID="10" presetClass="exit" presetSubtype="0" fill="hold" nodeType="clickEffect">
                                  <p:stCondLst>
                                    <p:cond delay="0"/>
                                  </p:stCondLst>
                                  <p:childTnLst>
                                    <p:animEffect transition="out" filter="fade">
                                      <p:cBhvr>
                                        <p:cTn id="422" dur="500"/>
                                        <p:tgtEl>
                                          <p:spTgt spid="43"/>
                                        </p:tgtEl>
                                      </p:cBhvr>
                                    </p:animEffect>
                                    <p:set>
                                      <p:cBhvr>
                                        <p:cTn id="423"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424" restart="whenNotActive" fill="hold" evtFilter="cancelBubble" nodeType="interactiveSeq">
                <p:stCondLst>
                  <p:cond evt="onClick" delay="0">
                    <p:tgtEl>
                      <p:spTgt spid="44"/>
                    </p:tgtEl>
                  </p:cond>
                </p:stCondLst>
                <p:endSync evt="end" delay="0">
                  <p:rtn val="all"/>
                </p:endSync>
                <p:childTnLst>
                  <p:par>
                    <p:cTn id="425" fill="hold">
                      <p:stCondLst>
                        <p:cond delay="0"/>
                      </p:stCondLst>
                      <p:childTnLst>
                        <p:par>
                          <p:cTn id="426" fill="hold">
                            <p:stCondLst>
                              <p:cond delay="0"/>
                            </p:stCondLst>
                            <p:childTnLst>
                              <p:par>
                                <p:cTn id="427" presetID="10" presetClass="exit" presetSubtype="0" fill="hold" nodeType="clickEffect">
                                  <p:stCondLst>
                                    <p:cond delay="0"/>
                                  </p:stCondLst>
                                  <p:childTnLst>
                                    <p:animEffect transition="out" filter="fade">
                                      <p:cBhvr>
                                        <p:cTn id="428" dur="500"/>
                                        <p:tgtEl>
                                          <p:spTgt spid="44"/>
                                        </p:tgtEl>
                                      </p:cBhvr>
                                    </p:animEffect>
                                    <p:set>
                                      <p:cBhvr>
                                        <p:cTn id="429"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430" restart="whenNotActive" fill="hold" evtFilter="cancelBubble" nodeType="interactiveSeq">
                <p:stCondLst>
                  <p:cond evt="onClick" delay="0">
                    <p:tgtEl>
                      <p:spTgt spid="45"/>
                    </p:tgtEl>
                  </p:cond>
                </p:stCondLst>
                <p:endSync evt="end" delay="0">
                  <p:rtn val="all"/>
                </p:endSync>
                <p:childTnLst>
                  <p:par>
                    <p:cTn id="431" fill="hold">
                      <p:stCondLst>
                        <p:cond delay="0"/>
                      </p:stCondLst>
                      <p:childTnLst>
                        <p:par>
                          <p:cTn id="432" fill="hold">
                            <p:stCondLst>
                              <p:cond delay="0"/>
                            </p:stCondLst>
                            <p:childTnLst>
                              <p:par>
                                <p:cTn id="433" presetID="10" presetClass="exit" presetSubtype="0" fill="hold" nodeType="clickEffect">
                                  <p:stCondLst>
                                    <p:cond delay="0"/>
                                  </p:stCondLst>
                                  <p:childTnLst>
                                    <p:animEffect transition="out" filter="fade">
                                      <p:cBhvr>
                                        <p:cTn id="434" dur="500"/>
                                        <p:tgtEl>
                                          <p:spTgt spid="45"/>
                                        </p:tgtEl>
                                      </p:cBhvr>
                                    </p:animEffect>
                                    <p:set>
                                      <p:cBhvr>
                                        <p:cTn id="435"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436" restart="whenNotActive" fill="hold" evtFilter="cancelBubble" nodeType="interactiveSeq">
                <p:stCondLst>
                  <p:cond evt="onClick" delay="0">
                    <p:tgtEl>
                      <p:spTgt spid="54"/>
                    </p:tgtEl>
                  </p:cond>
                </p:stCondLst>
                <p:endSync evt="end" delay="0">
                  <p:rtn val="all"/>
                </p:endSync>
                <p:childTnLst>
                  <p:par>
                    <p:cTn id="437" fill="hold">
                      <p:stCondLst>
                        <p:cond delay="0"/>
                      </p:stCondLst>
                      <p:childTnLst>
                        <p:par>
                          <p:cTn id="438" fill="hold">
                            <p:stCondLst>
                              <p:cond delay="0"/>
                            </p:stCondLst>
                            <p:childTnLst>
                              <p:par>
                                <p:cTn id="439" presetID="10" presetClass="exit" presetSubtype="0" fill="hold" nodeType="clickEffect">
                                  <p:stCondLst>
                                    <p:cond delay="0"/>
                                  </p:stCondLst>
                                  <p:childTnLst>
                                    <p:animEffect transition="out" filter="fade">
                                      <p:cBhvr>
                                        <p:cTn id="440" dur="500"/>
                                        <p:tgtEl>
                                          <p:spTgt spid="54"/>
                                        </p:tgtEl>
                                      </p:cBhvr>
                                    </p:animEffect>
                                    <p:set>
                                      <p:cBhvr>
                                        <p:cTn id="441"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childTnLst>
        </p:cTn>
      </p:par>
    </p:tnLst>
    <p:bldLst>
      <p:bldP spid="74" grpId="0"/>
      <p:bldP spid="74" grpId="1"/>
      <p:bldP spid="74" grpId="2"/>
      <p:bldP spid="74" grpId="3"/>
      <p:bldP spid="74" grpId="4"/>
      <p:bldP spid="74" grpId="5"/>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2212" t="3677" r="2199" b="3718"/>
          <a:stretch/>
        </p:blipFill>
        <p:spPr>
          <a:xfrm>
            <a:off x="0" y="0"/>
            <a:ext cx="12192000" cy="6858001"/>
          </a:xfrm>
          <a:prstGeom prst="rect">
            <a:avLst/>
          </a:prstGeom>
        </p:spPr>
      </p:pic>
      <p:pic>
        <p:nvPicPr>
          <p:cNvPr id="14" name="Picture 2">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0" y="5871474"/>
            <a:ext cx="1023815" cy="1019431"/>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937679" y="942556"/>
            <a:ext cx="10500851" cy="1814499"/>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16" name="Rectangle 15"/>
          <p:cNvSpPr/>
          <p:nvPr/>
        </p:nvSpPr>
        <p:spPr>
          <a:xfrm>
            <a:off x="6677891" y="5070763"/>
            <a:ext cx="4558145" cy="72043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800" dirty="0">
              <a:solidFill>
                <a:schemeClr val="bg1"/>
              </a:solidFill>
              <a:latin typeface="Times New Roman" pitchFamily="18" charset="0"/>
              <a:cs typeface="Times New Roman" pitchFamily="18" charset="0"/>
            </a:endParaRPr>
          </a:p>
          <a:p>
            <a:pPr algn="ctr"/>
            <a:r>
              <a:rPr lang="en-US" sz="2800" dirty="0">
                <a:solidFill>
                  <a:schemeClr val="bg1"/>
                </a:solidFill>
                <a:latin typeface="Times New Roman" pitchFamily="18" charset="0"/>
                <a:cs typeface="Times New Roman" pitchFamily="18" charset="0"/>
              </a:rPr>
              <a:t>D. </a:t>
            </a:r>
            <a:r>
              <a:rPr lang="en-US" sz="2800" dirty="0" err="1">
                <a:solidFill>
                  <a:schemeClr val="bg1"/>
                </a:solidFill>
                <a:latin typeface="Times New Roman" pitchFamily="18" charset="0"/>
                <a:cs typeface="Times New Roman" pitchFamily="18" charset="0"/>
              </a:rPr>
              <a:t>Bạn</a:t>
            </a:r>
            <a:r>
              <a:rPr lang="en-US" sz="2800" dirty="0">
                <a:solidFill>
                  <a:schemeClr val="bg1"/>
                </a:solidFill>
                <a:latin typeface="Times New Roman" pitchFamily="18" charset="0"/>
                <a:cs typeface="Times New Roman" pitchFamily="18" charset="0"/>
              </a:rPr>
              <a:t> A </a:t>
            </a:r>
            <a:r>
              <a:rPr lang="en-US" sz="2800" dirty="0" err="1">
                <a:solidFill>
                  <a:schemeClr val="bg1"/>
                </a:solidFill>
                <a:latin typeface="Times New Roman" pitchFamily="18" charset="0"/>
                <a:cs typeface="Times New Roman" pitchFamily="18" charset="0"/>
              </a:rPr>
              <a:t>không</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đủ</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lực</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để</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nâng</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một</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cái</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bàn</a:t>
            </a:r>
            <a:endParaRPr lang="en-US" sz="2800" dirty="0">
              <a:latin typeface="Times New Roman" pitchFamily="18" charset="0"/>
              <a:cs typeface="Times New Roman" pitchFamily="18" charset="0"/>
            </a:endParaRPr>
          </a:p>
          <a:p>
            <a:pPr algn="ctr"/>
            <a:endParaRPr lang="en-US" sz="2800" dirty="0">
              <a:latin typeface="Times New Roman" pitchFamily="18" charset="0"/>
              <a:cs typeface="Times New Roman" pitchFamily="18" charset="0"/>
            </a:endParaRPr>
          </a:p>
        </p:txBody>
      </p:sp>
      <p:sp>
        <p:nvSpPr>
          <p:cNvPr id="17" name="Rectangle 16"/>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itchFamily="18" charset="0"/>
                <a:cs typeface="Times New Roman" pitchFamily="18" charset="0"/>
              </a:rPr>
              <a:t>C. </a:t>
            </a:r>
            <a:r>
              <a:rPr lang="en-US" sz="2800" dirty="0" err="1">
                <a:solidFill>
                  <a:schemeClr val="bg1"/>
                </a:solidFill>
                <a:latin typeface="Times New Roman" pitchFamily="18" charset="0"/>
                <a:cs typeface="Times New Roman" pitchFamily="18" charset="0"/>
              </a:rPr>
              <a:t>Học</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lực</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của</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em</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rất</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tốt</a:t>
            </a:r>
            <a:endParaRPr lang="en-US" sz="2800" dirty="0">
              <a:latin typeface="Times New Roman" pitchFamily="18" charset="0"/>
              <a:cs typeface="Times New Roman" pitchFamily="18" charset="0"/>
            </a:endParaRPr>
          </a:p>
        </p:txBody>
      </p:sp>
      <p:sp>
        <p:nvSpPr>
          <p:cNvPr id="18" name="Rectangle 17"/>
          <p:cNvSpPr/>
          <p:nvPr/>
        </p:nvSpPr>
        <p:spPr>
          <a:xfrm>
            <a:off x="6560763" y="413806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err="1">
                <a:solidFill>
                  <a:schemeClr val="bg1"/>
                </a:solidFill>
                <a:latin typeface="Times New Roman" pitchFamily="18" charset="0"/>
                <a:cs typeface="Times New Roman" pitchFamily="18" charset="0"/>
              </a:rPr>
              <a:t>B.Lực</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lượng</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vũ</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trang</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nhân</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dân</a:t>
            </a:r>
            <a:r>
              <a:rPr lang="en-US" sz="2800" dirty="0">
                <a:solidFill>
                  <a:schemeClr val="bg1"/>
                </a:solidFill>
                <a:latin typeface="Times New Roman" pitchFamily="18" charset="0"/>
                <a:cs typeface="Times New Roman" pitchFamily="18" charset="0"/>
              </a:rPr>
              <a:t> </a:t>
            </a:r>
            <a:endParaRPr lang="en-US" sz="2800" dirty="0">
              <a:latin typeface="Times New Roman" pitchFamily="18" charset="0"/>
              <a:cs typeface="Times New Roman" pitchFamily="18" charset="0"/>
            </a:endParaRPr>
          </a:p>
        </p:txBody>
      </p:sp>
      <p:sp>
        <p:nvSpPr>
          <p:cNvPr id="19" name="Rectangle 18"/>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itchFamily="18" charset="0"/>
                <a:cs typeface="Times New Roman" pitchFamily="18" charset="0"/>
              </a:rPr>
              <a:t>A. </a:t>
            </a:r>
            <a:r>
              <a:rPr lang="en-US" sz="2800" dirty="0" err="1">
                <a:solidFill>
                  <a:schemeClr val="bg1"/>
                </a:solidFill>
                <a:latin typeface="Times New Roman" pitchFamily="18" charset="0"/>
                <a:cs typeface="Times New Roman" pitchFamily="18" charset="0"/>
              </a:rPr>
              <a:t>Lực</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bất</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tòng</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tâm</a:t>
            </a:r>
            <a:endParaRPr lang="en-US" sz="2800" dirty="0">
              <a:solidFill>
                <a:schemeClr val="bg1"/>
              </a:solidFill>
              <a:latin typeface="Times New Roman" pitchFamily="18" charset="0"/>
              <a:cs typeface="Times New Roman" pitchFamily="18" charset="0"/>
            </a:endParaRPr>
          </a:p>
        </p:txBody>
      </p:sp>
      <p:pic>
        <p:nvPicPr>
          <p:cNvPr id="20"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750028" y="375071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573502" y="4963003"/>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3861254" y="-443477"/>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731819" y="1468581"/>
            <a:ext cx="9060871" cy="954107"/>
          </a:xfrm>
          <a:prstGeom prst="rect">
            <a:avLst/>
          </a:prstGeom>
          <a:noFill/>
        </p:spPr>
        <p:txBody>
          <a:bodyPr wrap="square" rtlCol="0">
            <a:spAutoFit/>
          </a:bodyPr>
          <a:lstStyle/>
          <a:p>
            <a:r>
              <a:rPr lang="en-US" sz="2800" b="1" dirty="0">
                <a:latin typeface="Times New Roman" pitchFamily="18" charset="0"/>
                <a:cs typeface="Times New Roman" pitchFamily="18" charset="0"/>
              </a:rPr>
              <a:t>CÂU HỎI 1: </a:t>
            </a:r>
            <a:r>
              <a:rPr lang="en-US" sz="2800" b="1" dirty="0" err="1">
                <a:latin typeface="Times New Roman" pitchFamily="18" charset="0"/>
                <a:cs typeface="Times New Roman" pitchFamily="18" charset="0"/>
              </a:rPr>
              <a:t>Từ</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lực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trong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câu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nào</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dưới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đây</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chỉ</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sự</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kéo</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hoặc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đẩy</a:t>
            </a:r>
            <a:r>
              <a:rPr lang="en-US" sz="2800" b="1" dirty="0">
                <a:latin typeface="Times New Roman" pitchFamily="18" charset="0"/>
                <a:cs typeface="Times New Roman" pitchFamily="18" charset="0"/>
              </a:rPr>
              <a:t>?  </a:t>
            </a:r>
          </a:p>
        </p:txBody>
      </p:sp>
    </p:spTree>
    <p:extLst>
      <p:ext uri="{BB962C8B-B14F-4D97-AF65-F5344CB8AC3E}">
        <p14:creationId xmlns:p14="http://schemas.microsoft.com/office/powerpoint/2010/main" val="1473471810"/>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4"/>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4"/>
                                        </p:tgtEl>
                                      </p:cBhvr>
                                    </p:animEffect>
                                    <p:set>
                                      <p:cBhvr>
                                        <p:cTn id="13"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4" restart="whenNotActive" fill="hold" evtFilter="cancelBubble" nodeType="interactiveSeq">
                <p:stCondLst>
                  <p:cond evt="onClick" delay="0">
                    <p:tgtEl>
                      <p:spTgt spid="19"/>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4"/>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4"/>
                                        </p:tgtEl>
                                      </p:cBhvr>
                                    </p:animEffect>
                                    <p:set>
                                      <p:cBhvr>
                                        <p:cTn id="25"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26" restart="whenNotActive" fill="hold" evtFilter="cancelBubble" nodeType="interactiveSeq">
                <p:stCondLst>
                  <p:cond evt="onClick" delay="0">
                    <p:tgtEl>
                      <p:spTgt spid="18"/>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4"/>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4"/>
                                        </p:tgtEl>
                                      </p:cBhvr>
                                    </p:animEffect>
                                    <p:set>
                                      <p:cBhvr>
                                        <p:cTn id="3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16"/>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2212" t="3677" r="2199" b="3718"/>
          <a:stretch/>
        </p:blipFill>
        <p:spPr>
          <a:xfrm>
            <a:off x="0" y="0"/>
            <a:ext cx="12192000" cy="6858001"/>
          </a:xfrm>
          <a:prstGeom prst="rect">
            <a:avLst/>
          </a:prstGeom>
        </p:spPr>
      </p:pic>
      <p:sp>
        <p:nvSpPr>
          <p:cNvPr id="15" name="Rectangle 14"/>
          <p:cNvSpPr/>
          <p:nvPr/>
        </p:nvSpPr>
        <p:spPr>
          <a:xfrm>
            <a:off x="937679" y="942556"/>
            <a:ext cx="10500851" cy="1814499"/>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16" name="Rectangle 15"/>
          <p:cNvSpPr/>
          <p:nvPr/>
        </p:nvSpPr>
        <p:spPr>
          <a:xfrm>
            <a:off x="914400" y="4031673"/>
            <a:ext cx="4558145" cy="72043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A. </a:t>
            </a:r>
            <a:r>
              <a:rPr lang="en-US" sz="2800" dirty="0" err="1">
                <a:latin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sách</a:t>
            </a:r>
            <a:r>
              <a:rPr lang="en-US" sz="2800" dirty="0">
                <a:latin typeface="Times New Roman" panose="02020603050405020304" pitchFamily="18" charset="0"/>
                <a:cs typeface="Times New Roman" panose="02020603050405020304" pitchFamily="18" charset="0"/>
              </a:rPr>
              <a:t>.</a:t>
            </a:r>
          </a:p>
        </p:txBody>
      </p:sp>
      <p:sp>
        <p:nvSpPr>
          <p:cNvPr id="17" name="Rectangle 16"/>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C. </a:t>
            </a:r>
            <a:r>
              <a:rPr lang="en-US" sz="2800" dirty="0" err="1">
                <a:latin typeface="Times New Roman" panose="02020603050405020304" pitchFamily="18" charset="0"/>
                <a:cs typeface="Times New Roman" panose="02020603050405020304" pitchFamily="18" charset="0"/>
              </a:rPr>
              <a:t>Nâng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tấm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gỗ</a:t>
            </a:r>
            <a:r>
              <a:rPr lang="en-US" sz="2800" dirty="0">
                <a:latin typeface="Times New Roman" panose="02020603050405020304" pitchFamily="18" charset="0"/>
                <a:cs typeface="Times New Roman" panose="02020603050405020304" pitchFamily="18" charset="0"/>
              </a:rPr>
              <a:t>.</a:t>
            </a:r>
          </a:p>
        </p:txBody>
      </p:sp>
      <p:sp>
        <p:nvSpPr>
          <p:cNvPr id="18" name="Rectangle 17"/>
          <p:cNvSpPr/>
          <p:nvPr/>
        </p:nvSpPr>
        <p:spPr>
          <a:xfrm>
            <a:off x="6560763" y="413806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cs typeface="Times New Roman" panose="02020603050405020304" pitchFamily="18" charset="0"/>
              </a:rPr>
              <a:t>Kéo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gàu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a:t>
            </a:r>
          </a:p>
        </p:txBody>
      </p:sp>
      <p:sp>
        <p:nvSpPr>
          <p:cNvPr id="19" name="Rectangle 18"/>
          <p:cNvSpPr/>
          <p:nvPr/>
        </p:nvSpPr>
        <p:spPr>
          <a:xfrm>
            <a:off x="6562624" y="5243946"/>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D. </a:t>
            </a:r>
            <a:r>
              <a:rPr lang="en-US" sz="2800" dirty="0" err="1">
                <a:latin typeface="Times New Roman" panose="02020603050405020304" pitchFamily="18" charset="0"/>
                <a:cs typeface="Times New Roman" panose="02020603050405020304" pitchFamily="18" charset="0"/>
              </a:rPr>
              <a:t>Đẩy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xe</a:t>
            </a:r>
            <a:r>
              <a:rPr lang="en-US" sz="2800" dirty="0">
                <a:latin typeface="Times New Roman" panose="02020603050405020304" pitchFamily="18" charset="0"/>
                <a:cs typeface="Times New Roman" panose="02020603050405020304" pitchFamily="18" charset="0"/>
              </a:rPr>
              <a:t>..</a:t>
            </a:r>
          </a:p>
        </p:txBody>
      </p:sp>
      <p:pic>
        <p:nvPicPr>
          <p:cNvPr id="2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9253" y="499167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750028" y="375071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796157" y="3868495"/>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3861254" y="-443477"/>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731819" y="1468581"/>
            <a:ext cx="9060871" cy="2677656"/>
          </a:xfrm>
          <a:prstGeom prst="rect">
            <a:avLst/>
          </a:prstGeom>
          <a:noFill/>
        </p:spPr>
        <p:txBody>
          <a:bodyPr wrap="square" rtlCol="0">
            <a:spAutoFit/>
          </a:bodyPr>
          <a:lstStyle/>
          <a:p>
            <a:r>
              <a:rPr lang="en-US" sz="2800" b="1" dirty="0">
                <a:latin typeface="Times New Roman" pitchFamily="18" charset="0"/>
                <a:cs typeface="Times New Roman" pitchFamily="18" charset="0"/>
              </a:rPr>
              <a:t>CÂU HỎI 2:Hoạt </a:t>
            </a:r>
            <a:r>
              <a:rPr lang="en-US" sz="2800" b="1" dirty="0" err="1">
                <a:latin typeface="Times New Roman" panose="02020603050405020304" pitchFamily="18" charset="0"/>
                <a:cs typeface="Times New Roman" panose="02020603050405020304" pitchFamily="18" charset="0"/>
              </a:rPr>
              <a:t>động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dưới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đây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cần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dùng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đến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lực</a:t>
            </a:r>
            <a:r>
              <a:rPr lang="en-US" sz="2800" b="1" dirty="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
            </a:r>
            <a:br>
              <a:rPr lang="en-US" sz="2800" dirty="0">
                <a:latin typeface="Times New Roman" panose="02020603050405020304" pitchFamily="18" charset="0"/>
                <a:cs typeface="Times New Roman" panose="02020603050405020304" pitchFamily="18" charset="0"/>
              </a:rPr>
            </a:br>
            <a:endParaRPr lang="en-US" sz="2800" b="1" dirty="0">
              <a:solidFill>
                <a:schemeClr val="bg1"/>
              </a:solidFill>
              <a:latin typeface="Times New Roman" pitchFamily="18" charset="0"/>
              <a:cs typeface="Times New Roman" pitchFamily="18" charset="0"/>
            </a:endParaRPr>
          </a:p>
        </p:txBody>
      </p:sp>
      <p:pic>
        <p:nvPicPr>
          <p:cNvPr id="25" name="Picture 2">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0" y="5871474"/>
            <a:ext cx="1023815" cy="1019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3471810"/>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4"/>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4"/>
                                        </p:tgtEl>
                                      </p:cBhvr>
                                    </p:animEffect>
                                    <p:set>
                                      <p:cBhvr>
                                        <p:cTn id="13"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4" restart="whenNotActive" fill="hold" evtFilter="cancelBubble" nodeType="interactiveSeq">
                <p:stCondLst>
                  <p:cond evt="onClick" delay="0">
                    <p:tgtEl>
                      <p:spTgt spid="19"/>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4"/>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4"/>
                                        </p:tgtEl>
                                      </p:cBhvr>
                                    </p:animEffect>
                                    <p:set>
                                      <p:cBhvr>
                                        <p:cTn id="25"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26" restart="whenNotActive" fill="hold" evtFilter="cancelBubble" nodeType="interactiveSeq">
                <p:stCondLst>
                  <p:cond evt="onClick" delay="0">
                    <p:tgtEl>
                      <p:spTgt spid="18"/>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4"/>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4"/>
                                        </p:tgtEl>
                                      </p:cBhvr>
                                    </p:animEffect>
                                    <p:set>
                                      <p:cBhvr>
                                        <p:cTn id="3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16"/>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2212" t="3677" r="2199" b="3718"/>
          <a:stretch/>
        </p:blipFill>
        <p:spPr>
          <a:xfrm>
            <a:off x="0" y="0"/>
            <a:ext cx="12192000" cy="6858001"/>
          </a:xfrm>
          <a:prstGeom prst="rect">
            <a:avLst/>
          </a:prstGeom>
        </p:spPr>
      </p:pic>
      <p:sp>
        <p:nvSpPr>
          <p:cNvPr id="15" name="Rectangle 14"/>
          <p:cNvSpPr/>
          <p:nvPr/>
        </p:nvSpPr>
        <p:spPr>
          <a:xfrm>
            <a:off x="937679" y="942556"/>
            <a:ext cx="10500851" cy="1814499"/>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16" name="Rectangle 15"/>
          <p:cNvSpPr/>
          <p:nvPr/>
        </p:nvSpPr>
        <p:spPr>
          <a:xfrm>
            <a:off x="900546" y="5043055"/>
            <a:ext cx="4835236" cy="72043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800" dirty="0">
              <a:latin typeface="Times New Roman" panose="02020603050405020304" pitchFamily="18" charset="0"/>
              <a:cs typeface="Times New Roman" panose="02020603050405020304" pitchFamily="18" charset="0"/>
            </a:endParaRPr>
          </a:p>
          <a:p>
            <a:pPr algn="ctr"/>
            <a:r>
              <a:rPr lang="en-US" sz="2800" dirty="0">
                <a:latin typeface="Times New Roman" panose="02020603050405020304" pitchFamily="18" charset="0"/>
                <a:cs typeface="Times New Roman" panose="02020603050405020304" pitchFamily="18" charset="0"/>
              </a:rPr>
              <a:t>C. A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B </a:t>
            </a:r>
            <a:r>
              <a:rPr lang="en-US" sz="2800" dirty="0" err="1">
                <a:latin typeface="Times New Roman" panose="02020603050405020304" pitchFamily="18" charset="0"/>
                <a:cs typeface="Times New Roman" panose="02020603050405020304" pitchFamily="18" charset="0"/>
              </a:rPr>
              <a:t>đúng</a:t>
            </a:r>
            <a:r>
              <a:rPr lang="en-US" sz="2800" dirty="0">
                <a:latin typeface="Times New Roman" panose="02020603050405020304" pitchFamily="18" charset="0"/>
                <a:cs typeface="Times New Roman" panose="02020603050405020304" pitchFamily="18" charset="0"/>
              </a:rPr>
              <a:t> </a:t>
            </a:r>
            <a:br>
              <a:rPr lang="en-US" sz="2800" dirty="0">
                <a:latin typeface="Times New Roman" panose="02020603050405020304" pitchFamily="18" charset="0"/>
                <a:cs typeface="Times New Roman" panose="02020603050405020304" pitchFamily="18" charset="0"/>
              </a:rPr>
            </a:br>
            <a:endParaRPr lang="en-US" sz="2800" dirty="0">
              <a:latin typeface="Times New Roman" panose="02020603050405020304" pitchFamily="18" charset="0"/>
              <a:cs typeface="Times New Roman" panose="02020603050405020304" pitchFamily="18" charset="0"/>
            </a:endParaRPr>
          </a:p>
        </p:txBody>
      </p:sp>
      <p:sp>
        <p:nvSpPr>
          <p:cNvPr id="17" name="Rectangle 16"/>
          <p:cNvSpPr/>
          <p:nvPr/>
        </p:nvSpPr>
        <p:spPr>
          <a:xfrm>
            <a:off x="932191" y="4235043"/>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A.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đẩy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a:t>
            </a:r>
            <a:endParaRPr lang="en-US" sz="2800" dirty="0">
              <a:latin typeface="Times New Roman" pitchFamily="18" charset="0"/>
              <a:cs typeface="Times New Roman" pitchFamily="18" charset="0"/>
            </a:endParaRPr>
          </a:p>
        </p:txBody>
      </p:sp>
      <p:sp>
        <p:nvSpPr>
          <p:cNvPr id="18" name="Rectangle 17"/>
          <p:cNvSpPr/>
          <p:nvPr/>
        </p:nvSpPr>
        <p:spPr>
          <a:xfrm>
            <a:off x="6560763" y="413806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800" dirty="0">
              <a:latin typeface="Times New Roman" panose="02020603050405020304" pitchFamily="18" charset="0"/>
              <a:cs typeface="Times New Roman" panose="02020603050405020304" pitchFamily="18" charset="0"/>
            </a:endParaRPr>
          </a:p>
          <a:p>
            <a:pPr algn="ctr"/>
            <a:r>
              <a:rPr lang="en-US" sz="2800" dirty="0">
                <a:latin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kéo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cs typeface="Times New Roman" panose="02020603050405020304" pitchFamily="18" charset="0"/>
              </a:rPr>
              <a:t/>
            </a:r>
            <a:br>
              <a:rPr lang="en-US" sz="2800" dirty="0">
                <a:latin typeface="Times New Roman" panose="02020603050405020304" pitchFamily="18" charset="0"/>
                <a:cs typeface="Times New Roman" panose="02020603050405020304" pitchFamily="18" charset="0"/>
              </a:rPr>
            </a:br>
            <a:endParaRPr lang="en-US" sz="2800" dirty="0">
              <a:latin typeface="Times New Roman" panose="02020603050405020304" pitchFamily="18" charset="0"/>
              <a:cs typeface="Times New Roman" panose="02020603050405020304" pitchFamily="18" charset="0"/>
            </a:endParaRPr>
          </a:p>
        </p:txBody>
      </p:sp>
      <p:sp>
        <p:nvSpPr>
          <p:cNvPr id="19" name="Rectangle 18"/>
          <p:cNvSpPr/>
          <p:nvPr/>
        </p:nvSpPr>
        <p:spPr>
          <a:xfrm>
            <a:off x="6562624" y="5243946"/>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800" dirty="0">
              <a:latin typeface="Times New Roman" panose="02020603050405020304" pitchFamily="18" charset="0"/>
              <a:cs typeface="Times New Roman" panose="02020603050405020304" pitchFamily="18" charset="0"/>
            </a:endParaRPr>
          </a:p>
          <a:p>
            <a:pPr algn="ctr"/>
            <a:r>
              <a:rPr lang="en-US" sz="2800" dirty="0">
                <a:latin typeface="Times New Roman" panose="02020603050405020304" pitchFamily="18" charset="0"/>
                <a:cs typeface="Times New Roman" panose="02020603050405020304" pitchFamily="18" charset="0"/>
              </a:rPr>
              <a:t>D. A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B </a:t>
            </a:r>
            <a:r>
              <a:rPr lang="en-US" sz="2800" dirty="0" err="1">
                <a:latin typeface="Times New Roman" panose="02020603050405020304" pitchFamily="18" charset="0"/>
                <a:cs typeface="Times New Roman" panose="02020603050405020304" pitchFamily="18" charset="0"/>
              </a:rPr>
              <a:t>sai</a:t>
            </a:r>
            <a:r>
              <a:rPr lang="en-US" sz="2800" dirty="0">
                <a:latin typeface="Times New Roman" panose="02020603050405020304" pitchFamily="18" charset="0"/>
                <a:cs typeface="Times New Roman" panose="02020603050405020304" pitchFamily="18" charset="0"/>
              </a:rPr>
              <a:t> </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a:t>
            </a:r>
          </a:p>
        </p:txBody>
      </p:sp>
      <p:pic>
        <p:nvPicPr>
          <p:cNvPr id="2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9253" y="499167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750028" y="375071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70368" y="39353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796156" y="4904809"/>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3861254" y="-443477"/>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731819" y="1468581"/>
            <a:ext cx="9060871" cy="2246769"/>
          </a:xfrm>
          <a:prstGeom prst="rect">
            <a:avLst/>
          </a:prstGeom>
          <a:noFill/>
        </p:spPr>
        <p:txBody>
          <a:bodyPr wrap="square" rtlCol="0">
            <a:spAutoFit/>
          </a:bodyPr>
          <a:lstStyle/>
          <a:p>
            <a:r>
              <a:rPr lang="en-US" sz="2800" b="1" dirty="0">
                <a:latin typeface="Times New Roman" pitchFamily="18" charset="0"/>
                <a:cs typeface="Times New Roman" pitchFamily="18" charset="0"/>
              </a:rPr>
              <a:t>CÂU HỎI 3: </a:t>
            </a:r>
            <a:r>
              <a:rPr lang="en-US" sz="2800" b="1" dirty="0" err="1">
                <a:latin typeface="Times New Roman" pitchFamily="18" charset="0"/>
                <a:cs typeface="Times New Roman" pitchFamily="18" charset="0"/>
              </a:rPr>
              <a:t>Lực</a:t>
            </a:r>
            <a:r>
              <a:rPr lang="en-US" sz="2800" b="1" dirty="0">
                <a:latin typeface="Times New Roman" pitchFamily="18" charset="0"/>
                <a:cs typeface="Times New Roman" pitchFamily="18" charset="0"/>
              </a:rPr>
              <a:t> </a:t>
            </a:r>
            <a:r>
              <a:rPr lang="en-US" sz="2800" b="1" dirty="0" err="1">
                <a:latin typeface="Times New Roman" panose="02020603050405020304" pitchFamily="18" charset="0"/>
                <a:cs typeface="Times New Roman" panose="02020603050405020304" pitchFamily="18" charset="0"/>
              </a:rPr>
              <a:t>là</a:t>
            </a:r>
            <a:r>
              <a:rPr lang="en-US" sz="2800" b="1" dirty="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
            </a:r>
            <a:br>
              <a:rPr lang="en-US" sz="2800" dirty="0">
                <a:latin typeface="Times New Roman" panose="02020603050405020304" pitchFamily="18" charset="0"/>
                <a:cs typeface="Times New Roman" panose="02020603050405020304" pitchFamily="18" charset="0"/>
              </a:rPr>
            </a:br>
            <a:endParaRPr lang="en-US" sz="2800" b="1" dirty="0">
              <a:solidFill>
                <a:schemeClr val="bg1"/>
              </a:solidFill>
              <a:latin typeface="Times New Roman" pitchFamily="18" charset="0"/>
              <a:cs typeface="Times New Roman" pitchFamily="18" charset="0"/>
            </a:endParaRPr>
          </a:p>
        </p:txBody>
      </p:sp>
      <p:pic>
        <p:nvPicPr>
          <p:cNvPr id="25" name="Picture 2">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0" y="5871474"/>
            <a:ext cx="1023815" cy="1019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3471810"/>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4"/>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4"/>
                                        </p:tgtEl>
                                      </p:cBhvr>
                                    </p:animEffect>
                                    <p:set>
                                      <p:cBhvr>
                                        <p:cTn id="13"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4" restart="whenNotActive" fill="hold" evtFilter="cancelBubble" nodeType="interactiveSeq">
                <p:stCondLst>
                  <p:cond evt="onClick" delay="0">
                    <p:tgtEl>
                      <p:spTgt spid="19"/>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4"/>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4"/>
                                        </p:tgtEl>
                                      </p:cBhvr>
                                    </p:animEffect>
                                    <p:set>
                                      <p:cBhvr>
                                        <p:cTn id="25"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26" restart="whenNotActive" fill="hold" evtFilter="cancelBubble" nodeType="interactiveSeq">
                <p:stCondLst>
                  <p:cond evt="onClick" delay="0">
                    <p:tgtEl>
                      <p:spTgt spid="18"/>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4"/>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4"/>
                                        </p:tgtEl>
                                      </p:cBhvr>
                                    </p:animEffect>
                                    <p:set>
                                      <p:cBhvr>
                                        <p:cTn id="3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16"/>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2212" t="3677" r="2199" b="3718"/>
          <a:stretch/>
        </p:blipFill>
        <p:spPr>
          <a:xfrm>
            <a:off x="0" y="0"/>
            <a:ext cx="12192000" cy="6858001"/>
          </a:xfrm>
          <a:prstGeom prst="rect">
            <a:avLst/>
          </a:prstGeom>
        </p:spPr>
      </p:pic>
      <p:sp>
        <p:nvSpPr>
          <p:cNvPr id="15" name="Rectangle 14"/>
          <p:cNvSpPr/>
          <p:nvPr/>
        </p:nvSpPr>
        <p:spPr>
          <a:xfrm>
            <a:off x="937679" y="942556"/>
            <a:ext cx="10500851" cy="1814499"/>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16" name="Rectangle 15"/>
          <p:cNvSpPr/>
          <p:nvPr/>
        </p:nvSpPr>
        <p:spPr>
          <a:xfrm>
            <a:off x="6677891" y="5070763"/>
            <a:ext cx="4558145" cy="72043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800" dirty="0">
              <a:solidFill>
                <a:schemeClr val="bg1"/>
              </a:solidFill>
              <a:latin typeface="Times New Roman" pitchFamily="18" charset="0"/>
              <a:cs typeface="Times New Roman" pitchFamily="18" charset="0"/>
            </a:endParaRPr>
          </a:p>
          <a:p>
            <a:pPr algn="ctr"/>
            <a:r>
              <a:rPr lang="en-US" sz="2800" dirty="0">
                <a:solidFill>
                  <a:schemeClr val="bg1"/>
                </a:solidFill>
                <a:latin typeface="Times New Roman" pitchFamily="18" charset="0"/>
                <a:cs typeface="Times New Roman" pitchFamily="18" charset="0"/>
              </a:rPr>
              <a:t>D. </a:t>
            </a:r>
            <a:r>
              <a:rPr lang="en-US" sz="2800" dirty="0" err="1">
                <a:solidFill>
                  <a:schemeClr val="bg1"/>
                </a:solidFill>
                <a:latin typeface="Times New Roman" pitchFamily="18" charset="0"/>
                <a:cs typeface="Times New Roman" pitchFamily="18" charset="0"/>
              </a:rPr>
              <a:t>Bạn</a:t>
            </a:r>
            <a:r>
              <a:rPr lang="en-US" sz="2800" dirty="0">
                <a:solidFill>
                  <a:schemeClr val="bg1"/>
                </a:solidFill>
                <a:latin typeface="Times New Roman" pitchFamily="18" charset="0"/>
                <a:cs typeface="Times New Roman" pitchFamily="18" charset="0"/>
              </a:rPr>
              <a:t> A </a:t>
            </a:r>
            <a:r>
              <a:rPr lang="en-US" sz="2800" dirty="0" err="1">
                <a:solidFill>
                  <a:schemeClr val="bg1"/>
                </a:solidFill>
                <a:latin typeface="Times New Roman" pitchFamily="18" charset="0"/>
                <a:cs typeface="Times New Roman" pitchFamily="18" charset="0"/>
              </a:rPr>
              <a:t>không</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đủ</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lực</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để</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nâng</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một</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cái</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bàn</a:t>
            </a:r>
            <a:endParaRPr lang="en-US" sz="2800" dirty="0">
              <a:latin typeface="Times New Roman" pitchFamily="18" charset="0"/>
              <a:cs typeface="Times New Roman" pitchFamily="18" charset="0"/>
            </a:endParaRPr>
          </a:p>
          <a:p>
            <a:pPr algn="ctr"/>
            <a:endParaRPr lang="en-US" sz="2800" dirty="0">
              <a:latin typeface="Times New Roman" pitchFamily="18" charset="0"/>
              <a:cs typeface="Times New Roman" pitchFamily="18" charset="0"/>
            </a:endParaRPr>
          </a:p>
        </p:txBody>
      </p:sp>
      <p:sp>
        <p:nvSpPr>
          <p:cNvPr id="17" name="Rectangle 16"/>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itchFamily="18" charset="0"/>
                <a:cs typeface="Times New Roman" pitchFamily="18" charset="0"/>
              </a:rPr>
              <a:t>C. </a:t>
            </a:r>
            <a:r>
              <a:rPr lang="en-US" sz="2800" dirty="0" err="1">
                <a:solidFill>
                  <a:schemeClr val="bg1"/>
                </a:solidFill>
                <a:latin typeface="Times New Roman" pitchFamily="18" charset="0"/>
                <a:cs typeface="Times New Roman" pitchFamily="18" charset="0"/>
              </a:rPr>
              <a:t>Học</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lực</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của</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em</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rất</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tốt</a:t>
            </a:r>
            <a:endParaRPr lang="en-US" sz="2800" dirty="0">
              <a:latin typeface="Times New Roman" pitchFamily="18" charset="0"/>
              <a:cs typeface="Times New Roman" pitchFamily="18" charset="0"/>
            </a:endParaRPr>
          </a:p>
        </p:txBody>
      </p:sp>
      <p:sp>
        <p:nvSpPr>
          <p:cNvPr id="18" name="Rectangle 17"/>
          <p:cNvSpPr/>
          <p:nvPr/>
        </p:nvSpPr>
        <p:spPr>
          <a:xfrm>
            <a:off x="6560763" y="413806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err="1">
                <a:solidFill>
                  <a:schemeClr val="bg1"/>
                </a:solidFill>
                <a:latin typeface="Times New Roman" pitchFamily="18" charset="0"/>
                <a:cs typeface="Times New Roman" pitchFamily="18" charset="0"/>
              </a:rPr>
              <a:t>B.Lực</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lượng</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vũ</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trang</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nhân</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dân</a:t>
            </a:r>
            <a:r>
              <a:rPr lang="en-US" sz="2800" dirty="0">
                <a:solidFill>
                  <a:schemeClr val="bg1"/>
                </a:solidFill>
                <a:latin typeface="Times New Roman" pitchFamily="18" charset="0"/>
                <a:cs typeface="Times New Roman" pitchFamily="18" charset="0"/>
              </a:rPr>
              <a:t> </a:t>
            </a:r>
            <a:endParaRPr lang="en-US" sz="2800" dirty="0">
              <a:latin typeface="Times New Roman" pitchFamily="18" charset="0"/>
              <a:cs typeface="Times New Roman" pitchFamily="18" charset="0"/>
            </a:endParaRPr>
          </a:p>
        </p:txBody>
      </p:sp>
      <p:sp>
        <p:nvSpPr>
          <p:cNvPr id="19" name="Rectangle 18"/>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itchFamily="18" charset="0"/>
                <a:cs typeface="Times New Roman" pitchFamily="18" charset="0"/>
              </a:rPr>
              <a:t>A. </a:t>
            </a:r>
            <a:r>
              <a:rPr lang="en-US" sz="2800" dirty="0" err="1">
                <a:solidFill>
                  <a:schemeClr val="bg1"/>
                </a:solidFill>
                <a:latin typeface="Times New Roman" pitchFamily="18" charset="0"/>
                <a:cs typeface="Times New Roman" pitchFamily="18" charset="0"/>
              </a:rPr>
              <a:t>Lực</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bất</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tòng</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tâm</a:t>
            </a:r>
            <a:endParaRPr lang="en-US" sz="2800" dirty="0">
              <a:solidFill>
                <a:schemeClr val="bg1"/>
              </a:solidFill>
              <a:latin typeface="Times New Roman" pitchFamily="18" charset="0"/>
              <a:cs typeface="Times New Roman" pitchFamily="18" charset="0"/>
            </a:endParaRPr>
          </a:p>
        </p:txBody>
      </p:sp>
      <p:pic>
        <p:nvPicPr>
          <p:cNvPr id="2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750028" y="375071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573502" y="4963003"/>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3861254" y="-443477"/>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731819" y="1468581"/>
            <a:ext cx="9060871" cy="523220"/>
          </a:xfrm>
          <a:prstGeom prst="rect">
            <a:avLst/>
          </a:prstGeom>
          <a:noFill/>
        </p:spPr>
        <p:txBody>
          <a:bodyPr wrap="square" rtlCol="0">
            <a:spAutoFit/>
          </a:bodyPr>
          <a:lstStyle/>
          <a:p>
            <a:endParaRPr lang="en-US" sz="2800" b="1" dirty="0">
              <a:latin typeface="Times New Roman" pitchFamily="18" charset="0"/>
              <a:cs typeface="Times New Roman" pitchFamily="18" charset="0"/>
            </a:endParaRPr>
          </a:p>
        </p:txBody>
      </p:sp>
      <p:pic>
        <p:nvPicPr>
          <p:cNvPr id="25" name="Picture 2">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0" y="5871474"/>
            <a:ext cx="1023815" cy="1019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3471810"/>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4"/>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4"/>
                                        </p:tgtEl>
                                      </p:cBhvr>
                                    </p:animEffect>
                                    <p:set>
                                      <p:cBhvr>
                                        <p:cTn id="13"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4" restart="whenNotActive" fill="hold" evtFilter="cancelBubble" nodeType="interactiveSeq">
                <p:stCondLst>
                  <p:cond evt="onClick" delay="0">
                    <p:tgtEl>
                      <p:spTgt spid="19"/>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4"/>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4"/>
                                        </p:tgtEl>
                                      </p:cBhvr>
                                    </p:animEffect>
                                    <p:set>
                                      <p:cBhvr>
                                        <p:cTn id="25"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26" restart="whenNotActive" fill="hold" evtFilter="cancelBubble" nodeType="interactiveSeq">
                <p:stCondLst>
                  <p:cond evt="onClick" delay="0">
                    <p:tgtEl>
                      <p:spTgt spid="18"/>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4"/>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4"/>
                                        </p:tgtEl>
                                      </p:cBhvr>
                                    </p:animEffect>
                                    <p:set>
                                      <p:cBhvr>
                                        <p:cTn id="3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16"/>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cstate="print"/>
          <a:srcRect/>
          <a:stretch>
            <a:fillRect/>
          </a:stretch>
        </p:blipFill>
        <p:spPr bwMode="auto">
          <a:xfrm>
            <a:off x="1881" y="-26317"/>
            <a:ext cx="12188238" cy="6862233"/>
          </a:xfrm>
          <a:prstGeom prst="rect">
            <a:avLst/>
          </a:prstGeom>
          <a:noFill/>
          <a:ln w="9525">
            <a:noFill/>
            <a:miter lim="800000"/>
            <a:headEnd/>
            <a:tailEnd/>
          </a:ln>
          <a:effectLst/>
        </p:spPr>
      </p:pic>
      <p:pic>
        <p:nvPicPr>
          <p:cNvPr id="1026" name="Picture 2" descr="C:\Users\Administrator\Desktop\2017051002.png"/>
          <p:cNvPicPr>
            <a:picLocks noChangeAspect="1" noChangeArrowheads="1"/>
          </p:cNvPicPr>
          <p:nvPr/>
        </p:nvPicPr>
        <p:blipFill>
          <a:blip r:embed="rId4" cstate="print"/>
          <a:srcRect l="30313"/>
          <a:stretch>
            <a:fillRect/>
          </a:stretch>
        </p:blipFill>
        <p:spPr bwMode="auto">
          <a:xfrm>
            <a:off x="3696474" y="21673"/>
            <a:ext cx="8493645" cy="6862233"/>
          </a:xfrm>
          <a:prstGeom prst="rect">
            <a:avLst/>
          </a:prstGeom>
          <a:noFill/>
        </p:spPr>
      </p:pic>
      <p:sp>
        <p:nvSpPr>
          <p:cNvPr id="12" name="矩形 6">
            <a:extLst>
              <a:ext uri="{FF2B5EF4-FFF2-40B4-BE49-F238E27FC236}">
                <a16:creationId xmlns:a16="http://schemas.microsoft.com/office/drawing/2014/main" id="{947B32C3-582A-4E0B-B058-66F5C6AFEB23}"/>
              </a:ext>
            </a:extLst>
          </p:cNvPr>
          <p:cNvSpPr/>
          <p:nvPr/>
        </p:nvSpPr>
        <p:spPr>
          <a:xfrm>
            <a:off x="2203787" y="347568"/>
            <a:ext cx="4708284" cy="1015314"/>
          </a:xfrm>
          <a:prstGeom prst="rect">
            <a:avLst/>
          </a:prstGeom>
        </p:spPr>
        <p:txBody>
          <a:bodyPr wrap="none" lIns="91412" tIns="45706" rIns="91412" bIns="45706">
            <a:spAutoFit/>
          </a:bodyPr>
          <a:lstStyle/>
          <a:p>
            <a:pPr algn="r" defTabSz="1218804"/>
            <a:r>
              <a:rPr lang="en-US" altLang="zh-CN" sz="5998" b="1" spc="600" dirty="0">
                <a:solidFill>
                  <a:srgbClr val="2697D1"/>
                </a:solidFill>
                <a:latin typeface="+mj-lt"/>
                <a:ea typeface="微软雅黑" pitchFamily="34" charset="-122"/>
              </a:rPr>
              <a:t>KHỞI ĐỘNG</a:t>
            </a:r>
            <a:endParaRPr lang="zh-CN" altLang="en-US" sz="5998" b="1" spc="600" dirty="0">
              <a:solidFill>
                <a:srgbClr val="FF0003"/>
              </a:solidFill>
              <a:latin typeface="+mj-lt"/>
              <a:ea typeface="方正清刻本悦宋简体" panose="02000000000000000000" pitchFamily="2" charset="-122"/>
            </a:endParaRPr>
          </a:p>
        </p:txBody>
      </p:sp>
      <p:sp>
        <p:nvSpPr>
          <p:cNvPr id="2" name="TextBox 1">
            <a:extLst>
              <a:ext uri="{FF2B5EF4-FFF2-40B4-BE49-F238E27FC236}">
                <a16:creationId xmlns:a16="http://schemas.microsoft.com/office/drawing/2014/main" id="{2827ADCA-D2A8-4BFE-8769-252AD9104DFD}"/>
              </a:ext>
            </a:extLst>
          </p:cNvPr>
          <p:cNvSpPr txBox="1"/>
          <p:nvPr/>
        </p:nvSpPr>
        <p:spPr>
          <a:xfrm>
            <a:off x="2478024" y="2402765"/>
            <a:ext cx="7406640" cy="2308324"/>
          </a:xfrm>
          <a:prstGeom prst="rect">
            <a:avLst/>
          </a:prstGeom>
          <a:noFill/>
        </p:spPr>
        <p:txBody>
          <a:bodyPr wrap="square" rtlCol="0">
            <a:spAutoFit/>
          </a:bodyPr>
          <a:lstStyle/>
          <a:p>
            <a:r>
              <a:rPr lang="en-US" sz="2000" b="1" u="sng" dirty="0" err="1">
                <a:latin typeface="Times New Roman" pitchFamily="18" charset="0"/>
                <a:cs typeface="Times New Roman" pitchFamily="18" charset="0"/>
              </a:rPr>
              <a:t>Luật</a:t>
            </a:r>
            <a:r>
              <a:rPr lang="en-US" sz="2000" b="1" u="sng" dirty="0">
                <a:latin typeface="Times New Roman" pitchFamily="18" charset="0"/>
                <a:cs typeface="Times New Roman" pitchFamily="18" charset="0"/>
              </a:rPr>
              <a:t> </a:t>
            </a:r>
            <a:r>
              <a:rPr lang="en-US" sz="2000" b="1" u="sng" dirty="0" err="1">
                <a:latin typeface="Times New Roman" pitchFamily="18" charset="0"/>
                <a:cs typeface="Times New Roman" pitchFamily="18" charset="0"/>
              </a:rPr>
              <a:t>chơi</a:t>
            </a:r>
            <a:r>
              <a:rPr lang="en-US" sz="2000" b="1" u="sng" dirty="0">
                <a:latin typeface="Times New Roman" pitchFamily="18" charset="0"/>
                <a:cs typeface="Times New Roman" pitchFamily="18" charset="0"/>
              </a:rPr>
              <a:t>:</a:t>
            </a:r>
          </a:p>
          <a:p>
            <a:pPr marL="285750" indent="-285750">
              <a:buFontTx/>
              <a:buChar char="-"/>
            </a:pPr>
            <a:r>
              <a:rPr lang="en-US" sz="2000" dirty="0" err="1">
                <a:latin typeface="Times New Roman" pitchFamily="18" charset="0"/>
                <a:cs typeface="Times New Roman" pitchFamily="18" charset="0"/>
              </a:rPr>
              <a:t>Lớp</a:t>
            </a:r>
            <a:r>
              <a:rPr lang="en-US" sz="2000" dirty="0">
                <a:latin typeface="Times New Roman" pitchFamily="18" charset="0"/>
                <a:cs typeface="Times New Roman" pitchFamily="18" charset="0"/>
              </a:rPr>
              <a:t> chia </a:t>
            </a:r>
            <a:r>
              <a:rPr lang="en-US" sz="2000" dirty="0" err="1">
                <a:latin typeface="Times New Roman" pitchFamily="18" charset="0"/>
                <a:cs typeface="Times New Roman" pitchFamily="18" charset="0"/>
              </a:rPr>
              <a:t>làm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nhiều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nhóm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mỗi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nhóm</a:t>
            </a:r>
            <a:r>
              <a:rPr lang="en-US" sz="2000" dirty="0">
                <a:latin typeface="Times New Roman" pitchFamily="18" charset="0"/>
                <a:cs typeface="Times New Roman" pitchFamily="18" charset="0"/>
              </a:rPr>
              <a:t> 4 </a:t>
            </a:r>
            <a:r>
              <a:rPr lang="en-US" sz="2000" dirty="0" err="1">
                <a:latin typeface="Times New Roman" pitchFamily="18" charset="0"/>
                <a:cs typeface="Times New Roman" pitchFamily="18" charset="0"/>
              </a:rPr>
              <a:t>người</a:t>
            </a:r>
            <a:r>
              <a:rPr lang="en-US" sz="2000" dirty="0">
                <a:latin typeface="Times New Roman" pitchFamily="18" charset="0"/>
                <a:cs typeface="Times New Roman" pitchFamily="18" charset="0"/>
              </a:rPr>
              <a:t>.</a:t>
            </a:r>
          </a:p>
          <a:p>
            <a:pPr marL="285750" indent="-285750">
              <a:buFontTx/>
              <a:buChar char="-"/>
            </a:pPr>
            <a:r>
              <a:rPr lang="en-US" sz="2000" dirty="0" err="1">
                <a:latin typeface="Times New Roman" pitchFamily="18" charset="0"/>
                <a:cs typeface="Times New Roman" pitchFamily="18" charset="0"/>
              </a:rPr>
              <a:t>Từ</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dây</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mềm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và</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thước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hãy</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dịch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chuyển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chai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nước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từ</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vị</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trí</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đặt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đến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hộp</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giấy</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mà</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tay</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không</a:t>
            </a:r>
            <a:r>
              <a:rPr lang="en-US" sz="2000" dirty="0">
                <a:latin typeface="Times New Roman" pitchFamily="18" charset="0"/>
                <a:cs typeface="Times New Roman" pitchFamily="18" charset="0"/>
              </a:rPr>
              <a:t> </a:t>
            </a:r>
            <a:r>
              <a:rPr lang="en-US" sz="2000" err="1">
                <a:latin typeface="Times New Roman" pitchFamily="18" charset="0"/>
                <a:cs typeface="Times New Roman" pitchFamily="18" charset="0"/>
              </a:rPr>
              <a:t>được</a:t>
            </a:r>
            <a:r>
              <a:rPr lang="en-US" sz="2000">
                <a:latin typeface="Times New Roman" pitchFamily="18" charset="0"/>
                <a:cs typeface="Times New Roman" pitchFamily="18" charset="0"/>
              </a:rPr>
              <a:t> chạm </a:t>
            </a:r>
            <a:r>
              <a:rPr lang="en-US" sz="2000" dirty="0" err="1">
                <a:latin typeface="Times New Roman" pitchFamily="18" charset="0"/>
                <a:cs typeface="Times New Roman" pitchFamily="18" charset="0"/>
              </a:rPr>
              <a:t>vào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chai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nước</a:t>
            </a:r>
            <a:r>
              <a:rPr lang="en-US" sz="2000" dirty="0">
                <a:latin typeface="Times New Roman" pitchFamily="18" charset="0"/>
                <a:cs typeface="Times New Roman" pitchFamily="18" charset="0"/>
              </a:rPr>
              <a:t>.</a:t>
            </a:r>
          </a:p>
          <a:p>
            <a:pPr marL="285750" indent="-285750">
              <a:buFontTx/>
              <a:buChar char="-"/>
            </a:pPr>
            <a:r>
              <a:rPr lang="it-IT" sz="2000" dirty="0">
                <a:effectLst/>
                <a:latin typeface="Times New Roman" pitchFamily="18" charset="0"/>
                <a:ea typeface="Calibri" panose="020F0502020204030204" pitchFamily="34" charset="0"/>
                <a:cs typeface="Times New Roman" pitchFamily="18" charset="0"/>
              </a:rPr>
              <a:t>Mỗi nhóm hoạt động trong 3 phút. Sau đó đại diện mỗi nhóm trình bày cách làm.</a:t>
            </a:r>
          </a:p>
          <a:p>
            <a:pPr marL="285750" indent="-285750">
              <a:buFontTx/>
              <a:buChar char="-"/>
            </a:pPr>
            <a:endParaRPr lang="en-US" sz="2400" dirty="0">
              <a:latin typeface="Times New Roman" pitchFamily="18" charset="0"/>
              <a:cs typeface="Times New Roman" pitchFamily="18" charset="0"/>
            </a:endParaRPr>
          </a:p>
        </p:txBody>
      </p:sp>
      <p:pic>
        <p:nvPicPr>
          <p:cNvPr id="8" name="Picture 10">
            <a:extLst>
              <a:ext uri="{FF2B5EF4-FFF2-40B4-BE49-F238E27FC236}">
                <a16:creationId xmlns:a16="http://schemas.microsoft.com/office/drawing/2014/main" id="{4FC33777-BEA9-4181-89DB-3013A2145A3A}"/>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65176" y="1371600"/>
            <a:ext cx="1080467" cy="116206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after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p:cTn id="7" dur="1000" fill="hold"/>
                                        <p:tgtEl>
                                          <p:spTgt spid="1028"/>
                                        </p:tgtEl>
                                        <p:attrNameLst>
                                          <p:attrName>ppt_w</p:attrName>
                                        </p:attrNameLst>
                                      </p:cBhvr>
                                      <p:tavLst>
                                        <p:tav tm="0">
                                          <p:val>
                                            <p:strVal val="4/3*#ppt_w"/>
                                          </p:val>
                                        </p:tav>
                                        <p:tav tm="100000">
                                          <p:val>
                                            <p:strVal val="#ppt_w"/>
                                          </p:val>
                                        </p:tav>
                                      </p:tavLst>
                                    </p:anim>
                                    <p:anim calcmode="lin" valueType="num">
                                      <p:cBhvr>
                                        <p:cTn id="8" dur="1000" fill="hold"/>
                                        <p:tgtEl>
                                          <p:spTgt spid="1028"/>
                                        </p:tgtEl>
                                        <p:attrNameLst>
                                          <p:attrName>ppt_h</p:attrName>
                                        </p:attrNameLst>
                                      </p:cBhvr>
                                      <p:tavLst>
                                        <p:tav tm="0">
                                          <p:val>
                                            <p:strVal val="4/3*#ppt_h"/>
                                          </p:val>
                                        </p:tav>
                                        <p:tav tm="100000">
                                          <p:val>
                                            <p:strVal val="#ppt_h"/>
                                          </p:val>
                                        </p:tav>
                                      </p:tavLst>
                                    </p:anim>
                                  </p:childTnLst>
                                </p:cTn>
                              </p:par>
                            </p:childTnLst>
                          </p:cTn>
                        </p:par>
                        <p:par>
                          <p:cTn id="9" fill="hold">
                            <p:stCondLst>
                              <p:cond delay="1000"/>
                            </p:stCondLst>
                            <p:childTnLst>
                              <p:par>
                                <p:cTn id="10" presetID="22" presetClass="entr" presetSubtype="8" fill="hold" nodeType="after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ipe(left)">
                                      <p:cBhvr>
                                        <p:cTn id="12" dur="500"/>
                                        <p:tgtEl>
                                          <p:spTgt spid="1026"/>
                                        </p:tgtEl>
                                      </p:cBhvr>
                                    </p:animEffect>
                                  </p:childTnLst>
                                </p:cTn>
                              </p:par>
                            </p:childTnLst>
                          </p:cTn>
                        </p:par>
                        <p:par>
                          <p:cTn id="13" fill="hold">
                            <p:stCondLst>
                              <p:cond delay="1500"/>
                            </p:stCondLst>
                            <p:childTnLst>
                              <p:par>
                                <p:cTn id="14" presetID="41" presetClass="entr" presetSubtype="0" fill="hold" nodeType="afterEffect">
                                  <p:stCondLst>
                                    <p:cond delay="0"/>
                                  </p:stCondLst>
                                  <p:iterate type="lt">
                                    <p:tmPct val="10000"/>
                                  </p:iterate>
                                  <p:childTnLst>
                                    <p:set>
                                      <p:cBhvr>
                                        <p:cTn id="15" dur="1" fill="hold">
                                          <p:stCondLst>
                                            <p:cond delay="0"/>
                                          </p:stCondLst>
                                        </p:cTn>
                                        <p:tgtEl>
                                          <p:spTgt spid="12">
                                            <p:txEl>
                                              <p:pRg st="0" end="0"/>
                                            </p:txEl>
                                          </p:spTgt>
                                        </p:tgtEl>
                                        <p:attrNameLst>
                                          <p:attrName>style.visibility</p:attrName>
                                        </p:attrNameLst>
                                      </p:cBhvr>
                                      <p:to>
                                        <p:strVal val="visible"/>
                                      </p:to>
                                    </p:set>
                                    <p:anim calcmode="lin" valueType="num">
                                      <p:cBhvr>
                                        <p:cTn id="16" dur="500" fill="hold"/>
                                        <p:tgtEl>
                                          <p:spTgt spid="1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12">
                                            <p:txEl>
                                              <p:pRg st="0" end="0"/>
                                            </p:txEl>
                                          </p:spTgt>
                                        </p:tgtEl>
                                        <p:attrNameLst>
                                          <p:attrName>ppt_y</p:attrName>
                                        </p:attrNameLst>
                                      </p:cBhvr>
                                      <p:tavLst>
                                        <p:tav tm="0">
                                          <p:val>
                                            <p:strVal val="#ppt_y"/>
                                          </p:val>
                                        </p:tav>
                                        <p:tav tm="100000">
                                          <p:val>
                                            <p:strVal val="#ppt_y"/>
                                          </p:val>
                                        </p:tav>
                                      </p:tavLst>
                                    </p:anim>
                                    <p:anim calcmode="lin" valueType="num">
                                      <p:cBhvr>
                                        <p:cTn id="18" dur="500" fill="hold"/>
                                        <p:tgtEl>
                                          <p:spTgt spid="1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1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12">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2212" t="3677" r="2199" b="3718"/>
          <a:stretch/>
        </p:blipFill>
        <p:spPr>
          <a:xfrm>
            <a:off x="0" y="0"/>
            <a:ext cx="12192000" cy="6858001"/>
          </a:xfrm>
          <a:prstGeom prst="rect">
            <a:avLst/>
          </a:prstGeom>
        </p:spPr>
      </p:pic>
      <p:sp>
        <p:nvSpPr>
          <p:cNvPr id="15" name="Rectangle 14"/>
          <p:cNvSpPr/>
          <p:nvPr/>
        </p:nvSpPr>
        <p:spPr>
          <a:xfrm>
            <a:off x="937679" y="942556"/>
            <a:ext cx="10500851" cy="1814499"/>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16" name="Rectangle 15"/>
          <p:cNvSpPr/>
          <p:nvPr/>
        </p:nvSpPr>
        <p:spPr>
          <a:xfrm>
            <a:off x="6317673" y="5070763"/>
            <a:ext cx="5126182" cy="114992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800" dirty="0">
              <a:solidFill>
                <a:schemeClr val="bg1"/>
              </a:solidFill>
              <a:latin typeface="Times New Roman" pitchFamily="18" charset="0"/>
              <a:cs typeface="Times New Roman" pitchFamily="18" charset="0"/>
            </a:endParaRPr>
          </a:p>
          <a:p>
            <a:r>
              <a:rPr lang="en-US" sz="2800" dirty="0">
                <a:latin typeface="Times New Roman" panose="02020603050405020304" pitchFamily="18" charset="0"/>
                <a:cs typeface="Times New Roman" panose="02020603050405020304" pitchFamily="18" charset="0"/>
              </a:rPr>
              <a:t>D. </a:t>
            </a:r>
            <a:r>
              <a:rPr lang="en-US" sz="2800" dirty="0" err="1">
                <a:latin typeface="Times New Roman" panose="02020603050405020304" pitchFamily="18" charset="0"/>
                <a:cs typeface="Times New Roman" panose="02020603050405020304" pitchFamily="18" charset="0"/>
              </a:rPr>
              <a:t>Lực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tàu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hỏa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toa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tàu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tàu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a:t>
            </a:r>
          </a:p>
          <a:p>
            <a:pPr algn="ctr"/>
            <a:endParaRPr lang="en-US" sz="2800" dirty="0">
              <a:latin typeface="Times New Roman" panose="02020603050405020304" pitchFamily="18" charset="0"/>
              <a:cs typeface="Times New Roman" panose="02020603050405020304" pitchFamily="18" charset="0"/>
            </a:endParaRPr>
          </a:p>
        </p:txBody>
      </p:sp>
      <p:sp>
        <p:nvSpPr>
          <p:cNvPr id="17" name="Rectangle 16"/>
          <p:cNvSpPr/>
          <p:nvPr/>
        </p:nvSpPr>
        <p:spPr>
          <a:xfrm>
            <a:off x="637309" y="5112325"/>
            <a:ext cx="5001492" cy="12192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800" dirty="0">
                <a:latin typeface="Times New Roman" panose="02020603050405020304" pitchFamily="18" charset="0"/>
                <a:cs typeface="Times New Roman" panose="02020603050405020304" pitchFamily="18" charset="0"/>
              </a:rPr>
              <a:t>C. </a:t>
            </a:r>
            <a:r>
              <a:rPr lang="en-US" sz="2800" dirty="0" err="1">
                <a:latin typeface="Times New Roman" panose="02020603050405020304" pitchFamily="18" charset="0"/>
                <a:cs typeface="Times New Roman" panose="02020603050405020304" pitchFamily="18" charset="0"/>
              </a:rPr>
              <a:t>Lực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bóng</a:t>
            </a:r>
            <a:r>
              <a:rPr lang="en-US" sz="2800" dirty="0">
                <a:latin typeface="Times New Roman" panose="02020603050405020304" pitchFamily="18" charset="0"/>
                <a:cs typeface="Times New Roman" panose="02020603050405020304" pitchFamily="18" charset="0"/>
              </a:rPr>
              <a:t> bay, bay </a:t>
            </a:r>
            <a:r>
              <a:rPr lang="en-US" sz="2800" dirty="0" err="1">
                <a:latin typeface="Times New Roman" panose="02020603050405020304" pitchFamily="18" charset="0"/>
                <a:cs typeface="Times New Roman" panose="02020603050405020304" pitchFamily="18" charset="0"/>
              </a:rPr>
              <a:t>lên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trời</a:t>
            </a:r>
            <a:endParaRPr lang="en-US" sz="2800" dirty="0">
              <a:latin typeface="Times New Roman" panose="02020603050405020304" pitchFamily="18" charset="0"/>
              <a:cs typeface="Times New Roman" panose="02020603050405020304" pitchFamily="18" charset="0"/>
            </a:endParaRPr>
          </a:p>
        </p:txBody>
      </p:sp>
      <p:sp>
        <p:nvSpPr>
          <p:cNvPr id="18" name="Rectangle 17"/>
          <p:cNvSpPr/>
          <p:nvPr/>
        </p:nvSpPr>
        <p:spPr>
          <a:xfrm>
            <a:off x="6331527" y="3810000"/>
            <a:ext cx="4913040" cy="112221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800" dirty="0">
                <a:latin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cs typeface="Times New Roman" panose="02020603050405020304" pitchFamily="18" charset="0"/>
              </a:rPr>
              <a:t>Lực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chim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đậu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cong </a:t>
            </a:r>
            <a:r>
              <a:rPr lang="en-US" sz="2800" dirty="0" err="1">
                <a:latin typeface="Times New Roman" panose="02020603050405020304" pitchFamily="18" charset="0"/>
                <a:cs typeface="Times New Roman" panose="02020603050405020304" pitchFamily="18" charset="0"/>
              </a:rPr>
              <a:t>đi</a:t>
            </a:r>
            <a:endParaRPr lang="en-US" sz="2800" dirty="0">
              <a:latin typeface="Times New Roman" panose="02020603050405020304" pitchFamily="18" charset="0"/>
              <a:cs typeface="Times New Roman" panose="02020603050405020304" pitchFamily="18" charset="0"/>
            </a:endParaRPr>
          </a:p>
        </p:txBody>
      </p:sp>
      <p:sp>
        <p:nvSpPr>
          <p:cNvPr id="19" name="Rectangle 18"/>
          <p:cNvSpPr/>
          <p:nvPr/>
        </p:nvSpPr>
        <p:spPr>
          <a:xfrm>
            <a:off x="623454" y="3851564"/>
            <a:ext cx="5056909" cy="94885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A. </a:t>
            </a:r>
            <a:r>
              <a:rPr lang="en-US" sz="2800" dirty="0" err="1">
                <a:latin typeface="Times New Roman" panose="02020603050405020304" pitchFamily="18" charset="0"/>
                <a:cs typeface="Times New Roman" panose="02020603050405020304" pitchFamily="18" charset="0"/>
              </a:rPr>
              <a:t>Lực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ném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a:t>
            </a:r>
            <a:r>
              <a:rPr lang="en-US" sz="2800" dirty="0">
                <a:latin typeface="Times New Roman" panose="02020603050405020304" pitchFamily="18" charset="0"/>
                <a:cs typeface="Times New Roman" panose="02020603050405020304" pitchFamily="18" charset="0"/>
              </a:rPr>
              <a:t> </a:t>
            </a:r>
          </a:p>
          <a:p>
            <a:pPr algn="ctr"/>
            <a:endParaRPr lang="en-US" sz="2800" dirty="0">
              <a:solidFill>
                <a:schemeClr val="bg1"/>
              </a:solidFill>
              <a:latin typeface="Times New Roman" pitchFamily="18" charset="0"/>
              <a:cs typeface="Times New Roman" pitchFamily="18" charset="0"/>
            </a:endParaRPr>
          </a:p>
        </p:txBody>
      </p:sp>
      <p:pic>
        <p:nvPicPr>
          <p:cNvPr id="2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750028" y="375071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125786" y="5099162"/>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573502" y="4963003"/>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3861254" y="-443477"/>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731819" y="1468581"/>
            <a:ext cx="9060871" cy="954107"/>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CÂU HỎI 4:Lực </a:t>
            </a:r>
            <a:r>
              <a:rPr lang="en-US" sz="2800" b="1" dirty="0" err="1">
                <a:latin typeface="Times New Roman" panose="02020603050405020304" pitchFamily="18" charset="0"/>
                <a:cs typeface="Times New Roman" panose="02020603050405020304" pitchFamily="18" charset="0"/>
              </a:rPr>
              <a:t>nào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lực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sau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đây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lực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kéo</a:t>
            </a:r>
            <a:r>
              <a:rPr lang="en-US" sz="2800" b="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endParaRPr lang="en-US" sz="2800" b="1" dirty="0">
              <a:latin typeface="Times New Roman" pitchFamily="18" charset="0"/>
              <a:cs typeface="Times New Roman" pitchFamily="18" charset="0"/>
            </a:endParaRPr>
          </a:p>
        </p:txBody>
      </p:sp>
      <p:pic>
        <p:nvPicPr>
          <p:cNvPr id="25" name="Picture 2">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0" y="5871474"/>
            <a:ext cx="1023815" cy="1019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3471810"/>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4"/>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4"/>
                                        </p:tgtEl>
                                      </p:cBhvr>
                                    </p:animEffect>
                                    <p:set>
                                      <p:cBhvr>
                                        <p:cTn id="13"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4" restart="whenNotActive" fill="hold" evtFilter="cancelBubble" nodeType="interactiveSeq">
                <p:stCondLst>
                  <p:cond evt="onClick" delay="0">
                    <p:tgtEl>
                      <p:spTgt spid="19"/>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4"/>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4"/>
                                        </p:tgtEl>
                                      </p:cBhvr>
                                    </p:animEffect>
                                    <p:set>
                                      <p:cBhvr>
                                        <p:cTn id="25"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26" restart="whenNotActive" fill="hold" evtFilter="cancelBubble" nodeType="interactiveSeq">
                <p:stCondLst>
                  <p:cond evt="onClick" delay="0">
                    <p:tgtEl>
                      <p:spTgt spid="18"/>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4"/>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4"/>
                                        </p:tgtEl>
                                      </p:cBhvr>
                                    </p:animEffect>
                                    <p:set>
                                      <p:cBhvr>
                                        <p:cTn id="3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16"/>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2212" t="3677" r="2199" b="3718"/>
          <a:stretch/>
        </p:blipFill>
        <p:spPr>
          <a:xfrm>
            <a:off x="0" y="0"/>
            <a:ext cx="12192000" cy="6858001"/>
          </a:xfrm>
          <a:prstGeom prst="rect">
            <a:avLst/>
          </a:prstGeom>
        </p:spPr>
      </p:pic>
      <p:sp>
        <p:nvSpPr>
          <p:cNvPr id="15" name="Rectangle 14"/>
          <p:cNvSpPr/>
          <p:nvPr/>
        </p:nvSpPr>
        <p:spPr>
          <a:xfrm>
            <a:off x="937679" y="942556"/>
            <a:ext cx="10500851" cy="1814499"/>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en-US" sz="2800" dirty="0">
              <a:solidFill>
                <a:schemeClr val="tx1"/>
              </a:solidFill>
              <a:latin typeface="Times New Roman" panose="02020603050405020304" pitchFamily="18" charset="0"/>
              <a:cs typeface="Times New Roman" panose="02020603050405020304" pitchFamily="18" charset="0"/>
            </a:endParaRPr>
          </a:p>
          <a:p>
            <a:endParaRPr lang="en-US" sz="2800" dirty="0">
              <a:solidFill>
                <a:schemeClr val="tx1"/>
              </a:solidFill>
              <a:latin typeface="Times New Roman" panose="02020603050405020304" pitchFamily="18" charset="0"/>
              <a:cs typeface="Times New Roman" panose="02020603050405020304" pitchFamily="18" charset="0"/>
            </a:endParaRPr>
          </a:p>
          <a:p>
            <a:endParaRPr lang="en-US" sz="2800" dirty="0">
              <a:solidFill>
                <a:schemeClr val="tx1"/>
              </a:solidFill>
              <a:latin typeface="Times New Roman" panose="02020603050405020304" pitchFamily="18" charset="0"/>
              <a:cs typeface="Times New Roman" panose="02020603050405020304" pitchFamily="18" charset="0"/>
            </a:endParaRPr>
          </a:p>
          <a:p>
            <a:r>
              <a:rPr lang="en-US" sz="2800" b="1" dirty="0">
                <a:solidFill>
                  <a:schemeClr val="tx1"/>
                </a:solidFill>
                <a:latin typeface="Times New Roman" panose="02020603050405020304" pitchFamily="18" charset="0"/>
                <a:cs typeface="Times New Roman" panose="02020603050405020304" pitchFamily="18" charset="0"/>
              </a:rPr>
              <a:t>CÂU HỎI 5:: </a:t>
            </a:r>
            <a:r>
              <a:rPr lang="en-US" sz="2800" b="1" dirty="0" err="1">
                <a:solidFill>
                  <a:schemeClr val="tx1"/>
                </a:solidFill>
                <a:latin typeface="Times New Roman" panose="02020603050405020304" pitchFamily="18" charset="0"/>
                <a:cs typeface="Times New Roman" panose="02020603050405020304" pitchFamily="18" charset="0"/>
              </a:rPr>
              <a:t>Một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bạn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chơi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trò</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nhảy</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dây</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Bạn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đó</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nhảy</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lên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được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là</a:t>
            </a:r>
            <a:r>
              <a:rPr lang="en-US" sz="2800" b="1" dirty="0">
                <a:solidFill>
                  <a:schemeClr val="tx1"/>
                </a:solidFill>
                <a:latin typeface="Times New Roman" panose="02020603050405020304" pitchFamily="18" charset="0"/>
                <a:cs typeface="Times New Roman" panose="02020603050405020304" pitchFamily="18" charset="0"/>
              </a:rPr>
              <a:t> do</a:t>
            </a:r>
            <a:r>
              <a:rPr lang="en-US" sz="2800" dirty="0">
                <a:solidFill>
                  <a:schemeClr val="tx1"/>
                </a:solidFill>
                <a:latin typeface="Times New Roman" panose="02020603050405020304" pitchFamily="18" charset="0"/>
                <a:cs typeface="Times New Roman" panose="02020603050405020304" pitchFamily="18" charset="0"/>
              </a:rPr>
              <a:t/>
            </a:r>
            <a:br>
              <a:rPr lang="en-US" sz="2800" dirty="0">
                <a:solidFill>
                  <a:schemeClr val="tx1"/>
                </a:solidFill>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
            </a:r>
            <a:br>
              <a:rPr lang="en-US" sz="2800" dirty="0">
                <a:latin typeface="Times New Roman" panose="02020603050405020304" pitchFamily="18" charset="0"/>
                <a:cs typeface="Times New Roman" panose="02020603050405020304" pitchFamily="18" charset="0"/>
              </a:rPr>
            </a:br>
            <a:endParaRPr lang="en-US" sz="2800" dirty="0">
              <a:latin typeface="Times New Roman" panose="02020603050405020304" pitchFamily="18" charset="0"/>
              <a:cs typeface="Times New Roman" panose="02020603050405020304" pitchFamily="18" charset="0"/>
            </a:endParaRPr>
          </a:p>
        </p:txBody>
      </p:sp>
      <p:sp>
        <p:nvSpPr>
          <p:cNvPr id="16" name="Rectangle 15"/>
          <p:cNvSpPr/>
          <p:nvPr/>
        </p:nvSpPr>
        <p:spPr>
          <a:xfrm>
            <a:off x="6497782" y="4128655"/>
            <a:ext cx="4558145" cy="72043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cs typeface="Times New Roman" panose="02020603050405020304" pitchFamily="18" charset="0"/>
              </a:rPr>
              <a:t>lực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a:t>
            </a:r>
          </a:p>
        </p:txBody>
      </p:sp>
      <p:sp>
        <p:nvSpPr>
          <p:cNvPr id="17" name="Rectangle 16"/>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C. </a:t>
            </a:r>
            <a:r>
              <a:rPr lang="en-US" sz="2800" dirty="0" err="1">
                <a:latin typeface="Times New Roman" panose="02020603050405020304" pitchFamily="18" charset="0"/>
                <a:cs typeface="Times New Roman" panose="02020603050405020304" pitchFamily="18" charset="0"/>
              </a:rPr>
              <a:t>chân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cs typeface="Times New Roman" panose="02020603050405020304" pitchFamily="18" charset="0"/>
              </a:rPr>
              <a:t>.</a:t>
            </a:r>
          </a:p>
        </p:txBody>
      </p:sp>
      <p:sp>
        <p:nvSpPr>
          <p:cNvPr id="18" name="Rectangle 17"/>
          <p:cNvSpPr/>
          <p:nvPr/>
        </p:nvSpPr>
        <p:spPr>
          <a:xfrm>
            <a:off x="928256" y="4114802"/>
            <a:ext cx="4732930" cy="76448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A. </a:t>
            </a:r>
            <a:r>
              <a:rPr lang="en-US" sz="2800" dirty="0" err="1">
                <a:latin typeface="Times New Roman" panose="02020603050405020304" pitchFamily="18" charset="0"/>
                <a:cs typeface="Times New Roman" panose="02020603050405020304" pitchFamily="18" charset="0"/>
              </a:rPr>
              <a:t>lực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đẩy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lên</a:t>
            </a:r>
            <a:r>
              <a:rPr lang="en-US" sz="2800" dirty="0">
                <a:latin typeface="Times New Roman" panose="02020603050405020304" pitchFamily="18" charset="0"/>
                <a:cs typeface="Times New Roman" panose="02020603050405020304" pitchFamily="18" charset="0"/>
              </a:rPr>
              <a:t>. </a:t>
            </a:r>
          </a:p>
        </p:txBody>
      </p:sp>
      <p:sp>
        <p:nvSpPr>
          <p:cNvPr id="19" name="Rectangle 18"/>
          <p:cNvSpPr/>
          <p:nvPr/>
        </p:nvSpPr>
        <p:spPr>
          <a:xfrm>
            <a:off x="6562624" y="5243946"/>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800" dirty="0">
                <a:latin typeface="Times New Roman" panose="02020603050405020304" pitchFamily="18" charset="0"/>
                <a:cs typeface="Times New Roman" panose="02020603050405020304" pitchFamily="18" charset="0"/>
              </a:rPr>
              <a:t>D. </a:t>
            </a:r>
            <a:r>
              <a:rPr lang="en-US" sz="2800" dirty="0" err="1">
                <a:latin typeface="Times New Roman" panose="02020603050405020304" pitchFamily="18" charset="0"/>
                <a:cs typeface="Times New Roman" panose="02020603050405020304" pitchFamily="18" charset="0"/>
              </a:rPr>
              <a:t>lực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dây</a:t>
            </a:r>
            <a:r>
              <a:rPr lang="en-US" sz="2800" dirty="0">
                <a:latin typeface="Times New Roman" panose="02020603050405020304" pitchFamily="18" charset="0"/>
                <a:cs typeface="Times New Roman" panose="02020603050405020304" pitchFamily="18" charset="0"/>
              </a:rPr>
              <a:t>.</a:t>
            </a:r>
          </a:p>
        </p:txBody>
      </p:sp>
      <p:pic>
        <p:nvPicPr>
          <p:cNvPr id="2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9253" y="499167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83519" y="3825358"/>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130157" y="3882349"/>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3861254" y="-443477"/>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731819" y="1468581"/>
            <a:ext cx="9060871" cy="2246769"/>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
            </a:r>
            <a:br>
              <a:rPr lang="en-US" sz="2800" dirty="0">
                <a:latin typeface="Times New Roman" panose="02020603050405020304" pitchFamily="18" charset="0"/>
                <a:cs typeface="Times New Roman" panose="02020603050405020304" pitchFamily="18" charset="0"/>
              </a:rPr>
            </a:br>
            <a:endParaRPr lang="en-US" sz="2800" b="1" dirty="0">
              <a:solidFill>
                <a:schemeClr val="bg1"/>
              </a:solidFill>
              <a:latin typeface="Times New Roman" pitchFamily="18" charset="0"/>
              <a:cs typeface="Times New Roman" pitchFamily="18" charset="0"/>
            </a:endParaRPr>
          </a:p>
        </p:txBody>
      </p:sp>
      <p:pic>
        <p:nvPicPr>
          <p:cNvPr id="25" name="Picture 2">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0" y="5871474"/>
            <a:ext cx="1023815" cy="1019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3471810"/>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4"/>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4"/>
                                        </p:tgtEl>
                                      </p:cBhvr>
                                    </p:animEffect>
                                    <p:set>
                                      <p:cBhvr>
                                        <p:cTn id="13"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4" restart="whenNotActive" fill="hold" evtFilter="cancelBubble" nodeType="interactiveSeq">
                <p:stCondLst>
                  <p:cond evt="onClick" delay="0">
                    <p:tgtEl>
                      <p:spTgt spid="19"/>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4"/>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4"/>
                                        </p:tgtEl>
                                      </p:cBhvr>
                                    </p:animEffect>
                                    <p:set>
                                      <p:cBhvr>
                                        <p:cTn id="25"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26" restart="whenNotActive" fill="hold" evtFilter="cancelBubble" nodeType="interactiveSeq">
                <p:stCondLst>
                  <p:cond evt="onClick" delay="0">
                    <p:tgtEl>
                      <p:spTgt spid="18"/>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4"/>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4"/>
                                        </p:tgtEl>
                                      </p:cBhvr>
                                    </p:animEffect>
                                    <p:set>
                                      <p:cBhvr>
                                        <p:cTn id="3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16"/>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2212" t="3677" r="2199" b="3718"/>
          <a:stretch/>
        </p:blipFill>
        <p:spPr>
          <a:xfrm>
            <a:off x="0" y="0"/>
            <a:ext cx="12192000" cy="6858001"/>
          </a:xfrm>
          <a:prstGeom prst="rect">
            <a:avLst/>
          </a:prstGeom>
        </p:spPr>
      </p:pic>
      <p:sp>
        <p:nvSpPr>
          <p:cNvPr id="15" name="Rectangle 14"/>
          <p:cNvSpPr/>
          <p:nvPr/>
        </p:nvSpPr>
        <p:spPr>
          <a:xfrm>
            <a:off x="937679" y="942556"/>
            <a:ext cx="10500851" cy="1814499"/>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en-US" sz="2800" dirty="0">
              <a:solidFill>
                <a:schemeClr val="tx1"/>
              </a:solidFill>
              <a:latin typeface="Times New Roman" panose="02020603050405020304" pitchFamily="18" charset="0"/>
              <a:cs typeface="Times New Roman" panose="02020603050405020304" pitchFamily="18" charset="0"/>
            </a:endParaRPr>
          </a:p>
          <a:p>
            <a:endParaRPr lang="en-US" sz="2800" dirty="0">
              <a:solidFill>
                <a:schemeClr val="tx1"/>
              </a:solidFill>
              <a:latin typeface="Times New Roman" panose="02020603050405020304" pitchFamily="18" charset="0"/>
              <a:cs typeface="Times New Roman" panose="02020603050405020304" pitchFamily="18" charset="0"/>
            </a:endParaRPr>
          </a:p>
          <a:p>
            <a:endParaRPr lang="en-US" sz="2800" dirty="0">
              <a:solidFill>
                <a:schemeClr val="tx1"/>
              </a:solidFill>
              <a:latin typeface="Times New Roman" panose="02020603050405020304" pitchFamily="18" charset="0"/>
              <a:cs typeface="Times New Roman" panose="02020603050405020304" pitchFamily="18" charset="0"/>
            </a:endParaRPr>
          </a:p>
          <a:p>
            <a:endParaRPr lang="en-US" sz="2800" dirty="0">
              <a:solidFill>
                <a:schemeClr val="tx1"/>
              </a:solidFill>
              <a:latin typeface="Times New Roman" panose="02020603050405020304" pitchFamily="18" charset="0"/>
              <a:cs typeface="Times New Roman" panose="02020603050405020304" pitchFamily="18" charset="0"/>
            </a:endParaRPr>
          </a:p>
          <a:p>
            <a:endParaRPr lang="en-US" sz="2800" dirty="0">
              <a:solidFill>
                <a:schemeClr val="tx1"/>
              </a:solidFill>
              <a:latin typeface="Times New Roman" panose="02020603050405020304" pitchFamily="18" charset="0"/>
              <a:cs typeface="Times New Roman" panose="02020603050405020304" pitchFamily="18" charset="0"/>
            </a:endParaRPr>
          </a:p>
          <a:p>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a:solidFill>
                  <a:schemeClr val="tx1"/>
                </a:solidFill>
                <a:latin typeface="Times New Roman" panose="02020603050405020304" pitchFamily="18" charset="0"/>
                <a:cs typeface="Times New Roman" panose="02020603050405020304" pitchFamily="18" charset="0"/>
              </a:rPr>
              <a:t>CÂU HỎI </a:t>
            </a:r>
            <a:r>
              <a:rPr lang="en-US" sz="2800" b="1" dirty="0">
                <a:solidFill>
                  <a:schemeClr val="tx1"/>
                </a:solidFill>
                <a:latin typeface="Times New Roman" panose="02020603050405020304" pitchFamily="18" charset="0"/>
                <a:cs typeface="Times New Roman" panose="02020603050405020304" pitchFamily="18" charset="0"/>
              </a:rPr>
              <a:t>6: </a:t>
            </a:r>
            <a:r>
              <a:rPr lang="en-US" sz="2800" b="1" dirty="0" err="1">
                <a:solidFill>
                  <a:schemeClr val="tx1"/>
                </a:solidFill>
                <a:latin typeface="Times New Roman" panose="02020603050405020304" pitchFamily="18" charset="0"/>
                <a:cs typeface="Times New Roman" panose="02020603050405020304" pitchFamily="18" charset="0"/>
              </a:rPr>
              <a:t>Lực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nào</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trong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các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lực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dưới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đây</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là</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lực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đẩy</a:t>
            </a:r>
            <a:r>
              <a:rPr lang="en-US" sz="2800" b="1" dirty="0">
                <a:solidFill>
                  <a:schemeClr val="tx1"/>
                </a:solidFill>
                <a:latin typeface="Times New Roman" panose="02020603050405020304" pitchFamily="18" charset="0"/>
                <a:cs typeface="Times New Roman" panose="02020603050405020304" pitchFamily="18" charset="0"/>
              </a:rPr>
              <a:t> ?</a:t>
            </a:r>
            <a:r>
              <a:rPr lang="en-US" sz="2800" dirty="0">
                <a:solidFill>
                  <a:schemeClr val="tx1"/>
                </a:solidFill>
                <a:latin typeface="Times New Roman" panose="02020603050405020304" pitchFamily="18" charset="0"/>
                <a:cs typeface="Times New Roman" panose="02020603050405020304" pitchFamily="18" charset="0"/>
              </a:rPr>
              <a:t/>
            </a:r>
            <a:br>
              <a:rPr lang="en-US" sz="2800" dirty="0">
                <a:solidFill>
                  <a:schemeClr val="tx1"/>
                </a:solidFill>
                <a:latin typeface="Times New Roman" panose="02020603050405020304" pitchFamily="18" charset="0"/>
                <a:cs typeface="Times New Roman" panose="02020603050405020304" pitchFamily="18" charset="0"/>
              </a:rPr>
            </a:br>
            <a:r>
              <a:rPr lang="en-US" sz="2800" dirty="0">
                <a:solidFill>
                  <a:schemeClr val="bg1"/>
                </a:solidFill>
                <a:latin typeface="Times New Roman" panose="02020603050405020304" pitchFamily="18" charset="0"/>
                <a:cs typeface="Times New Roman" panose="02020603050405020304" pitchFamily="18" charset="0"/>
              </a:rPr>
              <a:t/>
            </a:r>
            <a:br>
              <a:rPr lang="en-US" sz="2800" dirty="0">
                <a:solidFill>
                  <a:schemeClr val="bg1"/>
                </a:solidFill>
                <a:latin typeface="Times New Roman" panose="02020603050405020304" pitchFamily="18" charset="0"/>
                <a:cs typeface="Times New Roman" panose="02020603050405020304" pitchFamily="18" charset="0"/>
              </a:rPr>
            </a:br>
            <a:r>
              <a:rPr lang="en-US" sz="2800" dirty="0">
                <a:solidFill>
                  <a:schemeClr val="bg1"/>
                </a:solidFill>
                <a:latin typeface="Times New Roman" panose="02020603050405020304" pitchFamily="18" charset="0"/>
                <a:cs typeface="Times New Roman" panose="02020603050405020304" pitchFamily="18" charset="0"/>
              </a:rPr>
              <a:t/>
            </a:r>
            <a:br>
              <a:rPr lang="en-US" sz="2800" dirty="0">
                <a:solidFill>
                  <a:schemeClr val="bg1"/>
                </a:solidFill>
                <a:latin typeface="Times New Roman" panose="02020603050405020304" pitchFamily="18" charset="0"/>
                <a:cs typeface="Times New Roman" panose="02020603050405020304" pitchFamily="18" charset="0"/>
              </a:rPr>
            </a:br>
            <a:r>
              <a:rPr lang="en-US" sz="2800" dirty="0">
                <a:solidFill>
                  <a:schemeClr val="bg1"/>
                </a:solidFill>
                <a:latin typeface="Times New Roman" panose="02020603050405020304" pitchFamily="18" charset="0"/>
                <a:cs typeface="Times New Roman" panose="02020603050405020304" pitchFamily="18" charset="0"/>
              </a:rPr>
              <a:t/>
            </a:r>
            <a:br>
              <a:rPr lang="en-US" sz="2800" dirty="0">
                <a:solidFill>
                  <a:schemeClr val="bg1"/>
                </a:solidFill>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
            </a:r>
            <a:br>
              <a:rPr lang="en-US" sz="2800" dirty="0">
                <a:latin typeface="Times New Roman" panose="02020603050405020304" pitchFamily="18" charset="0"/>
                <a:cs typeface="Times New Roman" panose="02020603050405020304" pitchFamily="18" charset="0"/>
              </a:rPr>
            </a:br>
            <a:endParaRPr lang="en-US" sz="2800" dirty="0">
              <a:latin typeface="Times New Roman" panose="02020603050405020304" pitchFamily="18" charset="0"/>
              <a:cs typeface="Times New Roman" panose="02020603050405020304" pitchFamily="18" charset="0"/>
            </a:endParaRPr>
          </a:p>
        </p:txBody>
      </p:sp>
      <p:sp>
        <p:nvSpPr>
          <p:cNvPr id="16" name="Rectangle 15"/>
          <p:cNvSpPr/>
          <p:nvPr/>
        </p:nvSpPr>
        <p:spPr>
          <a:xfrm>
            <a:off x="6442364" y="3782291"/>
            <a:ext cx="4613563" cy="106680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800" dirty="0">
                <a:solidFill>
                  <a:schemeClr val="bg1"/>
                </a:solidFill>
                <a:latin typeface="Times New Roman" panose="02020603050405020304" pitchFamily="18" charset="0"/>
                <a:cs typeface="Times New Roman" panose="02020603050405020304" pitchFamily="18" charset="0"/>
              </a:rPr>
              <a:t>B. </a:t>
            </a:r>
            <a:r>
              <a:rPr lang="en-US" sz="2800" dirty="0" err="1">
                <a:solidFill>
                  <a:schemeClr val="bg1"/>
                </a:solidFill>
                <a:latin typeface="Times New Roman" panose="02020603050405020304" pitchFamily="18" charset="0"/>
                <a:cs typeface="Times New Roman" panose="02020603050405020304" pitchFamily="18" charset="0"/>
              </a:rPr>
              <a:t>Lực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gió</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tác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dụng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vào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thuyền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buồm</a:t>
            </a:r>
            <a:endParaRPr lang="en-US" sz="2800" dirty="0">
              <a:latin typeface="Times New Roman" pitchFamily="18" charset="0"/>
              <a:cs typeface="Times New Roman" pitchFamily="18" charset="0"/>
            </a:endParaRPr>
          </a:p>
        </p:txBody>
      </p:sp>
      <p:sp>
        <p:nvSpPr>
          <p:cNvPr id="17" name="Rectangle 16"/>
          <p:cNvSpPr/>
          <p:nvPr/>
        </p:nvSpPr>
        <p:spPr>
          <a:xfrm>
            <a:off x="914401" y="5195456"/>
            <a:ext cx="4798576" cy="93073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800" dirty="0">
                <a:solidFill>
                  <a:schemeClr val="bg1"/>
                </a:solidFill>
                <a:latin typeface="Times New Roman" panose="02020603050405020304" pitchFamily="18" charset="0"/>
                <a:cs typeface="Times New Roman" panose="02020603050405020304" pitchFamily="18" charset="0"/>
              </a:rPr>
              <a:t>C. </a:t>
            </a:r>
            <a:r>
              <a:rPr lang="en-US" sz="2800" dirty="0" err="1">
                <a:solidFill>
                  <a:schemeClr val="bg1"/>
                </a:solidFill>
                <a:latin typeface="Times New Roman" panose="02020603050405020304" pitchFamily="18" charset="0"/>
                <a:cs typeface="Times New Roman" panose="02020603050405020304" pitchFamily="18" charset="0"/>
              </a:rPr>
              <a:t>Lực</a:t>
            </a:r>
            <a:r>
              <a:rPr lang="en-US" sz="2800" dirty="0">
                <a:solidFill>
                  <a:schemeClr val="bg1"/>
                </a:solidFill>
                <a:latin typeface="Times New Roman" panose="02020603050405020304" pitchFamily="18" charset="0"/>
                <a:cs typeface="Times New Roman" panose="02020603050405020304" pitchFamily="18" charset="0"/>
              </a:rPr>
              <a:t> do </a:t>
            </a:r>
            <a:r>
              <a:rPr lang="en-US" sz="2800" dirty="0" err="1">
                <a:solidFill>
                  <a:schemeClr val="bg1"/>
                </a:solidFill>
                <a:latin typeface="Times New Roman" panose="02020603050405020304" pitchFamily="18" charset="0"/>
                <a:cs typeface="Times New Roman" panose="02020603050405020304" pitchFamily="18" charset="0"/>
              </a:rPr>
              <a:t>nam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châm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tác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dụng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lên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vật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bằng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sắt</a:t>
            </a:r>
            <a:endParaRPr lang="en-US" sz="2800" dirty="0">
              <a:latin typeface="Times New Roman" pitchFamily="18" charset="0"/>
              <a:cs typeface="Times New Roman" pitchFamily="18" charset="0"/>
            </a:endParaRPr>
          </a:p>
        </p:txBody>
      </p:sp>
      <p:sp>
        <p:nvSpPr>
          <p:cNvPr id="18" name="Rectangle 17"/>
          <p:cNvSpPr/>
          <p:nvPr/>
        </p:nvSpPr>
        <p:spPr>
          <a:xfrm>
            <a:off x="900545" y="3782291"/>
            <a:ext cx="4760641" cy="109699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800" dirty="0">
                <a:solidFill>
                  <a:schemeClr val="bg1"/>
                </a:solidFill>
                <a:latin typeface="Times New Roman" panose="02020603050405020304" pitchFamily="18" charset="0"/>
                <a:cs typeface="Times New Roman" panose="02020603050405020304" pitchFamily="18" charset="0"/>
              </a:rPr>
              <a:t>A. </a:t>
            </a:r>
            <a:r>
              <a:rPr lang="en-US" sz="2800" dirty="0" err="1">
                <a:solidFill>
                  <a:schemeClr val="bg1"/>
                </a:solidFill>
                <a:latin typeface="Times New Roman" panose="02020603050405020304" pitchFamily="18" charset="0"/>
                <a:cs typeface="Times New Roman" panose="02020603050405020304" pitchFamily="18" charset="0"/>
              </a:rPr>
              <a:t>Lực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mà</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cần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cẩu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đã</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phải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tác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dụng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vào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thùng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hàng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để</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nâng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thùng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hàng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lên</a:t>
            </a:r>
            <a:r>
              <a:rPr lang="en-US" sz="2800" dirty="0">
                <a:solidFill>
                  <a:schemeClr val="bg1"/>
                </a:solidFill>
                <a:latin typeface="Times New Roman" panose="02020603050405020304" pitchFamily="18" charset="0"/>
                <a:cs typeface="Times New Roman" panose="02020603050405020304" pitchFamily="18" charset="0"/>
              </a:rPr>
              <a:t> .</a:t>
            </a:r>
            <a:endParaRPr lang="en-US" sz="2800" dirty="0">
              <a:latin typeface="Times New Roman" pitchFamily="18" charset="0"/>
              <a:cs typeface="Times New Roman" pitchFamily="18" charset="0"/>
            </a:endParaRPr>
          </a:p>
        </p:txBody>
      </p:sp>
      <p:sp>
        <p:nvSpPr>
          <p:cNvPr id="19" name="Rectangle 18"/>
          <p:cNvSpPr/>
          <p:nvPr/>
        </p:nvSpPr>
        <p:spPr>
          <a:xfrm>
            <a:off x="6442365" y="5146964"/>
            <a:ext cx="4817918" cy="90747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endParaRPr lang="en-US" sz="2800" dirty="0">
              <a:solidFill>
                <a:schemeClr val="bg1"/>
              </a:solidFill>
              <a:latin typeface="Times New Roman" panose="02020603050405020304" pitchFamily="18" charset="0"/>
              <a:cs typeface="Times New Roman" panose="02020603050405020304" pitchFamily="18" charset="0"/>
            </a:endParaRPr>
          </a:p>
          <a:p>
            <a:r>
              <a:rPr lang="en-US" sz="2800" dirty="0">
                <a:solidFill>
                  <a:schemeClr val="bg1"/>
                </a:solidFill>
                <a:latin typeface="Times New Roman" panose="02020603050405020304" pitchFamily="18" charset="0"/>
                <a:cs typeface="Times New Roman" panose="02020603050405020304" pitchFamily="18" charset="0"/>
              </a:rPr>
              <a:t>D. </a:t>
            </a:r>
            <a:r>
              <a:rPr lang="en-US" sz="2800" dirty="0" err="1">
                <a:solidFill>
                  <a:schemeClr val="bg1"/>
                </a:solidFill>
                <a:latin typeface="Times New Roman" panose="02020603050405020304" pitchFamily="18" charset="0"/>
                <a:cs typeface="Times New Roman" panose="02020603050405020304" pitchFamily="18" charset="0"/>
              </a:rPr>
              <a:t>Lực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mà</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đầu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tàu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tác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dụng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làm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các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toa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tàu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chuyển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động</a:t>
            </a:r>
            <a:r>
              <a:rPr lang="en-US" sz="2800" dirty="0">
                <a:solidFill>
                  <a:schemeClr val="tx1"/>
                </a:solidFill>
                <a:latin typeface="Times New Roman" panose="02020603050405020304" pitchFamily="18" charset="0"/>
                <a:cs typeface="Times New Roman" panose="02020603050405020304" pitchFamily="18" charset="0"/>
              </a:rPr>
              <a:t/>
            </a:r>
            <a:br>
              <a:rPr lang="en-US" sz="2800" dirty="0">
                <a:solidFill>
                  <a:schemeClr val="tx1"/>
                </a:solidFill>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a:t>
            </a:r>
          </a:p>
        </p:txBody>
      </p:sp>
      <p:pic>
        <p:nvPicPr>
          <p:cNvPr id="2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9253" y="499167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83519" y="3825358"/>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130157" y="3882349"/>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3861254" y="-443477"/>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731819" y="1468581"/>
            <a:ext cx="9060871" cy="2246769"/>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
            </a:r>
            <a:br>
              <a:rPr lang="en-US" sz="2800" dirty="0">
                <a:latin typeface="Times New Roman" panose="02020603050405020304" pitchFamily="18" charset="0"/>
                <a:cs typeface="Times New Roman" panose="02020603050405020304" pitchFamily="18" charset="0"/>
              </a:rPr>
            </a:br>
            <a:endParaRPr lang="en-US" sz="2800" b="1" dirty="0">
              <a:solidFill>
                <a:schemeClr val="bg1"/>
              </a:solidFill>
              <a:latin typeface="Times New Roman" pitchFamily="18" charset="0"/>
              <a:cs typeface="Times New Roman" pitchFamily="18" charset="0"/>
            </a:endParaRPr>
          </a:p>
        </p:txBody>
      </p:sp>
      <p:pic>
        <p:nvPicPr>
          <p:cNvPr id="25" name="Picture 2">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0" y="5871474"/>
            <a:ext cx="1023815" cy="1019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3471810"/>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4"/>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4"/>
                                        </p:tgtEl>
                                      </p:cBhvr>
                                    </p:animEffect>
                                    <p:set>
                                      <p:cBhvr>
                                        <p:cTn id="13"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4" restart="whenNotActive" fill="hold" evtFilter="cancelBubble" nodeType="interactiveSeq">
                <p:stCondLst>
                  <p:cond evt="onClick" delay="0">
                    <p:tgtEl>
                      <p:spTgt spid="19"/>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4"/>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4"/>
                                        </p:tgtEl>
                                      </p:cBhvr>
                                    </p:animEffect>
                                    <p:set>
                                      <p:cBhvr>
                                        <p:cTn id="25"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26" restart="whenNotActive" fill="hold" evtFilter="cancelBubble" nodeType="interactiveSeq">
                <p:stCondLst>
                  <p:cond evt="onClick" delay="0">
                    <p:tgtEl>
                      <p:spTgt spid="18"/>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4"/>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4"/>
                                        </p:tgtEl>
                                      </p:cBhvr>
                                    </p:animEffect>
                                    <p:set>
                                      <p:cBhvr>
                                        <p:cTn id="3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16"/>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2212" t="3677" r="2199" b="3718"/>
          <a:stretch/>
        </p:blipFill>
        <p:spPr>
          <a:xfrm>
            <a:off x="0" y="0"/>
            <a:ext cx="12192000" cy="6858001"/>
          </a:xfrm>
          <a:prstGeom prst="rect">
            <a:avLst/>
          </a:prstGeom>
        </p:spPr>
      </p:pic>
      <p:sp>
        <p:nvSpPr>
          <p:cNvPr id="15" name="Rectangle 14"/>
          <p:cNvSpPr/>
          <p:nvPr/>
        </p:nvSpPr>
        <p:spPr>
          <a:xfrm>
            <a:off x="937679" y="942556"/>
            <a:ext cx="10500851" cy="1814499"/>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16" name="Rectangle 15"/>
          <p:cNvSpPr/>
          <p:nvPr/>
        </p:nvSpPr>
        <p:spPr>
          <a:xfrm>
            <a:off x="900546" y="5043055"/>
            <a:ext cx="4835236" cy="72043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800" dirty="0">
              <a:latin typeface="Times New Roman" panose="02020603050405020304" pitchFamily="18" charset="0"/>
              <a:cs typeface="Times New Roman" panose="02020603050405020304" pitchFamily="18" charset="0"/>
            </a:endParaRPr>
          </a:p>
          <a:p>
            <a:pPr algn="ctr"/>
            <a:r>
              <a:rPr lang="en-US" sz="2800" dirty="0">
                <a:latin typeface="Times New Roman" panose="02020603050405020304" pitchFamily="18" charset="0"/>
                <a:cs typeface="Times New Roman" panose="02020603050405020304" pitchFamily="18" charset="0"/>
              </a:rPr>
              <a:t>C. </a:t>
            </a:r>
            <a:r>
              <a:rPr lang="en-US" sz="2800" dirty="0" err="1">
                <a:latin typeface="Times New Roman" panose="02020603050405020304" pitchFamily="18" charset="0"/>
                <a:cs typeface="Times New Roman" panose="02020603050405020304" pitchFamily="18" charset="0"/>
              </a:rPr>
              <a:t>Lực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kéo</a:t>
            </a:r>
            <a:r>
              <a:rPr lang="en-US" sz="2800" dirty="0">
                <a:latin typeface="Times New Roman" panose="02020603050405020304" pitchFamily="18" charset="0"/>
                <a:cs typeface="Times New Roman" panose="02020603050405020304" pitchFamily="18" charset="0"/>
              </a:rPr>
              <a:t> </a:t>
            </a:r>
            <a:br>
              <a:rPr lang="en-US" sz="2800" dirty="0">
                <a:latin typeface="Times New Roman" panose="02020603050405020304" pitchFamily="18" charset="0"/>
                <a:cs typeface="Times New Roman" panose="02020603050405020304" pitchFamily="18" charset="0"/>
              </a:rPr>
            </a:br>
            <a:endParaRPr lang="en-US" sz="2800" dirty="0">
              <a:latin typeface="Times New Roman" panose="02020603050405020304" pitchFamily="18" charset="0"/>
              <a:cs typeface="Times New Roman" panose="02020603050405020304" pitchFamily="18" charset="0"/>
            </a:endParaRPr>
          </a:p>
        </p:txBody>
      </p:sp>
      <p:sp>
        <p:nvSpPr>
          <p:cNvPr id="17" name="Rectangle 16"/>
          <p:cNvSpPr/>
          <p:nvPr/>
        </p:nvSpPr>
        <p:spPr>
          <a:xfrm>
            <a:off x="932191" y="4235043"/>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A. </a:t>
            </a:r>
            <a:r>
              <a:rPr lang="en-US" sz="2800" dirty="0" err="1">
                <a:latin typeface="Times New Roman" panose="02020603050405020304" pitchFamily="18" charset="0"/>
                <a:cs typeface="Times New Roman" panose="02020603050405020304" pitchFamily="18" charset="0"/>
              </a:rPr>
              <a:t>Lực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nén</a:t>
            </a:r>
            <a:endParaRPr lang="en-US" sz="2800" dirty="0">
              <a:latin typeface="Times New Roman" pitchFamily="18" charset="0"/>
              <a:cs typeface="Times New Roman" pitchFamily="18" charset="0"/>
            </a:endParaRPr>
          </a:p>
        </p:txBody>
      </p:sp>
      <p:sp>
        <p:nvSpPr>
          <p:cNvPr id="18" name="Rectangle 17"/>
          <p:cNvSpPr/>
          <p:nvPr/>
        </p:nvSpPr>
        <p:spPr>
          <a:xfrm>
            <a:off x="6560763" y="413806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800" dirty="0">
              <a:latin typeface="Times New Roman" panose="02020603050405020304" pitchFamily="18" charset="0"/>
              <a:cs typeface="Times New Roman" panose="02020603050405020304" pitchFamily="18" charset="0"/>
            </a:endParaRPr>
          </a:p>
          <a:p>
            <a:pPr algn="ctr"/>
            <a:r>
              <a:rPr lang="en-US" sz="2800" dirty="0">
                <a:latin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cs typeface="Times New Roman" panose="02020603050405020304" pitchFamily="18" charset="0"/>
              </a:rPr>
              <a:t>Lực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đẩy</a:t>
            </a:r>
            <a:r>
              <a:rPr lang="en-US" sz="2800" dirty="0">
                <a:latin typeface="Times New Roman" panose="02020603050405020304" pitchFamily="18" charset="0"/>
                <a:cs typeface="Times New Roman" panose="02020603050405020304" pitchFamily="18" charset="0"/>
              </a:rPr>
              <a:t/>
            </a:r>
            <a:br>
              <a:rPr lang="en-US" sz="2800" dirty="0">
                <a:latin typeface="Times New Roman" panose="02020603050405020304" pitchFamily="18" charset="0"/>
                <a:cs typeface="Times New Roman" panose="02020603050405020304" pitchFamily="18" charset="0"/>
              </a:rPr>
            </a:br>
            <a:endParaRPr lang="en-US" sz="2800" dirty="0">
              <a:latin typeface="Times New Roman" panose="02020603050405020304" pitchFamily="18" charset="0"/>
              <a:cs typeface="Times New Roman" panose="02020603050405020304" pitchFamily="18" charset="0"/>
            </a:endParaRPr>
          </a:p>
        </p:txBody>
      </p:sp>
      <p:sp>
        <p:nvSpPr>
          <p:cNvPr id="19" name="Rectangle 18"/>
          <p:cNvSpPr/>
          <p:nvPr/>
        </p:nvSpPr>
        <p:spPr>
          <a:xfrm>
            <a:off x="6562624" y="5243946"/>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800" dirty="0">
              <a:latin typeface="Times New Roman" panose="02020603050405020304" pitchFamily="18" charset="0"/>
              <a:cs typeface="Times New Roman" panose="02020603050405020304" pitchFamily="18" charset="0"/>
            </a:endParaRPr>
          </a:p>
          <a:p>
            <a:pPr algn="ctr"/>
            <a:r>
              <a:rPr lang="en-US" sz="2800" dirty="0">
                <a:latin typeface="Times New Roman" panose="02020603050405020304" pitchFamily="18" charset="0"/>
                <a:cs typeface="Times New Roman" panose="02020603050405020304" pitchFamily="18" charset="0"/>
              </a:rPr>
              <a:t>D. </a:t>
            </a:r>
            <a:r>
              <a:rPr lang="en-US" sz="2800" dirty="0" err="1">
                <a:latin typeface="Times New Roman" panose="02020603050405020304" pitchFamily="18" charset="0"/>
                <a:cs typeface="Times New Roman" panose="02020603050405020304" pitchFamily="18" charset="0"/>
              </a:rPr>
              <a:t>Lực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uốn</a:t>
            </a:r>
            <a:r>
              <a:rPr lang="en-US" sz="2800" dirty="0">
                <a:latin typeface="Times New Roman" panose="02020603050405020304" pitchFamily="18" charset="0"/>
                <a:cs typeface="Times New Roman" panose="02020603050405020304" pitchFamily="18" charset="0"/>
              </a:rPr>
              <a:t> </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a:t>
            </a:r>
          </a:p>
        </p:txBody>
      </p:sp>
      <p:pic>
        <p:nvPicPr>
          <p:cNvPr id="2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9253" y="499167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750028" y="375071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70368" y="39353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796156" y="4904809"/>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3861254" y="-443477"/>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468583" y="1246908"/>
            <a:ext cx="9060871" cy="3108543"/>
          </a:xfrm>
          <a:prstGeom prst="rect">
            <a:avLst/>
          </a:prstGeom>
          <a:noFill/>
        </p:spPr>
        <p:txBody>
          <a:bodyPr wrap="square" rtlCol="0">
            <a:spAutoFit/>
          </a:bodyPr>
          <a:lstStyle/>
          <a:p>
            <a:r>
              <a:rPr lang="en-US" sz="2800" b="1" dirty="0">
                <a:latin typeface="Times New Roman" pitchFamily="18" charset="0"/>
                <a:cs typeface="Times New Roman" pitchFamily="18" charset="0"/>
              </a:rPr>
              <a:t>CÂU HỎI 7: </a:t>
            </a:r>
            <a:r>
              <a:rPr lang="en-US" sz="2800" b="1" dirty="0" err="1">
                <a:latin typeface="Times New Roman" pitchFamily="18" charset="0"/>
                <a:cs typeface="Times New Roman" pitchFamily="18" charset="0"/>
              </a:rPr>
              <a:t>Bạn</a:t>
            </a:r>
            <a:r>
              <a:rPr lang="en-US" sz="2800" b="1" dirty="0">
                <a:latin typeface="Times New Roman" pitchFamily="18" charset="0"/>
                <a:cs typeface="Times New Roman" pitchFamily="18" charset="0"/>
              </a:rPr>
              <a:t> A </a:t>
            </a:r>
            <a:r>
              <a:rPr lang="en-US" sz="2800" b="1" dirty="0" err="1">
                <a:latin typeface="Times New Roman" pitchFamily="18" charset="0"/>
                <a:cs typeface="Times New Roman" pitchFamily="18" charset="0"/>
              </a:rPr>
              <a:t>đang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thì</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bị</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vấp</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ngã</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Bạn</a:t>
            </a:r>
            <a:r>
              <a:rPr lang="en-US" sz="2800" b="1" dirty="0">
                <a:latin typeface="Times New Roman" pitchFamily="18" charset="0"/>
                <a:cs typeface="Times New Roman" pitchFamily="18" charset="0"/>
              </a:rPr>
              <a:t> B </a:t>
            </a:r>
            <a:r>
              <a:rPr lang="en-US" sz="2800" b="1" dirty="0" err="1">
                <a:latin typeface="Times New Roman" pitchFamily="18" charset="0"/>
                <a:cs typeface="Times New Roman" pitchFamily="18" charset="0"/>
              </a:rPr>
              <a:t>nhanh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chóng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tác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dụng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vào</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bạn</a:t>
            </a:r>
            <a:r>
              <a:rPr lang="en-US" sz="2800" b="1" dirty="0">
                <a:latin typeface="Times New Roman" pitchFamily="18" charset="0"/>
                <a:cs typeface="Times New Roman" pitchFamily="18" charset="0"/>
              </a:rPr>
              <a:t> A </a:t>
            </a:r>
            <a:r>
              <a:rPr lang="en-US" sz="2800" b="1" dirty="0" err="1">
                <a:latin typeface="Times New Roman" pitchFamily="18" charset="0"/>
                <a:cs typeface="Times New Roman" pitchFamily="18" charset="0"/>
              </a:rPr>
              <a:t>một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lực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giúp</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bạn</a:t>
            </a:r>
            <a:r>
              <a:rPr lang="en-US" sz="2800" b="1" dirty="0">
                <a:latin typeface="Times New Roman" pitchFamily="18" charset="0"/>
                <a:cs typeface="Times New Roman" pitchFamily="18" charset="0"/>
              </a:rPr>
              <a:t> A </a:t>
            </a:r>
            <a:r>
              <a:rPr lang="en-US" sz="2800" b="1" dirty="0" err="1">
                <a:latin typeface="Times New Roman" pitchFamily="18" charset="0"/>
                <a:cs typeface="Times New Roman" pitchFamily="18" charset="0"/>
              </a:rPr>
              <a:t>đứng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dậy</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lực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đó</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là</a:t>
            </a:r>
            <a:r>
              <a:rPr lang="en-US" sz="2800" b="1" dirty="0">
                <a:latin typeface="Times New Roman" pitchFamily="18" charset="0"/>
                <a:cs typeface="Times New Roman" pitchFamily="18" charset="0"/>
              </a:rPr>
              <a:t>:</a:t>
            </a:r>
            <a:r>
              <a:rPr lang="en-US" sz="2800" dirty="0">
                <a:latin typeface="Times New Roman" panose="02020603050405020304" pitchFamily="18" charset="0"/>
                <a:cs typeface="Times New Roman" panose="02020603050405020304" pitchFamily="18" charset="0"/>
              </a:rPr>
              <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
            </a:r>
            <a:br>
              <a:rPr lang="en-US" sz="2800" dirty="0">
                <a:latin typeface="Times New Roman" panose="02020603050405020304" pitchFamily="18" charset="0"/>
                <a:cs typeface="Times New Roman" panose="02020603050405020304" pitchFamily="18" charset="0"/>
              </a:rPr>
            </a:br>
            <a:endParaRPr lang="en-US" sz="2800" b="1" dirty="0">
              <a:solidFill>
                <a:schemeClr val="bg1"/>
              </a:solidFill>
              <a:latin typeface="Times New Roman" pitchFamily="18" charset="0"/>
              <a:cs typeface="Times New Roman" pitchFamily="18" charset="0"/>
            </a:endParaRPr>
          </a:p>
        </p:txBody>
      </p:sp>
      <p:pic>
        <p:nvPicPr>
          <p:cNvPr id="25" name="Picture 2">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0" y="5871474"/>
            <a:ext cx="1023815" cy="1019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3471810"/>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4"/>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4"/>
                                        </p:tgtEl>
                                      </p:cBhvr>
                                    </p:animEffect>
                                    <p:set>
                                      <p:cBhvr>
                                        <p:cTn id="13"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4" restart="whenNotActive" fill="hold" evtFilter="cancelBubble" nodeType="interactiveSeq">
                <p:stCondLst>
                  <p:cond evt="onClick" delay="0">
                    <p:tgtEl>
                      <p:spTgt spid="19"/>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4"/>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4"/>
                                        </p:tgtEl>
                                      </p:cBhvr>
                                    </p:animEffect>
                                    <p:set>
                                      <p:cBhvr>
                                        <p:cTn id="25"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26" restart="whenNotActive" fill="hold" evtFilter="cancelBubble" nodeType="interactiveSeq">
                <p:stCondLst>
                  <p:cond evt="onClick" delay="0">
                    <p:tgtEl>
                      <p:spTgt spid="18"/>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4"/>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4"/>
                                        </p:tgtEl>
                                      </p:cBhvr>
                                    </p:animEffect>
                                    <p:set>
                                      <p:cBhvr>
                                        <p:cTn id="3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16"/>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2212" t="3677" r="2199" b="3718"/>
          <a:stretch/>
        </p:blipFill>
        <p:spPr>
          <a:xfrm>
            <a:off x="0" y="0"/>
            <a:ext cx="12192000" cy="6858001"/>
          </a:xfrm>
          <a:prstGeom prst="rect">
            <a:avLst/>
          </a:prstGeom>
        </p:spPr>
      </p:pic>
      <p:sp>
        <p:nvSpPr>
          <p:cNvPr id="15" name="Rectangle 14"/>
          <p:cNvSpPr/>
          <p:nvPr/>
        </p:nvSpPr>
        <p:spPr>
          <a:xfrm>
            <a:off x="831273" y="748145"/>
            <a:ext cx="10607257" cy="2230581"/>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16" name="Rectangle 15"/>
          <p:cNvSpPr/>
          <p:nvPr/>
        </p:nvSpPr>
        <p:spPr>
          <a:xfrm>
            <a:off x="942109" y="3796145"/>
            <a:ext cx="4862946" cy="95596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endParaRPr lang="en-US" sz="2800" dirty="0">
              <a:latin typeface="+mj-lt"/>
            </a:endParaRPr>
          </a:p>
          <a:p>
            <a:r>
              <a:rPr lang="en-US" sz="2800" dirty="0">
                <a:latin typeface="Times New Roman" pitchFamily="18" charset="0"/>
                <a:cs typeface="Times New Roman" pitchFamily="18" charset="0"/>
              </a:rPr>
              <a:t>A. </a:t>
            </a:r>
            <a:r>
              <a:rPr lang="vi-VN" sz="2800" dirty="0">
                <a:latin typeface="Times New Roman" pitchFamily="18" charset="0"/>
                <a:cs typeface="Times New Roman" pitchFamily="18" charset="0"/>
              </a:rPr>
              <a:t>Lực số 3 và lực số 4 đều là lực kéo.</a:t>
            </a:r>
          </a:p>
          <a:p>
            <a:pPr algn="ctr"/>
            <a:r>
              <a:rPr lang="en-US" sz="2800" dirty="0">
                <a:latin typeface="Times New Roman" panose="02020603050405020304" pitchFamily="18" charset="0"/>
                <a:cs typeface="Times New Roman" panose="02020603050405020304" pitchFamily="18" charset="0"/>
              </a:rPr>
              <a:t>.</a:t>
            </a:r>
          </a:p>
        </p:txBody>
      </p:sp>
      <p:sp>
        <p:nvSpPr>
          <p:cNvPr id="17" name="Rectangle 16"/>
          <p:cNvSpPr/>
          <p:nvPr/>
        </p:nvSpPr>
        <p:spPr>
          <a:xfrm>
            <a:off x="914400" y="5015345"/>
            <a:ext cx="4724400" cy="9421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vi-VN" sz="2800" dirty="0">
                <a:latin typeface="+mj-lt"/>
              </a:rPr>
              <a:t>C. Lực số 3 là lực kéo, lực số 4 là lực đẩy</a:t>
            </a:r>
            <a:r>
              <a:rPr lang="vi-VN" sz="2800" dirty="0"/>
              <a:t>.</a:t>
            </a:r>
          </a:p>
        </p:txBody>
      </p:sp>
      <p:sp>
        <p:nvSpPr>
          <p:cNvPr id="18" name="Rectangle 17"/>
          <p:cNvSpPr/>
          <p:nvPr/>
        </p:nvSpPr>
        <p:spPr>
          <a:xfrm>
            <a:off x="6539345" y="3851564"/>
            <a:ext cx="4705221" cy="88917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800" dirty="0">
                <a:latin typeface="Times New Roman" pitchFamily="18" charset="0"/>
                <a:cs typeface="Times New Roman" pitchFamily="18" charset="0"/>
              </a:rPr>
              <a:t>B. </a:t>
            </a:r>
            <a:r>
              <a:rPr lang="vi-VN" sz="2800" dirty="0">
                <a:latin typeface="Times New Roman" pitchFamily="18" charset="0"/>
                <a:cs typeface="Times New Roman" pitchFamily="18" charset="0"/>
              </a:rPr>
              <a:t>Lực số 3 và lực số 4 đêu là lực đẩy.</a:t>
            </a:r>
            <a:endParaRPr lang="en-US" sz="2800" dirty="0">
              <a:latin typeface="Times New Roman" pitchFamily="18" charset="0"/>
              <a:cs typeface="Times New Roman" pitchFamily="18" charset="0"/>
            </a:endParaRPr>
          </a:p>
        </p:txBody>
      </p:sp>
      <p:sp>
        <p:nvSpPr>
          <p:cNvPr id="19" name="Rectangle 18"/>
          <p:cNvSpPr/>
          <p:nvPr/>
        </p:nvSpPr>
        <p:spPr>
          <a:xfrm>
            <a:off x="6456218" y="5015346"/>
            <a:ext cx="4790210" cy="88669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vi-VN" sz="2800" dirty="0">
                <a:latin typeface="+mj-lt"/>
              </a:rPr>
              <a:t>D. Lực số 3 là lực đẩy, lực số 4 là lực kéo.</a:t>
            </a:r>
          </a:p>
        </p:txBody>
      </p:sp>
      <p:pic>
        <p:nvPicPr>
          <p:cNvPr id="2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9253" y="499167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750028" y="375071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796157" y="3868495"/>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3861254" y="-443477"/>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413163" y="858984"/>
            <a:ext cx="9240982" cy="4832092"/>
          </a:xfrm>
          <a:prstGeom prst="rect">
            <a:avLst/>
          </a:prstGeom>
          <a:noFill/>
        </p:spPr>
        <p:txBody>
          <a:bodyPr wrap="square" rtlCol="0">
            <a:spAutoFit/>
          </a:bodyPr>
          <a:lstStyle/>
          <a:p>
            <a:r>
              <a:rPr lang="en-US" sz="2800" b="1" dirty="0">
                <a:latin typeface="Times New Roman" pitchFamily="18" charset="0"/>
                <a:cs typeface="Times New Roman" pitchFamily="18" charset="0"/>
              </a:rPr>
              <a:t>CÂU HỎI 8: </a:t>
            </a:r>
            <a:r>
              <a:rPr lang="vi-VN" sz="2800" dirty="0">
                <a:latin typeface="+mj-lt"/>
              </a:rPr>
              <a:t>Xét hai toa tàu thứ ba và thứ tư trong một đoàn tàu đang lên dốc. Lực mà toa tàu thứ ba tác dụng vào toa tàu thứ tư gọi là lực số 3, lực mà toa tàu thứ tư tác dụng lại toa tàu thứ ba gọi là lực số 4. Chọn câu đúng.</a:t>
            </a:r>
          </a:p>
          <a:p>
            <a:r>
              <a:rPr lang="vi-VN" sz="2800" dirty="0"/>
              <a:t/>
            </a:r>
            <a:br>
              <a:rPr lang="vi-VN" sz="2800" dirty="0"/>
            </a:br>
            <a:r>
              <a:rPr lang="vi-VN" sz="2800" dirty="0"/>
              <a:t/>
            </a:r>
            <a:br>
              <a:rPr lang="vi-VN" sz="2800" dirty="0"/>
            </a:br>
            <a:r>
              <a:rPr lang="en-US" sz="2800" dirty="0">
                <a:latin typeface="Times New Roman" panose="02020603050405020304" pitchFamily="18" charset="0"/>
                <a:cs typeface="Times New Roman" panose="02020603050405020304" pitchFamily="18" charset="0"/>
              </a:rPr>
              <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
            </a:r>
            <a:br>
              <a:rPr lang="en-US" sz="2800" dirty="0">
                <a:latin typeface="Times New Roman" panose="02020603050405020304" pitchFamily="18" charset="0"/>
                <a:cs typeface="Times New Roman" panose="02020603050405020304" pitchFamily="18" charset="0"/>
              </a:rPr>
            </a:br>
            <a:endParaRPr lang="en-US" sz="2800" b="1" dirty="0">
              <a:solidFill>
                <a:schemeClr val="bg1"/>
              </a:solidFill>
              <a:latin typeface="Times New Roman" pitchFamily="18" charset="0"/>
              <a:cs typeface="Times New Roman" pitchFamily="18" charset="0"/>
            </a:endParaRPr>
          </a:p>
        </p:txBody>
      </p:sp>
      <p:pic>
        <p:nvPicPr>
          <p:cNvPr id="25" name="Picture 2">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0" y="5871474"/>
            <a:ext cx="1023815" cy="1019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3471810"/>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4"/>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4"/>
                                        </p:tgtEl>
                                      </p:cBhvr>
                                    </p:animEffect>
                                    <p:set>
                                      <p:cBhvr>
                                        <p:cTn id="13"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4" restart="whenNotActive" fill="hold" evtFilter="cancelBubble" nodeType="interactiveSeq">
                <p:stCondLst>
                  <p:cond evt="onClick" delay="0">
                    <p:tgtEl>
                      <p:spTgt spid="19"/>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4"/>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4"/>
                                        </p:tgtEl>
                                      </p:cBhvr>
                                    </p:animEffect>
                                    <p:set>
                                      <p:cBhvr>
                                        <p:cTn id="25"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26" restart="whenNotActive" fill="hold" evtFilter="cancelBubble" nodeType="interactiveSeq">
                <p:stCondLst>
                  <p:cond evt="onClick" delay="0">
                    <p:tgtEl>
                      <p:spTgt spid="18"/>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4"/>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4"/>
                                        </p:tgtEl>
                                      </p:cBhvr>
                                    </p:animEffect>
                                    <p:set>
                                      <p:cBhvr>
                                        <p:cTn id="3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16"/>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2212" t="3677" r="2199" b="3718"/>
          <a:stretch/>
        </p:blipFill>
        <p:spPr>
          <a:xfrm>
            <a:off x="0" y="0"/>
            <a:ext cx="12192000" cy="6858001"/>
          </a:xfrm>
          <a:prstGeom prst="rect">
            <a:avLst/>
          </a:prstGeom>
        </p:spPr>
      </p:pic>
      <p:sp>
        <p:nvSpPr>
          <p:cNvPr id="15" name="Rectangle 14"/>
          <p:cNvSpPr/>
          <p:nvPr/>
        </p:nvSpPr>
        <p:spPr>
          <a:xfrm>
            <a:off x="937679" y="942556"/>
            <a:ext cx="10500851" cy="1814499"/>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16" name="Rectangle 15"/>
          <p:cNvSpPr/>
          <p:nvPr/>
        </p:nvSpPr>
        <p:spPr>
          <a:xfrm>
            <a:off x="900546" y="5043055"/>
            <a:ext cx="4835236" cy="72043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800" dirty="0">
              <a:latin typeface="Times New Roman" panose="02020603050405020304" pitchFamily="18" charset="0"/>
              <a:cs typeface="Times New Roman" panose="02020603050405020304" pitchFamily="18" charset="0"/>
            </a:endParaRPr>
          </a:p>
          <a:p>
            <a:pPr algn="ctr"/>
            <a:r>
              <a:rPr lang="en-US" sz="2800" dirty="0">
                <a:latin typeface="Times New Roman" panose="02020603050405020304" pitchFamily="18" charset="0"/>
                <a:cs typeface="Times New Roman" panose="02020603050405020304" pitchFamily="18" charset="0"/>
              </a:rPr>
              <a:t>C. </a:t>
            </a:r>
            <a:r>
              <a:rPr lang="en-US" sz="2800" dirty="0" err="1">
                <a:latin typeface="Times New Roman" panose="02020603050405020304" pitchFamily="18" charset="0"/>
                <a:cs typeface="Times New Roman" panose="02020603050405020304" pitchFamily="18" charset="0"/>
              </a:rPr>
              <a:t>Lực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nén</a:t>
            </a:r>
            <a:r>
              <a:rPr lang="en-US" sz="2800" dirty="0">
                <a:latin typeface="Times New Roman" panose="02020603050405020304" pitchFamily="18" charset="0"/>
                <a:cs typeface="Times New Roman" panose="02020603050405020304" pitchFamily="18" charset="0"/>
              </a:rPr>
              <a:t> </a:t>
            </a:r>
            <a:br>
              <a:rPr lang="en-US" sz="2800" dirty="0">
                <a:latin typeface="Times New Roman" panose="02020603050405020304" pitchFamily="18" charset="0"/>
                <a:cs typeface="Times New Roman" panose="02020603050405020304" pitchFamily="18" charset="0"/>
              </a:rPr>
            </a:br>
            <a:endParaRPr lang="en-US" sz="2800" dirty="0">
              <a:latin typeface="Times New Roman" panose="02020603050405020304" pitchFamily="18" charset="0"/>
              <a:cs typeface="Times New Roman" panose="02020603050405020304" pitchFamily="18" charset="0"/>
            </a:endParaRPr>
          </a:p>
        </p:txBody>
      </p:sp>
      <p:sp>
        <p:nvSpPr>
          <p:cNvPr id="17" name="Rectangle 16"/>
          <p:cNvSpPr/>
          <p:nvPr/>
        </p:nvSpPr>
        <p:spPr>
          <a:xfrm>
            <a:off x="932191" y="4235043"/>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A. </a:t>
            </a:r>
            <a:r>
              <a:rPr lang="en-US" sz="2800" dirty="0" err="1">
                <a:latin typeface="Times New Roman" panose="02020603050405020304" pitchFamily="18" charset="0"/>
                <a:cs typeface="Times New Roman" panose="02020603050405020304" pitchFamily="18" charset="0"/>
              </a:rPr>
              <a:t>Lực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đẩy</a:t>
            </a:r>
            <a:endParaRPr lang="en-US" sz="2800" dirty="0">
              <a:latin typeface="Times New Roman" pitchFamily="18" charset="0"/>
              <a:cs typeface="Times New Roman" pitchFamily="18" charset="0"/>
            </a:endParaRPr>
          </a:p>
        </p:txBody>
      </p:sp>
      <p:sp>
        <p:nvSpPr>
          <p:cNvPr id="18" name="Rectangle 17"/>
          <p:cNvSpPr/>
          <p:nvPr/>
        </p:nvSpPr>
        <p:spPr>
          <a:xfrm>
            <a:off x="6560763" y="413806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800" dirty="0">
              <a:latin typeface="Times New Roman" panose="02020603050405020304" pitchFamily="18" charset="0"/>
              <a:cs typeface="Times New Roman" panose="02020603050405020304" pitchFamily="18" charset="0"/>
            </a:endParaRPr>
          </a:p>
          <a:p>
            <a:pPr algn="ctr"/>
            <a:r>
              <a:rPr lang="en-US" sz="2800" dirty="0">
                <a:latin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cs typeface="Times New Roman" panose="02020603050405020304" pitchFamily="18" charset="0"/>
              </a:rPr>
              <a:t>Lực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uốn</a:t>
            </a:r>
            <a:r>
              <a:rPr lang="en-US" sz="2800" dirty="0">
                <a:latin typeface="Times New Roman" panose="02020603050405020304" pitchFamily="18" charset="0"/>
                <a:cs typeface="Times New Roman" panose="02020603050405020304" pitchFamily="18" charset="0"/>
              </a:rPr>
              <a:t/>
            </a:r>
            <a:br>
              <a:rPr lang="en-US" sz="2800" dirty="0">
                <a:latin typeface="Times New Roman" panose="02020603050405020304" pitchFamily="18" charset="0"/>
                <a:cs typeface="Times New Roman" panose="02020603050405020304" pitchFamily="18" charset="0"/>
              </a:rPr>
            </a:br>
            <a:endParaRPr lang="en-US" sz="2800" dirty="0">
              <a:latin typeface="Times New Roman" panose="02020603050405020304" pitchFamily="18" charset="0"/>
              <a:cs typeface="Times New Roman" panose="02020603050405020304" pitchFamily="18" charset="0"/>
            </a:endParaRPr>
          </a:p>
        </p:txBody>
      </p:sp>
      <p:sp>
        <p:nvSpPr>
          <p:cNvPr id="19" name="Rectangle 18"/>
          <p:cNvSpPr/>
          <p:nvPr/>
        </p:nvSpPr>
        <p:spPr>
          <a:xfrm>
            <a:off x="6562624" y="5243946"/>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800" dirty="0">
              <a:latin typeface="Times New Roman" panose="02020603050405020304" pitchFamily="18" charset="0"/>
              <a:cs typeface="Times New Roman" panose="02020603050405020304" pitchFamily="18" charset="0"/>
            </a:endParaRPr>
          </a:p>
          <a:p>
            <a:pPr algn="ctr"/>
            <a:r>
              <a:rPr lang="en-US" sz="2800" dirty="0">
                <a:latin typeface="Times New Roman" panose="02020603050405020304" pitchFamily="18" charset="0"/>
                <a:cs typeface="Times New Roman" panose="02020603050405020304" pitchFamily="18" charset="0"/>
              </a:rPr>
              <a:t>D. </a:t>
            </a:r>
            <a:r>
              <a:rPr lang="en-US" sz="2800" dirty="0" err="1">
                <a:latin typeface="Times New Roman" panose="02020603050405020304" pitchFamily="18" charset="0"/>
                <a:cs typeface="Times New Roman" panose="02020603050405020304" pitchFamily="18" charset="0"/>
              </a:rPr>
              <a:t>Lực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kéo</a:t>
            </a:r>
            <a:r>
              <a:rPr lang="en-US" sz="2800" dirty="0">
                <a:latin typeface="Times New Roman" panose="02020603050405020304" pitchFamily="18" charset="0"/>
                <a:cs typeface="Times New Roman" panose="02020603050405020304" pitchFamily="18" charset="0"/>
              </a:rPr>
              <a:t> </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a:t>
            </a:r>
          </a:p>
        </p:txBody>
      </p:sp>
      <p:pic>
        <p:nvPicPr>
          <p:cNvPr id="2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9253" y="499167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750028" y="375071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70368" y="39353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796156" y="4904809"/>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3861254" y="-443477"/>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468583" y="1246908"/>
            <a:ext cx="9060871" cy="2677656"/>
          </a:xfrm>
          <a:prstGeom prst="rect">
            <a:avLst/>
          </a:prstGeom>
          <a:noFill/>
        </p:spPr>
        <p:txBody>
          <a:bodyPr wrap="square" rtlCol="0">
            <a:spAutoFit/>
          </a:bodyPr>
          <a:lstStyle/>
          <a:p>
            <a:r>
              <a:rPr lang="en-US" sz="2800" b="1" dirty="0">
                <a:latin typeface="Times New Roman" pitchFamily="18" charset="0"/>
                <a:cs typeface="Times New Roman" pitchFamily="18" charset="0"/>
              </a:rPr>
              <a:t>CÂU HỎI 9: </a:t>
            </a:r>
            <a:r>
              <a:rPr lang="en-US" sz="2800" b="1" dirty="0" err="1">
                <a:latin typeface="Times New Roman" pitchFamily="18" charset="0"/>
                <a:cs typeface="Times New Roman" pitchFamily="18" charset="0"/>
              </a:rPr>
              <a:t>Khi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giẫm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chân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lên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một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quả</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bóng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tác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dụng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một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lực</a:t>
            </a:r>
            <a:r>
              <a:rPr lang="en-US" sz="2800" b="1" dirty="0">
                <a:latin typeface="Times New Roman" pitchFamily="18" charset="0"/>
                <a:cs typeface="Times New Roman" pitchFamily="18" charset="0"/>
              </a:rPr>
              <a:t> </a:t>
            </a:r>
            <a:r>
              <a:rPr lang="en-US" sz="2800" dirty="0">
                <a:latin typeface="Times New Roman" panose="02020603050405020304" pitchFamily="18" charset="0"/>
                <a:cs typeface="Times New Roman" panose="02020603050405020304" pitchFamily="18" charset="0"/>
              </a:rPr>
              <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
            </a:r>
            <a:br>
              <a:rPr lang="en-US" sz="2800" dirty="0">
                <a:latin typeface="Times New Roman" panose="02020603050405020304" pitchFamily="18" charset="0"/>
                <a:cs typeface="Times New Roman" panose="02020603050405020304" pitchFamily="18" charset="0"/>
              </a:rPr>
            </a:br>
            <a:endParaRPr lang="en-US" sz="2800" b="1" dirty="0">
              <a:solidFill>
                <a:schemeClr val="bg1"/>
              </a:solidFill>
              <a:latin typeface="Times New Roman" pitchFamily="18" charset="0"/>
              <a:cs typeface="Times New Roman" pitchFamily="18" charset="0"/>
            </a:endParaRPr>
          </a:p>
        </p:txBody>
      </p:sp>
      <p:pic>
        <p:nvPicPr>
          <p:cNvPr id="25" name="Picture 2">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0" y="5871474"/>
            <a:ext cx="1023815" cy="1019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3471810"/>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4"/>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4"/>
                                        </p:tgtEl>
                                      </p:cBhvr>
                                    </p:animEffect>
                                    <p:set>
                                      <p:cBhvr>
                                        <p:cTn id="13"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4" restart="whenNotActive" fill="hold" evtFilter="cancelBubble" nodeType="interactiveSeq">
                <p:stCondLst>
                  <p:cond evt="onClick" delay="0">
                    <p:tgtEl>
                      <p:spTgt spid="19"/>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4"/>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4"/>
                                        </p:tgtEl>
                                      </p:cBhvr>
                                    </p:animEffect>
                                    <p:set>
                                      <p:cBhvr>
                                        <p:cTn id="25"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26" restart="whenNotActive" fill="hold" evtFilter="cancelBubble" nodeType="interactiveSeq">
                <p:stCondLst>
                  <p:cond evt="onClick" delay="0">
                    <p:tgtEl>
                      <p:spTgt spid="18"/>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4"/>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4"/>
                                        </p:tgtEl>
                                      </p:cBhvr>
                                    </p:animEffect>
                                    <p:set>
                                      <p:cBhvr>
                                        <p:cTn id="3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16"/>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2212" t="3677" r="2199" b="3718"/>
          <a:stretch/>
        </p:blipFill>
        <p:spPr>
          <a:xfrm>
            <a:off x="0" y="0"/>
            <a:ext cx="12192000" cy="6858001"/>
          </a:xfrm>
          <a:prstGeom prst="rect">
            <a:avLst/>
          </a:prstGeom>
        </p:spPr>
      </p:pic>
      <p:sp>
        <p:nvSpPr>
          <p:cNvPr id="15" name="Rectangle 14"/>
          <p:cNvSpPr/>
          <p:nvPr/>
        </p:nvSpPr>
        <p:spPr>
          <a:xfrm>
            <a:off x="840697" y="942556"/>
            <a:ext cx="10500851" cy="1814499"/>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16" name="Rectangle 15"/>
          <p:cNvSpPr/>
          <p:nvPr/>
        </p:nvSpPr>
        <p:spPr>
          <a:xfrm>
            <a:off x="6317673" y="5070763"/>
            <a:ext cx="5126182" cy="114992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800" dirty="0">
              <a:solidFill>
                <a:schemeClr val="bg1"/>
              </a:solidFill>
              <a:latin typeface="Times New Roman" pitchFamily="18" charset="0"/>
              <a:cs typeface="Times New Roman" pitchFamily="18" charset="0"/>
            </a:endParaRPr>
          </a:p>
          <a:p>
            <a:r>
              <a:rPr lang="en-US" sz="2800" dirty="0">
                <a:latin typeface="Times New Roman" panose="02020603050405020304" pitchFamily="18" charset="0"/>
                <a:cs typeface="Times New Roman" panose="02020603050405020304" pitchFamily="18" charset="0"/>
              </a:rPr>
              <a:t>D. </a:t>
            </a:r>
            <a:r>
              <a:rPr lang="en-US" sz="2800" dirty="0" err="1">
                <a:latin typeface="Times New Roman" panose="02020603050405020304" pitchFamily="18" charset="0"/>
                <a:cs typeface="Times New Roman" panose="02020603050405020304" pitchFamily="18" charset="0"/>
              </a:rPr>
              <a:t>Lực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thỏi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nam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sắt</a:t>
            </a:r>
            <a:endParaRPr lang="en-US" sz="2800" dirty="0">
              <a:latin typeface="Times New Roman" panose="02020603050405020304" pitchFamily="18" charset="0"/>
              <a:cs typeface="Times New Roman" panose="02020603050405020304" pitchFamily="18" charset="0"/>
            </a:endParaRPr>
          </a:p>
          <a:p>
            <a:pPr algn="ctr"/>
            <a:endParaRPr lang="en-US" sz="2800" dirty="0">
              <a:latin typeface="Times New Roman" panose="02020603050405020304" pitchFamily="18" charset="0"/>
              <a:cs typeface="Times New Roman" panose="02020603050405020304" pitchFamily="18" charset="0"/>
            </a:endParaRPr>
          </a:p>
        </p:txBody>
      </p:sp>
      <p:sp>
        <p:nvSpPr>
          <p:cNvPr id="17" name="Rectangle 16"/>
          <p:cNvSpPr/>
          <p:nvPr/>
        </p:nvSpPr>
        <p:spPr>
          <a:xfrm>
            <a:off x="637309" y="5112325"/>
            <a:ext cx="5001492" cy="12192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800" dirty="0">
                <a:latin typeface="Times New Roman" panose="02020603050405020304" pitchFamily="18" charset="0"/>
                <a:cs typeface="Times New Roman" panose="02020603050405020304" pitchFamily="18" charset="0"/>
              </a:rPr>
              <a:t>C. </a:t>
            </a:r>
            <a:r>
              <a:rPr lang="en-US" sz="2800" dirty="0" err="1">
                <a:latin typeface="Times New Roman" panose="02020603050405020304" pitchFamily="18" charset="0"/>
                <a:cs typeface="Times New Roman" panose="02020603050405020304" pitchFamily="18" charset="0"/>
              </a:rPr>
              <a:t>Lực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cẩu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nâng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khỏi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cs typeface="Times New Roman" panose="02020603050405020304" pitchFamily="18" charset="0"/>
              </a:rPr>
              <a:t>.</a:t>
            </a:r>
          </a:p>
        </p:txBody>
      </p:sp>
      <p:sp>
        <p:nvSpPr>
          <p:cNvPr id="18" name="Rectangle 17"/>
          <p:cNvSpPr/>
          <p:nvPr/>
        </p:nvSpPr>
        <p:spPr>
          <a:xfrm>
            <a:off x="6331527" y="3810000"/>
            <a:ext cx="4913040" cy="112221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800" dirty="0">
                <a:latin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cs typeface="Times New Roman" panose="02020603050405020304" pitchFamily="18" charset="0"/>
              </a:rPr>
              <a:t>Lực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tay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ấn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bóng</a:t>
            </a:r>
            <a:r>
              <a:rPr lang="en-US" sz="2800" dirty="0">
                <a:latin typeface="Times New Roman" panose="02020603050405020304" pitchFamily="18" charset="0"/>
                <a:cs typeface="Times New Roman" panose="02020603050405020304" pitchFamily="18" charset="0"/>
              </a:rPr>
              <a:t> bay</a:t>
            </a:r>
          </a:p>
        </p:txBody>
      </p:sp>
      <p:sp>
        <p:nvSpPr>
          <p:cNvPr id="19" name="Rectangle 18"/>
          <p:cNvSpPr/>
          <p:nvPr/>
        </p:nvSpPr>
        <p:spPr>
          <a:xfrm>
            <a:off x="623454" y="3851564"/>
            <a:ext cx="5056909" cy="94885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A. </a:t>
            </a:r>
            <a:r>
              <a:rPr lang="en-US" sz="2800" dirty="0" err="1">
                <a:latin typeface="Times New Roman" panose="02020603050405020304" pitchFamily="18" charset="0"/>
                <a:cs typeface="Times New Roman" panose="02020603050405020304" pitchFamily="18" charset="0"/>
              </a:rPr>
              <a:t>Lực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cầu</a:t>
            </a:r>
            <a:r>
              <a:rPr lang="en-US" sz="2800" dirty="0">
                <a:latin typeface="Times New Roman" panose="02020603050405020304" pitchFamily="18" charset="0"/>
                <a:cs typeface="Times New Roman" panose="02020603050405020304" pitchFamily="18" charset="0"/>
              </a:rPr>
              <a:t>.</a:t>
            </a:r>
          </a:p>
          <a:p>
            <a:pPr algn="ctr"/>
            <a:endParaRPr lang="en-US" sz="2800" dirty="0">
              <a:solidFill>
                <a:schemeClr val="bg1"/>
              </a:solidFill>
              <a:latin typeface="Times New Roman" pitchFamily="18" charset="0"/>
              <a:cs typeface="Times New Roman" pitchFamily="18" charset="0"/>
            </a:endParaRPr>
          </a:p>
        </p:txBody>
      </p:sp>
      <p:pic>
        <p:nvPicPr>
          <p:cNvPr id="2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750028" y="375071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125786" y="5099162"/>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573502" y="4963003"/>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3861254" y="-443477"/>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731819" y="1468581"/>
            <a:ext cx="9060871" cy="954107"/>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CÂU HỎI 10: </a:t>
            </a:r>
            <a:r>
              <a:rPr lang="en-US" sz="2800" b="1" dirty="0" err="1">
                <a:latin typeface="Times New Roman" panose="02020603050405020304" pitchFamily="18" charset="0"/>
                <a:cs typeface="Times New Roman" panose="02020603050405020304" pitchFamily="18" charset="0"/>
              </a:rPr>
              <a:t>Lực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sau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đây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lực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hút</a:t>
            </a:r>
            <a:r>
              <a:rPr lang="en-US" sz="2800" b="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endParaRPr lang="en-US" sz="2800" b="1" dirty="0">
              <a:latin typeface="Times New Roman" pitchFamily="18" charset="0"/>
              <a:cs typeface="Times New Roman" pitchFamily="18" charset="0"/>
            </a:endParaRPr>
          </a:p>
        </p:txBody>
      </p:sp>
      <p:pic>
        <p:nvPicPr>
          <p:cNvPr id="25" name="Picture 2">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0" y="5871474"/>
            <a:ext cx="1023815" cy="1019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3471810"/>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4"/>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4"/>
                                        </p:tgtEl>
                                      </p:cBhvr>
                                    </p:animEffect>
                                    <p:set>
                                      <p:cBhvr>
                                        <p:cTn id="13"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4" restart="whenNotActive" fill="hold" evtFilter="cancelBubble" nodeType="interactiveSeq">
                <p:stCondLst>
                  <p:cond evt="onClick" delay="0">
                    <p:tgtEl>
                      <p:spTgt spid="19"/>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4"/>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4"/>
                                        </p:tgtEl>
                                      </p:cBhvr>
                                    </p:animEffect>
                                    <p:set>
                                      <p:cBhvr>
                                        <p:cTn id="25"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26" restart="whenNotActive" fill="hold" evtFilter="cancelBubble" nodeType="interactiveSeq">
                <p:stCondLst>
                  <p:cond evt="onClick" delay="0">
                    <p:tgtEl>
                      <p:spTgt spid="18"/>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4"/>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4"/>
                                        </p:tgtEl>
                                      </p:cBhvr>
                                    </p:animEffect>
                                    <p:set>
                                      <p:cBhvr>
                                        <p:cTn id="3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16"/>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2212" t="3677" r="2199" b="3718"/>
          <a:stretch/>
        </p:blipFill>
        <p:spPr>
          <a:xfrm>
            <a:off x="0" y="0"/>
            <a:ext cx="12192000" cy="6858001"/>
          </a:xfrm>
          <a:prstGeom prst="rect">
            <a:avLst/>
          </a:prstGeom>
        </p:spPr>
      </p:pic>
      <p:sp>
        <p:nvSpPr>
          <p:cNvPr id="15" name="Rectangle 14"/>
          <p:cNvSpPr/>
          <p:nvPr/>
        </p:nvSpPr>
        <p:spPr>
          <a:xfrm>
            <a:off x="937679" y="942556"/>
            <a:ext cx="10500851" cy="1814499"/>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en-US" sz="2800" dirty="0">
              <a:solidFill>
                <a:schemeClr val="tx1"/>
              </a:solidFill>
              <a:latin typeface="Times New Roman" panose="02020603050405020304" pitchFamily="18" charset="0"/>
              <a:cs typeface="Times New Roman" panose="02020603050405020304" pitchFamily="18" charset="0"/>
            </a:endParaRPr>
          </a:p>
          <a:p>
            <a:endParaRPr lang="en-US" sz="2800" dirty="0">
              <a:solidFill>
                <a:schemeClr val="tx1"/>
              </a:solidFill>
              <a:latin typeface="Times New Roman" panose="02020603050405020304" pitchFamily="18" charset="0"/>
              <a:cs typeface="Times New Roman" panose="02020603050405020304" pitchFamily="18" charset="0"/>
            </a:endParaRPr>
          </a:p>
          <a:p>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a:solidFill>
                  <a:schemeClr val="tx1"/>
                </a:solidFill>
                <a:latin typeface="Times New Roman" panose="02020603050405020304" pitchFamily="18" charset="0"/>
                <a:cs typeface="Times New Roman" panose="02020603050405020304" pitchFamily="18" charset="0"/>
              </a:rPr>
              <a:t>CÂU HỎI 11: </a:t>
            </a:r>
            <a:r>
              <a:rPr lang="en-US" sz="2800" b="1" dirty="0" err="1">
                <a:solidFill>
                  <a:schemeClr val="tx1"/>
                </a:solidFill>
                <a:latin typeface="Times New Roman" pitchFamily="18" charset="0"/>
                <a:cs typeface="Times New Roman" pitchFamily="18" charset="0"/>
              </a:rPr>
              <a:t>Phát</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biểu</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nào</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sau</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đây</a:t>
            </a:r>
            <a:r>
              <a:rPr lang="en-US" sz="2800" b="1" dirty="0">
                <a:solidFill>
                  <a:schemeClr val="tx1"/>
                </a:solidFill>
                <a:latin typeface="Times New Roman" pitchFamily="18" charset="0"/>
                <a:cs typeface="Times New Roman" pitchFamily="18" charset="0"/>
              </a:rPr>
              <a:t> </a:t>
            </a:r>
            <a:r>
              <a:rPr lang="en-US" sz="2800" b="1" i="1" dirty="0" err="1">
                <a:solidFill>
                  <a:schemeClr val="tx1"/>
                </a:solidFill>
                <a:latin typeface="Times New Roman" pitchFamily="18" charset="0"/>
                <a:cs typeface="Times New Roman" pitchFamily="18" charset="0"/>
              </a:rPr>
              <a:t>không</a:t>
            </a:r>
            <a:r>
              <a:rPr lang="en-US" sz="2800" b="1" i="1" dirty="0">
                <a:solidFill>
                  <a:schemeClr val="tx1"/>
                </a:solidFill>
                <a:latin typeface="Times New Roman" pitchFamily="18" charset="0"/>
                <a:cs typeface="Times New Roman" pitchFamily="18" charset="0"/>
              </a:rPr>
              <a:t> </a:t>
            </a:r>
            <a:r>
              <a:rPr lang="en-US" sz="2800" b="1" i="1" dirty="0" err="1">
                <a:solidFill>
                  <a:schemeClr val="tx1"/>
                </a:solidFill>
                <a:latin typeface="Times New Roman" pitchFamily="18" charset="0"/>
                <a:cs typeface="Times New Roman" pitchFamily="18" charset="0"/>
              </a:rPr>
              <a:t>đúng</a:t>
            </a:r>
            <a:r>
              <a:rPr lang="en-US" sz="2800" b="1" dirty="0">
                <a:solidFill>
                  <a:schemeClr val="tx1"/>
                </a:solidFill>
                <a:latin typeface="Times New Roman" pitchFamily="18" charset="0"/>
                <a:cs typeface="Times New Roman" pitchFamily="18" charset="0"/>
              </a:rPr>
              <a:t>?</a:t>
            </a:r>
            <a:endParaRPr lang="en-US" sz="2800" dirty="0">
              <a:solidFill>
                <a:schemeClr val="tx1"/>
              </a:solidFill>
              <a:latin typeface="Times New Roman" pitchFamily="18" charset="0"/>
              <a:cs typeface="Times New Roman" pitchFamily="18" charset="0"/>
            </a:endParaRPr>
          </a:p>
          <a:p>
            <a:r>
              <a:rPr lang="en-US" sz="2800" dirty="0">
                <a:solidFill>
                  <a:schemeClr val="tx1"/>
                </a:solidFill>
                <a:latin typeface="Times New Roman" pitchFamily="18" charset="0"/>
                <a:cs typeface="Times New Roman" pitchFamily="18" charset="0"/>
              </a:rPr>
              <a:t/>
            </a:r>
            <a:br>
              <a:rPr lang="en-US" sz="2800" dirty="0">
                <a:solidFill>
                  <a:schemeClr val="tx1"/>
                </a:solidFill>
                <a:latin typeface="Times New Roman" pitchFamily="18" charset="0"/>
                <a:cs typeface="Times New Roman" pitchFamily="18" charset="0"/>
              </a:rPr>
            </a:br>
            <a:r>
              <a:rPr lang="en-US" sz="2800" dirty="0">
                <a:latin typeface="Times New Roman" panose="02020603050405020304" pitchFamily="18" charset="0"/>
                <a:cs typeface="Times New Roman" panose="02020603050405020304" pitchFamily="18" charset="0"/>
              </a:rPr>
              <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
            </a:r>
            <a:br>
              <a:rPr lang="en-US" sz="2800" dirty="0">
                <a:latin typeface="Times New Roman" panose="02020603050405020304" pitchFamily="18" charset="0"/>
                <a:cs typeface="Times New Roman" panose="02020603050405020304" pitchFamily="18" charset="0"/>
              </a:rPr>
            </a:br>
            <a:endParaRPr lang="en-US" sz="2800" dirty="0">
              <a:latin typeface="Times New Roman" panose="02020603050405020304" pitchFamily="18" charset="0"/>
              <a:cs typeface="Times New Roman" panose="02020603050405020304" pitchFamily="18" charset="0"/>
            </a:endParaRPr>
          </a:p>
        </p:txBody>
      </p:sp>
      <p:sp>
        <p:nvSpPr>
          <p:cNvPr id="16" name="Rectangle 15"/>
          <p:cNvSpPr/>
          <p:nvPr/>
        </p:nvSpPr>
        <p:spPr>
          <a:xfrm>
            <a:off x="6456218" y="3920837"/>
            <a:ext cx="4599709" cy="92825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800" dirty="0">
                <a:latin typeface="Times New Roman" panose="02020603050405020304" pitchFamily="18" charset="0"/>
                <a:cs typeface="Times New Roman" panose="02020603050405020304" pitchFamily="18" charset="0"/>
              </a:rPr>
              <a:t>B .</a:t>
            </a:r>
            <a:r>
              <a:rPr lang="en-US" sz="2800" dirty="0" err="1">
                <a:latin typeface="Times New Roman" pitchFamily="18" charset="0"/>
                <a:cs typeface="Times New Roman" pitchFamily="18" charset="0"/>
              </a:rPr>
              <a:t>Lực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nguyên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vật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tàng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hình</a:t>
            </a:r>
            <a:endParaRPr lang="en-US" sz="2800" dirty="0">
              <a:latin typeface="Times New Roman" pitchFamily="18" charset="0"/>
              <a:cs typeface="Times New Roman" pitchFamily="18" charset="0"/>
            </a:endParaRPr>
          </a:p>
        </p:txBody>
      </p:sp>
      <p:sp>
        <p:nvSpPr>
          <p:cNvPr id="17" name="Rectangle 16"/>
          <p:cNvSpPr/>
          <p:nvPr/>
        </p:nvSpPr>
        <p:spPr>
          <a:xfrm>
            <a:off x="845127" y="5237019"/>
            <a:ext cx="5126182" cy="123305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800" dirty="0">
                <a:latin typeface="Times New Roman" pitchFamily="18" charset="0"/>
                <a:cs typeface="Times New Roman" pitchFamily="18" charset="0"/>
              </a:rPr>
              <a:t>C. </a:t>
            </a:r>
            <a:r>
              <a:rPr lang="en-US" sz="2800" dirty="0" err="1">
                <a:latin typeface="Times New Roman" pitchFamily="18" charset="0"/>
                <a:cs typeface="Times New Roman" pitchFamily="18" charset="0"/>
              </a:rPr>
              <a:t>Lực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nguyên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vật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thay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đổi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tốc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chuyển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động</a:t>
            </a:r>
            <a:r>
              <a:rPr lang="en-US" sz="2800" dirty="0">
                <a:latin typeface="Times New Roman" pitchFamily="18" charset="0"/>
                <a:cs typeface="Times New Roman" pitchFamily="18" charset="0"/>
              </a:rPr>
              <a:t>. </a:t>
            </a:r>
          </a:p>
        </p:txBody>
      </p:sp>
      <p:sp>
        <p:nvSpPr>
          <p:cNvPr id="18" name="Rectangle 17"/>
          <p:cNvSpPr/>
          <p:nvPr/>
        </p:nvSpPr>
        <p:spPr>
          <a:xfrm>
            <a:off x="969818" y="3851564"/>
            <a:ext cx="4691368" cy="102771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800" dirty="0">
                <a:latin typeface="Times New Roman" pitchFamily="18" charset="0"/>
                <a:cs typeface="Times New Roman" pitchFamily="18" charset="0"/>
              </a:rPr>
              <a:t>A. </a:t>
            </a:r>
            <a:r>
              <a:rPr lang="en-US" sz="2800" dirty="0" err="1">
                <a:latin typeface="Times New Roman" pitchFamily="18" charset="0"/>
                <a:cs typeface="Times New Roman" pitchFamily="18" charset="0"/>
              </a:rPr>
              <a:t>Lực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nguyên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vật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thay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đổi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hướng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chuyển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động</a:t>
            </a:r>
            <a:r>
              <a:rPr lang="en-US" sz="2800" dirty="0">
                <a:latin typeface="Times New Roman" pitchFamily="18" charset="0"/>
                <a:cs typeface="Times New Roman" pitchFamily="18" charset="0"/>
              </a:rPr>
              <a:t>.</a:t>
            </a:r>
          </a:p>
        </p:txBody>
      </p:sp>
      <p:sp>
        <p:nvSpPr>
          <p:cNvPr id="19" name="Rectangle 18"/>
          <p:cNvSpPr/>
          <p:nvPr/>
        </p:nvSpPr>
        <p:spPr>
          <a:xfrm>
            <a:off x="6525492" y="5243946"/>
            <a:ext cx="4720936" cy="104601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800" dirty="0">
                <a:latin typeface="Times New Roman" pitchFamily="18" charset="0"/>
                <a:cs typeface="Times New Roman" pitchFamily="18" charset="0"/>
              </a:rPr>
              <a:t>D. </a:t>
            </a:r>
            <a:r>
              <a:rPr lang="en-US" sz="2800" dirty="0" err="1">
                <a:latin typeface="Times New Roman" pitchFamily="18" charset="0"/>
                <a:cs typeface="Times New Roman" pitchFamily="18" charset="0"/>
              </a:rPr>
              <a:t>Lực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nguyên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vật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bị</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biến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dạng</a:t>
            </a:r>
            <a:r>
              <a:rPr lang="en-US" sz="2800" dirty="0">
                <a:latin typeface="Times New Roman" pitchFamily="18" charset="0"/>
                <a:cs typeface="Times New Roman" pitchFamily="18" charset="0"/>
              </a:rPr>
              <a:t>.</a:t>
            </a:r>
          </a:p>
        </p:txBody>
      </p:sp>
      <p:pic>
        <p:nvPicPr>
          <p:cNvPr id="2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9253" y="499167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83519" y="3825358"/>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890259" y="5209998"/>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130157" y="3882349"/>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3861254" y="-443477"/>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731819" y="1468581"/>
            <a:ext cx="9060871" cy="2246769"/>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
            </a:r>
            <a:br>
              <a:rPr lang="en-US" sz="2800" dirty="0">
                <a:latin typeface="Times New Roman" panose="02020603050405020304" pitchFamily="18" charset="0"/>
                <a:cs typeface="Times New Roman" panose="02020603050405020304" pitchFamily="18" charset="0"/>
              </a:rPr>
            </a:br>
            <a:endParaRPr lang="en-US" sz="2800" b="1" dirty="0">
              <a:solidFill>
                <a:schemeClr val="bg1"/>
              </a:solidFill>
              <a:latin typeface="Times New Roman" pitchFamily="18" charset="0"/>
              <a:cs typeface="Times New Roman" pitchFamily="18" charset="0"/>
            </a:endParaRPr>
          </a:p>
        </p:txBody>
      </p:sp>
      <p:pic>
        <p:nvPicPr>
          <p:cNvPr id="25" name="Picture 2">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0" y="5871474"/>
            <a:ext cx="1023815" cy="1019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3471810"/>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4"/>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4"/>
                                        </p:tgtEl>
                                      </p:cBhvr>
                                    </p:animEffect>
                                    <p:set>
                                      <p:cBhvr>
                                        <p:cTn id="13"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4" restart="whenNotActive" fill="hold" evtFilter="cancelBubble" nodeType="interactiveSeq">
                <p:stCondLst>
                  <p:cond evt="onClick" delay="0">
                    <p:tgtEl>
                      <p:spTgt spid="19"/>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4"/>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4"/>
                                        </p:tgtEl>
                                      </p:cBhvr>
                                    </p:animEffect>
                                    <p:set>
                                      <p:cBhvr>
                                        <p:cTn id="25"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26" restart="whenNotActive" fill="hold" evtFilter="cancelBubble" nodeType="interactiveSeq">
                <p:stCondLst>
                  <p:cond evt="onClick" delay="0">
                    <p:tgtEl>
                      <p:spTgt spid="18"/>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4"/>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4"/>
                                        </p:tgtEl>
                                      </p:cBhvr>
                                    </p:animEffect>
                                    <p:set>
                                      <p:cBhvr>
                                        <p:cTn id="3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16"/>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2212" t="3677" r="2199" b="3718"/>
          <a:stretch/>
        </p:blipFill>
        <p:spPr>
          <a:xfrm>
            <a:off x="0" y="0"/>
            <a:ext cx="12192000" cy="6858001"/>
          </a:xfrm>
          <a:prstGeom prst="rect">
            <a:avLst/>
          </a:prstGeom>
        </p:spPr>
      </p:pic>
      <p:sp>
        <p:nvSpPr>
          <p:cNvPr id="15" name="Rectangle 14"/>
          <p:cNvSpPr/>
          <p:nvPr/>
        </p:nvSpPr>
        <p:spPr>
          <a:xfrm>
            <a:off x="937679" y="942556"/>
            <a:ext cx="10500851" cy="1814499"/>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16" name="Rectangle 15"/>
          <p:cNvSpPr/>
          <p:nvPr/>
        </p:nvSpPr>
        <p:spPr>
          <a:xfrm>
            <a:off x="845127" y="5043055"/>
            <a:ext cx="4890655" cy="139930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800" dirty="0">
              <a:latin typeface="Times New Roman" panose="02020603050405020304" pitchFamily="18" charset="0"/>
              <a:cs typeface="Times New Roman" panose="02020603050405020304" pitchFamily="18" charset="0"/>
            </a:endParaRPr>
          </a:p>
          <a:p>
            <a:pPr algn="ctr"/>
            <a:endParaRPr lang="en-US" sz="2800" dirty="0">
              <a:solidFill>
                <a:schemeClr val="bg1"/>
              </a:solidFill>
              <a:latin typeface="Times New Roman" pitchFamily="18" charset="0"/>
              <a:cs typeface="Times New Roman" pitchFamily="18" charset="0"/>
            </a:endParaRPr>
          </a:p>
          <a:p>
            <a:r>
              <a:rPr lang="en-US" sz="2800" dirty="0">
                <a:solidFill>
                  <a:schemeClr val="bg1"/>
                </a:solidFill>
                <a:latin typeface="Times New Roman" pitchFamily="18" charset="0"/>
                <a:cs typeface="Times New Roman" pitchFamily="18" charset="0"/>
              </a:rPr>
              <a:t>C. </a:t>
            </a:r>
            <a:r>
              <a:rPr lang="en-US" sz="2800" dirty="0" err="1">
                <a:solidFill>
                  <a:schemeClr val="bg1"/>
                </a:solidFill>
                <a:latin typeface="Times New Roman" pitchFamily="18" charset="0"/>
                <a:cs typeface="Times New Roman" pitchFamily="18" charset="0"/>
              </a:rPr>
              <a:t>Quả</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bóng</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vừa</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bị</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biến</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đổi</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hình</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dạng</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vừa</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bị</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biến</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đổi</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chuyển</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động</a:t>
            </a:r>
            <a:r>
              <a:rPr lang="en-US" sz="2800" dirty="0">
                <a:solidFill>
                  <a:schemeClr val="bg1"/>
                </a:solidFill>
                <a:latin typeface="Times New Roman" pitchFamily="18" charset="0"/>
                <a:cs typeface="Times New Roman" pitchFamily="18" charset="0"/>
              </a:rPr>
              <a:t>. </a:t>
            </a:r>
          </a:p>
          <a:p>
            <a:pPr algn="ctr"/>
            <a:r>
              <a:rPr lang="en-US" sz="2800" dirty="0">
                <a:latin typeface="Times New Roman" panose="02020603050405020304" pitchFamily="18" charset="0"/>
                <a:cs typeface="Times New Roman" panose="02020603050405020304" pitchFamily="18" charset="0"/>
              </a:rPr>
              <a:t/>
            </a:r>
            <a:br>
              <a:rPr lang="en-US" sz="2800" dirty="0">
                <a:latin typeface="Times New Roman" panose="02020603050405020304" pitchFamily="18" charset="0"/>
                <a:cs typeface="Times New Roman" panose="02020603050405020304" pitchFamily="18" charset="0"/>
              </a:rPr>
            </a:br>
            <a:endParaRPr lang="en-US" sz="2800" dirty="0">
              <a:latin typeface="Times New Roman" panose="02020603050405020304" pitchFamily="18" charset="0"/>
              <a:cs typeface="Times New Roman" panose="02020603050405020304" pitchFamily="18" charset="0"/>
            </a:endParaRPr>
          </a:p>
        </p:txBody>
      </p:sp>
      <p:sp>
        <p:nvSpPr>
          <p:cNvPr id="17" name="Rectangle 16"/>
          <p:cNvSpPr/>
          <p:nvPr/>
        </p:nvSpPr>
        <p:spPr>
          <a:xfrm>
            <a:off x="845127" y="3768437"/>
            <a:ext cx="4770867" cy="106928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800" dirty="0">
                <a:solidFill>
                  <a:schemeClr val="bg1"/>
                </a:solidFill>
                <a:latin typeface="Times New Roman" pitchFamily="18" charset="0"/>
                <a:cs typeface="Times New Roman" pitchFamily="18" charset="0"/>
              </a:rPr>
              <a:t>A. </a:t>
            </a:r>
            <a:r>
              <a:rPr lang="en-US" sz="2800" dirty="0" err="1">
                <a:solidFill>
                  <a:schemeClr val="bg1"/>
                </a:solidFill>
                <a:latin typeface="Times New Roman" pitchFamily="18" charset="0"/>
                <a:cs typeface="Times New Roman" pitchFamily="18" charset="0"/>
              </a:rPr>
              <a:t>Quả</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bóng</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chỉ</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bị</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biến</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đổi</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chuyển</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động</a:t>
            </a:r>
            <a:r>
              <a:rPr lang="en-US" sz="2800" dirty="0">
                <a:solidFill>
                  <a:schemeClr val="bg1"/>
                </a:solidFill>
                <a:latin typeface="Times New Roman" pitchFamily="18" charset="0"/>
                <a:cs typeface="Times New Roman" pitchFamily="18" charset="0"/>
              </a:rPr>
              <a:t>.</a:t>
            </a:r>
          </a:p>
        </p:txBody>
      </p:sp>
      <p:sp>
        <p:nvSpPr>
          <p:cNvPr id="18" name="Rectangle 17"/>
          <p:cNvSpPr/>
          <p:nvPr/>
        </p:nvSpPr>
        <p:spPr>
          <a:xfrm>
            <a:off x="6539345" y="3768436"/>
            <a:ext cx="4705221" cy="97229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800" dirty="0">
              <a:latin typeface="Times New Roman" panose="02020603050405020304" pitchFamily="18" charset="0"/>
              <a:cs typeface="Times New Roman" panose="02020603050405020304" pitchFamily="18" charset="0"/>
            </a:endParaRPr>
          </a:p>
          <a:p>
            <a:pPr algn="ctr"/>
            <a:endParaRPr lang="en-US" sz="2800" dirty="0">
              <a:solidFill>
                <a:schemeClr val="bg1"/>
              </a:solidFill>
              <a:latin typeface="Times New Roman" pitchFamily="18" charset="0"/>
              <a:cs typeface="Times New Roman" pitchFamily="18" charset="0"/>
            </a:endParaRPr>
          </a:p>
          <a:p>
            <a:r>
              <a:rPr lang="en-US" sz="2800" dirty="0">
                <a:solidFill>
                  <a:schemeClr val="bg1"/>
                </a:solidFill>
                <a:latin typeface="Times New Roman" pitchFamily="18" charset="0"/>
                <a:cs typeface="Times New Roman" pitchFamily="18" charset="0"/>
              </a:rPr>
              <a:t>B. </a:t>
            </a:r>
            <a:r>
              <a:rPr lang="en-US" sz="2800" dirty="0" err="1">
                <a:solidFill>
                  <a:schemeClr val="bg1"/>
                </a:solidFill>
                <a:latin typeface="Times New Roman" pitchFamily="18" charset="0"/>
                <a:cs typeface="Times New Roman" pitchFamily="18" charset="0"/>
              </a:rPr>
              <a:t>Quả</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bóng</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chỉ</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bị</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biến</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đổi</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hình</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dạng</a:t>
            </a:r>
            <a:r>
              <a:rPr lang="en-US" sz="2800" dirty="0">
                <a:solidFill>
                  <a:schemeClr val="bg1"/>
                </a:solidFill>
                <a:latin typeface="Times New Roman" pitchFamily="18" charset="0"/>
                <a:cs typeface="Times New Roman" pitchFamily="18" charset="0"/>
              </a:rPr>
              <a:t>.</a:t>
            </a:r>
          </a:p>
          <a:p>
            <a:pPr algn="ctr"/>
            <a:r>
              <a:rPr lang="en-US" sz="2800" dirty="0">
                <a:latin typeface="Times New Roman" panose="02020603050405020304" pitchFamily="18" charset="0"/>
                <a:cs typeface="Times New Roman" panose="02020603050405020304" pitchFamily="18" charset="0"/>
              </a:rPr>
              <a:t/>
            </a:r>
            <a:br>
              <a:rPr lang="en-US" sz="2800" dirty="0">
                <a:latin typeface="Times New Roman" panose="02020603050405020304" pitchFamily="18" charset="0"/>
                <a:cs typeface="Times New Roman" panose="02020603050405020304" pitchFamily="18" charset="0"/>
              </a:rPr>
            </a:br>
            <a:endParaRPr lang="en-US" sz="2800" dirty="0">
              <a:latin typeface="Times New Roman" panose="02020603050405020304" pitchFamily="18" charset="0"/>
              <a:cs typeface="Times New Roman" panose="02020603050405020304" pitchFamily="18" charset="0"/>
            </a:endParaRPr>
          </a:p>
        </p:txBody>
      </p:sp>
      <p:sp>
        <p:nvSpPr>
          <p:cNvPr id="19" name="Rectangle 18"/>
          <p:cNvSpPr/>
          <p:nvPr/>
        </p:nvSpPr>
        <p:spPr>
          <a:xfrm>
            <a:off x="6497782" y="5084618"/>
            <a:ext cx="4748645" cy="12192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800" dirty="0">
              <a:latin typeface="Times New Roman" panose="02020603050405020304" pitchFamily="18" charset="0"/>
              <a:cs typeface="Times New Roman" panose="02020603050405020304" pitchFamily="18" charset="0"/>
            </a:endParaRPr>
          </a:p>
          <a:p>
            <a:pPr algn="ctr"/>
            <a:r>
              <a:rPr lang="en-US" sz="2800" dirty="0">
                <a:solidFill>
                  <a:schemeClr val="bg1"/>
                </a:solidFill>
                <a:latin typeface="Times New Roman" pitchFamily="18" charset="0"/>
                <a:cs typeface="Times New Roman" pitchFamily="18" charset="0"/>
              </a:rPr>
              <a:t>D. </a:t>
            </a:r>
            <a:r>
              <a:rPr lang="en-US" sz="2800" dirty="0" err="1">
                <a:solidFill>
                  <a:schemeClr val="bg1"/>
                </a:solidFill>
                <a:latin typeface="Times New Roman" pitchFamily="18" charset="0"/>
                <a:cs typeface="Times New Roman" pitchFamily="18" charset="0"/>
              </a:rPr>
              <a:t>Quả</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bóng</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không</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bị</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biến</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đổi</a:t>
            </a:r>
            <a:r>
              <a:rPr lang="en-US" sz="2800" dirty="0">
                <a:solidFill>
                  <a:schemeClr val="bg1"/>
                </a:solidFill>
                <a:latin typeface="Times New Roman" pitchFamily="18" charset="0"/>
                <a:cs typeface="Times New Roman" pitchFamily="18" charset="0"/>
              </a:rPr>
              <a:t>.</a:t>
            </a:r>
          </a:p>
          <a:p>
            <a:pPr algn="ctr"/>
            <a:r>
              <a:rPr lang="en-US" sz="2800" dirty="0">
                <a:latin typeface="Times New Roman" panose="02020603050405020304" pitchFamily="18" charset="0"/>
                <a:cs typeface="Times New Roman" panose="02020603050405020304" pitchFamily="18" charset="0"/>
              </a:rPr>
              <a:t> </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a:t>
            </a:r>
          </a:p>
        </p:txBody>
      </p:sp>
      <p:pic>
        <p:nvPicPr>
          <p:cNvPr id="2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9253" y="499167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750028" y="375071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70368" y="39353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796156" y="4904809"/>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3861254" y="-443477"/>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468583" y="1246908"/>
            <a:ext cx="9060871" cy="3108543"/>
          </a:xfrm>
          <a:prstGeom prst="rect">
            <a:avLst/>
          </a:prstGeom>
          <a:noFill/>
        </p:spPr>
        <p:txBody>
          <a:bodyPr wrap="square" rtlCol="0">
            <a:spAutoFit/>
          </a:bodyPr>
          <a:lstStyle/>
          <a:p>
            <a:r>
              <a:rPr lang="en-US" sz="2800" b="1" dirty="0">
                <a:latin typeface="Times New Roman" pitchFamily="18" charset="0"/>
                <a:cs typeface="Times New Roman" pitchFamily="18" charset="0"/>
              </a:rPr>
              <a:t>CÂU HỎI 12: </a:t>
            </a:r>
            <a:r>
              <a:rPr lang="en-US" sz="2800" b="1" dirty="0" err="1">
                <a:latin typeface="Times New Roman" pitchFamily="18" charset="0"/>
                <a:cs typeface="Times New Roman" pitchFamily="18" charset="0"/>
              </a:rPr>
              <a:t>Một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quả</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bóng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nằm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yên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được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tác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dụng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một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lực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đẩy</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khẳng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định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nào</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sau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đây</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đúng</a:t>
            </a:r>
            <a:r>
              <a:rPr lang="en-US" sz="2800" b="1" dirty="0">
                <a:latin typeface="Times New Roman" pitchFamily="18" charset="0"/>
                <a:cs typeface="Times New Roman" pitchFamily="18" charset="0"/>
              </a:rPr>
              <a:t>? </a:t>
            </a:r>
            <a:endParaRPr lang="en-US" sz="2800" dirty="0">
              <a:latin typeface="Times New Roman" pitchFamily="18" charset="0"/>
              <a:cs typeface="Times New Roman" pitchFamily="18" charset="0"/>
            </a:endParaRPr>
          </a:p>
          <a:p>
            <a:r>
              <a:rPr lang="en-US" sz="2800" dirty="0">
                <a:latin typeface="Times New Roman" pitchFamily="18" charset="0"/>
                <a:cs typeface="Times New Roman" pitchFamily="18" charset="0"/>
              </a:rPr>
              <a:t/>
            </a:r>
            <a:br>
              <a:rPr lang="en-US" sz="2800" dirty="0">
                <a:latin typeface="Times New Roman" pitchFamily="18" charset="0"/>
                <a:cs typeface="Times New Roman" pitchFamily="18" charset="0"/>
              </a:rPr>
            </a:br>
            <a:r>
              <a:rPr lang="en-US" sz="2800" dirty="0">
                <a:latin typeface="Times New Roman" pitchFamily="18" charset="0"/>
                <a:cs typeface="Times New Roman" pitchFamily="18" charset="0"/>
              </a:rPr>
              <a:t/>
            </a:r>
            <a:br>
              <a:rPr lang="en-US" sz="2800" dirty="0">
                <a:latin typeface="Times New Roman" pitchFamily="18" charset="0"/>
                <a:cs typeface="Times New Roman" pitchFamily="18" charset="0"/>
              </a:rPr>
            </a:br>
            <a:r>
              <a:rPr lang="en-US" sz="2800" dirty="0">
                <a:latin typeface="Times New Roman" pitchFamily="18" charset="0"/>
                <a:cs typeface="Times New Roman" pitchFamily="18" charset="0"/>
              </a:rPr>
              <a:t/>
            </a:r>
            <a:br>
              <a:rPr lang="en-US" sz="2800" dirty="0">
                <a:latin typeface="Times New Roman" pitchFamily="18" charset="0"/>
                <a:cs typeface="Times New Roman" pitchFamily="18" charset="0"/>
              </a:rPr>
            </a:br>
            <a:r>
              <a:rPr lang="en-US" sz="2800" dirty="0">
                <a:latin typeface="Times New Roman" pitchFamily="18" charset="0"/>
                <a:cs typeface="Times New Roman" pitchFamily="18" charset="0"/>
              </a:rPr>
              <a:t/>
            </a:r>
            <a:br>
              <a:rPr lang="en-US" sz="2800" dirty="0">
                <a:latin typeface="Times New Roman" pitchFamily="18" charset="0"/>
                <a:cs typeface="Times New Roman" pitchFamily="18" charset="0"/>
              </a:rPr>
            </a:br>
            <a:endParaRPr lang="en-US" sz="2800" b="1" dirty="0">
              <a:solidFill>
                <a:schemeClr val="bg1"/>
              </a:solidFill>
              <a:latin typeface="Times New Roman" pitchFamily="18" charset="0"/>
              <a:cs typeface="Times New Roman" pitchFamily="18" charset="0"/>
            </a:endParaRPr>
          </a:p>
        </p:txBody>
      </p:sp>
      <p:pic>
        <p:nvPicPr>
          <p:cNvPr id="25" name="Picture 2">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0" y="5871474"/>
            <a:ext cx="1023815" cy="1019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3471810"/>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4"/>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4"/>
                                        </p:tgtEl>
                                      </p:cBhvr>
                                    </p:animEffect>
                                    <p:set>
                                      <p:cBhvr>
                                        <p:cTn id="13"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4" restart="whenNotActive" fill="hold" evtFilter="cancelBubble" nodeType="interactiveSeq">
                <p:stCondLst>
                  <p:cond evt="onClick" delay="0">
                    <p:tgtEl>
                      <p:spTgt spid="19"/>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4"/>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4"/>
                                        </p:tgtEl>
                                      </p:cBhvr>
                                    </p:animEffect>
                                    <p:set>
                                      <p:cBhvr>
                                        <p:cTn id="25"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26" restart="whenNotActive" fill="hold" evtFilter="cancelBubble" nodeType="interactiveSeq">
                <p:stCondLst>
                  <p:cond evt="onClick" delay="0">
                    <p:tgtEl>
                      <p:spTgt spid="18"/>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4"/>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4"/>
                                        </p:tgtEl>
                                      </p:cBhvr>
                                    </p:animEffect>
                                    <p:set>
                                      <p:cBhvr>
                                        <p:cTn id="3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16"/>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2212" t="3677" r="2199" b="3718"/>
          <a:stretch/>
        </p:blipFill>
        <p:spPr>
          <a:xfrm>
            <a:off x="0" y="0"/>
            <a:ext cx="12192000" cy="6858001"/>
          </a:xfrm>
          <a:prstGeom prst="rect">
            <a:avLst/>
          </a:prstGeom>
        </p:spPr>
      </p:pic>
      <p:sp>
        <p:nvSpPr>
          <p:cNvPr id="15" name="Rectangle 14"/>
          <p:cNvSpPr/>
          <p:nvPr/>
        </p:nvSpPr>
        <p:spPr>
          <a:xfrm>
            <a:off x="831273" y="748145"/>
            <a:ext cx="10607257" cy="2230581"/>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16" name="Rectangle 15"/>
          <p:cNvSpPr/>
          <p:nvPr/>
        </p:nvSpPr>
        <p:spPr>
          <a:xfrm>
            <a:off x="942109" y="3796145"/>
            <a:ext cx="4862946" cy="95596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endParaRPr lang="en-US" sz="2800" dirty="0">
              <a:latin typeface="+mj-lt"/>
            </a:endParaRPr>
          </a:p>
          <a:p>
            <a:r>
              <a:rPr lang="en-US" sz="2800" dirty="0">
                <a:latin typeface="Times New Roman" pitchFamily="18" charset="0"/>
                <a:cs typeface="Times New Roman" pitchFamily="18" charset="0"/>
              </a:rPr>
              <a:t>A. </a:t>
            </a:r>
            <a:r>
              <a:rPr lang="en-US" sz="2800" dirty="0" err="1">
                <a:latin typeface="Times New Roman" pitchFamily="18" charset="0"/>
                <a:cs typeface="Times New Roman" pitchFamily="18" charset="0"/>
              </a:rPr>
              <a:t>Cành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cây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bị</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biến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dạng</a:t>
            </a:r>
            <a:endParaRPr lang="vi-VN" sz="2800" dirty="0">
              <a:latin typeface="Times New Roman" pitchFamily="18" charset="0"/>
              <a:cs typeface="Times New Roman" pitchFamily="18" charset="0"/>
            </a:endParaRPr>
          </a:p>
          <a:p>
            <a:pPr algn="ctr"/>
            <a:r>
              <a:rPr lang="en-US" sz="2800" dirty="0">
                <a:latin typeface="Times New Roman" panose="02020603050405020304" pitchFamily="18" charset="0"/>
                <a:cs typeface="Times New Roman" panose="02020603050405020304" pitchFamily="18" charset="0"/>
              </a:rPr>
              <a:t>.</a:t>
            </a:r>
          </a:p>
        </p:txBody>
      </p:sp>
      <p:sp>
        <p:nvSpPr>
          <p:cNvPr id="17" name="Rectangle 16"/>
          <p:cNvSpPr/>
          <p:nvPr/>
        </p:nvSpPr>
        <p:spPr>
          <a:xfrm>
            <a:off x="872836" y="5015345"/>
            <a:ext cx="4765964" cy="105294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vi-VN" sz="2800" dirty="0">
                <a:latin typeface="+mj-lt"/>
              </a:rPr>
              <a:t>C. </a:t>
            </a:r>
            <a:r>
              <a:rPr lang="en-US" sz="2800" dirty="0" err="1">
                <a:latin typeface="Times New Roman" pitchFamily="18" charset="0"/>
                <a:cs typeface="Times New Roman" pitchFamily="18" charset="0"/>
              </a:rPr>
              <a:t>Cành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cây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vừa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bị</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biến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dạng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vừa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thay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đổi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tốc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chuyển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động</a:t>
            </a:r>
            <a:r>
              <a:rPr lang="en-US" sz="2800" dirty="0">
                <a:latin typeface="Times New Roman" pitchFamily="18" charset="0"/>
                <a:cs typeface="Times New Roman" pitchFamily="18" charset="0"/>
              </a:rPr>
              <a:t>.</a:t>
            </a:r>
            <a:endParaRPr lang="vi-VN" sz="2800" dirty="0">
              <a:latin typeface="Times New Roman" pitchFamily="18" charset="0"/>
              <a:cs typeface="Times New Roman" pitchFamily="18" charset="0"/>
            </a:endParaRPr>
          </a:p>
        </p:txBody>
      </p:sp>
      <p:sp>
        <p:nvSpPr>
          <p:cNvPr id="18" name="Rectangle 17"/>
          <p:cNvSpPr/>
          <p:nvPr/>
        </p:nvSpPr>
        <p:spPr>
          <a:xfrm>
            <a:off x="6539345" y="3851564"/>
            <a:ext cx="4705221" cy="88917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800" dirty="0">
                <a:latin typeface="Times New Roman" pitchFamily="18" charset="0"/>
                <a:cs typeface="Times New Roman" pitchFamily="18" charset="0"/>
              </a:rPr>
              <a:t>B. </a:t>
            </a:r>
            <a:r>
              <a:rPr lang="en-US" sz="2800" dirty="0" err="1">
                <a:latin typeface="Times New Roman" pitchFamily="18" charset="0"/>
                <a:cs typeface="Times New Roman" pitchFamily="18" charset="0"/>
              </a:rPr>
              <a:t>Cành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cây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thay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đổi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tốc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chuyển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động</a:t>
            </a:r>
            <a:endParaRPr lang="en-US" sz="2800" dirty="0">
              <a:latin typeface="Times New Roman" pitchFamily="18" charset="0"/>
              <a:cs typeface="Times New Roman" pitchFamily="18" charset="0"/>
            </a:endParaRPr>
          </a:p>
        </p:txBody>
      </p:sp>
      <p:sp>
        <p:nvSpPr>
          <p:cNvPr id="19" name="Rectangle 18"/>
          <p:cNvSpPr/>
          <p:nvPr/>
        </p:nvSpPr>
        <p:spPr>
          <a:xfrm>
            <a:off x="6456218" y="5015346"/>
            <a:ext cx="4790210" cy="88669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vi-VN" sz="2800" dirty="0">
                <a:latin typeface="+mj-lt"/>
              </a:rPr>
              <a:t>D. </a:t>
            </a:r>
            <a:r>
              <a:rPr lang="en-US" sz="2800" dirty="0" err="1">
                <a:latin typeface="+mj-lt"/>
              </a:rPr>
              <a:t>Cành</a:t>
            </a:r>
            <a:r>
              <a:rPr lang="en-US" sz="2800" dirty="0">
                <a:latin typeface="+mj-lt"/>
              </a:rPr>
              <a:t> </a:t>
            </a:r>
            <a:r>
              <a:rPr lang="en-US" sz="2800" dirty="0" err="1">
                <a:latin typeface="+mj-lt"/>
              </a:rPr>
              <a:t>cây</a:t>
            </a:r>
            <a:r>
              <a:rPr lang="en-US" sz="2800" dirty="0">
                <a:latin typeface="+mj-lt"/>
              </a:rPr>
              <a:t> </a:t>
            </a:r>
            <a:r>
              <a:rPr lang="en-US" sz="2800" dirty="0" err="1">
                <a:latin typeface="+mj-lt"/>
              </a:rPr>
              <a:t>thay</a:t>
            </a:r>
            <a:r>
              <a:rPr lang="en-US" sz="2800" dirty="0">
                <a:latin typeface="+mj-lt"/>
              </a:rPr>
              <a:t> </a:t>
            </a:r>
            <a:r>
              <a:rPr lang="en-US" sz="2800" dirty="0" err="1">
                <a:latin typeface="+mj-lt"/>
              </a:rPr>
              <a:t>đổi</a:t>
            </a:r>
            <a:r>
              <a:rPr lang="en-US" sz="2800" dirty="0">
                <a:latin typeface="+mj-lt"/>
              </a:rPr>
              <a:t> </a:t>
            </a:r>
            <a:r>
              <a:rPr lang="en-US" sz="2800" dirty="0" err="1">
                <a:latin typeface="+mj-lt"/>
              </a:rPr>
              <a:t>hướng</a:t>
            </a:r>
            <a:r>
              <a:rPr lang="en-US" sz="2800" dirty="0">
                <a:latin typeface="+mj-lt"/>
              </a:rPr>
              <a:t> </a:t>
            </a:r>
            <a:r>
              <a:rPr lang="en-US" sz="2800" dirty="0" err="1">
                <a:latin typeface="+mj-lt"/>
              </a:rPr>
              <a:t>chuyển</a:t>
            </a:r>
            <a:r>
              <a:rPr lang="en-US" sz="2800" dirty="0">
                <a:latin typeface="+mj-lt"/>
              </a:rPr>
              <a:t> </a:t>
            </a:r>
            <a:r>
              <a:rPr lang="en-US" sz="2800" dirty="0" err="1">
                <a:latin typeface="+mj-lt"/>
              </a:rPr>
              <a:t>động</a:t>
            </a:r>
            <a:r>
              <a:rPr lang="en-US" sz="2800" dirty="0">
                <a:latin typeface="+mj-lt"/>
              </a:rPr>
              <a:t>.</a:t>
            </a:r>
            <a:endParaRPr lang="vi-VN" sz="2800" dirty="0">
              <a:latin typeface="+mj-lt"/>
            </a:endParaRPr>
          </a:p>
        </p:txBody>
      </p:sp>
      <p:pic>
        <p:nvPicPr>
          <p:cNvPr id="2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9253" y="499167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750028" y="375071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796157" y="3868495"/>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3861254" y="-443477"/>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413163" y="858984"/>
            <a:ext cx="9240982" cy="3970318"/>
          </a:xfrm>
          <a:prstGeom prst="rect">
            <a:avLst/>
          </a:prstGeom>
          <a:noFill/>
        </p:spPr>
        <p:txBody>
          <a:bodyPr wrap="square" rtlCol="0">
            <a:spAutoFit/>
          </a:bodyPr>
          <a:lstStyle/>
          <a:p>
            <a:r>
              <a:rPr lang="en-US" sz="2800" b="1" dirty="0">
                <a:latin typeface="Times New Roman" pitchFamily="18" charset="0"/>
                <a:cs typeface="Times New Roman" pitchFamily="18" charset="0"/>
              </a:rPr>
              <a:t>CÂU HỎI 13: </a:t>
            </a:r>
            <a:r>
              <a:rPr lang="en-US" sz="2800" b="1" dirty="0" err="1">
                <a:latin typeface="Times New Roman" pitchFamily="18" charset="0"/>
                <a:cs typeface="Times New Roman" pitchFamily="18" charset="0"/>
              </a:rPr>
              <a:t>Một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cành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cây</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bàng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bị</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gió</a:t>
            </a:r>
            <a:r>
              <a:rPr lang="en-US" sz="2800" b="1" dirty="0">
                <a:latin typeface="Times New Roman" pitchFamily="18" charset="0"/>
                <a:cs typeface="Times New Roman" pitchFamily="18" charset="0"/>
              </a:rPr>
              <a:t> to </a:t>
            </a:r>
            <a:r>
              <a:rPr lang="en-US" sz="2800" b="1" dirty="0" err="1">
                <a:latin typeface="Times New Roman" pitchFamily="18" charset="0"/>
                <a:cs typeface="Times New Roman" pitchFamily="18" charset="0"/>
              </a:rPr>
              <a:t>thổi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bị</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gãy</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Kết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luận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nào</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sau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đây</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đúng</a:t>
            </a:r>
            <a:r>
              <a:rPr lang="en-US" sz="2800" b="1" dirty="0">
                <a:latin typeface="Times New Roman" pitchFamily="18" charset="0"/>
                <a:cs typeface="Times New Roman" pitchFamily="18" charset="0"/>
              </a:rPr>
              <a:t>? </a:t>
            </a:r>
            <a:r>
              <a:rPr lang="vi-VN" sz="2800" dirty="0">
                <a:latin typeface="+mj-lt"/>
              </a:rPr>
              <a:t>.</a:t>
            </a:r>
          </a:p>
          <a:p>
            <a:r>
              <a:rPr lang="vi-VN" sz="2800" dirty="0"/>
              <a:t/>
            </a:r>
            <a:br>
              <a:rPr lang="vi-VN" sz="2800" dirty="0"/>
            </a:br>
            <a:r>
              <a:rPr lang="vi-VN" sz="2800" dirty="0"/>
              <a:t/>
            </a:r>
            <a:br>
              <a:rPr lang="vi-VN" sz="2800" dirty="0"/>
            </a:br>
            <a:r>
              <a:rPr lang="en-US" sz="2800" dirty="0">
                <a:latin typeface="Times New Roman" panose="02020603050405020304" pitchFamily="18" charset="0"/>
                <a:cs typeface="Times New Roman" panose="02020603050405020304" pitchFamily="18" charset="0"/>
              </a:rPr>
              <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
            </a:r>
            <a:br>
              <a:rPr lang="en-US" sz="2800" dirty="0">
                <a:latin typeface="Times New Roman" panose="02020603050405020304" pitchFamily="18" charset="0"/>
                <a:cs typeface="Times New Roman" panose="02020603050405020304" pitchFamily="18" charset="0"/>
              </a:rPr>
            </a:br>
            <a:endParaRPr lang="en-US" sz="2800" b="1" dirty="0">
              <a:solidFill>
                <a:schemeClr val="bg1"/>
              </a:solidFill>
              <a:latin typeface="Times New Roman" pitchFamily="18" charset="0"/>
              <a:cs typeface="Times New Roman" pitchFamily="18" charset="0"/>
            </a:endParaRPr>
          </a:p>
        </p:txBody>
      </p:sp>
      <p:pic>
        <p:nvPicPr>
          <p:cNvPr id="25" name="Picture 2">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0" y="5871474"/>
            <a:ext cx="1023815" cy="1019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3471810"/>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4"/>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4"/>
                                        </p:tgtEl>
                                      </p:cBhvr>
                                    </p:animEffect>
                                    <p:set>
                                      <p:cBhvr>
                                        <p:cTn id="13"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4" restart="whenNotActive" fill="hold" evtFilter="cancelBubble" nodeType="interactiveSeq">
                <p:stCondLst>
                  <p:cond evt="onClick" delay="0">
                    <p:tgtEl>
                      <p:spTgt spid="19"/>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4"/>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4"/>
                                        </p:tgtEl>
                                      </p:cBhvr>
                                    </p:animEffect>
                                    <p:set>
                                      <p:cBhvr>
                                        <p:cTn id="25"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26" restart="whenNotActive" fill="hold" evtFilter="cancelBubble" nodeType="interactiveSeq">
                <p:stCondLst>
                  <p:cond evt="onClick" delay="0">
                    <p:tgtEl>
                      <p:spTgt spid="18"/>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4"/>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4"/>
                                        </p:tgtEl>
                                      </p:cBhvr>
                                    </p:animEffect>
                                    <p:set>
                                      <p:cBhvr>
                                        <p:cTn id="3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1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H_SubTitle_4"/>
          <p:cNvSpPr>
            <a:spLocks noChangeArrowheads="1"/>
          </p:cNvSpPr>
          <p:nvPr>
            <p:custDataLst>
              <p:tags r:id="rId2"/>
            </p:custDataLst>
          </p:nvPr>
        </p:nvSpPr>
        <p:spPr bwMode="gray">
          <a:xfrm>
            <a:off x="6168860" y="4617522"/>
            <a:ext cx="4166557" cy="646113"/>
          </a:xfrm>
          <a:prstGeom prst="roundRect">
            <a:avLst>
              <a:gd name="adj" fmla="val 50000"/>
            </a:avLst>
          </a:prstGeom>
          <a:solidFill>
            <a:schemeClr val="accent5"/>
          </a:solidFill>
          <a:ln>
            <a:noFill/>
          </a:ln>
        </p:spPr>
        <p:txBody>
          <a:bodyPr lIns="0" tIns="0" rIns="0" bIns="0" anchor="ctr" anchorCtr="1">
            <a:noAutofit/>
          </a:bodyPr>
          <a:lstStyle>
            <a:lvl1pPr eaLnBrk="0" hangingPunct="0">
              <a:spcBef>
                <a:spcPct val="20000"/>
              </a:spcBef>
              <a:buChar char="•"/>
              <a:defRPr kumimoji="1" sz="2800" b="1">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400" b="1">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000" b="1">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b="1">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bg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9pPr>
          </a:lstStyle>
          <a:p>
            <a:pPr lvl="0" algn="ctr">
              <a:buNone/>
            </a:pPr>
            <a:r>
              <a:rPr lang="en-US" altLang="zh-CN" sz="2200" dirty="0" err="1">
                <a:solidFill>
                  <a:schemeClr val="bg1"/>
                </a:solidFill>
                <a:latin typeface="Times New Roman" pitchFamily="18" charset="0"/>
                <a:ea typeface="微软雅黑" panose="020B0503020204020204" pitchFamily="34" charset="-122"/>
                <a:cs typeface="Times New Roman" pitchFamily="18" charset="0"/>
                <a:sym typeface="Arial" panose="020B0604020202020204" pitchFamily="34" charset="0"/>
              </a:rPr>
              <a:t>Luyện</a:t>
            </a:r>
            <a:r>
              <a:rPr lang="en-US" altLang="zh-CN" sz="2200" dirty="0">
                <a:solidFill>
                  <a:schemeClr val="bg1"/>
                </a:solidFill>
                <a:latin typeface="Times New Roman" pitchFamily="18" charset="0"/>
                <a:ea typeface="微软雅黑" panose="020B0503020204020204" pitchFamily="34" charset="-122"/>
                <a:cs typeface="Times New Roman" pitchFamily="18" charset="0"/>
                <a:sym typeface="Arial" panose="020B0604020202020204" pitchFamily="34" charset="0"/>
              </a:rPr>
              <a:t> </a:t>
            </a:r>
            <a:r>
              <a:rPr lang="en-US" altLang="zh-CN" sz="2200" dirty="0" err="1">
                <a:solidFill>
                  <a:schemeClr val="bg1"/>
                </a:solidFill>
                <a:latin typeface="Times New Roman" pitchFamily="18" charset="0"/>
                <a:ea typeface="微软雅黑" panose="020B0503020204020204" pitchFamily="34" charset="-122"/>
                <a:cs typeface="Times New Roman" pitchFamily="18" charset="0"/>
                <a:sym typeface="Arial" panose="020B0604020202020204" pitchFamily="34" charset="0"/>
              </a:rPr>
              <a:t>tập</a:t>
            </a:r>
            <a:endParaRPr lang="zh-CN" altLang="en-US" sz="2200" dirty="0">
              <a:solidFill>
                <a:schemeClr val="bg1"/>
              </a:solidFill>
              <a:latin typeface="Times New Roman" pitchFamily="18" charset="0"/>
              <a:ea typeface="微软雅黑" panose="020B0503020204020204" pitchFamily="34" charset="-122"/>
              <a:cs typeface="Times New Roman" pitchFamily="18" charset="0"/>
              <a:sym typeface="Arial" panose="020B0604020202020204" pitchFamily="34" charset="0"/>
            </a:endParaRPr>
          </a:p>
        </p:txBody>
      </p:sp>
      <p:sp>
        <p:nvSpPr>
          <p:cNvPr id="5" name="MH_Other_1"/>
          <p:cNvSpPr>
            <a:spLocks noChangeShapeType="1"/>
          </p:cNvSpPr>
          <p:nvPr>
            <p:custDataLst>
              <p:tags r:id="rId3"/>
            </p:custDataLst>
          </p:nvPr>
        </p:nvSpPr>
        <p:spPr bwMode="auto">
          <a:xfrm flipV="1">
            <a:off x="3648828" y="2036247"/>
            <a:ext cx="2339125" cy="1231900"/>
          </a:xfrm>
          <a:prstGeom prst="line">
            <a:avLst/>
          </a:prstGeom>
          <a:noFill/>
          <a:ln w="38100" cap="rnd">
            <a:solidFill>
              <a:schemeClr val="accent1">
                <a:lumMod val="40000"/>
                <a:lumOff val="60000"/>
              </a:schemeClr>
            </a:solidFill>
            <a:prstDash val="sysDot"/>
            <a:round/>
            <a:headEnd/>
            <a:tailEnd type="triangle" w="med" len="med"/>
          </a:ln>
          <a:extLst>
            <a:ext uri="{909E8E84-426E-40DD-AFC4-6F175D3DCCD1}">
              <a14:hiddenFill xmlns:a14="http://schemas.microsoft.com/office/drawing/2010/main">
                <a:noFill/>
              </a14:hiddenFill>
            </a:ext>
          </a:extLst>
        </p:spPr>
        <p:txBody>
          <a:bodyPr lIns="0" tIns="0" rIns="0" bIns="0">
            <a:normAutofit fontScale="25000" lnSpcReduction="20000"/>
          </a:bodyPr>
          <a:lstStyle/>
          <a:p>
            <a:pPr>
              <a:defRPr/>
            </a:pPr>
            <a:endParaRPr lang="zh-CN" altLang="en-US" sz="1866" dirty="0">
              <a:solidFill>
                <a:srgbClr val="FFFFFF"/>
              </a:solidFill>
              <a:latin typeface="Times New Roman" pitchFamily="18" charset="0"/>
              <a:ea typeface="微软雅黑" panose="020B0503020204020204" pitchFamily="34" charset="-122"/>
              <a:sym typeface="Arial" panose="020B0604020202020204" pitchFamily="34" charset="0"/>
            </a:endParaRPr>
          </a:p>
        </p:txBody>
      </p:sp>
      <p:sp>
        <p:nvSpPr>
          <p:cNvPr id="6" name="MH_Other_2"/>
          <p:cNvSpPr>
            <a:spLocks noChangeShapeType="1"/>
          </p:cNvSpPr>
          <p:nvPr>
            <p:custDataLst>
              <p:tags r:id="rId4"/>
            </p:custDataLst>
          </p:nvPr>
        </p:nvSpPr>
        <p:spPr bwMode="auto">
          <a:xfrm flipV="1">
            <a:off x="3648828" y="2987160"/>
            <a:ext cx="2353408" cy="365126"/>
          </a:xfrm>
          <a:prstGeom prst="line">
            <a:avLst/>
          </a:prstGeom>
          <a:noFill/>
          <a:ln w="38100" cap="rnd">
            <a:solidFill>
              <a:schemeClr val="accent1">
                <a:lumMod val="40000"/>
                <a:lumOff val="60000"/>
              </a:schemeClr>
            </a:solidFill>
            <a:prstDash val="sysDot"/>
            <a:round/>
            <a:headEnd/>
            <a:tailEnd type="triangle" w="med" len="med"/>
          </a:ln>
          <a:extLst>
            <a:ext uri="{909E8E84-426E-40DD-AFC4-6F175D3DCCD1}">
              <a14:hiddenFill xmlns:a14="http://schemas.microsoft.com/office/drawing/2010/main">
                <a:noFill/>
              </a14:hiddenFill>
            </a:ext>
          </a:extLst>
        </p:spPr>
        <p:txBody>
          <a:bodyPr lIns="0" tIns="0" rIns="0" bIns="0">
            <a:normAutofit fontScale="25000" lnSpcReduction="20000"/>
          </a:bodyPr>
          <a:lstStyle/>
          <a:p>
            <a:pPr>
              <a:defRPr/>
            </a:pPr>
            <a:endParaRPr lang="zh-CN" altLang="en-US" sz="1866" dirty="0">
              <a:solidFill>
                <a:srgbClr val="FFFFFF"/>
              </a:solidFill>
              <a:latin typeface="Times New Roman" pitchFamily="18" charset="0"/>
              <a:ea typeface="微软雅黑" panose="020B0503020204020204" pitchFamily="34" charset="-122"/>
              <a:sym typeface="Arial" panose="020B0604020202020204" pitchFamily="34" charset="0"/>
            </a:endParaRPr>
          </a:p>
        </p:txBody>
      </p:sp>
      <p:sp>
        <p:nvSpPr>
          <p:cNvPr id="7" name="MH_Other_3"/>
          <p:cNvSpPr>
            <a:spLocks noChangeShapeType="1"/>
          </p:cNvSpPr>
          <p:nvPr>
            <p:custDataLst>
              <p:tags r:id="rId5"/>
            </p:custDataLst>
          </p:nvPr>
        </p:nvSpPr>
        <p:spPr bwMode="auto">
          <a:xfrm>
            <a:off x="3740869" y="3479283"/>
            <a:ext cx="2247084" cy="350838"/>
          </a:xfrm>
          <a:prstGeom prst="line">
            <a:avLst/>
          </a:prstGeom>
          <a:noFill/>
          <a:ln w="38100" cap="rnd">
            <a:solidFill>
              <a:schemeClr val="accent1">
                <a:lumMod val="40000"/>
                <a:lumOff val="60000"/>
              </a:schemeClr>
            </a:solidFill>
            <a:prstDash val="sysDot"/>
            <a:round/>
            <a:headEnd/>
            <a:tailEnd type="triangle" w="med" len="med"/>
          </a:ln>
          <a:extLst>
            <a:ext uri="{909E8E84-426E-40DD-AFC4-6F175D3DCCD1}">
              <a14:hiddenFill xmlns:a14="http://schemas.microsoft.com/office/drawing/2010/main">
                <a:noFill/>
              </a14:hiddenFill>
            </a:ext>
          </a:extLst>
        </p:spPr>
        <p:txBody>
          <a:bodyPr lIns="0" tIns="0" rIns="0" bIns="0">
            <a:normAutofit fontScale="25000" lnSpcReduction="20000"/>
          </a:bodyPr>
          <a:lstStyle/>
          <a:p>
            <a:pPr>
              <a:defRPr/>
            </a:pPr>
            <a:endParaRPr lang="zh-CN" altLang="en-US" sz="1866" dirty="0">
              <a:solidFill>
                <a:srgbClr val="FFFFFF"/>
              </a:solidFill>
              <a:latin typeface="Times New Roman" pitchFamily="18" charset="0"/>
              <a:ea typeface="微软雅黑" panose="020B0503020204020204" pitchFamily="34" charset="-122"/>
              <a:sym typeface="Arial" panose="020B0604020202020204" pitchFamily="34" charset="0"/>
            </a:endParaRPr>
          </a:p>
        </p:txBody>
      </p:sp>
      <p:sp>
        <p:nvSpPr>
          <p:cNvPr id="8" name="MH_Other_4"/>
          <p:cNvSpPr>
            <a:spLocks noChangeShapeType="1"/>
          </p:cNvSpPr>
          <p:nvPr>
            <p:custDataLst>
              <p:tags r:id="rId6"/>
            </p:custDataLst>
          </p:nvPr>
        </p:nvSpPr>
        <p:spPr bwMode="auto">
          <a:xfrm>
            <a:off x="3864649" y="3655498"/>
            <a:ext cx="2153455" cy="1257300"/>
          </a:xfrm>
          <a:prstGeom prst="line">
            <a:avLst/>
          </a:prstGeom>
          <a:noFill/>
          <a:ln w="38100" cap="rnd">
            <a:solidFill>
              <a:schemeClr val="accent1">
                <a:lumMod val="40000"/>
                <a:lumOff val="60000"/>
              </a:schemeClr>
            </a:solidFill>
            <a:prstDash val="sysDot"/>
            <a:round/>
            <a:headEnd/>
            <a:tailEnd type="triangle" w="med" len="med"/>
          </a:ln>
          <a:extLst>
            <a:ext uri="{909E8E84-426E-40DD-AFC4-6F175D3DCCD1}">
              <a14:hiddenFill xmlns:a14="http://schemas.microsoft.com/office/drawing/2010/main">
                <a:noFill/>
              </a14:hiddenFill>
            </a:ext>
          </a:extLst>
        </p:spPr>
        <p:txBody>
          <a:bodyPr lIns="0" tIns="0" rIns="0" bIns="0">
            <a:normAutofit fontScale="25000" lnSpcReduction="20000"/>
          </a:bodyPr>
          <a:lstStyle/>
          <a:p>
            <a:pPr>
              <a:defRPr/>
            </a:pPr>
            <a:endParaRPr lang="zh-CN" altLang="en-US" sz="1866" dirty="0">
              <a:solidFill>
                <a:srgbClr val="FFFFFF"/>
              </a:solidFill>
              <a:latin typeface="Times New Roman" pitchFamily="18" charset="0"/>
              <a:ea typeface="微软雅黑" panose="020B0503020204020204" pitchFamily="34" charset="-122"/>
              <a:sym typeface="Arial" panose="020B0604020202020204" pitchFamily="34" charset="0"/>
            </a:endParaRPr>
          </a:p>
        </p:txBody>
      </p:sp>
      <p:sp>
        <p:nvSpPr>
          <p:cNvPr id="9" name="MH_SubTitle_1"/>
          <p:cNvSpPr>
            <a:spLocks noChangeArrowheads="1"/>
          </p:cNvSpPr>
          <p:nvPr>
            <p:custDataLst>
              <p:tags r:id="rId7"/>
            </p:custDataLst>
          </p:nvPr>
        </p:nvSpPr>
        <p:spPr bwMode="gray">
          <a:xfrm>
            <a:off x="6168860" y="1669534"/>
            <a:ext cx="4166557" cy="647700"/>
          </a:xfrm>
          <a:prstGeom prst="roundRect">
            <a:avLst>
              <a:gd name="adj" fmla="val 50000"/>
            </a:avLst>
          </a:prstGeom>
          <a:solidFill>
            <a:schemeClr val="accent2"/>
          </a:solidFill>
          <a:ln>
            <a:noFill/>
          </a:ln>
        </p:spPr>
        <p:txBody>
          <a:bodyPr lIns="0" tIns="0" rIns="0" bIns="0" anchor="ctr" anchorCtr="1">
            <a:noAutofit/>
          </a:bodyPr>
          <a:lstStyle>
            <a:lvl1pPr eaLnBrk="0" hangingPunct="0">
              <a:spcBef>
                <a:spcPct val="20000"/>
              </a:spcBef>
              <a:buChar char="•"/>
              <a:defRPr kumimoji="1" sz="2800" b="1">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400" b="1">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000" b="1">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b="1">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bg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9pPr>
          </a:lstStyle>
          <a:p>
            <a:pPr algn="ctr">
              <a:buNone/>
            </a:pPr>
            <a:r>
              <a:rPr lang="en-US" altLang="zh-CN" sz="2200" dirty="0" err="1">
                <a:solidFill>
                  <a:schemeClr val="bg1"/>
                </a:solidFill>
                <a:latin typeface="Times New Roman" pitchFamily="18" charset="0"/>
                <a:ea typeface="微软雅黑" panose="020B0503020204020204" pitchFamily="34" charset="-122"/>
                <a:cs typeface="Times New Roman" pitchFamily="18" charset="0"/>
                <a:sym typeface="Arial" panose="020B0604020202020204" pitchFamily="34" charset="0"/>
              </a:rPr>
              <a:t>Tìm</a:t>
            </a:r>
            <a:r>
              <a:rPr lang="en-US" altLang="zh-CN" sz="2200" dirty="0">
                <a:solidFill>
                  <a:schemeClr val="bg1"/>
                </a:solidFill>
                <a:latin typeface="Times New Roman" pitchFamily="18" charset="0"/>
                <a:ea typeface="微软雅黑" panose="020B0503020204020204" pitchFamily="34" charset="-122"/>
                <a:cs typeface="Times New Roman" pitchFamily="18" charset="0"/>
                <a:sym typeface="Arial" panose="020B0604020202020204" pitchFamily="34" charset="0"/>
              </a:rPr>
              <a:t> </a:t>
            </a:r>
            <a:r>
              <a:rPr lang="en-US" altLang="zh-CN" sz="2200" dirty="0" err="1">
                <a:solidFill>
                  <a:schemeClr val="bg1"/>
                </a:solidFill>
                <a:latin typeface="Times New Roman" pitchFamily="18" charset="0"/>
                <a:ea typeface="微软雅黑" panose="020B0503020204020204" pitchFamily="34" charset="-122"/>
                <a:cs typeface="Times New Roman" pitchFamily="18" charset="0"/>
                <a:sym typeface="Arial" panose="020B0604020202020204" pitchFamily="34" charset="0"/>
              </a:rPr>
              <a:t>hiểu</a:t>
            </a:r>
            <a:r>
              <a:rPr lang="en-US" altLang="zh-CN" sz="2200" dirty="0">
                <a:solidFill>
                  <a:schemeClr val="bg1"/>
                </a:solidFill>
                <a:latin typeface="Times New Roman" pitchFamily="18" charset="0"/>
                <a:ea typeface="微软雅黑" panose="020B0503020204020204" pitchFamily="34" charset="-122"/>
                <a:cs typeface="Times New Roman" pitchFamily="18" charset="0"/>
                <a:sym typeface="Arial" panose="020B0604020202020204" pitchFamily="34" charset="0"/>
              </a:rPr>
              <a:t> </a:t>
            </a:r>
            <a:r>
              <a:rPr lang="en-US" altLang="zh-CN" sz="2200" dirty="0" err="1">
                <a:solidFill>
                  <a:schemeClr val="bg1"/>
                </a:solidFill>
                <a:latin typeface="Times New Roman" pitchFamily="18" charset="0"/>
                <a:ea typeface="微软雅黑" panose="020B0503020204020204" pitchFamily="34" charset="-122"/>
                <a:cs typeface="Times New Roman" pitchFamily="18" charset="0"/>
                <a:sym typeface="Arial" panose="020B0604020202020204" pitchFamily="34" charset="0"/>
              </a:rPr>
              <a:t>về</a:t>
            </a:r>
            <a:r>
              <a:rPr lang="en-US" altLang="zh-CN" sz="2200" dirty="0">
                <a:solidFill>
                  <a:schemeClr val="bg1"/>
                </a:solidFill>
                <a:latin typeface="Times New Roman" pitchFamily="18" charset="0"/>
                <a:ea typeface="微软雅黑" panose="020B0503020204020204" pitchFamily="34" charset="-122"/>
                <a:cs typeface="Times New Roman" pitchFamily="18" charset="0"/>
                <a:sym typeface="Arial" panose="020B0604020202020204" pitchFamily="34" charset="0"/>
              </a:rPr>
              <a:t> </a:t>
            </a:r>
            <a:r>
              <a:rPr lang="en-US" altLang="zh-CN" sz="2200" dirty="0" err="1">
                <a:solidFill>
                  <a:schemeClr val="bg1"/>
                </a:solidFill>
                <a:latin typeface="Times New Roman" pitchFamily="18" charset="0"/>
                <a:ea typeface="微软雅黑" panose="020B0503020204020204" pitchFamily="34" charset="-122"/>
                <a:cs typeface="Times New Roman" pitchFamily="18" charset="0"/>
                <a:sym typeface="Arial" panose="020B0604020202020204" pitchFamily="34" charset="0"/>
              </a:rPr>
              <a:t>lực</a:t>
            </a:r>
            <a:endParaRPr lang="zh-CN" altLang="en-US" sz="2200" dirty="0">
              <a:solidFill>
                <a:schemeClr val="bg1"/>
              </a:solidFill>
              <a:latin typeface="Times New Roman" pitchFamily="18" charset="0"/>
              <a:ea typeface="微软雅黑" panose="020B0503020204020204" pitchFamily="34" charset="-122"/>
              <a:cs typeface="Times New Roman" pitchFamily="18" charset="0"/>
              <a:sym typeface="Arial" panose="020B0604020202020204" pitchFamily="34" charset="0"/>
            </a:endParaRPr>
          </a:p>
        </p:txBody>
      </p:sp>
      <p:sp>
        <p:nvSpPr>
          <p:cNvPr id="10" name="MH_SubTitle_2"/>
          <p:cNvSpPr>
            <a:spLocks noChangeArrowheads="1"/>
          </p:cNvSpPr>
          <p:nvPr>
            <p:custDataLst>
              <p:tags r:id="rId8"/>
            </p:custDataLst>
          </p:nvPr>
        </p:nvSpPr>
        <p:spPr bwMode="gray">
          <a:xfrm>
            <a:off x="6168860" y="2652198"/>
            <a:ext cx="4166557" cy="647700"/>
          </a:xfrm>
          <a:prstGeom prst="roundRect">
            <a:avLst>
              <a:gd name="adj" fmla="val 50000"/>
            </a:avLst>
          </a:prstGeom>
          <a:solidFill>
            <a:schemeClr val="accent3"/>
          </a:solidFill>
          <a:ln>
            <a:noFill/>
          </a:ln>
        </p:spPr>
        <p:txBody>
          <a:bodyPr lIns="0" tIns="0" rIns="0" bIns="0" anchor="ctr" anchorCtr="1">
            <a:noAutofit/>
          </a:bodyPr>
          <a:lstStyle>
            <a:lvl1pPr eaLnBrk="0" hangingPunct="0">
              <a:spcBef>
                <a:spcPct val="20000"/>
              </a:spcBef>
              <a:buChar char="•"/>
              <a:defRPr kumimoji="1" sz="2800" b="1">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400" b="1">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000" b="1">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b="1">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bg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9pPr>
          </a:lstStyle>
          <a:p>
            <a:pPr lvl="0" algn="ctr">
              <a:buNone/>
            </a:pPr>
            <a:r>
              <a:rPr lang="en-US" altLang="zh-CN" sz="2200" dirty="0" err="1">
                <a:solidFill>
                  <a:schemeClr val="bg1"/>
                </a:solidFill>
                <a:latin typeface="Times New Roman" pitchFamily="18" charset="0"/>
                <a:ea typeface="微软雅黑" panose="020B0503020204020204" pitchFamily="34" charset="-122"/>
                <a:cs typeface="Times New Roman" pitchFamily="18" charset="0"/>
                <a:sym typeface="Arial" panose="020B0604020202020204" pitchFamily="34" charset="0"/>
              </a:rPr>
              <a:t>Đo</a:t>
            </a:r>
            <a:r>
              <a:rPr lang="en-US" altLang="zh-CN" sz="2200" dirty="0">
                <a:solidFill>
                  <a:schemeClr val="bg1"/>
                </a:solidFill>
                <a:latin typeface="Times New Roman" pitchFamily="18" charset="0"/>
                <a:ea typeface="微软雅黑" panose="020B0503020204020204" pitchFamily="34" charset="-122"/>
                <a:cs typeface="Times New Roman" pitchFamily="18" charset="0"/>
                <a:sym typeface="Arial" panose="020B0604020202020204" pitchFamily="34" charset="0"/>
              </a:rPr>
              <a:t> </a:t>
            </a:r>
            <a:r>
              <a:rPr lang="en-US" altLang="zh-CN" sz="2200" dirty="0" err="1">
                <a:solidFill>
                  <a:schemeClr val="bg1"/>
                </a:solidFill>
                <a:latin typeface="Times New Roman" pitchFamily="18" charset="0"/>
                <a:ea typeface="微软雅黑" panose="020B0503020204020204" pitchFamily="34" charset="-122"/>
                <a:cs typeface="Times New Roman" pitchFamily="18" charset="0"/>
                <a:sym typeface="Arial" panose="020B0604020202020204" pitchFamily="34" charset="0"/>
              </a:rPr>
              <a:t>lực</a:t>
            </a:r>
            <a:endParaRPr lang="zh-CN" altLang="en-US" sz="2200" dirty="0">
              <a:solidFill>
                <a:schemeClr val="bg1"/>
              </a:solidFill>
              <a:latin typeface="Times New Roman" pitchFamily="18" charset="0"/>
              <a:ea typeface="微软雅黑" panose="020B0503020204020204" pitchFamily="34" charset="-122"/>
              <a:cs typeface="Times New Roman" pitchFamily="18" charset="0"/>
              <a:sym typeface="Arial" panose="020B0604020202020204" pitchFamily="34" charset="0"/>
            </a:endParaRPr>
          </a:p>
        </p:txBody>
      </p:sp>
      <p:sp>
        <p:nvSpPr>
          <p:cNvPr id="11" name="MH_SubTitle_3"/>
          <p:cNvSpPr>
            <a:spLocks noChangeArrowheads="1"/>
          </p:cNvSpPr>
          <p:nvPr>
            <p:custDataLst>
              <p:tags r:id="rId9"/>
            </p:custDataLst>
          </p:nvPr>
        </p:nvSpPr>
        <p:spPr bwMode="gray">
          <a:xfrm>
            <a:off x="6168860" y="3634860"/>
            <a:ext cx="4166557" cy="646113"/>
          </a:xfrm>
          <a:prstGeom prst="roundRect">
            <a:avLst>
              <a:gd name="adj" fmla="val 50000"/>
            </a:avLst>
          </a:prstGeom>
          <a:solidFill>
            <a:schemeClr val="accent4"/>
          </a:solidFill>
          <a:ln>
            <a:noFill/>
          </a:ln>
        </p:spPr>
        <p:txBody>
          <a:bodyPr lIns="0" tIns="0" rIns="0" bIns="0" anchor="ctr" anchorCtr="1">
            <a:noAutofit/>
          </a:bodyPr>
          <a:lstStyle>
            <a:lvl1pPr eaLnBrk="0" hangingPunct="0">
              <a:spcBef>
                <a:spcPct val="20000"/>
              </a:spcBef>
              <a:buChar char="•"/>
              <a:defRPr kumimoji="1" sz="2800" b="1">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400" b="1">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000" b="1">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b="1">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bg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9pPr>
          </a:lstStyle>
          <a:p>
            <a:pPr lvl="0" algn="ctr">
              <a:buNone/>
            </a:pPr>
            <a:r>
              <a:rPr lang="en-US" altLang="zh-CN" sz="2200" dirty="0" err="1">
                <a:solidFill>
                  <a:schemeClr val="bg1"/>
                </a:solidFill>
                <a:latin typeface="Times New Roman" pitchFamily="18" charset="0"/>
                <a:ea typeface="微软雅黑" panose="020B0503020204020204" pitchFamily="34" charset="-122"/>
                <a:cs typeface="Times New Roman" pitchFamily="18" charset="0"/>
                <a:sym typeface="Arial" panose="020B0604020202020204" pitchFamily="34" charset="0"/>
              </a:rPr>
              <a:t>Biểu</a:t>
            </a:r>
            <a:r>
              <a:rPr lang="en-US" altLang="zh-CN" sz="2200" dirty="0">
                <a:solidFill>
                  <a:schemeClr val="bg1"/>
                </a:solidFill>
                <a:latin typeface="Times New Roman" pitchFamily="18" charset="0"/>
                <a:ea typeface="微软雅黑" panose="020B0503020204020204" pitchFamily="34" charset="-122"/>
                <a:cs typeface="Times New Roman" pitchFamily="18" charset="0"/>
                <a:sym typeface="Arial" panose="020B0604020202020204" pitchFamily="34" charset="0"/>
              </a:rPr>
              <a:t> </a:t>
            </a:r>
            <a:r>
              <a:rPr lang="en-US" altLang="zh-CN" sz="2200" dirty="0" err="1">
                <a:solidFill>
                  <a:schemeClr val="bg1"/>
                </a:solidFill>
                <a:latin typeface="Times New Roman" pitchFamily="18" charset="0"/>
                <a:ea typeface="微软雅黑" panose="020B0503020204020204" pitchFamily="34" charset="-122"/>
                <a:cs typeface="Times New Roman" pitchFamily="18" charset="0"/>
                <a:sym typeface="Arial" panose="020B0604020202020204" pitchFamily="34" charset="0"/>
              </a:rPr>
              <a:t>diễn</a:t>
            </a:r>
            <a:r>
              <a:rPr lang="en-US" altLang="zh-CN" sz="2200" dirty="0">
                <a:solidFill>
                  <a:schemeClr val="bg1"/>
                </a:solidFill>
                <a:latin typeface="Times New Roman" pitchFamily="18" charset="0"/>
                <a:ea typeface="微软雅黑" panose="020B0503020204020204" pitchFamily="34" charset="-122"/>
                <a:cs typeface="Times New Roman" pitchFamily="18" charset="0"/>
                <a:sym typeface="Arial" panose="020B0604020202020204" pitchFamily="34" charset="0"/>
              </a:rPr>
              <a:t> </a:t>
            </a:r>
            <a:r>
              <a:rPr lang="en-US" altLang="zh-CN" sz="2200" dirty="0" err="1">
                <a:solidFill>
                  <a:schemeClr val="bg1"/>
                </a:solidFill>
                <a:latin typeface="Times New Roman" pitchFamily="18" charset="0"/>
                <a:ea typeface="微软雅黑" panose="020B0503020204020204" pitchFamily="34" charset="-122"/>
                <a:cs typeface="Times New Roman" pitchFamily="18" charset="0"/>
                <a:sym typeface="Arial" panose="020B0604020202020204" pitchFamily="34" charset="0"/>
              </a:rPr>
              <a:t>lực</a:t>
            </a:r>
            <a:endParaRPr lang="zh-CN" altLang="en-US" sz="2200" dirty="0">
              <a:solidFill>
                <a:schemeClr val="bg1"/>
              </a:solidFill>
              <a:latin typeface="Times New Roman" pitchFamily="18" charset="0"/>
              <a:ea typeface="微软雅黑" panose="020B0503020204020204" pitchFamily="34" charset="-122"/>
              <a:cs typeface="Times New Roman" pitchFamily="18" charset="0"/>
              <a:sym typeface="Arial" panose="020B0604020202020204" pitchFamily="34" charset="0"/>
            </a:endParaRPr>
          </a:p>
        </p:txBody>
      </p:sp>
      <p:sp>
        <p:nvSpPr>
          <p:cNvPr id="12" name="MH_Other_5"/>
          <p:cNvSpPr>
            <a:spLocks noChangeArrowheads="1"/>
          </p:cNvSpPr>
          <p:nvPr>
            <p:custDataLst>
              <p:tags r:id="rId10"/>
            </p:custDataLst>
          </p:nvPr>
        </p:nvSpPr>
        <p:spPr bwMode="gray">
          <a:xfrm>
            <a:off x="1668260" y="2188723"/>
            <a:ext cx="2470688" cy="2471586"/>
          </a:xfrm>
          <a:prstGeom prst="ellipse">
            <a:avLst/>
          </a:prstGeom>
          <a:solidFill>
            <a:schemeClr val="accent3">
              <a:lumMod val="75000"/>
            </a:schemeClr>
          </a:solidFill>
          <a:ln>
            <a:noFill/>
          </a:ln>
        </p:spPr>
        <p:txBody>
          <a:bodyPr lIns="0" tIns="0" rIns="0" bIns="0" anchor="ctr" anchorCtr="1">
            <a:normAutofit/>
          </a:bodyPr>
          <a:lstStyle>
            <a:lvl1pPr eaLnBrk="0" hangingPunct="0">
              <a:spcBef>
                <a:spcPct val="20000"/>
              </a:spcBef>
              <a:buChar char="•"/>
              <a:defRPr kumimoji="1" sz="2800" b="1">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400" b="1">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000" b="1">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b="1">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bg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9pPr>
          </a:lstStyle>
          <a:p>
            <a:pPr algn="ctr" eaLnBrk="1" hangingPunct="1">
              <a:spcBef>
                <a:spcPct val="0"/>
              </a:spcBef>
              <a:buNone/>
              <a:defRPr/>
            </a:pPr>
            <a:endParaRPr lang="zh-TW" altLang="en-US" sz="2399" b="0" dirty="0">
              <a:solidFill>
                <a:srgbClr val="FFFFFF"/>
              </a:solidFill>
              <a:latin typeface="Times New Roman" pitchFamily="18" charset="0"/>
              <a:ea typeface="微软雅黑" panose="020B0503020204020204" pitchFamily="34" charset="-122"/>
              <a:sym typeface="Arial" panose="020B0604020202020204" pitchFamily="34" charset="0"/>
            </a:endParaRPr>
          </a:p>
        </p:txBody>
      </p:sp>
      <p:sp>
        <p:nvSpPr>
          <p:cNvPr id="13" name="MH_Title_1"/>
          <p:cNvSpPr/>
          <p:nvPr>
            <p:custDataLst>
              <p:tags r:id="rId11"/>
            </p:custDataLst>
          </p:nvPr>
        </p:nvSpPr>
        <p:spPr>
          <a:xfrm>
            <a:off x="1944147" y="2464710"/>
            <a:ext cx="1920502" cy="19212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p>
            <a:pPr algn="ctr">
              <a:defRPr/>
            </a:pPr>
            <a:r>
              <a:rPr lang="en-US" altLang="zh-TW" sz="4400" dirty="0" err="1">
                <a:solidFill>
                  <a:schemeClr val="bg1"/>
                </a:solidFill>
                <a:latin typeface="Times New Roman" pitchFamily="18" charset="0"/>
                <a:ea typeface="微软雅黑" panose="020B0503020204020204" pitchFamily="34" charset="-122"/>
                <a:cs typeface="Times New Roman" pitchFamily="18" charset="0"/>
                <a:sym typeface="Arial" panose="020B0604020202020204" pitchFamily="34" charset="0"/>
              </a:rPr>
              <a:t>Nội</a:t>
            </a:r>
            <a:r>
              <a:rPr lang="en-US" altLang="zh-TW" sz="4400" dirty="0">
                <a:solidFill>
                  <a:schemeClr val="bg1"/>
                </a:solidFill>
                <a:latin typeface="Times New Roman" pitchFamily="18" charset="0"/>
                <a:ea typeface="微软雅黑" panose="020B0503020204020204" pitchFamily="34" charset="-122"/>
                <a:cs typeface="Times New Roman" pitchFamily="18" charset="0"/>
                <a:sym typeface="Arial" panose="020B0604020202020204" pitchFamily="34" charset="0"/>
              </a:rPr>
              <a:t> dung</a:t>
            </a:r>
            <a:endParaRPr lang="zh-TW" altLang="en-US" sz="4400" dirty="0">
              <a:solidFill>
                <a:schemeClr val="bg1"/>
              </a:solidFill>
              <a:latin typeface="Times New Roman" pitchFamily="18" charset="0"/>
              <a:ea typeface="微软雅黑" panose="020B0503020204020204" pitchFamily="34" charset="-122"/>
              <a:cs typeface="Times New Roman" pitchFamily="18" charset="0"/>
              <a:sym typeface="Arial" panose="020B0604020202020204" pitchFamily="34" charset="0"/>
            </a:endParaRPr>
          </a:p>
        </p:txBody>
      </p:sp>
      <p:sp>
        <p:nvSpPr>
          <p:cNvPr id="2" name="Rectangle 1">
            <a:extLst>
              <a:ext uri="{FF2B5EF4-FFF2-40B4-BE49-F238E27FC236}">
                <a16:creationId xmlns:a16="http://schemas.microsoft.com/office/drawing/2014/main" id="{59938E9E-93A8-4A3B-90B4-AC4BCAE0415F}"/>
              </a:ext>
            </a:extLst>
          </p:cNvPr>
          <p:cNvSpPr/>
          <p:nvPr/>
        </p:nvSpPr>
        <p:spPr>
          <a:xfrm>
            <a:off x="769052" y="165645"/>
            <a:ext cx="10605905" cy="7150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65" dirty="0">
                <a:latin typeface="Times New Roman" pitchFamily="18" charset="0"/>
                <a:cs typeface="Times New Roman" pitchFamily="18" charset="0"/>
              </a:rPr>
              <a:t>BÀI  26: LỰC VÀ TÁC DỤNG CỦA LỰC</a:t>
            </a:r>
          </a:p>
        </p:txBody>
      </p:sp>
      <p:sp>
        <p:nvSpPr>
          <p:cNvPr id="14" name="MH_SubTitle_4"/>
          <p:cNvSpPr>
            <a:spLocks noChangeArrowheads="1"/>
          </p:cNvSpPr>
          <p:nvPr>
            <p:custDataLst>
              <p:tags r:id="rId12"/>
            </p:custDataLst>
          </p:nvPr>
        </p:nvSpPr>
        <p:spPr bwMode="gray">
          <a:xfrm>
            <a:off x="6242882" y="5619008"/>
            <a:ext cx="4166557" cy="646113"/>
          </a:xfrm>
          <a:prstGeom prst="roundRect">
            <a:avLst>
              <a:gd name="adj" fmla="val 50000"/>
            </a:avLst>
          </a:prstGeom>
          <a:ln>
            <a:noFill/>
          </a:ln>
        </p:spPr>
        <p:style>
          <a:lnRef idx="0">
            <a:scrgbClr r="0" g="0" b="0"/>
          </a:lnRef>
          <a:fillRef idx="1003">
            <a:schemeClr val="dk1"/>
          </a:fillRef>
          <a:effectRef idx="0">
            <a:scrgbClr r="0" g="0" b="0"/>
          </a:effectRef>
          <a:fontRef idx="major"/>
        </p:style>
        <p:txBody>
          <a:bodyPr lIns="0" tIns="0" rIns="0" bIns="0" anchor="ctr" anchorCtr="1">
            <a:noAutofit/>
          </a:bodyPr>
          <a:lstStyle>
            <a:lvl1pPr eaLnBrk="0" hangingPunct="0">
              <a:spcBef>
                <a:spcPct val="20000"/>
              </a:spcBef>
              <a:buChar char="•"/>
              <a:defRPr kumimoji="1" sz="2800" b="1">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400" b="1">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000" b="1">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b="1">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bg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9pPr>
          </a:lstStyle>
          <a:p>
            <a:pPr lvl="0" algn="ctr">
              <a:buNone/>
            </a:pPr>
            <a:r>
              <a:rPr lang="en-US" altLang="zh-CN" sz="2200" dirty="0" err="1">
                <a:solidFill>
                  <a:schemeClr val="bg1"/>
                </a:solidFill>
                <a:latin typeface="Times New Roman" pitchFamily="18" charset="0"/>
                <a:ea typeface="微软雅黑" panose="020B0503020204020204" pitchFamily="34" charset="-122"/>
                <a:cs typeface="Times New Roman" pitchFamily="18" charset="0"/>
                <a:sym typeface="Arial" panose="020B0604020202020204" pitchFamily="34" charset="0"/>
              </a:rPr>
              <a:t>Vận</a:t>
            </a:r>
            <a:r>
              <a:rPr lang="en-US" altLang="zh-CN" sz="2200" dirty="0">
                <a:solidFill>
                  <a:schemeClr val="bg1"/>
                </a:solidFill>
                <a:latin typeface="Times New Roman" pitchFamily="18" charset="0"/>
                <a:ea typeface="微软雅黑" panose="020B0503020204020204" pitchFamily="34" charset="-122"/>
                <a:cs typeface="Times New Roman" pitchFamily="18" charset="0"/>
                <a:sym typeface="Arial" panose="020B0604020202020204" pitchFamily="34" charset="0"/>
              </a:rPr>
              <a:t> </a:t>
            </a:r>
            <a:r>
              <a:rPr lang="en-US" altLang="zh-CN" sz="2200" dirty="0" err="1">
                <a:solidFill>
                  <a:schemeClr val="bg1"/>
                </a:solidFill>
                <a:latin typeface="Times New Roman" pitchFamily="18" charset="0"/>
                <a:ea typeface="微软雅黑" panose="020B0503020204020204" pitchFamily="34" charset="-122"/>
                <a:cs typeface="Times New Roman" pitchFamily="18" charset="0"/>
                <a:sym typeface="Arial" panose="020B0604020202020204" pitchFamily="34" charset="0"/>
              </a:rPr>
              <a:t>dụng</a:t>
            </a:r>
            <a:endParaRPr lang="zh-CN" altLang="en-US" sz="2200" dirty="0">
              <a:solidFill>
                <a:schemeClr val="bg1"/>
              </a:solidFill>
              <a:latin typeface="Times New Roman" pitchFamily="18" charset="0"/>
              <a:ea typeface="微软雅黑" panose="020B0503020204020204" pitchFamily="34" charset="-122"/>
              <a:cs typeface="Times New Roman" pitchFamily="18" charset="0"/>
              <a:sym typeface="Arial" panose="020B0604020202020204" pitchFamily="34" charset="0"/>
            </a:endParaRPr>
          </a:p>
        </p:txBody>
      </p:sp>
      <p:sp>
        <p:nvSpPr>
          <p:cNvPr id="15" name="MH_Other_4"/>
          <p:cNvSpPr>
            <a:spLocks noChangeShapeType="1"/>
          </p:cNvSpPr>
          <p:nvPr>
            <p:custDataLst>
              <p:tags r:id="rId13"/>
            </p:custDataLst>
          </p:nvPr>
        </p:nvSpPr>
        <p:spPr bwMode="auto">
          <a:xfrm>
            <a:off x="3834168" y="4317347"/>
            <a:ext cx="2279248" cy="1534811"/>
          </a:xfrm>
          <a:prstGeom prst="line">
            <a:avLst/>
          </a:prstGeom>
          <a:noFill/>
          <a:ln w="38100" cap="rnd">
            <a:solidFill>
              <a:schemeClr val="accent1">
                <a:lumMod val="40000"/>
                <a:lumOff val="60000"/>
              </a:schemeClr>
            </a:solidFill>
            <a:prstDash val="sysDot"/>
            <a:round/>
            <a:headEnd/>
            <a:tailEnd type="triangle" w="med" len="med"/>
          </a:ln>
          <a:extLst>
            <a:ext uri="{909E8E84-426E-40DD-AFC4-6F175D3DCCD1}">
              <a14:hiddenFill xmlns:a14="http://schemas.microsoft.com/office/drawing/2010/main">
                <a:noFill/>
              </a14:hiddenFill>
            </a:ext>
          </a:extLst>
        </p:spPr>
        <p:txBody>
          <a:bodyPr lIns="0" tIns="0" rIns="0" bIns="0">
            <a:normAutofit fontScale="25000" lnSpcReduction="20000"/>
          </a:bodyPr>
          <a:lstStyle/>
          <a:p>
            <a:pPr>
              <a:defRPr/>
            </a:pPr>
            <a:endParaRPr lang="zh-CN" altLang="en-US" sz="1866" dirty="0">
              <a:solidFill>
                <a:srgbClr val="FFFFFF"/>
              </a:solidFill>
              <a:latin typeface="Times New Roman" pitchFamily="18" charset="0"/>
              <a:ea typeface="微软雅黑" panose="020B0503020204020204" pitchFamily="34" charset="-122"/>
              <a:sym typeface="Arial" panose="020B0604020202020204" pitchFamily="34" charset="0"/>
            </a:endParaRPr>
          </a:p>
        </p:txBody>
      </p:sp>
    </p:spTree>
    <p:custDataLst>
      <p:tags r:id="rId1"/>
    </p:custDataLst>
    <p:extLst>
      <p:ext uri="{BB962C8B-B14F-4D97-AF65-F5344CB8AC3E}">
        <p14:creationId xmlns:p14="http://schemas.microsoft.com/office/powerpoint/2010/main" val="210513292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ppt_w</p:attrName>
                                        </p:attrNameLst>
                                      </p:cBhvr>
                                      <p:tavLst>
                                        <p:tav tm="0">
                                          <p:val>
                                            <p:fltVal val="0"/>
                                          </p:val>
                                        </p:tav>
                                        <p:tav tm="100000">
                                          <p:val>
                                            <p:strVal val="#ppt_w"/>
                                          </p:val>
                                        </p:tav>
                                      </p:tavLst>
                                    </p:anim>
                                    <p:anim calcmode="lin" valueType="num">
                                      <p:cBhvr>
                                        <p:cTn id="22" dur="500" fill="hold"/>
                                        <p:tgtEl>
                                          <p:spTgt spid="13"/>
                                        </p:tgtEl>
                                        <p:attrNameLst>
                                          <p:attrName>ppt_h</p:attrName>
                                        </p:attrNameLst>
                                      </p:cBhvr>
                                      <p:tavLst>
                                        <p:tav tm="0">
                                          <p:val>
                                            <p:fltVal val="0"/>
                                          </p:val>
                                        </p:tav>
                                        <p:tav tm="100000">
                                          <p:val>
                                            <p:strVal val="#ppt_h"/>
                                          </p:val>
                                        </p:tav>
                                      </p:tavLst>
                                    </p:anim>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left)">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2" accel="4000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1500" fill="hold"/>
                                        <p:tgtEl>
                                          <p:spTgt spid="9"/>
                                        </p:tgtEl>
                                        <p:attrNameLst>
                                          <p:attrName>ppt_x</p:attrName>
                                        </p:attrNameLst>
                                      </p:cBhvr>
                                      <p:tavLst>
                                        <p:tav tm="0">
                                          <p:val>
                                            <p:strVal val="1+#ppt_w/2"/>
                                          </p:val>
                                        </p:tav>
                                        <p:tav tm="100000">
                                          <p:val>
                                            <p:strVal val="#ppt_x"/>
                                          </p:val>
                                        </p:tav>
                                      </p:tavLst>
                                    </p:anim>
                                    <p:anim calcmode="lin" valueType="num">
                                      <p:cBhvr additive="base">
                                        <p:cTn id="34" dur="1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left)">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2" accel="40000"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additive="base">
                                        <p:cTn id="44" dur="1500" fill="hold"/>
                                        <p:tgtEl>
                                          <p:spTgt spid="10"/>
                                        </p:tgtEl>
                                        <p:attrNameLst>
                                          <p:attrName>ppt_x</p:attrName>
                                        </p:attrNameLst>
                                      </p:cBhvr>
                                      <p:tavLst>
                                        <p:tav tm="0">
                                          <p:val>
                                            <p:strVal val="1+#ppt_w/2"/>
                                          </p:val>
                                        </p:tav>
                                        <p:tav tm="100000">
                                          <p:val>
                                            <p:strVal val="#ppt_x"/>
                                          </p:val>
                                        </p:tav>
                                      </p:tavLst>
                                    </p:anim>
                                    <p:anim calcmode="lin" valueType="num">
                                      <p:cBhvr additive="base">
                                        <p:cTn id="45" dur="1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wipe(left)">
                                      <p:cBhvr>
                                        <p:cTn id="50" dur="500"/>
                                        <p:tgtEl>
                                          <p:spTgt spid="7"/>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2" accel="40000"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additive="base">
                                        <p:cTn id="55" dur="1500" fill="hold"/>
                                        <p:tgtEl>
                                          <p:spTgt spid="11"/>
                                        </p:tgtEl>
                                        <p:attrNameLst>
                                          <p:attrName>ppt_x</p:attrName>
                                        </p:attrNameLst>
                                      </p:cBhvr>
                                      <p:tavLst>
                                        <p:tav tm="0">
                                          <p:val>
                                            <p:strVal val="1+#ppt_w/2"/>
                                          </p:val>
                                        </p:tav>
                                        <p:tav tm="100000">
                                          <p:val>
                                            <p:strVal val="#ppt_x"/>
                                          </p:val>
                                        </p:tav>
                                      </p:tavLst>
                                    </p:anim>
                                    <p:anim calcmode="lin" valueType="num">
                                      <p:cBhvr additive="base">
                                        <p:cTn id="56" dur="1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wipe(left)">
                                      <p:cBhvr>
                                        <p:cTn id="61" dur="500"/>
                                        <p:tgtEl>
                                          <p:spTgt spid="8"/>
                                        </p:tgtEl>
                                      </p:cBhvr>
                                    </p:animEffect>
                                  </p:childTnLst>
                                </p:cTn>
                              </p:par>
                            </p:childTnLst>
                          </p:cTn>
                        </p:par>
                      </p:childTnLst>
                    </p:cTn>
                  </p:par>
                  <p:par>
                    <p:cTn id="62" fill="hold">
                      <p:stCondLst>
                        <p:cond delay="indefinite"/>
                      </p:stCondLst>
                      <p:childTnLst>
                        <p:par>
                          <p:cTn id="63" fill="hold">
                            <p:stCondLst>
                              <p:cond delay="0"/>
                            </p:stCondLst>
                            <p:childTnLst>
                              <p:par>
                                <p:cTn id="64" presetID="2" presetClass="entr" presetSubtype="2" accel="40000" fill="hold" grpId="0" nodeType="clickEffect">
                                  <p:stCondLst>
                                    <p:cond delay="0"/>
                                  </p:stCondLst>
                                  <p:childTnLst>
                                    <p:set>
                                      <p:cBhvr>
                                        <p:cTn id="65" dur="1" fill="hold">
                                          <p:stCondLst>
                                            <p:cond delay="0"/>
                                          </p:stCondLst>
                                        </p:cTn>
                                        <p:tgtEl>
                                          <p:spTgt spid="3"/>
                                        </p:tgtEl>
                                        <p:attrNameLst>
                                          <p:attrName>style.visibility</p:attrName>
                                        </p:attrNameLst>
                                      </p:cBhvr>
                                      <p:to>
                                        <p:strVal val="visible"/>
                                      </p:to>
                                    </p:set>
                                    <p:anim calcmode="lin" valueType="num">
                                      <p:cBhvr additive="base">
                                        <p:cTn id="66" dur="1500" fill="hold"/>
                                        <p:tgtEl>
                                          <p:spTgt spid="3"/>
                                        </p:tgtEl>
                                        <p:attrNameLst>
                                          <p:attrName>ppt_x</p:attrName>
                                        </p:attrNameLst>
                                      </p:cBhvr>
                                      <p:tavLst>
                                        <p:tav tm="0">
                                          <p:val>
                                            <p:strVal val="1+#ppt_w/2"/>
                                          </p:val>
                                        </p:tav>
                                        <p:tav tm="100000">
                                          <p:val>
                                            <p:strVal val="#ppt_x"/>
                                          </p:val>
                                        </p:tav>
                                      </p:tavLst>
                                    </p:anim>
                                    <p:anim calcmode="lin" valueType="num">
                                      <p:cBhvr additive="base">
                                        <p:cTn id="67" dur="1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2" accel="40000" fill="hold" grpId="0" nodeType="clickEffect">
                                  <p:stCondLst>
                                    <p:cond delay="0"/>
                                  </p:stCondLst>
                                  <p:childTnLst>
                                    <p:set>
                                      <p:cBhvr>
                                        <p:cTn id="71" dur="1" fill="hold">
                                          <p:stCondLst>
                                            <p:cond delay="0"/>
                                          </p:stCondLst>
                                        </p:cTn>
                                        <p:tgtEl>
                                          <p:spTgt spid="14"/>
                                        </p:tgtEl>
                                        <p:attrNameLst>
                                          <p:attrName>style.visibility</p:attrName>
                                        </p:attrNameLst>
                                      </p:cBhvr>
                                      <p:to>
                                        <p:strVal val="visible"/>
                                      </p:to>
                                    </p:set>
                                    <p:anim calcmode="lin" valueType="num">
                                      <p:cBhvr additive="base">
                                        <p:cTn id="72" dur="1500" fill="hold"/>
                                        <p:tgtEl>
                                          <p:spTgt spid="14"/>
                                        </p:tgtEl>
                                        <p:attrNameLst>
                                          <p:attrName>ppt_x</p:attrName>
                                        </p:attrNameLst>
                                      </p:cBhvr>
                                      <p:tavLst>
                                        <p:tav tm="0">
                                          <p:val>
                                            <p:strVal val="1+#ppt_w/2"/>
                                          </p:val>
                                        </p:tav>
                                        <p:tav tm="100000">
                                          <p:val>
                                            <p:strVal val="#ppt_x"/>
                                          </p:val>
                                        </p:tav>
                                      </p:tavLst>
                                    </p:anim>
                                    <p:anim calcmode="lin" valueType="num">
                                      <p:cBhvr additive="base">
                                        <p:cTn id="73" dur="1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15"/>
                                        </p:tgtEl>
                                        <p:attrNameLst>
                                          <p:attrName>style.visibility</p:attrName>
                                        </p:attrNameLst>
                                      </p:cBhvr>
                                      <p:to>
                                        <p:strVal val="visible"/>
                                      </p:to>
                                    </p:set>
                                    <p:animEffect transition="in" filter="wipe(left)">
                                      <p:cBhvr>
                                        <p:cTn id="7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P spid="9" grpId="0" animBg="1"/>
      <p:bldP spid="10" grpId="0" animBg="1"/>
      <p:bldP spid="11" grpId="0" animBg="1"/>
      <p:bldP spid="12" grpId="0" animBg="1"/>
      <p:bldP spid="13" grpId="0" animBg="1"/>
      <p:bldP spid="2" grpId="0" animBg="1"/>
      <p:bldP spid="14" grpId="0" animBg="1"/>
      <p:bldP spid="1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2212" t="3677" r="2199" b="3718"/>
          <a:stretch/>
        </p:blipFill>
        <p:spPr>
          <a:xfrm>
            <a:off x="0" y="0"/>
            <a:ext cx="12192000" cy="6858001"/>
          </a:xfrm>
          <a:prstGeom prst="rect">
            <a:avLst/>
          </a:prstGeom>
        </p:spPr>
      </p:pic>
      <p:sp>
        <p:nvSpPr>
          <p:cNvPr id="15" name="Rectangle 14"/>
          <p:cNvSpPr/>
          <p:nvPr/>
        </p:nvSpPr>
        <p:spPr>
          <a:xfrm>
            <a:off x="840697" y="942556"/>
            <a:ext cx="10500851" cy="1814499"/>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16" name="Rectangle 15"/>
          <p:cNvSpPr/>
          <p:nvPr/>
        </p:nvSpPr>
        <p:spPr>
          <a:xfrm>
            <a:off x="6317673" y="5070763"/>
            <a:ext cx="5126182" cy="114992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800" dirty="0">
              <a:solidFill>
                <a:schemeClr val="bg1"/>
              </a:solidFill>
              <a:latin typeface="Times New Roman" pitchFamily="18" charset="0"/>
              <a:cs typeface="Times New Roman" pitchFamily="18" charset="0"/>
            </a:endParaRPr>
          </a:p>
          <a:p>
            <a:r>
              <a:rPr lang="en-US" sz="2800" dirty="0">
                <a:latin typeface="Times New Roman" panose="02020603050405020304" pitchFamily="18" charset="0"/>
                <a:cs typeface="Times New Roman" panose="02020603050405020304" pitchFamily="18" charset="0"/>
              </a:rPr>
              <a:t>D.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máy</a:t>
            </a:r>
            <a:r>
              <a:rPr lang="en-US" sz="2800" dirty="0">
                <a:latin typeface="Times New Roman" panose="02020603050405020304" pitchFamily="18" charset="0"/>
                <a:cs typeface="Times New Roman" panose="02020603050405020304" pitchFamily="18" charset="0"/>
              </a:rPr>
              <a:t> bay </a:t>
            </a:r>
            <a:r>
              <a:rPr lang="en-US" sz="2800" dirty="0" err="1">
                <a:latin typeface="Times New Roman" panose="02020603050405020304" pitchFamily="18" charset="0"/>
                <a:cs typeface="Times New Roman" panose="02020603050405020304" pitchFamily="18" charset="0"/>
              </a:rPr>
              <a:t>đang</a:t>
            </a:r>
            <a:r>
              <a:rPr lang="en-US" sz="2800" dirty="0">
                <a:latin typeface="Times New Roman" panose="02020603050405020304" pitchFamily="18" charset="0"/>
                <a:cs typeface="Times New Roman" panose="02020603050405020304" pitchFamily="18" charset="0"/>
              </a:rPr>
              <a:t> bay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tốc</a:t>
            </a:r>
            <a:r>
              <a:rPr lang="en-US" sz="2800" dirty="0">
                <a:latin typeface="Times New Roman" panose="02020603050405020304" pitchFamily="18" charset="0"/>
                <a:cs typeface="Times New Roman" panose="02020603050405020304" pitchFamily="18" charset="0"/>
              </a:rPr>
              <a:t> 500/ h</a:t>
            </a:r>
          </a:p>
          <a:p>
            <a:pPr algn="ctr"/>
            <a:endParaRPr lang="en-US" sz="2800" dirty="0">
              <a:latin typeface="Times New Roman" panose="02020603050405020304" pitchFamily="18" charset="0"/>
              <a:cs typeface="Times New Roman" panose="02020603050405020304" pitchFamily="18" charset="0"/>
            </a:endParaRPr>
          </a:p>
        </p:txBody>
      </p:sp>
      <p:sp>
        <p:nvSpPr>
          <p:cNvPr id="17" name="Rectangle 16"/>
          <p:cNvSpPr/>
          <p:nvPr/>
        </p:nvSpPr>
        <p:spPr>
          <a:xfrm>
            <a:off x="637309" y="5112325"/>
            <a:ext cx="5001492" cy="12192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800" dirty="0">
                <a:latin typeface="Times New Roman" panose="02020603050405020304" pitchFamily="18" charset="0"/>
                <a:cs typeface="Times New Roman" panose="02020603050405020304" pitchFamily="18" charset="0"/>
              </a:rPr>
              <a:t>C. </a:t>
            </a:r>
            <a:r>
              <a:rPr lang="en-US" sz="2800" dirty="0" err="1">
                <a:latin typeface="Times New Roman" panose="02020603050405020304" pitchFamily="18" charset="0"/>
                <a:cs typeface="Times New Roman" panose="02020603050405020304" pitchFamily="18" charset="0"/>
              </a:rPr>
              <a:t>Quả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lên</a:t>
            </a:r>
            <a:endParaRPr lang="en-US" sz="2800" dirty="0">
              <a:latin typeface="Times New Roman" panose="02020603050405020304" pitchFamily="18" charset="0"/>
              <a:cs typeface="Times New Roman" panose="02020603050405020304" pitchFamily="18" charset="0"/>
            </a:endParaRPr>
          </a:p>
        </p:txBody>
      </p:sp>
      <p:sp>
        <p:nvSpPr>
          <p:cNvPr id="18" name="Rectangle 17"/>
          <p:cNvSpPr/>
          <p:nvPr/>
        </p:nvSpPr>
        <p:spPr>
          <a:xfrm>
            <a:off x="6331527" y="3810000"/>
            <a:ext cx="4913040" cy="112221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800" dirty="0">
                <a:latin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máy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chạy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chạy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hơn</a:t>
            </a:r>
            <a:endParaRPr lang="en-US" sz="2800" dirty="0">
              <a:latin typeface="Times New Roman" panose="02020603050405020304" pitchFamily="18" charset="0"/>
              <a:cs typeface="Times New Roman" panose="02020603050405020304" pitchFamily="18" charset="0"/>
            </a:endParaRPr>
          </a:p>
        </p:txBody>
      </p:sp>
      <p:sp>
        <p:nvSpPr>
          <p:cNvPr id="19" name="Rectangle 18"/>
          <p:cNvSpPr/>
          <p:nvPr/>
        </p:nvSpPr>
        <p:spPr>
          <a:xfrm>
            <a:off x="623454" y="3851564"/>
            <a:ext cx="5056909" cy="94885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A. </a:t>
            </a:r>
            <a:r>
              <a:rPr lang="en-US" sz="2800" dirty="0" err="1">
                <a:latin typeface="Times New Roman" panose="02020603050405020304" pitchFamily="18" charset="0"/>
                <a:cs typeface="Times New Roman" panose="02020603050405020304" pitchFamily="18" charset="0"/>
              </a:rPr>
              <a:t>Xe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p>
          <a:p>
            <a:pPr algn="ctr"/>
            <a:endParaRPr lang="en-US" sz="2800" dirty="0">
              <a:solidFill>
                <a:schemeClr val="bg1"/>
              </a:solidFill>
              <a:latin typeface="Times New Roman" pitchFamily="18" charset="0"/>
              <a:cs typeface="Times New Roman" pitchFamily="18" charset="0"/>
            </a:endParaRPr>
          </a:p>
        </p:txBody>
      </p:sp>
      <p:pic>
        <p:nvPicPr>
          <p:cNvPr id="2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750028" y="375071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125786" y="5099162"/>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573502" y="4963003"/>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3861254" y="-443477"/>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731819" y="1468581"/>
            <a:ext cx="9060871" cy="1384995"/>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CÂU HỎI 14: </a:t>
            </a:r>
            <a:r>
              <a:rPr lang="en-US" sz="2800" b="1" dirty="0" err="1">
                <a:latin typeface="Times New Roman" panose="02020603050405020304" pitchFamily="18" charset="0"/>
                <a:cs typeface="Times New Roman" panose="02020603050405020304" pitchFamily="18" charset="0"/>
              </a:rPr>
              <a:t>Chuyển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vật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dưới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đây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bị</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biến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đổi</a:t>
            </a:r>
            <a:r>
              <a:rPr lang="en-US" sz="2800" b="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endParaRPr lang="en-US" sz="2800" b="1" dirty="0">
              <a:latin typeface="Times New Roman" pitchFamily="18" charset="0"/>
              <a:cs typeface="Times New Roman" pitchFamily="18" charset="0"/>
            </a:endParaRPr>
          </a:p>
        </p:txBody>
      </p:sp>
      <p:pic>
        <p:nvPicPr>
          <p:cNvPr id="25" name="Picture 2">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0" y="5871474"/>
            <a:ext cx="1023815" cy="1019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3471810"/>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4"/>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4"/>
                                        </p:tgtEl>
                                      </p:cBhvr>
                                    </p:animEffect>
                                    <p:set>
                                      <p:cBhvr>
                                        <p:cTn id="13"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4" restart="whenNotActive" fill="hold" evtFilter="cancelBubble" nodeType="interactiveSeq">
                <p:stCondLst>
                  <p:cond evt="onClick" delay="0">
                    <p:tgtEl>
                      <p:spTgt spid="19"/>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4"/>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4"/>
                                        </p:tgtEl>
                                      </p:cBhvr>
                                    </p:animEffect>
                                    <p:set>
                                      <p:cBhvr>
                                        <p:cTn id="25"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26" restart="whenNotActive" fill="hold" evtFilter="cancelBubble" nodeType="interactiveSeq">
                <p:stCondLst>
                  <p:cond evt="onClick" delay="0">
                    <p:tgtEl>
                      <p:spTgt spid="18"/>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4"/>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4"/>
                                        </p:tgtEl>
                                      </p:cBhvr>
                                    </p:animEffect>
                                    <p:set>
                                      <p:cBhvr>
                                        <p:cTn id="3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16"/>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2212" t="3677" r="2199" b="3718"/>
          <a:stretch/>
        </p:blipFill>
        <p:spPr>
          <a:xfrm>
            <a:off x="0" y="0"/>
            <a:ext cx="12192000" cy="6858001"/>
          </a:xfrm>
          <a:prstGeom prst="rect">
            <a:avLst/>
          </a:prstGeom>
        </p:spPr>
      </p:pic>
      <p:sp>
        <p:nvSpPr>
          <p:cNvPr id="15" name="Rectangle 14"/>
          <p:cNvSpPr/>
          <p:nvPr/>
        </p:nvSpPr>
        <p:spPr>
          <a:xfrm>
            <a:off x="937679" y="942556"/>
            <a:ext cx="10500851" cy="1814499"/>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16" name="Rectangle 15"/>
          <p:cNvSpPr/>
          <p:nvPr/>
        </p:nvSpPr>
        <p:spPr>
          <a:xfrm>
            <a:off x="845127" y="5043055"/>
            <a:ext cx="4890655" cy="139930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800" dirty="0">
              <a:latin typeface="Times New Roman" panose="02020603050405020304" pitchFamily="18" charset="0"/>
              <a:cs typeface="Times New Roman" panose="02020603050405020304" pitchFamily="18" charset="0"/>
            </a:endParaRPr>
          </a:p>
          <a:p>
            <a:pPr algn="ctr"/>
            <a:endParaRPr lang="en-US" sz="2800" dirty="0">
              <a:solidFill>
                <a:schemeClr val="bg1"/>
              </a:solidFill>
              <a:latin typeface="Times New Roman" pitchFamily="18" charset="0"/>
              <a:cs typeface="Times New Roman" pitchFamily="18" charset="0"/>
            </a:endParaRPr>
          </a:p>
          <a:p>
            <a:r>
              <a:rPr lang="en-US" sz="2800" dirty="0">
                <a:solidFill>
                  <a:schemeClr val="bg1"/>
                </a:solidFill>
                <a:latin typeface="Times New Roman" pitchFamily="18" charset="0"/>
                <a:cs typeface="Times New Roman" pitchFamily="18" charset="0"/>
              </a:rPr>
              <a:t>C. </a:t>
            </a:r>
            <a:r>
              <a:rPr lang="en-US" sz="2800" dirty="0" err="1">
                <a:solidFill>
                  <a:schemeClr val="bg1"/>
                </a:solidFill>
                <a:latin typeface="Times New Roman" pitchFamily="18" charset="0"/>
                <a:cs typeface="Times New Roman" pitchFamily="18" charset="0"/>
              </a:rPr>
              <a:t>Chuyển</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động</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của</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đe</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bị</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thay</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đổi</a:t>
            </a:r>
            <a:r>
              <a:rPr lang="en-US" sz="2800" dirty="0">
                <a:latin typeface="Times New Roman" panose="02020603050405020304" pitchFamily="18" charset="0"/>
                <a:cs typeface="Times New Roman" panose="02020603050405020304" pitchFamily="18" charset="0"/>
              </a:rPr>
              <a:t/>
            </a:r>
            <a:br>
              <a:rPr lang="en-US" sz="2800" dirty="0">
                <a:latin typeface="Times New Roman" panose="02020603050405020304" pitchFamily="18" charset="0"/>
                <a:cs typeface="Times New Roman" panose="02020603050405020304" pitchFamily="18" charset="0"/>
              </a:rPr>
            </a:br>
            <a:endParaRPr lang="en-US" sz="2800" dirty="0">
              <a:latin typeface="Times New Roman" panose="02020603050405020304" pitchFamily="18" charset="0"/>
              <a:cs typeface="Times New Roman" panose="02020603050405020304" pitchFamily="18" charset="0"/>
            </a:endParaRPr>
          </a:p>
        </p:txBody>
      </p:sp>
      <p:sp>
        <p:nvSpPr>
          <p:cNvPr id="17" name="Rectangle 16"/>
          <p:cNvSpPr/>
          <p:nvPr/>
        </p:nvSpPr>
        <p:spPr>
          <a:xfrm>
            <a:off x="845127" y="3768437"/>
            <a:ext cx="4770867" cy="106928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800" dirty="0">
                <a:solidFill>
                  <a:schemeClr val="bg1"/>
                </a:solidFill>
                <a:latin typeface="Times New Roman" pitchFamily="18" charset="0"/>
                <a:cs typeface="Times New Roman" pitchFamily="18" charset="0"/>
              </a:rPr>
              <a:t>A. </a:t>
            </a:r>
            <a:r>
              <a:rPr lang="en-US" sz="2800" dirty="0" err="1">
                <a:solidFill>
                  <a:schemeClr val="bg1"/>
                </a:solidFill>
                <a:latin typeface="Times New Roman" pitchFamily="18" charset="0"/>
                <a:cs typeface="Times New Roman" pitchFamily="18" charset="0"/>
              </a:rPr>
              <a:t>Búa</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bị</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biến</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dạng</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một</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chút</a:t>
            </a:r>
            <a:endParaRPr lang="en-US" sz="2800" dirty="0">
              <a:solidFill>
                <a:schemeClr val="bg1"/>
              </a:solidFill>
              <a:latin typeface="Times New Roman" pitchFamily="18" charset="0"/>
              <a:cs typeface="Times New Roman" pitchFamily="18" charset="0"/>
            </a:endParaRPr>
          </a:p>
        </p:txBody>
      </p:sp>
      <p:sp>
        <p:nvSpPr>
          <p:cNvPr id="18" name="Rectangle 17"/>
          <p:cNvSpPr/>
          <p:nvPr/>
        </p:nvSpPr>
        <p:spPr>
          <a:xfrm>
            <a:off x="6539345" y="3768436"/>
            <a:ext cx="4705221" cy="97229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800" dirty="0">
              <a:latin typeface="Times New Roman" panose="02020603050405020304" pitchFamily="18" charset="0"/>
              <a:cs typeface="Times New Roman" panose="02020603050405020304" pitchFamily="18" charset="0"/>
            </a:endParaRPr>
          </a:p>
          <a:p>
            <a:pPr algn="ctr"/>
            <a:endParaRPr lang="en-US" sz="2800" dirty="0">
              <a:solidFill>
                <a:schemeClr val="bg1"/>
              </a:solidFill>
              <a:latin typeface="Times New Roman" pitchFamily="18" charset="0"/>
              <a:cs typeface="Times New Roman" pitchFamily="18" charset="0"/>
            </a:endParaRPr>
          </a:p>
          <a:p>
            <a:r>
              <a:rPr lang="en-US" sz="2800" dirty="0" err="1">
                <a:solidFill>
                  <a:schemeClr val="bg1"/>
                </a:solidFill>
                <a:latin typeface="Times New Roman" pitchFamily="18" charset="0"/>
                <a:cs typeface="Times New Roman" pitchFamily="18" charset="0"/>
              </a:rPr>
              <a:t>B.Đe</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bị</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biến</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dạng</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một</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chút</a:t>
            </a:r>
            <a:endParaRPr lang="en-US" sz="2800" dirty="0">
              <a:solidFill>
                <a:schemeClr val="bg1"/>
              </a:solidFill>
              <a:latin typeface="Times New Roman" pitchFamily="18" charset="0"/>
              <a:cs typeface="Times New Roman" pitchFamily="18" charset="0"/>
            </a:endParaRPr>
          </a:p>
          <a:p>
            <a:pPr algn="ctr"/>
            <a:r>
              <a:rPr lang="en-US" sz="2800" dirty="0">
                <a:latin typeface="Times New Roman" panose="02020603050405020304" pitchFamily="18" charset="0"/>
                <a:cs typeface="Times New Roman" panose="02020603050405020304" pitchFamily="18" charset="0"/>
              </a:rPr>
              <a:t/>
            </a:r>
            <a:br>
              <a:rPr lang="en-US" sz="2800" dirty="0">
                <a:latin typeface="Times New Roman" panose="02020603050405020304" pitchFamily="18" charset="0"/>
                <a:cs typeface="Times New Roman" panose="02020603050405020304" pitchFamily="18" charset="0"/>
              </a:rPr>
            </a:br>
            <a:endParaRPr lang="en-US" sz="2800" dirty="0">
              <a:latin typeface="Times New Roman" panose="02020603050405020304" pitchFamily="18" charset="0"/>
              <a:cs typeface="Times New Roman" panose="02020603050405020304" pitchFamily="18" charset="0"/>
            </a:endParaRPr>
          </a:p>
        </p:txBody>
      </p:sp>
      <p:sp>
        <p:nvSpPr>
          <p:cNvPr id="19" name="Rectangle 18"/>
          <p:cNvSpPr/>
          <p:nvPr/>
        </p:nvSpPr>
        <p:spPr>
          <a:xfrm>
            <a:off x="6497782" y="5084618"/>
            <a:ext cx="4748645" cy="12192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800" dirty="0">
              <a:latin typeface="Times New Roman" panose="02020603050405020304" pitchFamily="18" charset="0"/>
              <a:cs typeface="Times New Roman" panose="02020603050405020304" pitchFamily="18" charset="0"/>
            </a:endParaRPr>
          </a:p>
          <a:p>
            <a:r>
              <a:rPr lang="en-US" sz="2800" dirty="0">
                <a:solidFill>
                  <a:schemeClr val="bg1"/>
                </a:solidFill>
                <a:latin typeface="Times New Roman" pitchFamily="18" charset="0"/>
                <a:cs typeface="Times New Roman" pitchFamily="18" charset="0"/>
              </a:rPr>
              <a:t>D. </a:t>
            </a:r>
            <a:r>
              <a:rPr lang="en-US" sz="2800" dirty="0" err="1">
                <a:solidFill>
                  <a:schemeClr val="bg1"/>
                </a:solidFill>
                <a:latin typeface="Times New Roman" pitchFamily="18" charset="0"/>
                <a:cs typeface="Times New Roman" pitchFamily="18" charset="0"/>
              </a:rPr>
              <a:t>Chuyển</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động</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của</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búa</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bị</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thay</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đổi</a:t>
            </a:r>
            <a:endParaRPr lang="en-US" sz="2800" dirty="0">
              <a:solidFill>
                <a:schemeClr val="bg1"/>
              </a:solidFill>
              <a:latin typeface="Times New Roman" pitchFamily="18" charset="0"/>
              <a:cs typeface="Times New Roman" pitchFamily="18" charset="0"/>
            </a:endParaRPr>
          </a:p>
          <a:p>
            <a:pPr algn="ctr"/>
            <a:r>
              <a:rPr lang="en-US" sz="2800" dirty="0">
                <a:latin typeface="Times New Roman" panose="02020603050405020304" pitchFamily="18" charset="0"/>
                <a:cs typeface="Times New Roman" panose="02020603050405020304" pitchFamily="18" charset="0"/>
              </a:rPr>
              <a:t> </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a:t>
            </a:r>
          </a:p>
        </p:txBody>
      </p:sp>
      <p:pic>
        <p:nvPicPr>
          <p:cNvPr id="2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9253" y="499167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750028" y="375071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70368" y="39353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796156" y="4904809"/>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3861254" y="-443477"/>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468583" y="1246908"/>
            <a:ext cx="9060871" cy="3539430"/>
          </a:xfrm>
          <a:prstGeom prst="rect">
            <a:avLst/>
          </a:prstGeom>
          <a:noFill/>
        </p:spPr>
        <p:txBody>
          <a:bodyPr wrap="square" rtlCol="0">
            <a:spAutoFit/>
          </a:bodyPr>
          <a:lstStyle/>
          <a:p>
            <a:r>
              <a:rPr lang="en-US" sz="2800" b="1" dirty="0">
                <a:latin typeface="Times New Roman" pitchFamily="18" charset="0"/>
                <a:cs typeface="Times New Roman" pitchFamily="18" charset="0"/>
              </a:rPr>
              <a:t>CÂU HỎI 15: (</a:t>
            </a:r>
            <a:r>
              <a:rPr lang="en-US" sz="2800" b="1" dirty="0" err="1">
                <a:latin typeface="Times New Roman" pitchFamily="18" charset="0"/>
                <a:cs typeface="Times New Roman" pitchFamily="18" charset="0"/>
              </a:rPr>
              <a:t>chỉ</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ra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câu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sai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Nện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một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cái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búa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vào</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một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cái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đe</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Lực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mà</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búa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tác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dụng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vào</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đe</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và</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lực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đe</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tác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dụng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vào</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búa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sẽ</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làm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cho</a:t>
            </a:r>
            <a:r>
              <a:rPr lang="en-US" sz="2800" b="1" dirty="0">
                <a:latin typeface="Times New Roman" pitchFamily="18" charset="0"/>
                <a:cs typeface="Times New Roman" pitchFamily="18" charset="0"/>
              </a:rPr>
              <a:t>:</a:t>
            </a:r>
            <a:endParaRPr lang="en-US" sz="2800" dirty="0">
              <a:latin typeface="Times New Roman" pitchFamily="18" charset="0"/>
              <a:cs typeface="Times New Roman" pitchFamily="18" charset="0"/>
            </a:endParaRPr>
          </a:p>
          <a:p>
            <a:r>
              <a:rPr lang="en-US" sz="2800" dirty="0">
                <a:latin typeface="Times New Roman" pitchFamily="18" charset="0"/>
                <a:cs typeface="Times New Roman" pitchFamily="18" charset="0"/>
              </a:rPr>
              <a:t/>
            </a:r>
            <a:br>
              <a:rPr lang="en-US" sz="2800" dirty="0">
                <a:latin typeface="Times New Roman" pitchFamily="18" charset="0"/>
                <a:cs typeface="Times New Roman" pitchFamily="18" charset="0"/>
              </a:rPr>
            </a:br>
            <a:r>
              <a:rPr lang="en-US" sz="2800" dirty="0">
                <a:latin typeface="Times New Roman" pitchFamily="18" charset="0"/>
                <a:cs typeface="Times New Roman" pitchFamily="18" charset="0"/>
              </a:rPr>
              <a:t/>
            </a:r>
            <a:br>
              <a:rPr lang="en-US" sz="2800" dirty="0">
                <a:latin typeface="Times New Roman" pitchFamily="18" charset="0"/>
                <a:cs typeface="Times New Roman" pitchFamily="18" charset="0"/>
              </a:rPr>
            </a:br>
            <a:r>
              <a:rPr lang="en-US" sz="2800" dirty="0">
                <a:latin typeface="Times New Roman" pitchFamily="18" charset="0"/>
                <a:cs typeface="Times New Roman" pitchFamily="18" charset="0"/>
              </a:rPr>
              <a:t/>
            </a:r>
            <a:br>
              <a:rPr lang="en-US" sz="2800" dirty="0">
                <a:latin typeface="Times New Roman" pitchFamily="18" charset="0"/>
                <a:cs typeface="Times New Roman" pitchFamily="18" charset="0"/>
              </a:rPr>
            </a:br>
            <a:r>
              <a:rPr lang="en-US" sz="2800" dirty="0">
                <a:latin typeface="Times New Roman" pitchFamily="18" charset="0"/>
                <a:cs typeface="Times New Roman" pitchFamily="18" charset="0"/>
              </a:rPr>
              <a:t/>
            </a:r>
            <a:br>
              <a:rPr lang="en-US" sz="2800" dirty="0">
                <a:latin typeface="Times New Roman" pitchFamily="18" charset="0"/>
                <a:cs typeface="Times New Roman" pitchFamily="18" charset="0"/>
              </a:rPr>
            </a:br>
            <a:endParaRPr lang="en-US" sz="2800" b="1" dirty="0">
              <a:solidFill>
                <a:schemeClr val="bg1"/>
              </a:solidFill>
              <a:latin typeface="Times New Roman" pitchFamily="18" charset="0"/>
              <a:cs typeface="Times New Roman" pitchFamily="18" charset="0"/>
            </a:endParaRPr>
          </a:p>
        </p:txBody>
      </p:sp>
      <p:pic>
        <p:nvPicPr>
          <p:cNvPr id="25" name="Picture 2">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0" y="5871474"/>
            <a:ext cx="1023815" cy="1019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3471810"/>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4"/>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4"/>
                                        </p:tgtEl>
                                      </p:cBhvr>
                                    </p:animEffect>
                                    <p:set>
                                      <p:cBhvr>
                                        <p:cTn id="13"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4" restart="whenNotActive" fill="hold" evtFilter="cancelBubble" nodeType="interactiveSeq">
                <p:stCondLst>
                  <p:cond evt="onClick" delay="0">
                    <p:tgtEl>
                      <p:spTgt spid="19"/>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4"/>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4"/>
                                        </p:tgtEl>
                                      </p:cBhvr>
                                    </p:animEffect>
                                    <p:set>
                                      <p:cBhvr>
                                        <p:cTn id="25"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26" restart="whenNotActive" fill="hold" evtFilter="cancelBubble" nodeType="interactiveSeq">
                <p:stCondLst>
                  <p:cond evt="onClick" delay="0">
                    <p:tgtEl>
                      <p:spTgt spid="18"/>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4"/>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4"/>
                                        </p:tgtEl>
                                      </p:cBhvr>
                                    </p:animEffect>
                                    <p:set>
                                      <p:cBhvr>
                                        <p:cTn id="3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16"/>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C:\Users\Administrator\Desktop\2017051002.png"/>
          <p:cNvPicPr>
            <a:picLocks noChangeAspect="1" noChangeArrowheads="1"/>
          </p:cNvPicPr>
          <p:nvPr/>
        </p:nvPicPr>
        <p:blipFill>
          <a:blip r:embed="rId4" cstate="print"/>
          <a:srcRect l="30313"/>
          <a:stretch>
            <a:fillRect/>
          </a:stretch>
        </p:blipFill>
        <p:spPr bwMode="auto">
          <a:xfrm>
            <a:off x="2112787" y="-4232"/>
            <a:ext cx="8877569" cy="6862233"/>
          </a:xfrm>
          <a:prstGeom prst="rect">
            <a:avLst/>
          </a:prstGeom>
          <a:noFill/>
        </p:spPr>
      </p:pic>
      <p:sp>
        <p:nvSpPr>
          <p:cNvPr id="2" name="圆角矩形 1"/>
          <p:cNvSpPr/>
          <p:nvPr/>
        </p:nvSpPr>
        <p:spPr>
          <a:xfrm>
            <a:off x="1707502" y="2842631"/>
            <a:ext cx="6238634" cy="861773"/>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944" tIns="34472" rIns="68944" bIns="34472" rtlCol="0" anchor="ctr"/>
          <a:lstStyle/>
          <a:p>
            <a:pPr algn="ctr" defTabSz="1218804"/>
            <a:endParaRPr lang="zh-CN" altLang="en-US" sz="1466" dirty="0">
              <a:solidFill>
                <a:prstClr val="white"/>
              </a:solidFill>
              <a:latin typeface="Times New Roman" pitchFamily="18" charset="0"/>
              <a:ea typeface="微软雅黑" panose="020B0503020204020204" pitchFamily="34" charset="-122"/>
              <a:sym typeface="Arial" panose="020B0604020202020204" pitchFamily="34" charset="0"/>
            </a:endParaRPr>
          </a:p>
        </p:txBody>
      </p:sp>
      <p:sp>
        <p:nvSpPr>
          <p:cNvPr id="3" name="椭圆 2"/>
          <p:cNvSpPr/>
          <p:nvPr/>
        </p:nvSpPr>
        <p:spPr>
          <a:xfrm>
            <a:off x="3859499" y="1724458"/>
            <a:ext cx="967320" cy="96767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8804"/>
            <a:r>
              <a:rPr lang="en-US" altLang="zh-CN" sz="3600" dirty="0">
                <a:solidFill>
                  <a:prstClr val="white"/>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02</a:t>
            </a:r>
            <a:endParaRPr lang="zh-CN" altLang="en-US" sz="3600" dirty="0">
              <a:solidFill>
                <a:prstClr val="white"/>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5" name="MH_Entry_1"/>
          <p:cNvSpPr/>
          <p:nvPr>
            <p:custDataLst>
              <p:tags r:id="rId1"/>
            </p:custDataLst>
          </p:nvPr>
        </p:nvSpPr>
        <p:spPr>
          <a:xfrm>
            <a:off x="1782147" y="3058074"/>
            <a:ext cx="5935389" cy="430887"/>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buNone/>
            </a:pPr>
            <a:r>
              <a:rPr lang="en-US" altLang="zh-CN" sz="2800" b="1" dirty="0">
                <a:solidFill>
                  <a:schemeClr val="bg1"/>
                </a:solidFill>
                <a:latin typeface="Times New Roman" pitchFamily="18" charset="0"/>
                <a:ea typeface="微软雅黑" panose="020B0503020204020204" pitchFamily="34" charset="-122"/>
                <a:cs typeface="Times New Roman" pitchFamily="18" charset="0"/>
                <a:sym typeface="Arial" panose="020B0604020202020204" pitchFamily="34" charset="0"/>
              </a:rPr>
              <a:t>ĐO LỰC</a:t>
            </a:r>
            <a:endParaRPr lang="zh-CN" altLang="en-US" sz="2800" b="1" dirty="0">
              <a:solidFill>
                <a:schemeClr val="bg1"/>
              </a:solidFill>
              <a:latin typeface="Times New Roman" pitchFamily="18" charset="0"/>
              <a:ea typeface="微软雅黑" panose="020B0503020204020204" pitchFamily="34" charset="-122"/>
              <a:cs typeface="Times New Roman" pitchFamily="18" charset="0"/>
              <a:sym typeface="Arial" panose="020B0604020202020204" pitchFamily="34" charset="0"/>
            </a:endParaRPr>
          </a:p>
        </p:txBody>
      </p:sp>
    </p:spTree>
    <p:extLst>
      <p:ext uri="{BB962C8B-B14F-4D97-AF65-F5344CB8AC3E}">
        <p14:creationId xmlns:p14="http://schemas.microsoft.com/office/powerpoint/2010/main" val="31387526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56" presetClass="entr" presetSubtype="0" fill="hold" grpId="0" nodeType="afterEffect">
                                  <p:stCondLst>
                                    <p:cond delay="0"/>
                                  </p:stCondLst>
                                  <p:iterate type="lt">
                                    <p:tmPct val="10000"/>
                                  </p:iterate>
                                  <p:childTnLst>
                                    <p:set>
                                      <p:cBhvr>
                                        <p:cTn id="21" dur="1" fill="hold">
                                          <p:stCondLst>
                                            <p:cond delay="0"/>
                                          </p:stCondLst>
                                        </p:cTn>
                                        <p:tgtEl>
                                          <p:spTgt spid="5"/>
                                        </p:tgtEl>
                                        <p:attrNameLst>
                                          <p:attrName>style.visibility</p:attrName>
                                        </p:attrNameLst>
                                      </p:cBhvr>
                                      <p:to>
                                        <p:strVal val="visible"/>
                                      </p:to>
                                    </p:set>
                                    <p:anim by="(-#ppt_w*2)" calcmode="lin" valueType="num">
                                      <p:cBhvr rctx="PPT">
                                        <p:cTn id="22" dur="500" autoRev="1" fill="hold">
                                          <p:stCondLst>
                                            <p:cond delay="0"/>
                                          </p:stCondLst>
                                        </p:cTn>
                                        <p:tgtEl>
                                          <p:spTgt spid="5"/>
                                        </p:tgtEl>
                                        <p:attrNameLst>
                                          <p:attrName>ppt_w</p:attrName>
                                        </p:attrNameLst>
                                      </p:cBhvr>
                                    </p:anim>
                                    <p:anim by="(#ppt_w*0.50)" calcmode="lin" valueType="num">
                                      <p:cBhvr>
                                        <p:cTn id="23" dur="500" decel="50000" autoRev="1" fill="hold">
                                          <p:stCondLst>
                                            <p:cond delay="0"/>
                                          </p:stCondLst>
                                        </p:cTn>
                                        <p:tgtEl>
                                          <p:spTgt spid="5"/>
                                        </p:tgtEl>
                                        <p:attrNameLst>
                                          <p:attrName>ppt_x</p:attrName>
                                        </p:attrNameLst>
                                      </p:cBhvr>
                                    </p:anim>
                                    <p:anim from="(-#ppt_h/2)" to="(#ppt_y)" calcmode="lin" valueType="num">
                                      <p:cBhvr>
                                        <p:cTn id="24" dur="1000" fill="hold">
                                          <p:stCondLst>
                                            <p:cond delay="0"/>
                                          </p:stCondLst>
                                        </p:cTn>
                                        <p:tgtEl>
                                          <p:spTgt spid="5"/>
                                        </p:tgtEl>
                                        <p:attrNameLst>
                                          <p:attrName>ppt_y</p:attrName>
                                        </p:attrNameLst>
                                      </p:cBhvr>
                                    </p:anim>
                                    <p:animRot by="21600000">
                                      <p:cBhvr>
                                        <p:cTn id="25" dur="1000" fill="hold">
                                          <p:stCondLst>
                                            <p:cond delay="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187149"/>
            <a:ext cx="10972800" cy="1143000"/>
          </a:xfrm>
        </p:spPr>
        <p:txBody>
          <a:bodyPr>
            <a:normAutofi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cs typeface="Times New Roman" panose="02020603050405020304" pitchFamily="18" charset="0"/>
              </a:rPr>
              <a:t> q</a:t>
            </a:r>
            <a:r>
              <a:rPr lang="vi-VN" sz="2800" dirty="0">
                <a:latin typeface="Times New Roman" panose="02020603050405020304" pitchFamily="18" charset="0"/>
                <a:cs typeface="Times New Roman" panose="02020603050405020304" pitchFamily="18" charset="0"/>
              </a:rPr>
              <a:t>uan sát hình ảnh và dự đoán xem lực nào có độ lớn mạnh hơn</a:t>
            </a:r>
            <a:r>
              <a:rPr lang="en-US" sz="2800" dirty="0">
                <a:latin typeface="Times New Roman" panose="02020603050405020304" pitchFamily="18" charset="0"/>
                <a:cs typeface="Times New Roman" panose="02020603050405020304" pitchFamily="18" charset="0"/>
              </a:rPr>
              <a:t>.</a:t>
            </a:r>
          </a:p>
        </p:txBody>
      </p:sp>
      <p:pic>
        <p:nvPicPr>
          <p:cNvPr id="3074" name="Picture 2" descr="Chuông cửa thông minh là gì? Có gì đặc biệt? Có nên mua không? -  Thegioididong.com"/>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822035" y="2524612"/>
            <a:ext cx="4636655" cy="300700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Push box Images - Search Images on Everypixel"/>
          <p:cNvPicPr>
            <a:picLocks noGrp="1" noChangeAspect="1" noChangeArrowheads="1"/>
          </p:cNvPicPr>
          <p:nvPr>
            <p:ph sz="quarter" idx="4"/>
          </p:nvPr>
        </p:nvPicPr>
        <p:blipFill>
          <a:blip r:embed="rId3" cstate="print">
            <a:extLst>
              <a:ext uri="{28A0092B-C50C-407E-A947-70E740481C1C}">
                <a14:useLocalDpi xmlns:a14="http://schemas.microsoft.com/office/drawing/2010/main" val="0"/>
              </a:ext>
            </a:extLst>
          </a:blip>
          <a:srcRect/>
          <a:stretch>
            <a:fillRect/>
          </a:stretch>
        </p:blipFill>
        <p:spPr bwMode="auto">
          <a:xfrm>
            <a:off x="6779489" y="2405930"/>
            <a:ext cx="4396969" cy="367362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0" descr="questionbig_w"/>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2341" y="1071472"/>
            <a:ext cx="1238679" cy="1264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1681020" y="5750629"/>
            <a:ext cx="4414980"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Lực ấn chuông cửa</a:t>
            </a:r>
          </a:p>
        </p:txBody>
      </p:sp>
      <p:sp>
        <p:nvSpPr>
          <p:cNvPr id="9" name="TextBox 8"/>
          <p:cNvSpPr txBox="1"/>
          <p:nvPr/>
        </p:nvSpPr>
        <p:spPr>
          <a:xfrm>
            <a:off x="7500385" y="5750628"/>
            <a:ext cx="5080001"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Lực đẩy một thùng hàng </a:t>
            </a:r>
          </a:p>
        </p:txBody>
      </p:sp>
    </p:spTree>
    <p:extLst>
      <p:ext uri="{BB962C8B-B14F-4D97-AF65-F5344CB8AC3E}">
        <p14:creationId xmlns:p14="http://schemas.microsoft.com/office/powerpoint/2010/main" val="47613262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840509" y="274640"/>
            <a:ext cx="10566400" cy="907616"/>
          </a:xfrm>
        </p:spPr>
        <p:style>
          <a:lnRef idx="1">
            <a:schemeClr val="accent3"/>
          </a:lnRef>
          <a:fillRef idx="3">
            <a:schemeClr val="accent3"/>
          </a:fillRef>
          <a:effectRef idx="2">
            <a:schemeClr val="accent3"/>
          </a:effectRef>
          <a:fontRef idx="minor">
            <a:schemeClr val="lt1"/>
          </a:fontRef>
        </p:style>
        <p:txBody>
          <a:bodyPr>
            <a:normAutofit/>
          </a:bodyPr>
          <a:lstStyle/>
          <a:p>
            <a:r>
              <a:rPr lang="en-US" sz="4000">
                <a:latin typeface="Times New Roman" pitchFamily="18" charset="0"/>
                <a:cs typeface="Times New Roman" pitchFamily="18" charset="0"/>
              </a:rPr>
              <a:t>Độ lớn của lực </a:t>
            </a:r>
            <a:r>
              <a:rPr lang="en-US" sz="4000" dirty="0" err="1">
                <a:latin typeface="Times New Roman" pitchFamily="18" charset="0"/>
                <a:cs typeface="Times New Roman" pitchFamily="18" charset="0"/>
              </a:rPr>
              <a:t>là</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gì</a:t>
            </a:r>
            <a:r>
              <a:rPr lang="en-US" sz="4000" dirty="0">
                <a:latin typeface="Times New Roman" pitchFamily="18" charset="0"/>
                <a:cs typeface="Times New Roman" pitchFamily="18" charset="0"/>
              </a:rPr>
              <a:t>? </a:t>
            </a:r>
          </a:p>
        </p:txBody>
      </p:sp>
      <p:sp>
        <p:nvSpPr>
          <p:cNvPr id="8" name="Title 1"/>
          <p:cNvSpPr txBox="1">
            <a:spLocks noGrp="1"/>
          </p:cNvSpPr>
          <p:nvPr>
            <p:ph type="body" idx="1"/>
          </p:nvPr>
        </p:nvSpPr>
        <p:spPr>
          <a:xfrm>
            <a:off x="2767349" y="1349363"/>
            <a:ext cx="6819997" cy="627133"/>
          </a:xfrm>
          <a:prstGeom prst="rect">
            <a:avLst/>
          </a:prstGeom>
        </p:spPr>
        <p:style>
          <a:lnRef idx="1">
            <a:schemeClr val="accent5"/>
          </a:lnRef>
          <a:fillRef idx="2">
            <a:schemeClr val="accent5"/>
          </a:fillRef>
          <a:effectRef idx="1">
            <a:schemeClr val="accent5"/>
          </a:effectRef>
          <a:fontRef idx="minor">
            <a:schemeClr val="dk1"/>
          </a:fontRef>
        </p:style>
        <p:txBody>
          <a:bodyPr vert="horz" lIns="91440" tIns="45720" rIns="91440" bIns="45720" rtlCol="0" anchor="ctr">
            <a:noAutofit/>
          </a:bodyPr>
          <a:lstStyle/>
          <a:p>
            <a:pPr marL="0" marR="0" lvl="0" indent="0" algn="ctr" defTabSz="1218804" rtl="0" eaLnBrk="1" fontAlgn="auto" latinLnBrk="0" hangingPunct="1">
              <a:lnSpc>
                <a:spcPct val="100000"/>
              </a:lnSpc>
              <a:spcBef>
                <a:spcPct val="0"/>
              </a:spcBef>
              <a:spcAft>
                <a:spcPts val="0"/>
              </a:spcAft>
              <a:buClrTx/>
              <a:buSzTx/>
              <a:buFontTx/>
              <a:buNone/>
              <a:tabLst/>
              <a:defRPr/>
            </a:pPr>
            <a:r>
              <a:rPr lang="en-US" sz="2400">
                <a:latin typeface="Times New Roman" pitchFamily="18" charset="0"/>
                <a:cs typeface="Times New Roman" pitchFamily="18" charset="0"/>
              </a:rPr>
              <a:t>Độ mạnh, yếu của lực </a:t>
            </a:r>
            <a:r>
              <a:rPr lang="en-US" sz="2400" dirty="0" err="1">
                <a:latin typeface="Times New Roman" pitchFamily="18" charset="0"/>
                <a:cs typeface="Times New Roman" pitchFamily="18" charset="0"/>
              </a:rPr>
              <a:t>được</a:t>
            </a:r>
            <a:r>
              <a:rPr lang="en-US" sz="2400" dirty="0">
                <a:latin typeface="Times New Roman" pitchFamily="18" charset="0"/>
                <a:cs typeface="Times New Roman" pitchFamily="18" charset="0"/>
              </a:rPr>
              <a:t> </a:t>
            </a:r>
            <a:r>
              <a:rPr lang="en-US" sz="2400" err="1">
                <a:latin typeface="Times New Roman" pitchFamily="18" charset="0"/>
                <a:cs typeface="Times New Roman" pitchFamily="18" charset="0"/>
              </a:rPr>
              <a:t>gọi</a:t>
            </a:r>
            <a:r>
              <a:rPr lang="en-US" sz="2400">
                <a:latin typeface="Times New Roman" pitchFamily="18" charset="0"/>
                <a:cs typeface="Times New Roman" pitchFamily="18" charset="0"/>
              </a:rPr>
              <a:t> là độ lớn của </a:t>
            </a:r>
            <a:r>
              <a:rPr lang="en-US" sz="2400" dirty="0" err="1">
                <a:latin typeface="Times New Roman" pitchFamily="18" charset="0"/>
                <a:cs typeface="Times New Roman" pitchFamily="18" charset="0"/>
              </a:rPr>
              <a:t>lực</a:t>
            </a:r>
            <a:endParaRPr kumimoji="0" lang="en-US" sz="2400" b="0" i="0" u="none" strike="noStrike" kern="1200" cap="none" spc="0" normalizeH="0" baseline="0" noProof="0" dirty="0">
              <a:ln>
                <a:noFill/>
              </a:ln>
              <a:solidFill>
                <a:schemeClr val="lt1"/>
              </a:solidFill>
              <a:effectLst/>
              <a:uLnTx/>
              <a:uFillTx/>
              <a:latin typeface="Times New Roman" pitchFamily="18" charset="0"/>
              <a:cs typeface="Times New Roman" pitchFamily="18" charset="0"/>
            </a:endParaRPr>
          </a:p>
        </p:txBody>
      </p:sp>
      <p:pic>
        <p:nvPicPr>
          <p:cNvPr id="4098" name="Picture 2" descr="Description: A picture containing sport, exercise device  Description automatically generated"/>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369455" y="2601699"/>
            <a:ext cx="6289964" cy="309763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Những loại bút bi có trên thị trường hiện nay - Cây Bút Thần"/>
          <p:cNvPicPr>
            <a:picLocks noGrp="1" noChangeAspect="1" noChangeArrowheads="1"/>
          </p:cNvPicPr>
          <p:nvPr>
            <p:ph sz="quarter" idx="4"/>
          </p:nvPr>
        </p:nvPicPr>
        <p:blipFill>
          <a:blip r:embed="rId3" cstate="print">
            <a:extLst>
              <a:ext uri="{28A0092B-C50C-407E-A947-70E740481C1C}">
                <a14:useLocalDpi xmlns:a14="http://schemas.microsoft.com/office/drawing/2010/main" val="0"/>
              </a:ext>
            </a:extLst>
          </a:blip>
          <a:srcRect/>
          <a:stretch>
            <a:fillRect/>
          </a:stretch>
        </p:blipFill>
        <p:spPr bwMode="auto">
          <a:xfrm>
            <a:off x="6659419" y="2434592"/>
            <a:ext cx="4939568" cy="3264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461565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bg/>
                                          </p:spTgt>
                                        </p:tgtEl>
                                        <p:attrNameLst>
                                          <p:attrName>style.visibility</p:attrName>
                                        </p:attrNameLst>
                                      </p:cBhvr>
                                      <p:to>
                                        <p:strVal val="visible"/>
                                      </p:to>
                                    </p:set>
                                    <p:animEffect transition="in" filter="barn(inVertical)">
                                      <p:cBhvr>
                                        <p:cTn id="12" dur="500"/>
                                        <p:tgtEl>
                                          <p:spTgt spid="8">
                                            <p:bg/>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barn(inVertical)">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098"/>
                                        </p:tgtEl>
                                        <p:attrNameLst>
                                          <p:attrName>style.visibility</p:attrName>
                                        </p:attrNameLst>
                                      </p:cBhvr>
                                      <p:to>
                                        <p:strVal val="visible"/>
                                      </p:to>
                                    </p:set>
                                    <p:animEffect transition="in" filter="barn(inVertical)">
                                      <p:cBhvr>
                                        <p:cTn id="22" dur="500"/>
                                        <p:tgtEl>
                                          <p:spTgt spid="409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100"/>
                                        </p:tgtEl>
                                        <p:attrNameLst>
                                          <p:attrName>style.visibility</p:attrName>
                                        </p:attrNameLst>
                                      </p:cBhvr>
                                      <p:to>
                                        <p:strVal val="visible"/>
                                      </p:to>
                                    </p:set>
                                    <p:animEffect transition="in" filter="barn(inVertical)">
                                      <p:cBhvr>
                                        <p:cTn id="27"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build="p"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8868" y="1600200"/>
            <a:ext cx="8171941" cy="4525963"/>
          </a:xfrm>
        </p:spPr>
        <p:txBody>
          <a:bodyPr>
            <a:normAutofit/>
          </a:bodyPr>
          <a:lstStyle/>
          <a:p>
            <a:pPr marL="0" indent="0">
              <a:buNone/>
            </a:pPr>
            <a:r>
              <a:rPr lang="en-US" sz="2000" dirty="0">
                <a:latin typeface="Times New Roman" panose="02020603050405020304" pitchFamily="18" charset="0"/>
                <a:cs typeface="Times New Roman" panose="02020603050405020304" pitchFamily="18" charset="0"/>
              </a:rPr>
              <a:t>1. </a:t>
            </a:r>
            <a:r>
              <a:rPr lang="en-US" sz="2000" dirty="0" err="1">
                <a:latin typeface="Times New Roman" panose="02020603050405020304" pitchFamily="18" charset="0"/>
                <a:cs typeface="Times New Roman" panose="02020603050405020304" pitchFamily="18" charset="0"/>
              </a:rPr>
              <a:t>Nêu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dụng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cụ</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lực</a:t>
            </a:r>
            <a:r>
              <a:rPr lang="en-US" sz="2000" dirty="0">
                <a:latin typeface="Times New Roman" panose="02020603050405020304" pitchFamily="18" charset="0"/>
                <a:cs typeface="Times New Roman" panose="02020603050405020304" pitchFamily="18" charset="0"/>
              </a:rPr>
              <a:t>?</a:t>
            </a:r>
          </a:p>
          <a:p>
            <a:pPr marL="0" indent="0">
              <a:buNone/>
            </a:pPr>
            <a:r>
              <a:rPr lang="en-US" sz="2000" dirty="0">
                <a:latin typeface="Times New Roman" panose="02020603050405020304" pitchFamily="18" charset="0"/>
                <a:cs typeface="Times New Roman" panose="02020603050405020304" pitchFamily="18" charset="0"/>
              </a:rPr>
              <a:t>2. </a:t>
            </a:r>
            <a:r>
              <a:rPr lang="en-US" sz="2000" dirty="0" err="1">
                <a:latin typeface="Times New Roman" panose="02020603050405020304" pitchFamily="18" charset="0"/>
                <a:cs typeface="Times New Roman" panose="02020603050405020304" pitchFamily="18" charset="0"/>
              </a:rPr>
              <a:t>Đơn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vị</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vị</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lực</a:t>
            </a:r>
            <a:r>
              <a:rPr lang="en-US" sz="2000" dirty="0">
                <a:latin typeface="Times New Roman" panose="02020603050405020304" pitchFamily="18" charset="0"/>
                <a:cs typeface="Times New Roman" panose="02020603050405020304" pitchFamily="18" charset="0"/>
              </a:rPr>
              <a:t>?</a:t>
            </a:r>
          </a:p>
          <a:p>
            <a:pPr marL="0" indent="0">
              <a:buNone/>
            </a:pPr>
            <a:r>
              <a:rPr lang="en-US" sz="2000" dirty="0">
                <a:latin typeface="Times New Roman" panose="02020603050405020304" pitchFamily="18" charset="0"/>
                <a:cs typeface="Times New Roman" panose="02020603050405020304" pitchFamily="18" charset="0"/>
              </a:rPr>
              <a:t>3. Quan </a:t>
            </a:r>
            <a:r>
              <a:rPr lang="en-US" sz="2000" dirty="0" err="1">
                <a:latin typeface="Times New Roman" panose="02020603050405020304" pitchFamily="18" charset="0"/>
                <a:cs typeface="Times New Roman" panose="02020603050405020304" pitchFamily="18" charset="0"/>
              </a:rPr>
              <a:t>sát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hình</a:t>
            </a:r>
            <a:r>
              <a:rPr lang="en-US" sz="2000" dirty="0">
                <a:latin typeface="Times New Roman" panose="02020603050405020304" pitchFamily="18" charset="0"/>
                <a:cs typeface="Times New Roman" panose="02020603050405020304" pitchFamily="18" charset="0"/>
              </a:rPr>
              <a:t> 26.6 (</a:t>
            </a:r>
            <a:r>
              <a:rPr lang="en-US" sz="2000" dirty="0" err="1">
                <a:latin typeface="Times New Roman" panose="02020603050405020304" pitchFamily="18" charset="0"/>
                <a:cs typeface="Times New Roman" panose="02020603050405020304" pitchFamily="18" charset="0"/>
              </a:rPr>
              <a:t>sgk</a:t>
            </a:r>
            <a:r>
              <a:rPr lang="en-US" sz="2000" dirty="0">
                <a:latin typeface="Times New Roman" panose="02020603050405020304" pitchFamily="18" charset="0"/>
                <a:cs typeface="Times New Roman" panose="02020603050405020304" pitchFamily="18" charset="0"/>
              </a:rPr>
              <a:t> - </a:t>
            </a:r>
            <a:r>
              <a:rPr lang="en-US" sz="2000" dirty="0" err="1">
                <a:latin typeface="Times New Roman" panose="02020603050405020304" pitchFamily="18" charset="0"/>
                <a:cs typeface="Times New Roman" panose="02020603050405020304" pitchFamily="18" charset="0"/>
              </a:rPr>
              <a:t>trang</a:t>
            </a:r>
            <a:r>
              <a:rPr lang="en-US" sz="2000" dirty="0">
                <a:latin typeface="Times New Roman" panose="02020603050405020304" pitchFamily="18" charset="0"/>
                <a:cs typeface="Times New Roman" panose="02020603050405020304" pitchFamily="18" charset="0"/>
              </a:rPr>
              <a:t> 138)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hoàn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thành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phần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chú</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thích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bộ</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phận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kế</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lò</a:t>
            </a:r>
            <a:r>
              <a:rPr lang="en-US" sz="2000" dirty="0">
                <a:latin typeface="Times New Roman" panose="02020603050405020304" pitchFamily="18" charset="0"/>
                <a:cs typeface="Times New Roman" panose="02020603050405020304" pitchFamily="18" charset="0"/>
              </a:rPr>
              <a:t> xo </a:t>
            </a:r>
            <a:r>
              <a:rPr lang="en-US" sz="2000" dirty="0" err="1">
                <a:latin typeface="Times New Roman" panose="02020603050405020304" pitchFamily="18" charset="0"/>
                <a:cs typeface="Times New Roman" panose="02020603050405020304" pitchFamily="18" charset="0"/>
              </a:rPr>
              <a:t>dưới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đây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Đối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chiếu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ảnh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kế</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nhóm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chỉ</a:t>
            </a:r>
            <a:r>
              <a:rPr lang="en-US" sz="2000" dirty="0">
                <a:latin typeface="Times New Roman" panose="02020603050405020304" pitchFamily="18" charset="0"/>
                <a:cs typeface="Times New Roman" panose="02020603050405020304" pitchFamily="18" charset="0"/>
              </a:rPr>
              <a:t> ra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bộ</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phận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kế</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lò</a:t>
            </a:r>
            <a:r>
              <a:rPr lang="en-US" sz="2000" dirty="0">
                <a:latin typeface="Times New Roman" panose="02020603050405020304" pitchFamily="18" charset="0"/>
                <a:cs typeface="Times New Roman" panose="02020603050405020304" pitchFamily="18" charset="0"/>
              </a:rPr>
              <a:t> xo.</a:t>
            </a:r>
          </a:p>
          <a:p>
            <a:pPr marL="0" lvl="0" indent="0" defTabSz="914400" eaLnBrk="0" fontAlgn="base" hangingPunct="0">
              <a:spcBef>
                <a:spcPct val="0"/>
              </a:spcBef>
              <a:spcAft>
                <a:spcPct val="0"/>
              </a:spcAft>
              <a:buNone/>
            </a:pPr>
            <a:r>
              <a:rPr lang="en-US" alt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Xác</a:t>
            </a:r>
            <a:r>
              <a:rPr lang="en-US" alt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định</a:t>
            </a:r>
            <a:r>
              <a:rPr lang="en-US" alt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giới</a:t>
            </a:r>
            <a:r>
              <a:rPr lang="en-US" alt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hạn</a:t>
            </a:r>
            <a:r>
              <a:rPr lang="en-US" alt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đo</a:t>
            </a:r>
            <a:r>
              <a:rPr lang="en-US" alt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(GHĐ) </a:t>
            </a:r>
            <a:r>
              <a:rPr lang="en-US" alt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alt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US" alt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chia </a:t>
            </a:r>
            <a:r>
              <a:rPr lang="en-US" alt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nhỏ</a:t>
            </a:r>
            <a:r>
              <a:rPr lang="en-US" alt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nhất</a:t>
            </a:r>
            <a:r>
              <a:rPr lang="en-US" alt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(ĐCNN) </a:t>
            </a:r>
            <a:r>
              <a:rPr lang="en-US" alt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alt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lực</a:t>
            </a:r>
            <a:r>
              <a:rPr lang="en-US" alt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kế</a:t>
            </a:r>
            <a:r>
              <a:rPr lang="en-US" alt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alt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alt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bên</a:t>
            </a:r>
            <a:r>
              <a:rPr lang="en-US" alt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alt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lực</a:t>
            </a:r>
            <a:r>
              <a:rPr lang="en-US" alt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kế</a:t>
            </a:r>
            <a:r>
              <a:rPr lang="en-US" alt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alt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nhóm</a:t>
            </a:r>
            <a:r>
              <a:rPr lang="en-US" alt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altLang="en-US" sz="1050" dirty="0">
              <a:latin typeface="Times New Roman" panose="02020603050405020304" pitchFamily="18" charset="0"/>
              <a:cs typeface="Times New Roman" panose="02020603050405020304" pitchFamily="18" charset="0"/>
            </a:endParaRPr>
          </a:p>
          <a:p>
            <a:pPr marL="0" lvl="0" indent="0" defTabSz="914400" eaLnBrk="0" fontAlgn="base" hangingPunct="0">
              <a:spcBef>
                <a:spcPct val="0"/>
              </a:spcBef>
              <a:spcAft>
                <a:spcPct val="0"/>
              </a:spcAft>
              <a:buNone/>
            </a:pPr>
            <a:endParaRPr lang="en-US" altLang="en-US" sz="2800" dirty="0">
              <a:latin typeface="Times New Roman" panose="02020603050405020304" pitchFamily="18" charset="0"/>
              <a:cs typeface="Times New Roman" panose="02020603050405020304" pitchFamily="18" charset="0"/>
            </a:endParaRPr>
          </a:p>
          <a:p>
            <a:pPr marL="0" indent="0">
              <a:buNone/>
            </a:pPr>
            <a:endParaRPr lang="en-US" sz="2000" b="1" dirty="0">
              <a:latin typeface="Times New Roman" panose="02020603050405020304" pitchFamily="18" charset="0"/>
              <a:cs typeface="Times New Roman" panose="02020603050405020304" pitchFamily="18" charset="0"/>
            </a:endParaRPr>
          </a:p>
          <a:p>
            <a:pPr marL="0" indent="0">
              <a:buNone/>
            </a:pPr>
            <a:endParaRPr lang="en-US" sz="2000" dirty="0">
              <a:latin typeface="Times New Roman" panose="02020603050405020304" pitchFamily="18" charset="0"/>
              <a:cs typeface="Times New Roman" panose="02020603050405020304" pitchFamily="18" charset="0"/>
            </a:endParaRPr>
          </a:p>
          <a:p>
            <a:pPr marL="0" indent="0">
              <a:buNone/>
            </a:pPr>
            <a:endParaRPr lang="en-US" sz="1100" b="1" i="1" dirty="0">
              <a:latin typeface="Times New Roman" pitchFamily="18" charset="0"/>
              <a:cs typeface="Times New Roman" pitchFamily="18" charset="0"/>
            </a:endParaRPr>
          </a:p>
        </p:txBody>
      </p:sp>
      <p:sp>
        <p:nvSpPr>
          <p:cNvPr id="4" name="Title 1"/>
          <p:cNvSpPr txBox="1">
            <a:spLocks noGrp="1"/>
          </p:cNvSpPr>
          <p:nvPr>
            <p:ph type="title"/>
          </p:nvPr>
        </p:nvSpPr>
        <p:spPr>
          <a:xfrm>
            <a:off x="1391478" y="291547"/>
            <a:ext cx="9130748" cy="781535"/>
          </a:xfrm>
          <a:prstGeom prst="rect">
            <a:avLst/>
          </a:prstGeom>
        </p:spPr>
        <p:style>
          <a:lnRef idx="1">
            <a:schemeClr val="accent3"/>
          </a:lnRef>
          <a:fillRef idx="3">
            <a:schemeClr val="accent3"/>
          </a:fillRef>
          <a:effectRef idx="2">
            <a:schemeClr val="accent3"/>
          </a:effectRef>
          <a:fontRef idx="minor">
            <a:schemeClr val="lt1"/>
          </a:fontRef>
        </p:style>
        <p:txBody>
          <a:bodyPr vert="horz" lIns="91440" tIns="45720" rIns="91440" bIns="45720" rtlCol="0" anchor="ctr">
            <a:normAutofit/>
          </a:bodyPr>
          <a:lstStyle/>
          <a:p>
            <a:pPr marL="0" marR="0" lvl="0" indent="0" algn="ctr" defTabSz="1218804"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err="1">
                <a:ln>
                  <a:noFill/>
                </a:ln>
                <a:solidFill>
                  <a:schemeClr val="lt1"/>
                </a:solidFill>
                <a:effectLst/>
                <a:uLnTx/>
                <a:uFillTx/>
                <a:latin typeface="Times New Roman" pitchFamily="18" charset="0"/>
                <a:ea typeface="+mn-ea"/>
                <a:cs typeface="Times New Roman" pitchFamily="18" charset="0"/>
              </a:rPr>
              <a:t>Phiếu</a:t>
            </a:r>
            <a:r>
              <a:rPr kumimoji="0" lang="en-US" sz="4000" b="0" i="0" u="none" strike="noStrike" kern="1200" cap="none" spc="0" normalizeH="0" baseline="0" noProof="0" dirty="0">
                <a:ln>
                  <a:noFill/>
                </a:ln>
                <a:solidFill>
                  <a:schemeClr val="lt1"/>
                </a:solidFill>
                <a:effectLst/>
                <a:uLnTx/>
                <a:uFillTx/>
                <a:latin typeface="Times New Roman" pitchFamily="18" charset="0"/>
                <a:ea typeface="+mn-ea"/>
                <a:cs typeface="Times New Roman" pitchFamily="18" charset="0"/>
              </a:rPr>
              <a:t> </a:t>
            </a:r>
            <a:r>
              <a:rPr kumimoji="0" lang="en-US" sz="4000" b="0" i="0" u="none" strike="noStrike" kern="1200" cap="none" spc="0" normalizeH="0" baseline="0" noProof="0" dirty="0" err="1">
                <a:ln>
                  <a:noFill/>
                </a:ln>
                <a:solidFill>
                  <a:schemeClr val="lt1"/>
                </a:solidFill>
                <a:effectLst/>
                <a:uLnTx/>
                <a:uFillTx/>
                <a:latin typeface="Times New Roman" pitchFamily="18" charset="0"/>
                <a:ea typeface="+mn-ea"/>
                <a:cs typeface="Times New Roman" pitchFamily="18" charset="0"/>
              </a:rPr>
              <a:t>học</a:t>
            </a:r>
            <a:r>
              <a:rPr kumimoji="0" lang="en-US" sz="4000" b="0" i="0" u="none" strike="noStrike" kern="1200" cap="none" spc="0" normalizeH="0" baseline="0" noProof="0" dirty="0">
                <a:ln>
                  <a:noFill/>
                </a:ln>
                <a:solidFill>
                  <a:schemeClr val="lt1"/>
                </a:solidFill>
                <a:effectLst/>
                <a:uLnTx/>
                <a:uFillTx/>
                <a:latin typeface="Times New Roman" pitchFamily="18" charset="0"/>
                <a:ea typeface="+mn-ea"/>
                <a:cs typeface="Times New Roman" pitchFamily="18" charset="0"/>
              </a:rPr>
              <a:t> </a:t>
            </a:r>
            <a:r>
              <a:rPr kumimoji="0" lang="en-US" sz="4000" b="0" i="0" u="none" strike="noStrike" kern="1200" cap="none" spc="0" normalizeH="0" baseline="0" noProof="0" dirty="0" err="1">
                <a:ln>
                  <a:noFill/>
                </a:ln>
                <a:solidFill>
                  <a:schemeClr val="lt1"/>
                </a:solidFill>
                <a:effectLst/>
                <a:uLnTx/>
                <a:uFillTx/>
                <a:latin typeface="Times New Roman" pitchFamily="18" charset="0"/>
                <a:ea typeface="+mn-ea"/>
                <a:cs typeface="Times New Roman" pitchFamily="18" charset="0"/>
              </a:rPr>
              <a:t>tập</a:t>
            </a:r>
            <a:r>
              <a:rPr kumimoji="0" lang="en-US" sz="4000" b="0" i="0" u="none" strike="noStrike" kern="1200" cap="none" spc="0" normalizeH="0" baseline="0" noProof="0" dirty="0">
                <a:ln>
                  <a:noFill/>
                </a:ln>
                <a:solidFill>
                  <a:schemeClr val="lt1"/>
                </a:solidFill>
                <a:effectLst/>
                <a:uLnTx/>
                <a:uFillTx/>
                <a:latin typeface="Times New Roman" pitchFamily="18" charset="0"/>
                <a:ea typeface="+mn-ea"/>
                <a:cs typeface="Times New Roman" pitchFamily="18" charset="0"/>
              </a:rPr>
              <a:t> 4</a:t>
            </a:r>
          </a:p>
        </p:txBody>
      </p:sp>
      <p:sp>
        <p:nvSpPr>
          <p:cNvPr id="5" name="Content Placeholder 2"/>
          <p:cNvSpPr txBox="1">
            <a:spLocks/>
          </p:cNvSpPr>
          <p:nvPr/>
        </p:nvSpPr>
        <p:spPr>
          <a:xfrm>
            <a:off x="728868" y="1600199"/>
            <a:ext cx="10754139" cy="4525963"/>
          </a:xfrm>
          <a:prstGeom prst="rect">
            <a:avLst/>
          </a:prstGeom>
        </p:spPr>
        <p:txBody>
          <a:bodyPr vert="horz" lIns="91440" tIns="45720" rIns="91440" bIns="45720" rtlCol="0">
            <a:normAutofit/>
          </a:bodyPr>
          <a:lstStyle/>
          <a:p>
            <a:pPr marL="742950" marR="0" lvl="0" indent="-742950" algn="l" defTabSz="1218804" rtl="0" eaLnBrk="1" fontAlgn="auto" latinLnBrk="0" hangingPunct="1">
              <a:lnSpc>
                <a:spcPct val="100000"/>
              </a:lnSpc>
              <a:spcBef>
                <a:spcPct val="20000"/>
              </a:spcBef>
              <a:spcAft>
                <a:spcPts val="0"/>
              </a:spcAft>
              <a:buClrTx/>
              <a:buSzTx/>
              <a:buFont typeface="Arial" pitchFamily="34" charset="0"/>
              <a:buAutoNum type="arabicPeriod"/>
              <a:tabLst/>
              <a:defRPr/>
            </a:pPr>
            <a:endParaRPr kumimoji="0" lang="en-US" sz="22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p:txBody>
      </p:sp>
      <p:graphicFrame>
        <p:nvGraphicFramePr>
          <p:cNvPr id="2" name="Table 1">
            <a:extLst>
              <a:ext uri="{FF2B5EF4-FFF2-40B4-BE49-F238E27FC236}">
                <a16:creationId xmlns:a16="http://schemas.microsoft.com/office/drawing/2014/main" id="{9B12EB85-0822-4674-B4C2-1FFA71768ABC}"/>
              </a:ext>
            </a:extLst>
          </p:cNvPr>
          <p:cNvGraphicFramePr>
            <a:graphicFrameLocks noGrp="1"/>
          </p:cNvGraphicFramePr>
          <p:nvPr>
            <p:extLst>
              <p:ext uri="{D42A27DB-BD31-4B8C-83A1-F6EECF244321}">
                <p14:modId xmlns:p14="http://schemas.microsoft.com/office/powerpoint/2010/main" val="3033927545"/>
              </p:ext>
            </p:extLst>
          </p:nvPr>
        </p:nvGraphicFramePr>
        <p:xfrm>
          <a:off x="2323322" y="4236098"/>
          <a:ext cx="4889241" cy="1563118"/>
        </p:xfrm>
        <a:graphic>
          <a:graphicData uri="http://schemas.openxmlformats.org/drawingml/2006/table">
            <a:tbl>
              <a:tblPr firstRow="1" firstCol="1" bandRow="1">
                <a:tableStyleId>{5C22544A-7EE6-4342-B048-85BDC9FD1C3A}</a:tableStyleId>
              </a:tblPr>
              <a:tblGrid>
                <a:gridCol w="2564025">
                  <a:extLst>
                    <a:ext uri="{9D8B030D-6E8A-4147-A177-3AD203B41FA5}">
                      <a16:colId xmlns:a16="http://schemas.microsoft.com/office/drawing/2014/main" val="2442140112"/>
                    </a:ext>
                  </a:extLst>
                </a:gridCol>
                <a:gridCol w="1217676">
                  <a:extLst>
                    <a:ext uri="{9D8B030D-6E8A-4147-A177-3AD203B41FA5}">
                      <a16:colId xmlns:a16="http://schemas.microsoft.com/office/drawing/2014/main" val="1643865661"/>
                    </a:ext>
                  </a:extLst>
                </a:gridCol>
                <a:gridCol w="1107540">
                  <a:extLst>
                    <a:ext uri="{9D8B030D-6E8A-4147-A177-3AD203B41FA5}">
                      <a16:colId xmlns:a16="http://schemas.microsoft.com/office/drawing/2014/main" val="541189885"/>
                    </a:ext>
                  </a:extLst>
                </a:gridCol>
              </a:tblGrid>
              <a:tr h="447651">
                <a:tc>
                  <a:txBody>
                    <a:bodyPr/>
                    <a:lstStyle/>
                    <a:p>
                      <a:pPr marL="0" marR="0" algn="ctr">
                        <a:lnSpc>
                          <a:spcPct val="107000"/>
                        </a:lnSpc>
                        <a:spcBef>
                          <a:spcPts val="300"/>
                        </a:spcBef>
                        <a:spcAft>
                          <a:spcPts val="300"/>
                        </a:spcAft>
                      </a:pPr>
                      <a:r>
                        <a:rPr lang="en-US" sz="1400" dirty="0" err="1">
                          <a:effectLst/>
                        </a:rPr>
                        <a:t>Lực</a:t>
                      </a:r>
                      <a:r>
                        <a:rPr lang="en-US" sz="1400" dirty="0">
                          <a:effectLst/>
                        </a:rPr>
                        <a:t> </a:t>
                      </a:r>
                      <a:r>
                        <a:rPr lang="en-US" sz="1400" dirty="0" err="1">
                          <a:effectLst/>
                        </a:rPr>
                        <a:t>kế</a:t>
                      </a: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300"/>
                        </a:spcBef>
                        <a:spcAft>
                          <a:spcPts val="300"/>
                        </a:spcAft>
                      </a:pPr>
                      <a:r>
                        <a:rPr lang="en-US" sz="1400">
                          <a:effectLst/>
                        </a:rPr>
                        <a:t>GHĐ</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300"/>
                        </a:spcBef>
                        <a:spcAft>
                          <a:spcPts val="300"/>
                        </a:spcAft>
                      </a:pPr>
                      <a:r>
                        <a:rPr lang="en-US" sz="1400">
                          <a:effectLst/>
                        </a:rPr>
                        <a:t>ĐCNN</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746409409"/>
                  </a:ext>
                </a:extLst>
              </a:tr>
              <a:tr h="553277">
                <a:tc>
                  <a:txBody>
                    <a:bodyPr/>
                    <a:lstStyle/>
                    <a:p>
                      <a:pPr marL="0" marR="0" algn="just">
                        <a:lnSpc>
                          <a:spcPct val="107000"/>
                        </a:lnSpc>
                        <a:spcBef>
                          <a:spcPts val="300"/>
                        </a:spcBef>
                        <a:spcAft>
                          <a:spcPts val="300"/>
                        </a:spcAft>
                      </a:pPr>
                      <a:r>
                        <a:rPr lang="en-US" sz="1400">
                          <a:effectLst/>
                        </a:rPr>
                        <a:t>Lực kế hình bên</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pPr>
                      <a:endParaRPr lang="en-US" sz="1100" dirty="0">
                        <a:effectLst/>
                        <a:latin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pPr>
                      <a:endParaRPr lang="en-US" sz="110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13634248"/>
                  </a:ext>
                </a:extLst>
              </a:tr>
              <a:tr h="562190">
                <a:tc>
                  <a:txBody>
                    <a:bodyPr/>
                    <a:lstStyle/>
                    <a:p>
                      <a:pPr marL="0" marR="0" algn="just">
                        <a:lnSpc>
                          <a:spcPct val="107000"/>
                        </a:lnSpc>
                        <a:spcBef>
                          <a:spcPts val="300"/>
                        </a:spcBef>
                        <a:spcAft>
                          <a:spcPts val="300"/>
                        </a:spcAft>
                      </a:pPr>
                      <a:r>
                        <a:rPr lang="en-US" sz="1400">
                          <a:effectLst/>
                        </a:rPr>
                        <a:t>Lực kế của nhóm</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pPr>
                      <a:endParaRPr lang="en-US" sz="1100" dirty="0">
                        <a:effectLst/>
                        <a:latin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pPr>
                      <a:endParaRPr lang="en-US" sz="1100" dirty="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1491591"/>
                  </a:ext>
                </a:extLst>
              </a:tr>
            </a:tbl>
          </a:graphicData>
        </a:graphic>
      </p:graphicFrame>
      <p:pic>
        <p:nvPicPr>
          <p:cNvPr id="7" name="Picture 6">
            <a:extLst>
              <a:ext uri="{FF2B5EF4-FFF2-40B4-BE49-F238E27FC236}">
                <a16:creationId xmlns:a16="http://schemas.microsoft.com/office/drawing/2014/main" id="{F6CB9727-9BF5-4128-8A2D-E71882C9C623}"/>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9248037" y="1867711"/>
            <a:ext cx="993113" cy="3931505"/>
          </a:xfrm>
          <a:prstGeom prst="rect">
            <a:avLst/>
          </a:prstGeom>
          <a:noFill/>
          <a:ln>
            <a:noFill/>
          </a:ln>
        </p:spPr>
      </p:pic>
      <p:sp>
        <p:nvSpPr>
          <p:cNvPr id="8" name="Content Placeholder 2">
            <a:extLst>
              <a:ext uri="{FF2B5EF4-FFF2-40B4-BE49-F238E27FC236}">
                <a16:creationId xmlns:a16="http://schemas.microsoft.com/office/drawing/2014/main" id="{F077A116-CF72-48B3-BDD5-0BB7005A1C9F}"/>
              </a:ext>
            </a:extLst>
          </p:cNvPr>
          <p:cNvSpPr txBox="1">
            <a:spLocks/>
          </p:cNvSpPr>
          <p:nvPr/>
        </p:nvSpPr>
        <p:spPr>
          <a:xfrm>
            <a:off x="742620" y="1600198"/>
            <a:ext cx="8171941" cy="4525963"/>
          </a:xfrm>
          <a:prstGeom prst="rect">
            <a:avLst/>
          </a:prstGeom>
        </p:spPr>
        <p:txBody>
          <a:bodyPr vert="horz" lIns="91440" tIns="45720" rIns="91440" bIns="45720" rtlCol="0">
            <a:normAutofit/>
          </a:bodyPr>
          <a:lstStyle>
            <a:lvl1pPr marL="457051" indent="-457051" algn="l" defTabSz="1218804" rtl="0" eaLnBrk="1" latinLnBrk="0" hangingPunct="1">
              <a:spcBef>
                <a:spcPct val="20000"/>
              </a:spcBef>
              <a:buFont typeface="Arial" pitchFamily="34" charset="0"/>
              <a:buChar char="•"/>
              <a:defRPr sz="4265" kern="1200">
                <a:solidFill>
                  <a:schemeClr val="tx1"/>
                </a:solidFill>
                <a:latin typeface="+mn-lt"/>
                <a:ea typeface="+mn-ea"/>
                <a:cs typeface="+mn-cs"/>
              </a:defRPr>
            </a:lvl1pPr>
            <a:lvl2pPr marL="990278" indent="-380876" algn="l" defTabSz="1218804" rtl="0" eaLnBrk="1" latinLnBrk="0" hangingPunct="1">
              <a:spcBef>
                <a:spcPct val="20000"/>
              </a:spcBef>
              <a:buFont typeface="Arial" pitchFamily="34" charset="0"/>
              <a:buChar char="–"/>
              <a:defRPr sz="3732" kern="1200">
                <a:solidFill>
                  <a:schemeClr val="tx1"/>
                </a:solidFill>
                <a:latin typeface="+mn-lt"/>
                <a:ea typeface="+mn-ea"/>
                <a:cs typeface="+mn-cs"/>
              </a:defRPr>
            </a:lvl2pPr>
            <a:lvl3pPr marL="1523505" indent="-304701" algn="l" defTabSz="1218804"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2907"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4pPr>
            <a:lvl5pPr marL="2742308"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0" indent="0">
              <a:buFont typeface="Arial" pitchFamily="34" charset="0"/>
              <a:buNone/>
            </a:pPr>
            <a:r>
              <a:rPr lang="en-US" sz="2000" dirty="0">
                <a:latin typeface="Times New Roman" panose="02020603050405020304" pitchFamily="18" charset="0"/>
                <a:cs typeface="Times New Roman" panose="02020603050405020304" pitchFamily="18" charset="0"/>
              </a:rPr>
              <a:t>1. </a:t>
            </a:r>
            <a:r>
              <a:rPr lang="en-US" sz="2000" dirty="0" err="1">
                <a:latin typeface="Times New Roman" panose="02020603050405020304" pitchFamily="18" charset="0"/>
                <a:cs typeface="Times New Roman" panose="02020603050405020304" pitchFamily="18" charset="0"/>
              </a:rPr>
              <a:t>Dụng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cụ</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kế</a:t>
            </a:r>
            <a:endParaRPr lang="en-US" sz="2000" dirty="0">
              <a:latin typeface="Times New Roman" panose="02020603050405020304" pitchFamily="18" charset="0"/>
              <a:cs typeface="Times New Roman" panose="02020603050405020304" pitchFamily="18" charset="0"/>
            </a:endParaRPr>
          </a:p>
          <a:p>
            <a:pPr marL="0" indent="0">
              <a:buFont typeface="Arial" pitchFamily="34" charset="0"/>
              <a:buNone/>
            </a:pPr>
            <a:r>
              <a:rPr lang="en-US" sz="2000" dirty="0">
                <a:latin typeface="Times New Roman" panose="02020603050405020304" pitchFamily="18" charset="0"/>
                <a:cs typeface="Times New Roman" panose="02020603050405020304" pitchFamily="18" charset="0"/>
              </a:rPr>
              <a:t>2. </a:t>
            </a:r>
            <a:r>
              <a:rPr lang="en-US" sz="2000" dirty="0" err="1">
                <a:latin typeface="Times New Roman" panose="02020603050405020304" pitchFamily="18" charset="0"/>
                <a:cs typeface="Times New Roman" panose="02020603050405020304" pitchFamily="18" charset="0"/>
              </a:rPr>
              <a:t>Đơn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vị</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niutơn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N</a:t>
            </a:r>
          </a:p>
          <a:p>
            <a:pPr marL="0" indent="0">
              <a:buFont typeface="Arial" pitchFamily="34" charset="0"/>
              <a:buNone/>
            </a:pPr>
            <a:r>
              <a:rPr lang="en-US" sz="2000" dirty="0">
                <a:latin typeface="Times New Roman" panose="02020603050405020304" pitchFamily="18" charset="0"/>
                <a:cs typeface="Times New Roman" panose="02020603050405020304" pitchFamily="18" charset="0"/>
              </a:rPr>
              <a:t>3. </a:t>
            </a:r>
            <a:r>
              <a:rPr lang="en-US" sz="2000" dirty="0" err="1">
                <a:latin typeface="Times New Roman" panose="02020603050405020304" pitchFamily="18" charset="0"/>
                <a:cs typeface="Times New Roman" panose="02020603050405020304" pitchFamily="18" charset="0"/>
              </a:rPr>
              <a:t>Bộ</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phận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kế</a:t>
            </a:r>
            <a:endParaRPr lang="en-US" sz="2000" dirty="0">
              <a:latin typeface="Times New Roman" panose="02020603050405020304" pitchFamily="18" charset="0"/>
              <a:cs typeface="Times New Roman" panose="02020603050405020304" pitchFamily="18" charset="0"/>
            </a:endParaRPr>
          </a:p>
          <a:p>
            <a:pPr marL="0" indent="0">
              <a:buFont typeface="Arial" pitchFamily="34" charset="0"/>
              <a:buNone/>
            </a:pPr>
            <a:endParaRPr lang="en-US" alt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0" indent="0">
              <a:buFont typeface="Arial" pitchFamily="34" charset="0"/>
              <a:buNone/>
            </a:pPr>
            <a:endParaRPr lang="en-US" altLang="en-US" sz="1050" dirty="0">
              <a:latin typeface="Times New Roman" panose="02020603050405020304" pitchFamily="18" charset="0"/>
              <a:cs typeface="Times New Roman" panose="02020603050405020304" pitchFamily="18" charset="0"/>
            </a:endParaRPr>
          </a:p>
          <a:p>
            <a:pPr marL="0" indent="0" defTabSz="914400" eaLnBrk="0" fontAlgn="base" hangingPunct="0">
              <a:spcBef>
                <a:spcPct val="0"/>
              </a:spcBef>
              <a:spcAft>
                <a:spcPct val="0"/>
              </a:spcAft>
              <a:buFont typeface="Arial" pitchFamily="34" charset="0"/>
              <a:buNone/>
            </a:pPr>
            <a:endParaRPr lang="en-US" altLang="en-US" sz="2800" dirty="0">
              <a:latin typeface="Times New Roman" panose="02020603050405020304" pitchFamily="18" charset="0"/>
              <a:cs typeface="Times New Roman" panose="02020603050405020304" pitchFamily="18" charset="0"/>
            </a:endParaRPr>
          </a:p>
          <a:p>
            <a:pPr marL="0" indent="0">
              <a:buFont typeface="Arial" pitchFamily="34" charset="0"/>
              <a:buNone/>
            </a:pPr>
            <a:endParaRPr lang="en-US" sz="2000" b="1" dirty="0">
              <a:latin typeface="Times New Roman" panose="02020603050405020304" pitchFamily="18" charset="0"/>
              <a:cs typeface="Times New Roman" panose="02020603050405020304" pitchFamily="18" charset="0"/>
            </a:endParaRPr>
          </a:p>
          <a:p>
            <a:pPr marL="0" indent="0">
              <a:buFont typeface="Arial" pitchFamily="34" charset="0"/>
              <a:buNone/>
            </a:pPr>
            <a:endParaRPr lang="en-US" sz="2000" dirty="0">
              <a:latin typeface="Times New Roman" panose="02020603050405020304" pitchFamily="18" charset="0"/>
              <a:cs typeface="Times New Roman" panose="02020603050405020304" pitchFamily="18" charset="0"/>
            </a:endParaRPr>
          </a:p>
          <a:p>
            <a:pPr marL="0" indent="0">
              <a:buFont typeface="Arial" pitchFamily="34" charset="0"/>
              <a:buNone/>
            </a:pPr>
            <a:endParaRPr lang="en-US" sz="1100" b="1" i="1" dirty="0">
              <a:latin typeface="Times New Roman" pitchFamily="18" charset="0"/>
              <a:cs typeface="Times New Roman" pitchFamily="18" charset="0"/>
            </a:endParaRPr>
          </a:p>
        </p:txBody>
      </p:sp>
      <p:pic>
        <p:nvPicPr>
          <p:cNvPr id="10" name="Picture 9">
            <a:extLst>
              <a:ext uri="{FF2B5EF4-FFF2-40B4-BE49-F238E27FC236}">
                <a16:creationId xmlns:a16="http://schemas.microsoft.com/office/drawing/2014/main" id="{D1FD4056-D01A-429E-A2AB-AD0D0639A695}"/>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9248037" y="1867711"/>
            <a:ext cx="993113" cy="3931505"/>
          </a:xfrm>
          <a:prstGeom prst="rect">
            <a:avLst/>
          </a:prstGeom>
          <a:noFill/>
          <a:ln>
            <a:noFill/>
          </a:ln>
        </p:spPr>
      </p:pic>
      <p:sp>
        <p:nvSpPr>
          <p:cNvPr id="11" name="Title 1">
            <a:extLst>
              <a:ext uri="{FF2B5EF4-FFF2-40B4-BE49-F238E27FC236}">
                <a16:creationId xmlns:a16="http://schemas.microsoft.com/office/drawing/2014/main" id="{01882D24-67FA-4929-8616-3473939F8DF1}"/>
              </a:ext>
            </a:extLst>
          </p:cNvPr>
          <p:cNvSpPr txBox="1">
            <a:spLocks/>
          </p:cNvSpPr>
          <p:nvPr/>
        </p:nvSpPr>
        <p:spPr>
          <a:xfrm>
            <a:off x="9744593" y="2819036"/>
            <a:ext cx="1901494" cy="705255"/>
          </a:xfrm>
          <a:prstGeom prst="rect">
            <a:avLst/>
          </a:prstGeom>
          <a:noFill/>
          <a:ln>
            <a:noFill/>
          </a:ln>
        </p:spPr>
        <p:style>
          <a:lnRef idx="1">
            <a:schemeClr val="accent3"/>
          </a:lnRef>
          <a:fillRef idx="3">
            <a:schemeClr val="accent3"/>
          </a:fillRef>
          <a:effectRef idx="2">
            <a:schemeClr val="accent3"/>
          </a:effectRef>
          <a:fontRef idx="minor">
            <a:schemeClr val="lt1"/>
          </a:fontRef>
        </p:style>
        <p:txBody>
          <a:bodyPr vert="horz" lIns="91440" tIns="45720" rIns="91440" bIns="45720" rtlCol="0" anchor="ctr">
            <a:normAutofit/>
          </a:bodyPr>
          <a:lstStyle>
            <a:lvl1pPr algn="ctr" defTabSz="1218804" rtl="0" eaLnBrk="1" latinLnBrk="0" hangingPunct="1">
              <a:spcBef>
                <a:spcPct val="0"/>
              </a:spcBef>
              <a:buNone/>
              <a:defRPr sz="5865"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defRPr/>
            </a:pPr>
            <a:r>
              <a:rPr lang="en-US" sz="2000" dirty="0" err="1">
                <a:solidFill>
                  <a:schemeClr val="tx1"/>
                </a:solidFill>
                <a:latin typeface="Times New Roman" pitchFamily="18" charset="0"/>
                <a:cs typeface="Times New Roman" pitchFamily="18" charset="0"/>
              </a:rPr>
              <a:t>Lò</a:t>
            </a:r>
            <a:r>
              <a:rPr lang="en-US" sz="2000" dirty="0">
                <a:solidFill>
                  <a:schemeClr val="tx1"/>
                </a:solidFill>
                <a:latin typeface="Times New Roman" pitchFamily="18" charset="0"/>
                <a:cs typeface="Times New Roman" pitchFamily="18" charset="0"/>
              </a:rPr>
              <a:t> xo</a:t>
            </a:r>
          </a:p>
        </p:txBody>
      </p:sp>
      <p:sp>
        <p:nvSpPr>
          <p:cNvPr id="12" name="Title 1">
            <a:extLst>
              <a:ext uri="{FF2B5EF4-FFF2-40B4-BE49-F238E27FC236}">
                <a16:creationId xmlns:a16="http://schemas.microsoft.com/office/drawing/2014/main" id="{8F9D76A7-4A94-4ED3-B229-FA8F2BC02A83}"/>
              </a:ext>
            </a:extLst>
          </p:cNvPr>
          <p:cNvSpPr txBox="1">
            <a:spLocks/>
          </p:cNvSpPr>
          <p:nvPr/>
        </p:nvSpPr>
        <p:spPr>
          <a:xfrm>
            <a:off x="10078069" y="3439175"/>
            <a:ext cx="1901494" cy="705255"/>
          </a:xfrm>
          <a:prstGeom prst="rect">
            <a:avLst/>
          </a:prstGeom>
          <a:noFill/>
          <a:ln>
            <a:noFill/>
          </a:ln>
        </p:spPr>
        <p:style>
          <a:lnRef idx="1">
            <a:schemeClr val="accent3"/>
          </a:lnRef>
          <a:fillRef idx="3">
            <a:schemeClr val="accent3"/>
          </a:fillRef>
          <a:effectRef idx="2">
            <a:schemeClr val="accent3"/>
          </a:effectRef>
          <a:fontRef idx="minor">
            <a:schemeClr val="lt1"/>
          </a:fontRef>
        </p:style>
        <p:txBody>
          <a:bodyPr vert="horz" lIns="91440" tIns="45720" rIns="91440" bIns="45720" rtlCol="0" anchor="ctr">
            <a:normAutofit/>
          </a:bodyPr>
          <a:lstStyle>
            <a:lvl1pPr algn="ctr" defTabSz="1218804" rtl="0" eaLnBrk="1" latinLnBrk="0" hangingPunct="1">
              <a:spcBef>
                <a:spcPct val="0"/>
              </a:spcBef>
              <a:buNone/>
              <a:defRPr sz="5865"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defRPr/>
            </a:pPr>
            <a:r>
              <a:rPr lang="en-US" sz="2000" dirty="0" err="1">
                <a:solidFill>
                  <a:schemeClr val="tx1"/>
                </a:solidFill>
                <a:latin typeface="Times New Roman" pitchFamily="18" charset="0"/>
                <a:cs typeface="Times New Roman" pitchFamily="18" charset="0"/>
              </a:rPr>
              <a:t>Cái</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chỉ</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vạch</a:t>
            </a:r>
            <a:endParaRPr lang="en-US" sz="2000" dirty="0">
              <a:solidFill>
                <a:schemeClr val="tx1"/>
              </a:solidFill>
              <a:latin typeface="Times New Roman" pitchFamily="18" charset="0"/>
              <a:cs typeface="Times New Roman" pitchFamily="18" charset="0"/>
            </a:endParaRPr>
          </a:p>
        </p:txBody>
      </p:sp>
      <p:sp>
        <p:nvSpPr>
          <p:cNvPr id="13" name="Title 1">
            <a:extLst>
              <a:ext uri="{FF2B5EF4-FFF2-40B4-BE49-F238E27FC236}">
                <a16:creationId xmlns:a16="http://schemas.microsoft.com/office/drawing/2014/main" id="{A158FE4B-3D4C-41B3-AA79-891FBDCEFE64}"/>
              </a:ext>
            </a:extLst>
          </p:cNvPr>
          <p:cNvSpPr txBox="1">
            <a:spLocks/>
          </p:cNvSpPr>
          <p:nvPr/>
        </p:nvSpPr>
        <p:spPr>
          <a:xfrm>
            <a:off x="9979063" y="4430040"/>
            <a:ext cx="1901494" cy="705255"/>
          </a:xfrm>
          <a:prstGeom prst="rect">
            <a:avLst/>
          </a:prstGeom>
          <a:noFill/>
          <a:ln>
            <a:noFill/>
          </a:ln>
        </p:spPr>
        <p:style>
          <a:lnRef idx="1">
            <a:schemeClr val="accent3"/>
          </a:lnRef>
          <a:fillRef idx="3">
            <a:schemeClr val="accent3"/>
          </a:fillRef>
          <a:effectRef idx="2">
            <a:schemeClr val="accent3"/>
          </a:effectRef>
          <a:fontRef idx="minor">
            <a:schemeClr val="lt1"/>
          </a:fontRef>
        </p:style>
        <p:txBody>
          <a:bodyPr vert="horz" lIns="91440" tIns="45720" rIns="91440" bIns="45720" rtlCol="0" anchor="ctr">
            <a:normAutofit/>
          </a:bodyPr>
          <a:lstStyle>
            <a:lvl1pPr algn="ctr" defTabSz="1218804" rtl="0" eaLnBrk="1" latinLnBrk="0" hangingPunct="1">
              <a:spcBef>
                <a:spcPct val="0"/>
              </a:spcBef>
              <a:buNone/>
              <a:defRPr sz="5865"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defRPr/>
            </a:pPr>
            <a:r>
              <a:rPr lang="en-US" sz="2000" dirty="0" err="1">
                <a:solidFill>
                  <a:schemeClr val="tx1"/>
                </a:solidFill>
                <a:latin typeface="Times New Roman" pitchFamily="18" charset="0"/>
                <a:cs typeface="Times New Roman" pitchFamily="18" charset="0"/>
              </a:rPr>
              <a:t>Vạch</a:t>
            </a:r>
            <a:r>
              <a:rPr lang="en-US" sz="2000" dirty="0">
                <a:solidFill>
                  <a:schemeClr val="tx1"/>
                </a:solidFill>
                <a:latin typeface="Times New Roman" pitchFamily="18" charset="0"/>
                <a:cs typeface="Times New Roman" pitchFamily="18" charset="0"/>
              </a:rPr>
              <a:t> chia</a:t>
            </a:r>
          </a:p>
        </p:txBody>
      </p:sp>
    </p:spTree>
    <p:extLst>
      <p:ext uri="{BB962C8B-B14F-4D97-AF65-F5344CB8AC3E}">
        <p14:creationId xmlns:p14="http://schemas.microsoft.com/office/powerpoint/2010/main" val="221988927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xEl>
                                              <p:pRg st="0" end="0"/>
                                            </p:txEl>
                                          </p:spTgt>
                                        </p:tgtEl>
                                      </p:cBhvr>
                                    </p:animEffect>
                                    <p:set>
                                      <p:cBhvr>
                                        <p:cTn id="7" dur="1" fill="hold">
                                          <p:stCondLst>
                                            <p:cond delay="499"/>
                                          </p:stCondLst>
                                        </p:cTn>
                                        <p:tgtEl>
                                          <p:spTgt spid="3">
                                            <p:txEl>
                                              <p:pRg st="0" end="0"/>
                                            </p:txEl>
                                          </p:spTgt>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3">
                                            <p:txEl>
                                              <p:pRg st="1" end="1"/>
                                            </p:txEl>
                                          </p:spTgt>
                                        </p:tgtEl>
                                      </p:cBhvr>
                                    </p:animEffect>
                                    <p:set>
                                      <p:cBhvr>
                                        <p:cTn id="10" dur="1" fill="hold">
                                          <p:stCondLst>
                                            <p:cond delay="499"/>
                                          </p:stCondLst>
                                        </p:cTn>
                                        <p:tgtEl>
                                          <p:spTgt spid="3">
                                            <p:txEl>
                                              <p:pRg st="1" end="1"/>
                                            </p:txEl>
                                          </p:spTgt>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3">
                                            <p:txEl>
                                              <p:pRg st="2" end="2"/>
                                            </p:txEl>
                                          </p:spTgt>
                                        </p:tgtEl>
                                      </p:cBhvr>
                                    </p:animEffect>
                                    <p:set>
                                      <p:cBhvr>
                                        <p:cTn id="13" dur="1" fill="hold">
                                          <p:stCondLst>
                                            <p:cond delay="499"/>
                                          </p:stCondLst>
                                        </p:cTn>
                                        <p:tgtEl>
                                          <p:spTgt spid="3">
                                            <p:txEl>
                                              <p:pRg st="2" end="2"/>
                                            </p:txEl>
                                          </p:spTgt>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3">
                                            <p:txEl>
                                              <p:pRg st="3" end="3"/>
                                            </p:txEl>
                                          </p:spTgt>
                                        </p:tgtEl>
                                      </p:cBhvr>
                                    </p:animEffect>
                                    <p:set>
                                      <p:cBhvr>
                                        <p:cTn id="16" dur="1" fill="hold">
                                          <p:stCondLst>
                                            <p:cond delay="499"/>
                                          </p:stCondLst>
                                        </p:cTn>
                                        <p:tgtEl>
                                          <p:spTgt spid="3">
                                            <p:txEl>
                                              <p:pRg st="3" end="3"/>
                                            </p:txEl>
                                          </p:spTgt>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2"/>
                                        </p:tgtEl>
                                      </p:cBhvr>
                                    </p:animEffect>
                                    <p:set>
                                      <p:cBhvr>
                                        <p:cTn id="21" dur="1" fill="hold">
                                          <p:stCondLst>
                                            <p:cond delay="499"/>
                                          </p:stCondLst>
                                        </p:cTn>
                                        <p:tgtEl>
                                          <p:spTgt spid="2"/>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7"/>
                                        </p:tgtEl>
                                      </p:cBhvr>
                                    </p:animEffect>
                                    <p:set>
                                      <p:cBhvr>
                                        <p:cTn id="26" dur="1" fill="hold">
                                          <p:stCondLst>
                                            <p:cond delay="499"/>
                                          </p:stCondLst>
                                        </p:cTn>
                                        <p:tgtEl>
                                          <p:spTgt spid="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2" grpId="0"/>
      <p:bldP spid="1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8868" y="1600200"/>
            <a:ext cx="10588487" cy="4525963"/>
          </a:xfrm>
        </p:spPr>
        <p:txBody>
          <a:bodyPr>
            <a:normAutofit/>
          </a:bodyPr>
          <a:lstStyle/>
          <a:p>
            <a:r>
              <a:rPr lang="en-US" sz="2800" dirty="0">
                <a:latin typeface="Times New Roman" panose="02020603050405020304" pitchFamily="18" charset="0"/>
                <a:cs typeface="Times New Roman" panose="02020603050405020304" pitchFamily="18" charset="0"/>
              </a:rPr>
              <a:t>Quan </a:t>
            </a:r>
            <a:r>
              <a:rPr lang="en-US" sz="2800" dirty="0" err="1">
                <a:latin typeface="Times New Roman" panose="02020603050405020304" pitchFamily="18" charset="0"/>
                <a:cs typeface="Times New Roman" panose="02020603050405020304" pitchFamily="18" charset="0"/>
              </a:rPr>
              <a:t>sát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26.7 ( </a:t>
            </a:r>
            <a:r>
              <a:rPr lang="en-US" sz="2800" dirty="0" err="1">
                <a:latin typeface="Times New Roman" panose="02020603050405020304" pitchFamily="18" charset="0"/>
                <a:cs typeface="Times New Roman" panose="02020603050405020304" pitchFamily="18" charset="0"/>
              </a:rPr>
              <a:t>sgk</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trang</a:t>
            </a:r>
            <a:r>
              <a:rPr lang="en-US" sz="2800" dirty="0">
                <a:latin typeface="Times New Roman" panose="02020603050405020304" pitchFamily="18" charset="0"/>
                <a:cs typeface="Times New Roman" panose="02020603050405020304" pitchFamily="18" charset="0"/>
              </a:rPr>
              <a:t> 139 )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cứu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tin SGK,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a:t>
            </a:r>
            <a:r>
              <a:rPr lang="en-US" sz="2800" dirty="0">
                <a:latin typeface="Times New Roman" panose="02020603050405020304" pitchFamily="18" charset="0"/>
                <a:cs typeface="Times New Roman" panose="02020603050405020304" pitchFamily="18" charset="0"/>
              </a:rPr>
              <a:t>.</a:t>
            </a:r>
          </a:p>
          <a:p>
            <a:pPr>
              <a:buNone/>
            </a:pPr>
            <a:endParaRPr lang="en-US" sz="2200" b="1" i="1" dirty="0">
              <a:latin typeface="Times New Roman" pitchFamily="18" charset="0"/>
              <a:cs typeface="Times New Roman" pitchFamily="18" charset="0"/>
            </a:endParaRPr>
          </a:p>
        </p:txBody>
      </p:sp>
      <p:sp>
        <p:nvSpPr>
          <p:cNvPr id="4" name="Title 1"/>
          <p:cNvSpPr txBox="1">
            <a:spLocks noGrp="1"/>
          </p:cNvSpPr>
          <p:nvPr>
            <p:ph type="title"/>
          </p:nvPr>
        </p:nvSpPr>
        <p:spPr>
          <a:xfrm>
            <a:off x="1391478" y="291547"/>
            <a:ext cx="9130748" cy="781535"/>
          </a:xfrm>
          <a:prstGeom prst="rect">
            <a:avLst/>
          </a:prstGeom>
        </p:spPr>
        <p:style>
          <a:lnRef idx="1">
            <a:schemeClr val="accent3"/>
          </a:lnRef>
          <a:fillRef idx="3">
            <a:schemeClr val="accent3"/>
          </a:fillRef>
          <a:effectRef idx="2">
            <a:schemeClr val="accent3"/>
          </a:effectRef>
          <a:fontRef idx="minor">
            <a:schemeClr val="lt1"/>
          </a:fontRef>
        </p:style>
        <p:txBody>
          <a:bodyPr vert="horz" lIns="91440" tIns="45720" rIns="91440" bIns="45720" rtlCol="0" anchor="ctr">
            <a:normAutofit/>
          </a:bodyPr>
          <a:lstStyle/>
          <a:p>
            <a:pPr marL="0" marR="0" lvl="0" indent="0" algn="ctr" defTabSz="1218804"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err="1">
                <a:ln>
                  <a:noFill/>
                </a:ln>
                <a:solidFill>
                  <a:schemeClr val="lt1"/>
                </a:solidFill>
                <a:effectLst/>
                <a:uLnTx/>
                <a:uFillTx/>
                <a:latin typeface="Times New Roman" pitchFamily="18" charset="0"/>
                <a:ea typeface="+mn-ea"/>
                <a:cs typeface="Times New Roman" pitchFamily="18" charset="0"/>
              </a:rPr>
              <a:t>Phiếu</a:t>
            </a:r>
            <a:r>
              <a:rPr kumimoji="0" lang="en-US" sz="4000" b="0" i="0" u="none" strike="noStrike" kern="1200" cap="none" spc="0" normalizeH="0" baseline="0" noProof="0" dirty="0">
                <a:ln>
                  <a:noFill/>
                </a:ln>
                <a:solidFill>
                  <a:schemeClr val="lt1"/>
                </a:solidFill>
                <a:effectLst/>
                <a:uLnTx/>
                <a:uFillTx/>
                <a:latin typeface="Times New Roman" pitchFamily="18" charset="0"/>
                <a:ea typeface="+mn-ea"/>
                <a:cs typeface="Times New Roman" pitchFamily="18" charset="0"/>
              </a:rPr>
              <a:t> </a:t>
            </a:r>
            <a:r>
              <a:rPr kumimoji="0" lang="en-US" sz="4000" b="0" i="0" u="none" strike="noStrike" kern="1200" cap="none" spc="0" normalizeH="0" baseline="0" noProof="0" dirty="0" err="1">
                <a:ln>
                  <a:noFill/>
                </a:ln>
                <a:solidFill>
                  <a:schemeClr val="lt1"/>
                </a:solidFill>
                <a:effectLst/>
                <a:uLnTx/>
                <a:uFillTx/>
                <a:latin typeface="Times New Roman" pitchFamily="18" charset="0"/>
                <a:ea typeface="+mn-ea"/>
                <a:cs typeface="Times New Roman" pitchFamily="18" charset="0"/>
              </a:rPr>
              <a:t>học</a:t>
            </a:r>
            <a:r>
              <a:rPr kumimoji="0" lang="en-US" sz="4000" b="0" i="0" u="none" strike="noStrike" kern="1200" cap="none" spc="0" normalizeH="0" baseline="0" noProof="0" dirty="0">
                <a:ln>
                  <a:noFill/>
                </a:ln>
                <a:solidFill>
                  <a:schemeClr val="lt1"/>
                </a:solidFill>
                <a:effectLst/>
                <a:uLnTx/>
                <a:uFillTx/>
                <a:latin typeface="Times New Roman" pitchFamily="18" charset="0"/>
                <a:ea typeface="+mn-ea"/>
                <a:cs typeface="Times New Roman" pitchFamily="18" charset="0"/>
              </a:rPr>
              <a:t> </a:t>
            </a:r>
            <a:r>
              <a:rPr kumimoji="0" lang="en-US" sz="4000" b="0" i="0" u="none" strike="noStrike" kern="1200" cap="none" spc="0" normalizeH="0" baseline="0" noProof="0" dirty="0" err="1">
                <a:ln>
                  <a:noFill/>
                </a:ln>
                <a:solidFill>
                  <a:schemeClr val="lt1"/>
                </a:solidFill>
                <a:effectLst/>
                <a:uLnTx/>
                <a:uFillTx/>
                <a:latin typeface="Times New Roman" pitchFamily="18" charset="0"/>
                <a:ea typeface="+mn-ea"/>
                <a:cs typeface="Times New Roman" pitchFamily="18" charset="0"/>
              </a:rPr>
              <a:t>tập</a:t>
            </a:r>
            <a:r>
              <a:rPr kumimoji="0" lang="en-US" sz="4000" b="0" i="0" u="none" strike="noStrike" kern="1200" cap="none" spc="0" normalizeH="0" baseline="0" noProof="0" dirty="0">
                <a:ln>
                  <a:noFill/>
                </a:ln>
                <a:solidFill>
                  <a:schemeClr val="lt1"/>
                </a:solidFill>
                <a:effectLst/>
                <a:uLnTx/>
                <a:uFillTx/>
                <a:latin typeface="Times New Roman" pitchFamily="18" charset="0"/>
                <a:ea typeface="+mn-ea"/>
                <a:cs typeface="Times New Roman" pitchFamily="18" charset="0"/>
              </a:rPr>
              <a:t> 5</a:t>
            </a:r>
          </a:p>
        </p:txBody>
      </p:sp>
      <p:sp>
        <p:nvSpPr>
          <p:cNvPr id="6" name="Content Placeholder 2">
            <a:extLst>
              <a:ext uri="{FF2B5EF4-FFF2-40B4-BE49-F238E27FC236}">
                <a16:creationId xmlns:a16="http://schemas.microsoft.com/office/drawing/2014/main" id="{4F27607F-0AEC-453C-94F9-C70741F49700}"/>
              </a:ext>
            </a:extLst>
          </p:cNvPr>
          <p:cNvSpPr txBox="1">
            <a:spLocks/>
          </p:cNvSpPr>
          <p:nvPr/>
        </p:nvSpPr>
        <p:spPr>
          <a:xfrm>
            <a:off x="1026479" y="2574468"/>
            <a:ext cx="10588487" cy="4525963"/>
          </a:xfrm>
          <a:prstGeom prst="rect">
            <a:avLst/>
          </a:prstGeom>
        </p:spPr>
        <p:txBody>
          <a:bodyPr vert="horz" lIns="91440" tIns="45720" rIns="91440" bIns="45720" rtlCol="0">
            <a:normAutofit/>
          </a:bodyPr>
          <a:lstStyle>
            <a:lvl1pPr marL="457051" indent="-457051" algn="l" defTabSz="1218804" rtl="0" eaLnBrk="1" latinLnBrk="0" hangingPunct="1">
              <a:spcBef>
                <a:spcPct val="20000"/>
              </a:spcBef>
              <a:buFont typeface="Arial" pitchFamily="34" charset="0"/>
              <a:buChar char="•"/>
              <a:defRPr sz="4265" kern="1200">
                <a:solidFill>
                  <a:schemeClr val="tx1"/>
                </a:solidFill>
                <a:latin typeface="+mn-lt"/>
                <a:ea typeface="+mn-ea"/>
                <a:cs typeface="+mn-cs"/>
              </a:defRPr>
            </a:lvl1pPr>
            <a:lvl2pPr marL="990278" indent="-380876" algn="l" defTabSz="1218804" rtl="0" eaLnBrk="1" latinLnBrk="0" hangingPunct="1">
              <a:spcBef>
                <a:spcPct val="20000"/>
              </a:spcBef>
              <a:buFont typeface="Arial" pitchFamily="34" charset="0"/>
              <a:buChar char="–"/>
              <a:defRPr sz="3732" kern="1200">
                <a:solidFill>
                  <a:schemeClr val="tx1"/>
                </a:solidFill>
                <a:latin typeface="+mn-lt"/>
                <a:ea typeface="+mn-ea"/>
                <a:cs typeface="+mn-cs"/>
              </a:defRPr>
            </a:lvl2pPr>
            <a:lvl3pPr marL="1523505" indent="-304701" algn="l" defTabSz="1218804"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2907"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4pPr>
            <a:lvl5pPr marL="2742308"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algn="ctr">
              <a:buFont typeface="Arial" pitchFamily="34" charset="0"/>
              <a:buNone/>
            </a:pPr>
            <a:r>
              <a:rPr lang="en-US" sz="2200" b="1" dirty="0">
                <a:latin typeface="Times New Roman" pitchFamily="18" charset="0"/>
                <a:cs typeface="Times New Roman" pitchFamily="18" charset="0"/>
              </a:rPr>
              <a:t>CÁC BƯỚC ĐO LỰC BẰNG LỰC KẾ</a:t>
            </a:r>
          </a:p>
          <a:p>
            <a:pPr>
              <a:buFont typeface="Arial" pitchFamily="34" charset="0"/>
              <a:buNone/>
            </a:pPr>
            <a:r>
              <a:rPr lang="en-US" sz="2200" b="1" i="1" dirty="0" err="1">
                <a:latin typeface="Times New Roman" pitchFamily="18" charset="0"/>
                <a:cs typeface="Times New Roman" pitchFamily="18" charset="0"/>
              </a:rPr>
              <a:t>Bước</a:t>
            </a:r>
            <a:r>
              <a:rPr lang="en-US" sz="2200" b="1" i="1" dirty="0">
                <a:latin typeface="Times New Roman" pitchFamily="18" charset="0"/>
                <a:cs typeface="Times New Roman" pitchFamily="18" charset="0"/>
              </a:rPr>
              <a:t> 1: </a:t>
            </a:r>
            <a:r>
              <a:rPr lang="en-US" sz="2200" dirty="0" err="1">
                <a:latin typeface="Times New Roman" pitchFamily="18" charset="0"/>
                <a:cs typeface="Times New Roman" pitchFamily="18" charset="0"/>
              </a:rPr>
              <a:t>Ước</a:t>
            </a:r>
            <a:r>
              <a:rPr lang="en-US" sz="2200" dirty="0">
                <a:latin typeface="Times New Roman" pitchFamily="18" charset="0"/>
                <a:cs typeface="Times New Roman" pitchFamily="18" charset="0"/>
              </a:rPr>
              <a:t> </a:t>
            </a:r>
            <a:r>
              <a:rPr lang="en-US" sz="2200" err="1">
                <a:latin typeface="Times New Roman" pitchFamily="18" charset="0"/>
                <a:cs typeface="Times New Roman" pitchFamily="18" charset="0"/>
              </a:rPr>
              <a:t>lượng</a:t>
            </a:r>
            <a:r>
              <a:rPr lang="en-US" sz="2200">
                <a:latin typeface="Times New Roman" pitchFamily="18" charset="0"/>
                <a:cs typeface="Times New Roman" pitchFamily="18" charset="0"/>
              </a:rPr>
              <a:t> </a:t>
            </a:r>
            <a:r>
              <a:rPr lang="en-US" sz="2200" smtClean="0">
                <a:latin typeface="Times New Roman" pitchFamily="18" charset="0"/>
                <a:cs typeface="Times New Roman" pitchFamily="18" charset="0"/>
              </a:rPr>
              <a:t>độ lớn của lực </a:t>
            </a:r>
            <a:r>
              <a:rPr lang="en-US" sz="2200" dirty="0" err="1">
                <a:latin typeface="Times New Roman" pitchFamily="18" charset="0"/>
                <a:cs typeface="Times New Roman" pitchFamily="18" charset="0"/>
              </a:rPr>
              <a:t>để</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chọn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lực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kế</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phù</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hợp</a:t>
            </a:r>
            <a:r>
              <a:rPr lang="en-US" sz="2200" dirty="0">
                <a:latin typeface="Times New Roman" pitchFamily="18" charset="0"/>
                <a:cs typeface="Times New Roman" pitchFamily="18" charset="0"/>
              </a:rPr>
              <a:t>.</a:t>
            </a:r>
          </a:p>
          <a:p>
            <a:pPr>
              <a:buFont typeface="Arial" pitchFamily="34" charset="0"/>
              <a:buNone/>
            </a:pPr>
            <a:r>
              <a:rPr lang="en-US" sz="2200" b="1" i="1" dirty="0" err="1">
                <a:latin typeface="Times New Roman" pitchFamily="18" charset="0"/>
                <a:cs typeface="Times New Roman" pitchFamily="18" charset="0"/>
              </a:rPr>
              <a:t>Bước</a:t>
            </a:r>
            <a:r>
              <a:rPr lang="en-US" sz="2200" b="1" i="1" dirty="0">
                <a:latin typeface="Times New Roman" pitchFamily="18" charset="0"/>
                <a:cs typeface="Times New Roman" pitchFamily="18" charset="0"/>
              </a:rPr>
              <a:t> 2: </a:t>
            </a:r>
            <a:r>
              <a:rPr lang="en-US" sz="2200" dirty="0" err="1">
                <a:latin typeface="Times New Roman" pitchFamily="18" charset="0"/>
                <a:cs typeface="Times New Roman" pitchFamily="18" charset="0"/>
              </a:rPr>
              <a:t>Điều</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chỉnh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cái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chỉ</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vạch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của</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lực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kế</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chỉ</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đúng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vạch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số</a:t>
            </a:r>
            <a:r>
              <a:rPr lang="en-US" sz="2200" dirty="0">
                <a:latin typeface="Times New Roman" pitchFamily="18" charset="0"/>
                <a:cs typeface="Times New Roman" pitchFamily="18" charset="0"/>
              </a:rPr>
              <a:t> 0.</a:t>
            </a:r>
          </a:p>
          <a:p>
            <a:pPr>
              <a:buFont typeface="Arial" pitchFamily="34" charset="0"/>
              <a:buNone/>
            </a:pPr>
            <a:r>
              <a:rPr lang="en-US" sz="2200" b="1" i="1" dirty="0" err="1">
                <a:latin typeface="Times New Roman" pitchFamily="18" charset="0"/>
                <a:cs typeface="Times New Roman" pitchFamily="18" charset="0"/>
              </a:rPr>
              <a:t>Bước</a:t>
            </a:r>
            <a:r>
              <a:rPr lang="en-US" sz="2200" b="1" i="1" dirty="0">
                <a:latin typeface="Times New Roman" pitchFamily="18" charset="0"/>
                <a:cs typeface="Times New Roman" pitchFamily="18" charset="0"/>
              </a:rPr>
              <a:t> 3:</a:t>
            </a:r>
            <a:r>
              <a:rPr lang="en-US" sz="2200" dirty="0">
                <a:latin typeface="Times New Roman" pitchFamily="18" charset="0"/>
                <a:cs typeface="Times New Roman" pitchFamily="18" charset="0"/>
              </a:rPr>
              <a:t> Cho </a:t>
            </a:r>
            <a:r>
              <a:rPr lang="en-US" sz="2200" dirty="0" err="1">
                <a:latin typeface="Times New Roman" pitchFamily="18" charset="0"/>
                <a:cs typeface="Times New Roman" pitchFamily="18" charset="0"/>
              </a:rPr>
              <a:t>lực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cần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đo</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tác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dụng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vào</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lò</a:t>
            </a:r>
            <a:r>
              <a:rPr lang="en-US" sz="2200" dirty="0">
                <a:latin typeface="Times New Roman" pitchFamily="18" charset="0"/>
                <a:cs typeface="Times New Roman" pitchFamily="18" charset="0"/>
              </a:rPr>
              <a:t> xo </a:t>
            </a:r>
            <a:r>
              <a:rPr lang="en-US" sz="2200" dirty="0" err="1">
                <a:latin typeface="Times New Roman" pitchFamily="18" charset="0"/>
                <a:cs typeface="Times New Roman" pitchFamily="18" charset="0"/>
              </a:rPr>
              <a:t>lực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kế</a:t>
            </a:r>
            <a:r>
              <a:rPr lang="en-US" sz="2200" dirty="0">
                <a:latin typeface="Times New Roman" pitchFamily="18" charset="0"/>
                <a:cs typeface="Times New Roman" pitchFamily="18" charset="0"/>
              </a:rPr>
              <a:t>.</a:t>
            </a:r>
          </a:p>
          <a:p>
            <a:pPr>
              <a:buFont typeface="Arial" pitchFamily="34" charset="0"/>
              <a:buNone/>
            </a:pPr>
            <a:r>
              <a:rPr lang="en-US" sz="2200" b="1" i="1" dirty="0" err="1">
                <a:latin typeface="Times New Roman" pitchFamily="18" charset="0"/>
                <a:cs typeface="Times New Roman" pitchFamily="18" charset="0"/>
              </a:rPr>
              <a:t>Bước</a:t>
            </a:r>
            <a:r>
              <a:rPr lang="en-US" sz="2200" b="1" i="1" dirty="0">
                <a:latin typeface="Times New Roman" pitchFamily="18" charset="0"/>
                <a:cs typeface="Times New Roman" pitchFamily="18" charset="0"/>
              </a:rPr>
              <a:t> 4: </a:t>
            </a:r>
            <a:r>
              <a:rPr lang="en-US" sz="2200" dirty="0">
                <a:latin typeface="Times New Roman" pitchFamily="18" charset="0"/>
                <a:cs typeface="Times New Roman" pitchFamily="18" charset="0"/>
              </a:rPr>
              <a:t>Treo </a:t>
            </a:r>
            <a:r>
              <a:rPr lang="en-US" sz="2200" dirty="0" err="1">
                <a:latin typeface="Times New Roman" pitchFamily="18" charset="0"/>
                <a:cs typeface="Times New Roman" pitchFamily="18" charset="0"/>
              </a:rPr>
              <a:t>hoặc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giữ</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cố</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định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phần</a:t>
            </a:r>
            <a:r>
              <a:rPr lang="en-US" sz="2200" dirty="0">
                <a:latin typeface="Times New Roman" pitchFamily="18" charset="0"/>
                <a:cs typeface="Times New Roman" pitchFamily="18" charset="0"/>
              </a:rPr>
              <a:t> than </a:t>
            </a:r>
            <a:r>
              <a:rPr lang="en-US" sz="2200" dirty="0" err="1">
                <a:latin typeface="Times New Roman" pitchFamily="18" charset="0"/>
                <a:cs typeface="Times New Roman" pitchFamily="18" charset="0"/>
              </a:rPr>
              <a:t>của</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lực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kế</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sao</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cho</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lực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kế</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nằm</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dọc</a:t>
            </a:r>
            <a:r>
              <a:rPr lang="en-US" sz="2200" dirty="0">
                <a:latin typeface="Times New Roman" pitchFamily="18" charset="0"/>
                <a:cs typeface="Times New Roman" pitchFamily="18" charset="0"/>
              </a:rPr>
              <a:t> </a:t>
            </a:r>
            <a:r>
              <a:rPr lang="en-US" sz="2200" err="1">
                <a:latin typeface="Times New Roman" pitchFamily="18" charset="0"/>
                <a:cs typeface="Times New Roman" pitchFamily="18" charset="0"/>
              </a:rPr>
              <a:t>theo</a:t>
            </a:r>
            <a:r>
              <a:rPr lang="en-US" sz="2200">
                <a:latin typeface="Times New Roman" pitchFamily="18" charset="0"/>
                <a:cs typeface="Times New Roman" pitchFamily="18" charset="0"/>
              </a:rPr>
              <a:t> </a:t>
            </a:r>
            <a:r>
              <a:rPr lang="en-US" sz="2200" smtClean="0">
                <a:latin typeface="Times New Roman" pitchFamily="18" charset="0"/>
                <a:cs typeface="Times New Roman" pitchFamily="18" charset="0"/>
              </a:rPr>
              <a:t>phương</a:t>
            </a:r>
            <a:r>
              <a:rPr lang="en-US" sz="2200" dirty="0">
                <a:latin typeface="Times New Roman" pitchFamily="18" charset="0"/>
                <a:cs typeface="Times New Roman" pitchFamily="18" charset="0"/>
              </a:rPr>
              <a:t> </a:t>
            </a:r>
            <a:r>
              <a:rPr lang="en-US" sz="2200" smtClean="0">
                <a:latin typeface="Times New Roman" pitchFamily="18" charset="0"/>
                <a:cs typeface="Times New Roman" pitchFamily="18" charset="0"/>
              </a:rPr>
              <a:t>của </a:t>
            </a:r>
            <a:r>
              <a:rPr lang="en-US" sz="2200" dirty="0" err="1">
                <a:latin typeface="Times New Roman" pitchFamily="18" charset="0"/>
                <a:cs typeface="Times New Roman" pitchFamily="18" charset="0"/>
              </a:rPr>
              <a:t>lực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cần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đo</a:t>
            </a:r>
            <a:endParaRPr lang="en-US" sz="2200" dirty="0">
              <a:latin typeface="Times New Roman" pitchFamily="18" charset="0"/>
              <a:cs typeface="Times New Roman" pitchFamily="18" charset="0"/>
            </a:endParaRPr>
          </a:p>
          <a:p>
            <a:pPr>
              <a:buFont typeface="Arial" pitchFamily="34" charset="0"/>
              <a:buNone/>
            </a:pPr>
            <a:r>
              <a:rPr lang="en-US" sz="2200" b="1" i="1" dirty="0" err="1">
                <a:latin typeface="Times New Roman" pitchFamily="18" charset="0"/>
                <a:cs typeface="Times New Roman" pitchFamily="18" charset="0"/>
              </a:rPr>
              <a:t>Bước</a:t>
            </a:r>
            <a:r>
              <a:rPr lang="en-US" sz="2200" b="1" i="1" dirty="0">
                <a:latin typeface="Times New Roman" pitchFamily="18" charset="0"/>
                <a:cs typeface="Times New Roman" pitchFamily="18" charset="0"/>
              </a:rPr>
              <a:t> 5: </a:t>
            </a:r>
            <a:r>
              <a:rPr lang="en-US" sz="2200" dirty="0" err="1">
                <a:latin typeface="Times New Roman" pitchFamily="18" charset="0"/>
                <a:cs typeface="Times New Roman" pitchFamily="18" charset="0"/>
              </a:rPr>
              <a:t>Đọc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và</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ghi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kết</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quả</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theo</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vạch</a:t>
            </a:r>
            <a:r>
              <a:rPr lang="en-US" sz="2200" dirty="0">
                <a:latin typeface="Times New Roman" pitchFamily="18" charset="0"/>
                <a:cs typeface="Times New Roman" pitchFamily="18" charset="0"/>
              </a:rPr>
              <a:t> chia </a:t>
            </a:r>
            <a:r>
              <a:rPr lang="en-US" sz="2200" dirty="0" err="1">
                <a:latin typeface="Times New Roman" pitchFamily="18" charset="0"/>
                <a:cs typeface="Times New Roman" pitchFamily="18" charset="0"/>
              </a:rPr>
              <a:t>gần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nhất</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với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chỉ</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vạch</a:t>
            </a:r>
            <a:r>
              <a:rPr lang="en-US" sz="2200" dirty="0">
                <a:latin typeface="Times New Roman" pitchFamily="18" charset="0"/>
                <a:cs typeface="Times New Roman" pitchFamily="18" charset="0"/>
              </a:rPr>
              <a:t>.</a:t>
            </a:r>
            <a:endParaRPr lang="en-US" sz="2200" b="1" i="1" dirty="0">
              <a:latin typeface="Times New Roman" pitchFamily="18" charset="0"/>
              <a:cs typeface="Times New Roman" pitchFamily="18" charset="0"/>
            </a:endParaRPr>
          </a:p>
        </p:txBody>
      </p:sp>
    </p:spTree>
    <p:extLst>
      <p:ext uri="{BB962C8B-B14F-4D97-AF65-F5344CB8AC3E}">
        <p14:creationId xmlns:p14="http://schemas.microsoft.com/office/powerpoint/2010/main" val="71397085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xEl>
                                              <p:pRg st="0" end="0"/>
                                            </p:txEl>
                                          </p:spTgt>
                                        </p:tgtEl>
                                      </p:cBhvr>
                                    </p:animEffect>
                                    <p:set>
                                      <p:cBhvr>
                                        <p:cTn id="7"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
                                            <p:txEl>
                                              <p:pRg st="1" end="1"/>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6">
                                            <p:txEl>
                                              <p:pRg st="2" end="2"/>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6">
                                            <p:txEl>
                                              <p:pRg st="3" end="3"/>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880" y="433661"/>
            <a:ext cx="3457181" cy="4321477"/>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8064" y="3863924"/>
            <a:ext cx="3098227" cy="3098227"/>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78456" y="756827"/>
            <a:ext cx="3647552" cy="3647552"/>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33346" y="3752595"/>
            <a:ext cx="3781655" cy="3190771"/>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28454" y="920097"/>
            <a:ext cx="2949787" cy="2943827"/>
          </a:xfrm>
          <a:prstGeom prst="rect">
            <a:avLst/>
          </a:prstGeom>
        </p:spPr>
      </p:pic>
      <p:sp>
        <p:nvSpPr>
          <p:cNvPr id="10" name="TextBox 9">
            <a:extLst>
              <a:ext uri="{FF2B5EF4-FFF2-40B4-BE49-F238E27FC236}">
                <a16:creationId xmlns:a16="http://schemas.microsoft.com/office/drawing/2014/main" id="{AC5C0C2C-6133-4ABF-B7FF-5362E85855FE}"/>
              </a:ext>
            </a:extLst>
          </p:cNvPr>
          <p:cNvSpPr txBox="1"/>
          <p:nvPr/>
        </p:nvSpPr>
        <p:spPr>
          <a:xfrm>
            <a:off x="1269331" y="110496"/>
            <a:ext cx="9608910" cy="646331"/>
          </a:xfrm>
          <a:prstGeom prst="rect">
            <a:avLst/>
          </a:prstGeom>
          <a:noFill/>
        </p:spPr>
        <p:txBody>
          <a:bodyPr wrap="square" rtlCol="0">
            <a:spAutoFit/>
          </a:bodyPr>
          <a:lstStyle/>
          <a:p>
            <a:pPr algn="ctr"/>
            <a:r>
              <a:rPr lang="en-US" sz="3600" dirty="0">
                <a:solidFill>
                  <a:srgbClr val="FF0000"/>
                </a:solidFill>
                <a:latin typeface="Times New Roman" panose="02020603050405020304" pitchFamily="18" charset="0"/>
                <a:cs typeface="Times New Roman" panose="02020603050405020304" pitchFamily="18" charset="0"/>
              </a:rPr>
              <a:t>CÁC LOẠI LỰC KẾ</a:t>
            </a:r>
          </a:p>
        </p:txBody>
      </p:sp>
    </p:spTree>
    <p:extLst>
      <p:ext uri="{BB962C8B-B14F-4D97-AF65-F5344CB8AC3E}">
        <p14:creationId xmlns:p14="http://schemas.microsoft.com/office/powerpoint/2010/main" val="314265407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4140" y="359989"/>
            <a:ext cx="10972800" cy="4525963"/>
          </a:xfrm>
        </p:spPr>
        <p:txBody>
          <a:bodyPr>
            <a:normAutofit/>
          </a:bodyPr>
          <a:lstStyle/>
          <a:p>
            <a:pPr marL="0" indent="0" algn="ctr">
              <a:buNone/>
            </a:pPr>
            <a:r>
              <a:rPr lang="en-US" sz="3200" b="1">
                <a:solidFill>
                  <a:schemeClr val="accent1"/>
                </a:solidFill>
                <a:latin typeface="Times New Roman" panose="02020603050405020304" pitchFamily="18" charset="0"/>
                <a:cs typeface="Times New Roman" panose="02020603050405020304" pitchFamily="18" charset="0"/>
              </a:rPr>
              <a:t>THỰC HÀNH THEO NHÓM ĐO LỰC KÉO KHỐI GỖ NHƯ HÌNH 26.7 VÀ BÁO CÁO KẾT QUẢ THỰC HÀNH</a:t>
            </a:r>
          </a:p>
        </p:txBody>
      </p:sp>
      <p:grpSp>
        <p:nvGrpSpPr>
          <p:cNvPr id="4" name="Group 7"/>
          <p:cNvGrpSpPr>
            <a:grpSpLocks/>
          </p:cNvGrpSpPr>
          <p:nvPr/>
        </p:nvGrpSpPr>
        <p:grpSpPr bwMode="auto">
          <a:xfrm>
            <a:off x="3673588" y="2373745"/>
            <a:ext cx="4886827" cy="4082473"/>
            <a:chOff x="0" y="0"/>
            <a:chExt cx="6934200" cy="6858000"/>
          </a:xfrm>
        </p:grpSpPr>
        <p:pic>
          <p:nvPicPr>
            <p:cNvPr id="5" name="Picture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6934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Hexagon 5"/>
            <p:cNvSpPr/>
            <p:nvPr/>
          </p:nvSpPr>
          <p:spPr>
            <a:xfrm rot="1166980">
              <a:off x="1886956" y="2241416"/>
              <a:ext cx="3283850" cy="2409685"/>
            </a:xfrm>
            <a:prstGeom prst="hexagon">
              <a:avLst/>
            </a:prstGeom>
            <a:solidFill>
              <a:srgbClr val="D5C4B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7" name="TextBox 8"/>
          <p:cNvSpPr txBox="1">
            <a:spLocks noChangeArrowheads="1"/>
          </p:cNvSpPr>
          <p:nvPr/>
        </p:nvSpPr>
        <p:spPr bwMode="auto">
          <a:xfrm>
            <a:off x="5024684" y="3855948"/>
            <a:ext cx="227171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000" b="1">
                <a:solidFill>
                  <a:srgbClr val="FF0000"/>
                </a:solidFill>
                <a:latin typeface="Times New Roman" panose="02020603050405020304" pitchFamily="18" charset="0"/>
                <a:cs typeface="Times New Roman" panose="02020603050405020304" pitchFamily="18" charset="0"/>
              </a:rPr>
              <a:t>HOẠT ĐỘNG NHÓM</a:t>
            </a:r>
          </a:p>
        </p:txBody>
      </p:sp>
      <p:pic>
        <p:nvPicPr>
          <p:cNvPr id="8" name="Đồng hồ đếm ngược 10 phút - 10 minute countdow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5587886" y="4563834"/>
            <a:ext cx="1145310" cy="644237"/>
          </a:xfrm>
          <a:prstGeom prst="rect">
            <a:avLst/>
          </a:prstGeom>
        </p:spPr>
      </p:pic>
    </p:spTree>
    <p:extLst>
      <p:ext uri="{BB962C8B-B14F-4D97-AF65-F5344CB8AC3E}">
        <p14:creationId xmlns:p14="http://schemas.microsoft.com/office/powerpoint/2010/main" val="119899083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554182" y="895927"/>
            <a:ext cx="5043054" cy="1653309"/>
          </a:xfrm>
          <a:prstGeom prst="cloudCallout">
            <a:avLst>
              <a:gd name="adj1" fmla="val 52430"/>
              <a:gd name="adj2" fmla="val 119461"/>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vi-VN" sz="2400" b="1" i="1" dirty="0">
                <a:solidFill>
                  <a:srgbClr val="002060"/>
                </a:solidFill>
                <a:latin typeface="Times New Roman" panose="02020603050405020304" pitchFamily="18" charset="0"/>
                <a:cs typeface="Times New Roman" panose="02020603050405020304" pitchFamily="18" charset="0"/>
              </a:rPr>
              <a:t>Yêu cầu về nhà tìm hiểu và thực hiện</a:t>
            </a:r>
          </a:p>
        </p:txBody>
      </p:sp>
      <p:sp>
        <p:nvSpPr>
          <p:cNvPr id="5" name="TextBox 4"/>
          <p:cNvSpPr txBox="1"/>
          <p:nvPr/>
        </p:nvSpPr>
        <p:spPr>
          <a:xfrm>
            <a:off x="5726546" y="4084927"/>
            <a:ext cx="5698836" cy="1569660"/>
          </a:xfrm>
          <a:prstGeom prst="rect">
            <a:avLst/>
          </a:prstGeom>
          <a:noFill/>
        </p:spPr>
        <p:txBody>
          <a:bodyPr wrap="square" rtlCol="0">
            <a:spAutoFit/>
          </a:bodyPr>
          <a:lstStyle/>
          <a:p>
            <a:r>
              <a:rPr lang="en-US" sz="3200" b="1" i="1">
                <a:latin typeface="Times New Roman" panose="02020603050405020304" pitchFamily="18" charset="0"/>
                <a:cs typeface="Times New Roman" panose="02020603050405020304" pitchFamily="18" charset="0"/>
              </a:rPr>
              <a:t>Đ</a:t>
            </a:r>
            <a:r>
              <a:rPr lang="vi-VN" sz="3200" b="1" i="1">
                <a:latin typeface="+mj-lt"/>
              </a:rPr>
              <a:t>ưa ra phương án sử dụng lực kế để đo lực nâng quyển sách KHTN của em lên khỏi mặt bàn.</a:t>
            </a:r>
            <a:endParaRPr lang="en-US" sz="3200">
              <a:latin typeface="+mj-lt"/>
            </a:endParaRPr>
          </a:p>
        </p:txBody>
      </p:sp>
    </p:spTree>
    <p:extLst>
      <p:ext uri="{BB962C8B-B14F-4D97-AF65-F5344CB8AC3E}">
        <p14:creationId xmlns:p14="http://schemas.microsoft.com/office/powerpoint/2010/main" val="107108460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C:\Users\Administrator\Desktop\2017051002.png"/>
          <p:cNvPicPr>
            <a:picLocks noChangeAspect="1" noChangeArrowheads="1"/>
          </p:cNvPicPr>
          <p:nvPr/>
        </p:nvPicPr>
        <p:blipFill>
          <a:blip r:embed="rId4" cstate="print"/>
          <a:srcRect l="30313"/>
          <a:stretch>
            <a:fillRect/>
          </a:stretch>
        </p:blipFill>
        <p:spPr bwMode="auto">
          <a:xfrm>
            <a:off x="2112787" y="-4232"/>
            <a:ext cx="8877569" cy="6862233"/>
          </a:xfrm>
          <a:prstGeom prst="rect">
            <a:avLst/>
          </a:prstGeom>
          <a:noFill/>
        </p:spPr>
      </p:pic>
      <p:sp>
        <p:nvSpPr>
          <p:cNvPr id="2" name="圆角矩形 1"/>
          <p:cNvSpPr/>
          <p:nvPr/>
        </p:nvSpPr>
        <p:spPr>
          <a:xfrm>
            <a:off x="1707502" y="2842631"/>
            <a:ext cx="6238634" cy="861773"/>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944" tIns="34472" rIns="68944" bIns="34472" rtlCol="0" anchor="ctr"/>
          <a:lstStyle/>
          <a:p>
            <a:pPr algn="ctr" defTabSz="1218804"/>
            <a:endParaRPr lang="zh-CN" altLang="en-US" sz="1466" dirty="0">
              <a:solidFill>
                <a:prstClr val="white"/>
              </a:solidFill>
              <a:latin typeface="Times New Roman" pitchFamily="18" charset="0"/>
              <a:ea typeface="微软雅黑" panose="020B0503020204020204" pitchFamily="34" charset="-122"/>
              <a:sym typeface="Arial" panose="020B0604020202020204" pitchFamily="34" charset="0"/>
            </a:endParaRPr>
          </a:p>
        </p:txBody>
      </p:sp>
      <p:sp>
        <p:nvSpPr>
          <p:cNvPr id="3" name="椭圆 2"/>
          <p:cNvSpPr/>
          <p:nvPr/>
        </p:nvSpPr>
        <p:spPr>
          <a:xfrm>
            <a:off x="3859499" y="1724458"/>
            <a:ext cx="967320" cy="96767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8804"/>
            <a:r>
              <a:rPr lang="en-US" altLang="zh-CN" sz="3600" dirty="0">
                <a:solidFill>
                  <a:prstClr val="white"/>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01</a:t>
            </a:r>
            <a:endParaRPr lang="zh-CN" altLang="en-US" sz="3600" dirty="0">
              <a:solidFill>
                <a:prstClr val="white"/>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5" name="MH_Entry_1"/>
          <p:cNvSpPr/>
          <p:nvPr>
            <p:custDataLst>
              <p:tags r:id="rId1"/>
            </p:custDataLst>
          </p:nvPr>
        </p:nvSpPr>
        <p:spPr>
          <a:xfrm>
            <a:off x="1782147" y="3058074"/>
            <a:ext cx="5935389" cy="430887"/>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buNone/>
            </a:pPr>
            <a:r>
              <a:rPr lang="en-US" altLang="zh-CN" sz="2800" b="1">
                <a:solidFill>
                  <a:schemeClr val="bg1"/>
                </a:solidFill>
                <a:latin typeface="Times New Roman" pitchFamily="18" charset="0"/>
                <a:ea typeface="微软雅黑" panose="020B0503020204020204" pitchFamily="34" charset="-122"/>
                <a:cs typeface="Times New Roman" pitchFamily="18" charset="0"/>
                <a:sym typeface="Arial" panose="020B0604020202020204" pitchFamily="34" charset="0"/>
              </a:rPr>
              <a:t>TÌM HIỂU VỀ LỰC</a:t>
            </a:r>
            <a:endParaRPr lang="zh-CN" altLang="en-US" sz="2800" b="1" dirty="0">
              <a:solidFill>
                <a:schemeClr val="bg1"/>
              </a:solidFill>
              <a:latin typeface="Times New Roman" pitchFamily="18" charset="0"/>
              <a:ea typeface="微软雅黑" panose="020B0503020204020204" pitchFamily="34" charset="-122"/>
              <a:cs typeface="Times New Roman" pitchFamily="18" charset="0"/>
              <a:sym typeface="Arial" panose="020B0604020202020204" pitchFamily="34" charset="0"/>
            </a:endParaRPr>
          </a:p>
        </p:txBody>
      </p:sp>
    </p:spTree>
    <p:extLst>
      <p:ext uri="{BB962C8B-B14F-4D97-AF65-F5344CB8AC3E}">
        <p14:creationId xmlns:p14="http://schemas.microsoft.com/office/powerpoint/2010/main" val="31387526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56" presetClass="entr" presetSubtype="0" fill="hold" grpId="0" nodeType="afterEffect">
                                  <p:stCondLst>
                                    <p:cond delay="0"/>
                                  </p:stCondLst>
                                  <p:iterate type="lt">
                                    <p:tmPct val="10000"/>
                                  </p:iterate>
                                  <p:childTnLst>
                                    <p:set>
                                      <p:cBhvr>
                                        <p:cTn id="21" dur="1" fill="hold">
                                          <p:stCondLst>
                                            <p:cond delay="0"/>
                                          </p:stCondLst>
                                        </p:cTn>
                                        <p:tgtEl>
                                          <p:spTgt spid="5"/>
                                        </p:tgtEl>
                                        <p:attrNameLst>
                                          <p:attrName>style.visibility</p:attrName>
                                        </p:attrNameLst>
                                      </p:cBhvr>
                                      <p:to>
                                        <p:strVal val="visible"/>
                                      </p:to>
                                    </p:set>
                                    <p:anim by="(-#ppt_w*2)" calcmode="lin" valueType="num">
                                      <p:cBhvr rctx="PPT">
                                        <p:cTn id="22" dur="500" autoRev="1" fill="hold">
                                          <p:stCondLst>
                                            <p:cond delay="0"/>
                                          </p:stCondLst>
                                        </p:cTn>
                                        <p:tgtEl>
                                          <p:spTgt spid="5"/>
                                        </p:tgtEl>
                                        <p:attrNameLst>
                                          <p:attrName>ppt_w</p:attrName>
                                        </p:attrNameLst>
                                      </p:cBhvr>
                                    </p:anim>
                                    <p:anim by="(#ppt_w*0.50)" calcmode="lin" valueType="num">
                                      <p:cBhvr>
                                        <p:cTn id="23" dur="500" decel="50000" autoRev="1" fill="hold">
                                          <p:stCondLst>
                                            <p:cond delay="0"/>
                                          </p:stCondLst>
                                        </p:cTn>
                                        <p:tgtEl>
                                          <p:spTgt spid="5"/>
                                        </p:tgtEl>
                                        <p:attrNameLst>
                                          <p:attrName>ppt_x</p:attrName>
                                        </p:attrNameLst>
                                      </p:cBhvr>
                                    </p:anim>
                                    <p:anim from="(-#ppt_h/2)" to="(#ppt_y)" calcmode="lin" valueType="num">
                                      <p:cBhvr>
                                        <p:cTn id="24" dur="1000" fill="hold">
                                          <p:stCondLst>
                                            <p:cond delay="0"/>
                                          </p:stCondLst>
                                        </p:cTn>
                                        <p:tgtEl>
                                          <p:spTgt spid="5"/>
                                        </p:tgtEl>
                                        <p:attrNameLst>
                                          <p:attrName>ppt_y</p:attrName>
                                        </p:attrNameLst>
                                      </p:cBhvr>
                                    </p:anim>
                                    <p:animRot by="21600000">
                                      <p:cBhvr>
                                        <p:cTn id="25" dur="1000" fill="hold">
                                          <p:stCondLst>
                                            <p:cond delay="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a:latin typeface="Times New Roman" panose="02020603050405020304" pitchFamily="18" charset="0"/>
                <a:cs typeface="Times New Roman" panose="02020603050405020304" pitchFamily="18" charset="0"/>
              </a:rPr>
              <a:t/>
            </a:r>
            <a:br>
              <a:rPr lang="en-US" sz="4000">
                <a:latin typeface="Times New Roman" panose="02020603050405020304" pitchFamily="18" charset="0"/>
                <a:cs typeface="Times New Roman" panose="02020603050405020304" pitchFamily="18" charset="0"/>
              </a:rPr>
            </a:br>
            <a:r>
              <a:rPr lang="en-US" sz="4000">
                <a:latin typeface="Times New Roman" panose="02020603050405020304" pitchFamily="18" charset="0"/>
                <a:cs typeface="Times New Roman" panose="02020603050405020304" pitchFamily="18" charset="0"/>
              </a:rPr>
              <a:t>Hãy quan sát hình 26.7 và trả lời câu hỏi:</a:t>
            </a:r>
            <a:br>
              <a:rPr lang="en-US" sz="4000">
                <a:latin typeface="Times New Roman" panose="02020603050405020304" pitchFamily="18" charset="0"/>
                <a:cs typeface="Times New Roman" panose="02020603050405020304" pitchFamily="18" charset="0"/>
              </a:rPr>
            </a:br>
            <a:endParaRPr lang="en-US" sz="4000"/>
          </a:p>
        </p:txBody>
      </p:sp>
      <p:sp>
        <p:nvSpPr>
          <p:cNvPr id="3" name="Content Placeholder 2"/>
          <p:cNvSpPr>
            <a:spLocks noGrp="1"/>
          </p:cNvSpPr>
          <p:nvPr>
            <p:ph idx="1"/>
          </p:nvPr>
        </p:nvSpPr>
        <p:spPr/>
        <p:txBody>
          <a:bodyPr/>
          <a:lstStyle/>
          <a:p>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1: </a:t>
            </a:r>
            <a:r>
              <a:rPr lang="en-US" sz="3200" dirty="0" err="1">
                <a:latin typeface="Times New Roman" panose="02020603050405020304" pitchFamily="18" charset="0"/>
                <a:cs typeface="Times New Roman" panose="02020603050405020304" pitchFamily="18" charset="0"/>
              </a:rPr>
              <a:t>Nêu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tấm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gỗ</a:t>
            </a:r>
            <a:r>
              <a:rPr lang="en-US" sz="3200" dirty="0">
                <a:latin typeface="Times New Roman" panose="02020603050405020304" pitchFamily="18" charset="0"/>
                <a:cs typeface="Times New Roman" panose="02020603050405020304" pitchFamily="18" charset="0"/>
              </a:rPr>
              <a:t>? </a:t>
            </a:r>
          </a:p>
          <a:p>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2: </a:t>
            </a:r>
            <a:r>
              <a:rPr lang="en-US" sz="3200" dirty="0" err="1">
                <a:latin typeface="Times New Roman" panose="02020603050405020304" pitchFamily="18" charset="0"/>
                <a:cs typeface="Times New Roman" panose="02020603050405020304" pitchFamily="18" charset="0"/>
              </a:rPr>
              <a:t>Lực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phương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hướng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như</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lớn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bằng</a:t>
            </a:r>
            <a:r>
              <a:rPr lang="en-US" sz="3200" dirty="0">
                <a:latin typeface="Times New Roman" panose="02020603050405020304" pitchFamily="18" charset="0"/>
                <a:cs typeface="Times New Roman" panose="02020603050405020304" pitchFamily="18" charset="0"/>
              </a:rPr>
              <a:t> bao </a:t>
            </a:r>
            <a:r>
              <a:rPr lang="en-US" sz="3200" dirty="0" err="1">
                <a:latin typeface="Times New Roman" panose="02020603050405020304" pitchFamily="18" charset="0"/>
                <a:cs typeface="Times New Roman" panose="02020603050405020304" pitchFamily="18" charset="0"/>
              </a:rPr>
              <a:t>nhiêu</a:t>
            </a:r>
            <a:r>
              <a:rPr lang="en-US" sz="3200" dirty="0">
                <a:latin typeface="Times New Roman" panose="02020603050405020304" pitchFamily="18" charset="0"/>
                <a:cs typeface="Times New Roman" panose="02020603050405020304" pitchFamily="18" charset="0"/>
              </a:rPr>
              <a:t>?</a:t>
            </a:r>
          </a:p>
          <a:p>
            <a:endParaRPr lang="en-US" dirty="0"/>
          </a:p>
        </p:txBody>
      </p:sp>
      <p:pic>
        <p:nvPicPr>
          <p:cNvPr id="4" name="Picture 20" descr="questionbig_w"/>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5163" y="350839"/>
            <a:ext cx="970328"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160874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C:\Users\Administrator\Desktop\2017051002.png"/>
          <p:cNvPicPr>
            <a:picLocks noChangeAspect="1" noChangeArrowheads="1"/>
          </p:cNvPicPr>
          <p:nvPr/>
        </p:nvPicPr>
        <p:blipFill>
          <a:blip r:embed="rId4" cstate="print"/>
          <a:srcRect l="30313"/>
          <a:stretch>
            <a:fillRect/>
          </a:stretch>
        </p:blipFill>
        <p:spPr bwMode="auto">
          <a:xfrm>
            <a:off x="2112787" y="-4232"/>
            <a:ext cx="8877569" cy="6862233"/>
          </a:xfrm>
          <a:prstGeom prst="rect">
            <a:avLst/>
          </a:prstGeom>
          <a:noFill/>
        </p:spPr>
      </p:pic>
      <p:sp>
        <p:nvSpPr>
          <p:cNvPr id="2" name="圆角矩形 1"/>
          <p:cNvSpPr/>
          <p:nvPr/>
        </p:nvSpPr>
        <p:spPr>
          <a:xfrm>
            <a:off x="1707502" y="2842631"/>
            <a:ext cx="6238634" cy="861773"/>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944" tIns="34472" rIns="68944" bIns="34472" rtlCol="0" anchor="ctr"/>
          <a:lstStyle/>
          <a:p>
            <a:pPr algn="ctr" defTabSz="1218804"/>
            <a:endParaRPr lang="zh-CN" altLang="en-US" sz="1466" dirty="0">
              <a:solidFill>
                <a:prstClr val="white"/>
              </a:solidFill>
              <a:latin typeface="Times New Roman" pitchFamily="18" charset="0"/>
              <a:ea typeface="微软雅黑" panose="020B0503020204020204" pitchFamily="34" charset="-122"/>
              <a:sym typeface="Arial" panose="020B0604020202020204" pitchFamily="34" charset="0"/>
            </a:endParaRPr>
          </a:p>
        </p:txBody>
      </p:sp>
      <p:sp>
        <p:nvSpPr>
          <p:cNvPr id="3" name="椭圆 2"/>
          <p:cNvSpPr/>
          <p:nvPr/>
        </p:nvSpPr>
        <p:spPr>
          <a:xfrm>
            <a:off x="3859499" y="1724458"/>
            <a:ext cx="967320" cy="96767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8804"/>
            <a:r>
              <a:rPr lang="en-US" altLang="zh-CN" sz="3600" dirty="0">
                <a:solidFill>
                  <a:prstClr val="white"/>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03</a:t>
            </a:r>
            <a:endParaRPr lang="zh-CN" altLang="en-US" sz="3600" dirty="0">
              <a:solidFill>
                <a:prstClr val="white"/>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5" name="MH_Entry_1"/>
          <p:cNvSpPr/>
          <p:nvPr>
            <p:custDataLst>
              <p:tags r:id="rId1"/>
            </p:custDataLst>
          </p:nvPr>
        </p:nvSpPr>
        <p:spPr>
          <a:xfrm>
            <a:off x="1782147" y="3058074"/>
            <a:ext cx="5935389" cy="430887"/>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buNone/>
            </a:pPr>
            <a:r>
              <a:rPr lang="en-US" altLang="zh-CN" sz="2800" b="1" dirty="0" err="1">
                <a:solidFill>
                  <a:schemeClr val="bg1"/>
                </a:solidFill>
                <a:latin typeface="Times New Roman" pitchFamily="18" charset="0"/>
                <a:ea typeface="微软雅黑" panose="020B0503020204020204" pitchFamily="34" charset="-122"/>
                <a:cs typeface="Times New Roman" pitchFamily="18" charset="0"/>
                <a:sym typeface="Arial" panose="020B0604020202020204" pitchFamily="34" charset="0"/>
              </a:rPr>
              <a:t>Biểu</a:t>
            </a:r>
            <a:r>
              <a:rPr lang="en-US" altLang="zh-CN" sz="2800" b="1" dirty="0">
                <a:solidFill>
                  <a:schemeClr val="bg1"/>
                </a:solidFill>
                <a:latin typeface="Times New Roman" pitchFamily="18" charset="0"/>
                <a:ea typeface="微软雅黑" panose="020B0503020204020204" pitchFamily="34" charset="-122"/>
                <a:cs typeface="Times New Roman" pitchFamily="18" charset="0"/>
                <a:sym typeface="Arial" panose="020B0604020202020204" pitchFamily="34" charset="0"/>
              </a:rPr>
              <a:t> </a:t>
            </a:r>
            <a:r>
              <a:rPr lang="en-US" altLang="zh-CN" sz="2800" b="1" dirty="0" err="1">
                <a:solidFill>
                  <a:schemeClr val="bg1"/>
                </a:solidFill>
                <a:latin typeface="Times New Roman" pitchFamily="18" charset="0"/>
                <a:ea typeface="微软雅黑" panose="020B0503020204020204" pitchFamily="34" charset="-122"/>
                <a:cs typeface="Times New Roman" pitchFamily="18" charset="0"/>
                <a:sym typeface="Arial" panose="020B0604020202020204" pitchFamily="34" charset="0"/>
              </a:rPr>
              <a:t>diễn</a:t>
            </a:r>
            <a:r>
              <a:rPr lang="en-US" altLang="zh-CN" sz="2800" b="1" dirty="0">
                <a:solidFill>
                  <a:schemeClr val="bg1"/>
                </a:solidFill>
                <a:latin typeface="Times New Roman" pitchFamily="18" charset="0"/>
                <a:ea typeface="微软雅黑" panose="020B0503020204020204" pitchFamily="34" charset="-122"/>
                <a:cs typeface="Times New Roman" pitchFamily="18" charset="0"/>
                <a:sym typeface="Arial" panose="020B0604020202020204" pitchFamily="34" charset="0"/>
              </a:rPr>
              <a:t> </a:t>
            </a:r>
            <a:r>
              <a:rPr lang="en-US" altLang="zh-CN" sz="2800" b="1" dirty="0" err="1">
                <a:solidFill>
                  <a:schemeClr val="bg1"/>
                </a:solidFill>
                <a:latin typeface="Times New Roman" pitchFamily="18" charset="0"/>
                <a:ea typeface="微软雅黑" panose="020B0503020204020204" pitchFamily="34" charset="-122"/>
                <a:cs typeface="Times New Roman" pitchFamily="18" charset="0"/>
                <a:sym typeface="Arial" panose="020B0604020202020204" pitchFamily="34" charset="0"/>
              </a:rPr>
              <a:t>lực</a:t>
            </a:r>
            <a:endParaRPr lang="zh-CN" altLang="en-US" sz="2800" b="1" dirty="0">
              <a:solidFill>
                <a:schemeClr val="bg1"/>
              </a:solidFill>
              <a:latin typeface="Times New Roman" pitchFamily="18" charset="0"/>
              <a:ea typeface="微软雅黑" panose="020B0503020204020204" pitchFamily="34" charset="-122"/>
              <a:cs typeface="Times New Roman" pitchFamily="18" charset="0"/>
              <a:sym typeface="Arial" panose="020B0604020202020204" pitchFamily="34" charset="0"/>
            </a:endParaRPr>
          </a:p>
        </p:txBody>
      </p:sp>
    </p:spTree>
    <p:extLst>
      <p:ext uri="{BB962C8B-B14F-4D97-AF65-F5344CB8AC3E}">
        <p14:creationId xmlns:p14="http://schemas.microsoft.com/office/powerpoint/2010/main" val="50923593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56" presetClass="entr" presetSubtype="0" fill="hold" grpId="0" nodeType="afterEffect">
                                  <p:stCondLst>
                                    <p:cond delay="0"/>
                                  </p:stCondLst>
                                  <p:iterate type="lt">
                                    <p:tmPct val="10000"/>
                                  </p:iterate>
                                  <p:childTnLst>
                                    <p:set>
                                      <p:cBhvr>
                                        <p:cTn id="21" dur="1" fill="hold">
                                          <p:stCondLst>
                                            <p:cond delay="0"/>
                                          </p:stCondLst>
                                        </p:cTn>
                                        <p:tgtEl>
                                          <p:spTgt spid="5"/>
                                        </p:tgtEl>
                                        <p:attrNameLst>
                                          <p:attrName>style.visibility</p:attrName>
                                        </p:attrNameLst>
                                      </p:cBhvr>
                                      <p:to>
                                        <p:strVal val="visible"/>
                                      </p:to>
                                    </p:set>
                                    <p:anim by="(-#ppt_w*2)" calcmode="lin" valueType="num">
                                      <p:cBhvr rctx="PPT">
                                        <p:cTn id="22" dur="500" autoRev="1" fill="hold">
                                          <p:stCondLst>
                                            <p:cond delay="0"/>
                                          </p:stCondLst>
                                        </p:cTn>
                                        <p:tgtEl>
                                          <p:spTgt spid="5"/>
                                        </p:tgtEl>
                                        <p:attrNameLst>
                                          <p:attrName>ppt_w</p:attrName>
                                        </p:attrNameLst>
                                      </p:cBhvr>
                                    </p:anim>
                                    <p:anim by="(#ppt_w*0.50)" calcmode="lin" valueType="num">
                                      <p:cBhvr>
                                        <p:cTn id="23" dur="500" decel="50000" autoRev="1" fill="hold">
                                          <p:stCondLst>
                                            <p:cond delay="0"/>
                                          </p:stCondLst>
                                        </p:cTn>
                                        <p:tgtEl>
                                          <p:spTgt spid="5"/>
                                        </p:tgtEl>
                                        <p:attrNameLst>
                                          <p:attrName>ppt_x</p:attrName>
                                        </p:attrNameLst>
                                      </p:cBhvr>
                                    </p:anim>
                                    <p:anim from="(-#ppt_h/2)" to="(#ppt_y)" calcmode="lin" valueType="num">
                                      <p:cBhvr>
                                        <p:cTn id="24" dur="1000" fill="hold">
                                          <p:stCondLst>
                                            <p:cond delay="0"/>
                                          </p:stCondLst>
                                        </p:cTn>
                                        <p:tgtEl>
                                          <p:spTgt spid="5"/>
                                        </p:tgtEl>
                                        <p:attrNameLst>
                                          <p:attrName>ppt_y</p:attrName>
                                        </p:attrNameLst>
                                      </p:cBhvr>
                                    </p:anim>
                                    <p:animRot by="21600000">
                                      <p:cBhvr>
                                        <p:cTn id="25" dur="1000" fill="hold">
                                          <p:stCondLst>
                                            <p:cond delay="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8E184489-070B-4EFA-B19C-E47845E49826}"/>
              </a:ext>
            </a:extLst>
          </p:cNvPr>
          <p:cNvGraphicFramePr/>
          <p:nvPr>
            <p:extLst>
              <p:ext uri="{D42A27DB-BD31-4B8C-83A1-F6EECF244321}">
                <p14:modId xmlns:p14="http://schemas.microsoft.com/office/powerpoint/2010/main" val="1975534694"/>
              </p:ext>
            </p:extLst>
          </p:nvPr>
        </p:nvGraphicFramePr>
        <p:xfrm>
          <a:off x="821094" y="719666"/>
          <a:ext cx="10273004"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a:extLst>
              <a:ext uri="{FF2B5EF4-FFF2-40B4-BE49-F238E27FC236}">
                <a16:creationId xmlns:a16="http://schemas.microsoft.com/office/drawing/2014/main" id="{10C3B396-8208-48AF-B8AD-BD3EEE7C47C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69350" y="4646747"/>
            <a:ext cx="4722650" cy="1421544"/>
          </a:xfrm>
          <a:prstGeom prst="rect">
            <a:avLst/>
          </a:prstGeom>
        </p:spPr>
      </p:pic>
      <p:sp>
        <p:nvSpPr>
          <p:cNvPr id="3" name="TextBox 2"/>
          <p:cNvSpPr txBox="1"/>
          <p:nvPr/>
        </p:nvSpPr>
        <p:spPr>
          <a:xfrm>
            <a:off x="10852727" y="4462081"/>
            <a:ext cx="1043709" cy="369332"/>
          </a:xfrm>
          <a:prstGeom prst="rect">
            <a:avLst/>
          </a:prstGeom>
          <a:noFill/>
        </p:spPr>
        <p:txBody>
          <a:bodyPr wrap="square" rtlCol="0">
            <a:spAutoFit/>
          </a:bodyPr>
          <a:lstStyle/>
          <a:p>
            <a:r>
              <a:rPr lang="en-US" smtClean="0">
                <a:latin typeface="Times New Roman" panose="02020603050405020304" pitchFamily="18" charset="0"/>
                <a:cs typeface="Times New Roman" panose="02020603050405020304" pitchFamily="18" charset="0"/>
              </a:rPr>
              <a:t>150000N</a:t>
            </a:r>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2330761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8868" y="1600200"/>
            <a:ext cx="10588487" cy="4525963"/>
          </a:xfrm>
        </p:spPr>
        <p:txBody>
          <a:bodyPr>
            <a:normAutofit/>
          </a:bodyPr>
          <a:lstStyle/>
          <a:p>
            <a:pPr>
              <a:buNone/>
            </a:pPr>
            <a:r>
              <a:rPr lang="en-US" sz="2000"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Câu</a:t>
            </a:r>
            <a:r>
              <a:rPr lang="en-US" sz="2000" b="1" dirty="0">
                <a:latin typeface="Times New Roman" panose="02020603050405020304" pitchFamily="18" charset="0"/>
                <a:cs typeface="Times New Roman" panose="02020603050405020304" pitchFamily="18" charset="0"/>
              </a:rPr>
              <a:t> 1. Quan </a:t>
            </a:r>
            <a:r>
              <a:rPr lang="en-US" sz="2000" b="1" dirty="0" err="1">
                <a:latin typeface="Times New Roman" panose="02020603050405020304" pitchFamily="18" charset="0"/>
                <a:cs typeface="Times New Roman" panose="02020603050405020304" pitchFamily="18" charset="0"/>
              </a:rPr>
              <a:t>sát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hình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vẽ</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và</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biết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trong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mỗi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hình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cách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biểu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diễn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lực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nào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đúng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biết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độ</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lớn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của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lực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trong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mỗi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hình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là</a:t>
            </a:r>
            <a:r>
              <a:rPr lang="en-US" sz="2000" b="1" dirty="0">
                <a:latin typeface="Times New Roman" panose="02020603050405020304" pitchFamily="18" charset="0"/>
                <a:cs typeface="Times New Roman" panose="02020603050405020304" pitchFamily="18" charset="0"/>
              </a:rPr>
              <a:t> 200 N. </a:t>
            </a:r>
          </a:p>
          <a:p>
            <a:pPr>
              <a:buNone/>
            </a:pPr>
            <a:endParaRPr lang="en-US" sz="2000" dirty="0">
              <a:latin typeface="Times New Roman" panose="02020603050405020304" pitchFamily="18" charset="0"/>
              <a:cs typeface="Times New Roman" panose="02020603050405020304" pitchFamily="18" charset="0"/>
            </a:endParaRPr>
          </a:p>
          <a:p>
            <a:pPr>
              <a:buNone/>
            </a:pPr>
            <a:endParaRPr lang="en-US" sz="2000" b="1" i="1" dirty="0">
              <a:latin typeface="Times New Roman" pitchFamily="18" charset="0"/>
              <a:cs typeface="Times New Roman" pitchFamily="18" charset="0"/>
            </a:endParaRPr>
          </a:p>
        </p:txBody>
      </p:sp>
      <p:sp>
        <p:nvSpPr>
          <p:cNvPr id="4" name="Title 1"/>
          <p:cNvSpPr txBox="1">
            <a:spLocks noGrp="1"/>
          </p:cNvSpPr>
          <p:nvPr>
            <p:ph type="title"/>
          </p:nvPr>
        </p:nvSpPr>
        <p:spPr>
          <a:xfrm>
            <a:off x="1391478" y="291547"/>
            <a:ext cx="9130748" cy="781535"/>
          </a:xfrm>
          <a:prstGeom prst="rect">
            <a:avLst/>
          </a:prstGeom>
        </p:spPr>
        <p:style>
          <a:lnRef idx="1">
            <a:schemeClr val="accent3"/>
          </a:lnRef>
          <a:fillRef idx="3">
            <a:schemeClr val="accent3"/>
          </a:fillRef>
          <a:effectRef idx="2">
            <a:schemeClr val="accent3"/>
          </a:effectRef>
          <a:fontRef idx="minor">
            <a:schemeClr val="lt1"/>
          </a:fontRef>
        </p:style>
        <p:txBody>
          <a:bodyPr vert="horz" lIns="91440" tIns="45720" rIns="91440" bIns="45720" rtlCol="0" anchor="ctr">
            <a:normAutofit/>
          </a:bodyPr>
          <a:lstStyle/>
          <a:p>
            <a:pPr marL="0" marR="0" lvl="0" indent="0" algn="ctr" defTabSz="1218804"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err="1">
                <a:ln>
                  <a:noFill/>
                </a:ln>
                <a:solidFill>
                  <a:schemeClr val="lt1"/>
                </a:solidFill>
                <a:effectLst/>
                <a:uLnTx/>
                <a:uFillTx/>
                <a:latin typeface="Times New Roman" pitchFamily="18" charset="0"/>
                <a:ea typeface="+mn-ea"/>
                <a:cs typeface="Times New Roman" pitchFamily="18" charset="0"/>
              </a:rPr>
              <a:t>Phiếu</a:t>
            </a:r>
            <a:r>
              <a:rPr kumimoji="0" lang="en-US" sz="4000" b="0" i="0" u="none" strike="noStrike" kern="1200" cap="none" spc="0" normalizeH="0" baseline="0" noProof="0" dirty="0">
                <a:ln>
                  <a:noFill/>
                </a:ln>
                <a:solidFill>
                  <a:schemeClr val="lt1"/>
                </a:solidFill>
                <a:effectLst/>
                <a:uLnTx/>
                <a:uFillTx/>
                <a:latin typeface="Times New Roman" pitchFamily="18" charset="0"/>
                <a:ea typeface="+mn-ea"/>
                <a:cs typeface="Times New Roman" pitchFamily="18" charset="0"/>
              </a:rPr>
              <a:t> </a:t>
            </a:r>
            <a:r>
              <a:rPr kumimoji="0" lang="en-US" sz="4000" b="0" i="0" u="none" strike="noStrike" kern="1200" cap="none" spc="0" normalizeH="0" baseline="0" noProof="0" dirty="0" err="1">
                <a:ln>
                  <a:noFill/>
                </a:ln>
                <a:solidFill>
                  <a:schemeClr val="lt1"/>
                </a:solidFill>
                <a:effectLst/>
                <a:uLnTx/>
                <a:uFillTx/>
                <a:latin typeface="Times New Roman" pitchFamily="18" charset="0"/>
                <a:ea typeface="+mn-ea"/>
                <a:cs typeface="Times New Roman" pitchFamily="18" charset="0"/>
              </a:rPr>
              <a:t>học</a:t>
            </a:r>
            <a:r>
              <a:rPr kumimoji="0" lang="en-US" sz="4000" b="0" i="0" u="none" strike="noStrike" kern="1200" cap="none" spc="0" normalizeH="0" baseline="0" noProof="0" dirty="0">
                <a:ln>
                  <a:noFill/>
                </a:ln>
                <a:solidFill>
                  <a:schemeClr val="lt1"/>
                </a:solidFill>
                <a:effectLst/>
                <a:uLnTx/>
                <a:uFillTx/>
                <a:latin typeface="Times New Roman" pitchFamily="18" charset="0"/>
                <a:ea typeface="+mn-ea"/>
                <a:cs typeface="Times New Roman" pitchFamily="18" charset="0"/>
              </a:rPr>
              <a:t> </a:t>
            </a:r>
            <a:r>
              <a:rPr kumimoji="0" lang="en-US" sz="4000" b="0" i="0" u="none" strike="noStrike" kern="1200" cap="none" spc="0" normalizeH="0" baseline="0" noProof="0" dirty="0" err="1">
                <a:ln>
                  <a:noFill/>
                </a:ln>
                <a:solidFill>
                  <a:schemeClr val="lt1"/>
                </a:solidFill>
                <a:effectLst/>
                <a:uLnTx/>
                <a:uFillTx/>
                <a:latin typeface="Times New Roman" pitchFamily="18" charset="0"/>
                <a:ea typeface="+mn-ea"/>
                <a:cs typeface="Times New Roman" pitchFamily="18" charset="0"/>
              </a:rPr>
              <a:t>tập</a:t>
            </a:r>
            <a:r>
              <a:rPr kumimoji="0" lang="en-US" sz="4000" b="0" i="0" u="none" strike="noStrike" kern="1200" cap="none" spc="0" normalizeH="0" baseline="0" noProof="0" dirty="0">
                <a:ln>
                  <a:noFill/>
                </a:ln>
                <a:solidFill>
                  <a:schemeClr val="lt1"/>
                </a:solidFill>
                <a:effectLst/>
                <a:uLnTx/>
                <a:uFillTx/>
                <a:latin typeface="Times New Roman" pitchFamily="18" charset="0"/>
                <a:ea typeface="+mn-ea"/>
                <a:cs typeface="Times New Roman" pitchFamily="18" charset="0"/>
              </a:rPr>
              <a:t> </a:t>
            </a:r>
            <a:r>
              <a:rPr lang="en-US" sz="4000" dirty="0">
                <a:latin typeface="Times New Roman" pitchFamily="18" charset="0"/>
                <a:cs typeface="Times New Roman" pitchFamily="18" charset="0"/>
              </a:rPr>
              <a:t>6</a:t>
            </a:r>
            <a:endParaRPr kumimoji="0" lang="en-US" sz="4000" b="0" i="0" u="none" strike="noStrike" kern="1200" cap="none" spc="0" normalizeH="0" baseline="0" noProof="0" dirty="0">
              <a:ln>
                <a:noFill/>
              </a:ln>
              <a:solidFill>
                <a:schemeClr val="lt1"/>
              </a:solidFill>
              <a:effectLst/>
              <a:uLnTx/>
              <a:uFillTx/>
              <a:latin typeface="Times New Roman" pitchFamily="18" charset="0"/>
              <a:ea typeface="+mn-ea"/>
              <a:cs typeface="Times New Roman" pitchFamily="18" charset="0"/>
            </a:endParaRPr>
          </a:p>
        </p:txBody>
      </p:sp>
      <p:pic>
        <p:nvPicPr>
          <p:cNvPr id="5" name="Picture 4">
            <a:extLst>
              <a:ext uri="{FF2B5EF4-FFF2-40B4-BE49-F238E27FC236}">
                <a16:creationId xmlns:a16="http://schemas.microsoft.com/office/drawing/2014/main" id="{E593250D-6D3E-47E8-BFC0-356718E974D0}"/>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928022" y="2480704"/>
            <a:ext cx="2681605" cy="1523365"/>
          </a:xfrm>
          <a:prstGeom prst="rect">
            <a:avLst/>
          </a:prstGeom>
          <a:noFill/>
          <a:ln>
            <a:noFill/>
          </a:ln>
        </p:spPr>
      </p:pic>
      <p:pic>
        <p:nvPicPr>
          <p:cNvPr id="7" name="Picture 6">
            <a:extLst>
              <a:ext uri="{FF2B5EF4-FFF2-40B4-BE49-F238E27FC236}">
                <a16:creationId xmlns:a16="http://schemas.microsoft.com/office/drawing/2014/main" id="{6E7044B1-2013-4831-B13F-B319DFBA3287}"/>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854117" y="2414582"/>
            <a:ext cx="2816860" cy="1546860"/>
          </a:xfrm>
          <a:prstGeom prst="rect">
            <a:avLst/>
          </a:prstGeom>
          <a:noFill/>
          <a:ln>
            <a:noFill/>
          </a:ln>
        </p:spPr>
      </p:pic>
      <p:pic>
        <p:nvPicPr>
          <p:cNvPr id="8" name="Picture 7">
            <a:extLst>
              <a:ext uri="{FF2B5EF4-FFF2-40B4-BE49-F238E27FC236}">
                <a16:creationId xmlns:a16="http://schemas.microsoft.com/office/drawing/2014/main" id="{B78BCB5F-19B0-402B-AEC6-824F9B94B0E4}"/>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9591" y="4129258"/>
            <a:ext cx="1901493" cy="781135"/>
          </a:xfrm>
          <a:prstGeom prst="rect">
            <a:avLst/>
          </a:prstGeom>
          <a:noFill/>
          <a:ln>
            <a:noFill/>
          </a:ln>
        </p:spPr>
      </p:pic>
      <p:pic>
        <p:nvPicPr>
          <p:cNvPr id="9" name="Picture 8">
            <a:extLst>
              <a:ext uri="{FF2B5EF4-FFF2-40B4-BE49-F238E27FC236}">
                <a16:creationId xmlns:a16="http://schemas.microsoft.com/office/drawing/2014/main" id="{E42966B5-A6CC-4474-A958-340891B00738}"/>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66251" y="5066581"/>
            <a:ext cx="1719365" cy="830445"/>
          </a:xfrm>
          <a:prstGeom prst="rect">
            <a:avLst/>
          </a:prstGeom>
          <a:noFill/>
          <a:ln>
            <a:noFill/>
          </a:ln>
        </p:spPr>
      </p:pic>
      <p:pic>
        <p:nvPicPr>
          <p:cNvPr id="10" name="Picture 9">
            <a:extLst>
              <a:ext uri="{FF2B5EF4-FFF2-40B4-BE49-F238E27FC236}">
                <a16:creationId xmlns:a16="http://schemas.microsoft.com/office/drawing/2014/main" id="{A6C2A83A-757E-4BC7-B29E-99AB009E73BA}"/>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66252" y="5954291"/>
            <a:ext cx="1719364" cy="830445"/>
          </a:xfrm>
          <a:prstGeom prst="rect">
            <a:avLst/>
          </a:prstGeom>
          <a:noFill/>
          <a:ln>
            <a:noFill/>
          </a:ln>
        </p:spPr>
      </p:pic>
      <p:sp>
        <p:nvSpPr>
          <p:cNvPr id="11" name="Title 1">
            <a:extLst>
              <a:ext uri="{FF2B5EF4-FFF2-40B4-BE49-F238E27FC236}">
                <a16:creationId xmlns:a16="http://schemas.microsoft.com/office/drawing/2014/main" id="{35AB6471-B0CC-403E-AA80-81EB087ECE64}"/>
              </a:ext>
            </a:extLst>
          </p:cNvPr>
          <p:cNvSpPr txBox="1">
            <a:spLocks/>
          </p:cNvSpPr>
          <p:nvPr/>
        </p:nvSpPr>
        <p:spPr>
          <a:xfrm>
            <a:off x="6855414" y="5727376"/>
            <a:ext cx="1901494" cy="705255"/>
          </a:xfrm>
          <a:prstGeom prst="rect">
            <a:avLst/>
          </a:prstGeom>
          <a:noFill/>
          <a:ln>
            <a:noFill/>
          </a:ln>
        </p:spPr>
        <p:style>
          <a:lnRef idx="1">
            <a:schemeClr val="accent3"/>
          </a:lnRef>
          <a:fillRef idx="3">
            <a:schemeClr val="accent3"/>
          </a:fillRef>
          <a:effectRef idx="2">
            <a:schemeClr val="accent3"/>
          </a:effectRef>
          <a:fontRef idx="minor">
            <a:schemeClr val="lt1"/>
          </a:fontRef>
        </p:style>
        <p:txBody>
          <a:bodyPr vert="horz" lIns="91440" tIns="45720" rIns="91440" bIns="45720" rtlCol="0" anchor="ctr">
            <a:normAutofit/>
          </a:bodyPr>
          <a:lstStyle>
            <a:lvl1pPr algn="ctr" defTabSz="1218804" rtl="0" eaLnBrk="1" latinLnBrk="0" hangingPunct="1">
              <a:spcBef>
                <a:spcPct val="0"/>
              </a:spcBef>
              <a:buNone/>
              <a:defRPr sz="5865"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defRPr/>
            </a:pPr>
            <a:r>
              <a:rPr lang="en-US" sz="2000" dirty="0">
                <a:solidFill>
                  <a:schemeClr val="tx1"/>
                </a:solidFill>
                <a:latin typeface="Times New Roman" pitchFamily="18" charset="0"/>
                <a:cs typeface="Times New Roman" pitchFamily="18" charset="0"/>
              </a:rPr>
              <a:t>C.</a:t>
            </a:r>
          </a:p>
        </p:txBody>
      </p:sp>
      <p:sp>
        <p:nvSpPr>
          <p:cNvPr id="12" name="Title 1">
            <a:extLst>
              <a:ext uri="{FF2B5EF4-FFF2-40B4-BE49-F238E27FC236}">
                <a16:creationId xmlns:a16="http://schemas.microsoft.com/office/drawing/2014/main" id="{69172E23-FB30-4930-A36A-55042659869E}"/>
              </a:ext>
            </a:extLst>
          </p:cNvPr>
          <p:cNvSpPr txBox="1">
            <a:spLocks/>
          </p:cNvSpPr>
          <p:nvPr/>
        </p:nvSpPr>
        <p:spPr>
          <a:xfrm>
            <a:off x="6854117" y="4112863"/>
            <a:ext cx="1901494" cy="705255"/>
          </a:xfrm>
          <a:prstGeom prst="rect">
            <a:avLst/>
          </a:prstGeom>
          <a:noFill/>
          <a:ln>
            <a:noFill/>
          </a:ln>
        </p:spPr>
        <p:style>
          <a:lnRef idx="1">
            <a:schemeClr val="accent3"/>
          </a:lnRef>
          <a:fillRef idx="3">
            <a:schemeClr val="accent3"/>
          </a:fillRef>
          <a:effectRef idx="2">
            <a:schemeClr val="accent3"/>
          </a:effectRef>
          <a:fontRef idx="minor">
            <a:schemeClr val="lt1"/>
          </a:fontRef>
        </p:style>
        <p:txBody>
          <a:bodyPr vert="horz" lIns="91440" tIns="45720" rIns="91440" bIns="45720" rtlCol="0" anchor="ctr">
            <a:normAutofit/>
          </a:bodyPr>
          <a:lstStyle>
            <a:lvl1pPr algn="ctr" defTabSz="1218804" rtl="0" eaLnBrk="1" latinLnBrk="0" hangingPunct="1">
              <a:spcBef>
                <a:spcPct val="0"/>
              </a:spcBef>
              <a:buNone/>
              <a:defRPr sz="5865"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defRPr/>
            </a:pPr>
            <a:r>
              <a:rPr lang="en-US" sz="2000" dirty="0">
                <a:solidFill>
                  <a:schemeClr val="tx1"/>
                </a:solidFill>
                <a:latin typeface="Times New Roman" pitchFamily="18" charset="0"/>
                <a:cs typeface="Times New Roman" pitchFamily="18" charset="0"/>
              </a:rPr>
              <a:t>A.</a:t>
            </a:r>
          </a:p>
        </p:txBody>
      </p:sp>
      <p:sp>
        <p:nvSpPr>
          <p:cNvPr id="13" name="Title 1">
            <a:extLst>
              <a:ext uri="{FF2B5EF4-FFF2-40B4-BE49-F238E27FC236}">
                <a16:creationId xmlns:a16="http://schemas.microsoft.com/office/drawing/2014/main" id="{EF09FBC5-9876-417A-AC83-D0EE4516CCF4}"/>
              </a:ext>
            </a:extLst>
          </p:cNvPr>
          <p:cNvSpPr txBox="1">
            <a:spLocks/>
          </p:cNvSpPr>
          <p:nvPr/>
        </p:nvSpPr>
        <p:spPr>
          <a:xfrm>
            <a:off x="6854117" y="4964665"/>
            <a:ext cx="1901494" cy="705255"/>
          </a:xfrm>
          <a:prstGeom prst="rect">
            <a:avLst/>
          </a:prstGeom>
          <a:noFill/>
          <a:ln>
            <a:noFill/>
          </a:ln>
        </p:spPr>
        <p:style>
          <a:lnRef idx="1">
            <a:schemeClr val="accent3"/>
          </a:lnRef>
          <a:fillRef idx="3">
            <a:schemeClr val="accent3"/>
          </a:fillRef>
          <a:effectRef idx="2">
            <a:schemeClr val="accent3"/>
          </a:effectRef>
          <a:fontRef idx="minor">
            <a:schemeClr val="lt1"/>
          </a:fontRef>
        </p:style>
        <p:txBody>
          <a:bodyPr vert="horz" lIns="91440" tIns="45720" rIns="91440" bIns="45720" rtlCol="0" anchor="ctr">
            <a:normAutofit/>
          </a:bodyPr>
          <a:lstStyle>
            <a:lvl1pPr algn="ctr" defTabSz="1218804" rtl="0" eaLnBrk="1" latinLnBrk="0" hangingPunct="1">
              <a:spcBef>
                <a:spcPct val="0"/>
              </a:spcBef>
              <a:buNone/>
              <a:defRPr sz="5865"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defRPr/>
            </a:pPr>
            <a:r>
              <a:rPr lang="en-US" sz="2000" dirty="0">
                <a:solidFill>
                  <a:schemeClr val="tx1"/>
                </a:solidFill>
                <a:latin typeface="Times New Roman" pitchFamily="18" charset="0"/>
                <a:cs typeface="Times New Roman" pitchFamily="18" charset="0"/>
              </a:rPr>
              <a:t>B</a:t>
            </a:r>
          </a:p>
        </p:txBody>
      </p:sp>
      <p:sp>
        <p:nvSpPr>
          <p:cNvPr id="14" name="Title 1">
            <a:extLst>
              <a:ext uri="{FF2B5EF4-FFF2-40B4-BE49-F238E27FC236}">
                <a16:creationId xmlns:a16="http://schemas.microsoft.com/office/drawing/2014/main" id="{0A1D0E7E-A879-4B7D-8085-7FD9F7FE7C4D}"/>
              </a:ext>
            </a:extLst>
          </p:cNvPr>
          <p:cNvSpPr txBox="1">
            <a:spLocks/>
          </p:cNvSpPr>
          <p:nvPr/>
        </p:nvSpPr>
        <p:spPr>
          <a:xfrm>
            <a:off x="960427" y="5898725"/>
            <a:ext cx="1901494" cy="705255"/>
          </a:xfrm>
          <a:prstGeom prst="rect">
            <a:avLst/>
          </a:prstGeom>
          <a:noFill/>
          <a:ln>
            <a:noFill/>
          </a:ln>
        </p:spPr>
        <p:style>
          <a:lnRef idx="1">
            <a:schemeClr val="accent3"/>
          </a:lnRef>
          <a:fillRef idx="3">
            <a:schemeClr val="accent3"/>
          </a:fillRef>
          <a:effectRef idx="2">
            <a:schemeClr val="accent3"/>
          </a:effectRef>
          <a:fontRef idx="minor">
            <a:schemeClr val="lt1"/>
          </a:fontRef>
        </p:style>
        <p:txBody>
          <a:bodyPr vert="horz" lIns="91440" tIns="45720" rIns="91440" bIns="45720" rtlCol="0" anchor="ctr">
            <a:normAutofit/>
          </a:bodyPr>
          <a:lstStyle>
            <a:lvl1pPr algn="ctr" defTabSz="1218804" rtl="0" eaLnBrk="1" latinLnBrk="0" hangingPunct="1">
              <a:spcBef>
                <a:spcPct val="0"/>
              </a:spcBef>
              <a:buNone/>
              <a:defRPr sz="5865"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defRPr/>
            </a:pPr>
            <a:r>
              <a:rPr lang="en-US" sz="2000" dirty="0">
                <a:solidFill>
                  <a:schemeClr val="tx1"/>
                </a:solidFill>
                <a:latin typeface="Times New Roman" pitchFamily="18" charset="0"/>
                <a:cs typeface="Times New Roman" pitchFamily="18" charset="0"/>
              </a:rPr>
              <a:t>C.</a:t>
            </a:r>
          </a:p>
        </p:txBody>
      </p:sp>
      <p:sp>
        <p:nvSpPr>
          <p:cNvPr id="15" name="Title 1">
            <a:extLst>
              <a:ext uri="{FF2B5EF4-FFF2-40B4-BE49-F238E27FC236}">
                <a16:creationId xmlns:a16="http://schemas.microsoft.com/office/drawing/2014/main" id="{E8BF1631-1670-4A08-9621-4DDECE2D9DD5}"/>
              </a:ext>
            </a:extLst>
          </p:cNvPr>
          <p:cNvSpPr txBox="1">
            <a:spLocks/>
          </p:cNvSpPr>
          <p:nvPr/>
        </p:nvSpPr>
        <p:spPr>
          <a:xfrm>
            <a:off x="977275" y="5191772"/>
            <a:ext cx="1901494" cy="705255"/>
          </a:xfrm>
          <a:prstGeom prst="rect">
            <a:avLst/>
          </a:prstGeom>
          <a:noFill/>
          <a:ln>
            <a:noFill/>
          </a:ln>
        </p:spPr>
        <p:style>
          <a:lnRef idx="1">
            <a:schemeClr val="accent3"/>
          </a:lnRef>
          <a:fillRef idx="3">
            <a:schemeClr val="accent3"/>
          </a:fillRef>
          <a:effectRef idx="2">
            <a:schemeClr val="accent3"/>
          </a:effectRef>
          <a:fontRef idx="minor">
            <a:schemeClr val="lt1"/>
          </a:fontRef>
        </p:style>
        <p:txBody>
          <a:bodyPr vert="horz" lIns="91440" tIns="45720" rIns="91440" bIns="45720" rtlCol="0" anchor="ctr">
            <a:normAutofit/>
          </a:bodyPr>
          <a:lstStyle>
            <a:lvl1pPr algn="ctr" defTabSz="1218804" rtl="0" eaLnBrk="1" latinLnBrk="0" hangingPunct="1">
              <a:spcBef>
                <a:spcPct val="0"/>
              </a:spcBef>
              <a:buNone/>
              <a:defRPr sz="5865"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defRPr/>
            </a:pPr>
            <a:r>
              <a:rPr lang="en-US" sz="2000" dirty="0">
                <a:solidFill>
                  <a:schemeClr val="tx1"/>
                </a:solidFill>
                <a:latin typeface="Times New Roman" pitchFamily="18" charset="0"/>
                <a:cs typeface="Times New Roman" pitchFamily="18" charset="0"/>
              </a:rPr>
              <a:t>B.</a:t>
            </a:r>
          </a:p>
        </p:txBody>
      </p:sp>
      <p:sp>
        <p:nvSpPr>
          <p:cNvPr id="16" name="Title 1">
            <a:extLst>
              <a:ext uri="{FF2B5EF4-FFF2-40B4-BE49-F238E27FC236}">
                <a16:creationId xmlns:a16="http://schemas.microsoft.com/office/drawing/2014/main" id="{FC0BA334-BD74-4217-BC6F-E86BADA8E5C2}"/>
              </a:ext>
            </a:extLst>
          </p:cNvPr>
          <p:cNvSpPr txBox="1">
            <a:spLocks/>
          </p:cNvSpPr>
          <p:nvPr/>
        </p:nvSpPr>
        <p:spPr>
          <a:xfrm>
            <a:off x="1096289" y="3959399"/>
            <a:ext cx="1901494" cy="705255"/>
          </a:xfrm>
          <a:prstGeom prst="rect">
            <a:avLst/>
          </a:prstGeom>
          <a:noFill/>
          <a:ln>
            <a:noFill/>
          </a:ln>
        </p:spPr>
        <p:style>
          <a:lnRef idx="1">
            <a:schemeClr val="accent3"/>
          </a:lnRef>
          <a:fillRef idx="3">
            <a:schemeClr val="accent3"/>
          </a:fillRef>
          <a:effectRef idx="2">
            <a:schemeClr val="accent3"/>
          </a:effectRef>
          <a:fontRef idx="minor">
            <a:schemeClr val="lt1"/>
          </a:fontRef>
        </p:style>
        <p:txBody>
          <a:bodyPr vert="horz" lIns="91440" tIns="45720" rIns="91440" bIns="45720" rtlCol="0" anchor="ctr">
            <a:normAutofit/>
          </a:bodyPr>
          <a:lstStyle>
            <a:lvl1pPr algn="ctr" defTabSz="1218804" rtl="0" eaLnBrk="1" latinLnBrk="0" hangingPunct="1">
              <a:spcBef>
                <a:spcPct val="0"/>
              </a:spcBef>
              <a:buNone/>
              <a:defRPr sz="5865"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defRPr/>
            </a:pPr>
            <a:r>
              <a:rPr lang="en-US" sz="2000" dirty="0">
                <a:solidFill>
                  <a:schemeClr val="tx1"/>
                </a:solidFill>
                <a:latin typeface="Times New Roman" pitchFamily="18" charset="0"/>
                <a:cs typeface="Times New Roman" pitchFamily="18" charset="0"/>
              </a:rPr>
              <a:t>A.</a:t>
            </a:r>
          </a:p>
        </p:txBody>
      </p:sp>
      <p:pic>
        <p:nvPicPr>
          <p:cNvPr id="17" name="Picture 16">
            <a:extLst>
              <a:ext uri="{FF2B5EF4-FFF2-40B4-BE49-F238E27FC236}">
                <a16:creationId xmlns:a16="http://schemas.microsoft.com/office/drawing/2014/main" id="{FBE644C4-E1BA-4E19-8716-1262D17469EF}"/>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67468" y="4142104"/>
            <a:ext cx="1901492" cy="699355"/>
          </a:xfrm>
          <a:prstGeom prst="rect">
            <a:avLst/>
          </a:prstGeom>
          <a:noFill/>
          <a:ln>
            <a:noFill/>
          </a:ln>
        </p:spPr>
      </p:pic>
      <p:pic>
        <p:nvPicPr>
          <p:cNvPr id="18" name="Picture 17">
            <a:extLst>
              <a:ext uri="{FF2B5EF4-FFF2-40B4-BE49-F238E27FC236}">
                <a16:creationId xmlns:a16="http://schemas.microsoft.com/office/drawing/2014/main" id="{168DD029-1BB9-4E45-8E91-B9143795576A}"/>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30421" y="5022121"/>
            <a:ext cx="2107358" cy="670518"/>
          </a:xfrm>
          <a:prstGeom prst="rect">
            <a:avLst/>
          </a:prstGeom>
          <a:noFill/>
          <a:ln>
            <a:noFill/>
          </a:ln>
        </p:spPr>
      </p:pic>
      <p:pic>
        <p:nvPicPr>
          <p:cNvPr id="19" name="Picture 18">
            <a:extLst>
              <a:ext uri="{FF2B5EF4-FFF2-40B4-BE49-F238E27FC236}">
                <a16:creationId xmlns:a16="http://schemas.microsoft.com/office/drawing/2014/main" id="{8FD0EB97-3E55-4390-99AE-67B9787A82CC}"/>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330421" y="5816467"/>
            <a:ext cx="1793699" cy="749986"/>
          </a:xfrm>
          <a:prstGeom prst="rect">
            <a:avLst/>
          </a:prstGeom>
          <a:noFill/>
          <a:ln>
            <a:noFill/>
          </a:ln>
        </p:spPr>
      </p:pic>
      <p:sp>
        <p:nvSpPr>
          <p:cNvPr id="20" name="Title 1">
            <a:extLst>
              <a:ext uri="{FF2B5EF4-FFF2-40B4-BE49-F238E27FC236}">
                <a16:creationId xmlns:a16="http://schemas.microsoft.com/office/drawing/2014/main" id="{1715A7F5-4701-4825-BD48-165C3995E891}"/>
              </a:ext>
            </a:extLst>
          </p:cNvPr>
          <p:cNvSpPr txBox="1">
            <a:spLocks/>
          </p:cNvSpPr>
          <p:nvPr/>
        </p:nvSpPr>
        <p:spPr>
          <a:xfrm>
            <a:off x="1052978" y="3971965"/>
            <a:ext cx="1901494" cy="705255"/>
          </a:xfrm>
          <a:prstGeom prst="rect">
            <a:avLst/>
          </a:prstGeom>
          <a:noFill/>
          <a:ln>
            <a:noFill/>
          </a:ln>
        </p:spPr>
        <p:style>
          <a:lnRef idx="1">
            <a:schemeClr val="accent3"/>
          </a:lnRef>
          <a:fillRef idx="3">
            <a:schemeClr val="accent3"/>
          </a:fillRef>
          <a:effectRef idx="2">
            <a:schemeClr val="accent3"/>
          </a:effectRef>
          <a:fontRef idx="minor">
            <a:schemeClr val="lt1"/>
          </a:fontRef>
        </p:style>
        <p:txBody>
          <a:bodyPr vert="horz" lIns="91440" tIns="45720" rIns="91440" bIns="45720" rtlCol="0" anchor="ctr">
            <a:normAutofit/>
          </a:bodyPr>
          <a:lstStyle>
            <a:lvl1pPr algn="ctr" defTabSz="1218804" rtl="0" eaLnBrk="1" latinLnBrk="0" hangingPunct="1">
              <a:spcBef>
                <a:spcPct val="0"/>
              </a:spcBef>
              <a:buNone/>
              <a:defRPr sz="5865"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defRPr/>
            </a:pPr>
            <a:r>
              <a:rPr lang="en-US" sz="2000" b="1" dirty="0">
                <a:solidFill>
                  <a:srgbClr val="C00000"/>
                </a:solidFill>
                <a:latin typeface="Times New Roman" pitchFamily="18" charset="0"/>
                <a:cs typeface="Times New Roman" pitchFamily="18" charset="0"/>
              </a:rPr>
              <a:t>A.</a:t>
            </a:r>
          </a:p>
        </p:txBody>
      </p:sp>
      <p:sp>
        <p:nvSpPr>
          <p:cNvPr id="21" name="Title 1">
            <a:extLst>
              <a:ext uri="{FF2B5EF4-FFF2-40B4-BE49-F238E27FC236}">
                <a16:creationId xmlns:a16="http://schemas.microsoft.com/office/drawing/2014/main" id="{D8302065-3970-4C77-9C5B-DE7DB7A098B5}"/>
              </a:ext>
            </a:extLst>
          </p:cNvPr>
          <p:cNvSpPr txBox="1">
            <a:spLocks/>
          </p:cNvSpPr>
          <p:nvPr/>
        </p:nvSpPr>
        <p:spPr>
          <a:xfrm>
            <a:off x="6872262" y="5735798"/>
            <a:ext cx="1901494" cy="705255"/>
          </a:xfrm>
          <a:prstGeom prst="rect">
            <a:avLst/>
          </a:prstGeom>
          <a:noFill/>
          <a:ln>
            <a:noFill/>
          </a:ln>
        </p:spPr>
        <p:style>
          <a:lnRef idx="1">
            <a:schemeClr val="accent3"/>
          </a:lnRef>
          <a:fillRef idx="3">
            <a:schemeClr val="accent3"/>
          </a:fillRef>
          <a:effectRef idx="2">
            <a:schemeClr val="accent3"/>
          </a:effectRef>
          <a:fontRef idx="minor">
            <a:schemeClr val="lt1"/>
          </a:fontRef>
        </p:style>
        <p:txBody>
          <a:bodyPr vert="horz" lIns="91440" tIns="45720" rIns="91440" bIns="45720" rtlCol="0" anchor="ctr">
            <a:normAutofit/>
          </a:bodyPr>
          <a:lstStyle>
            <a:lvl1pPr algn="ctr" defTabSz="1218804" rtl="0" eaLnBrk="1" latinLnBrk="0" hangingPunct="1">
              <a:spcBef>
                <a:spcPct val="0"/>
              </a:spcBef>
              <a:buNone/>
              <a:defRPr sz="5865"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defRPr/>
            </a:pPr>
            <a:r>
              <a:rPr lang="en-US" sz="2000" b="1" dirty="0">
                <a:solidFill>
                  <a:srgbClr val="C00000"/>
                </a:solidFill>
                <a:latin typeface="Times New Roman" pitchFamily="18" charset="0"/>
                <a:cs typeface="Times New Roman" pitchFamily="18" charset="0"/>
              </a:rPr>
              <a:t>C</a:t>
            </a:r>
            <a:r>
              <a:rPr lang="en-US" sz="2000" dirty="0">
                <a:solidFill>
                  <a:schemeClr val="tx1"/>
                </a:solidFill>
                <a:latin typeface="Times New Roman" pitchFamily="18" charset="0"/>
                <a:cs typeface="Times New Roman" pitchFamily="18" charset="0"/>
              </a:rPr>
              <a:t>.</a:t>
            </a:r>
          </a:p>
        </p:txBody>
      </p:sp>
    </p:spTree>
    <p:extLst>
      <p:ext uri="{BB962C8B-B14F-4D97-AF65-F5344CB8AC3E}">
        <p14:creationId xmlns:p14="http://schemas.microsoft.com/office/powerpoint/2010/main" val="293702968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0" nodeType="clickEffect">
                                  <p:stCondLst>
                                    <p:cond delay="0"/>
                                  </p:stCondLst>
                                  <p:childTnLst>
                                    <p:animEffect transition="out" filter="fade">
                                      <p:cBhvr>
                                        <p:cTn id="15" dur="500"/>
                                        <p:tgtEl>
                                          <p:spTgt spid="11"/>
                                        </p:tgtEl>
                                      </p:cBhvr>
                                    </p:animEffect>
                                    <p:set>
                                      <p:cBhvr>
                                        <p:cTn id="16" dur="1" fill="hold">
                                          <p:stCondLst>
                                            <p:cond delay="499"/>
                                          </p:stCondLst>
                                        </p:cTn>
                                        <p:tgtEl>
                                          <p:spTgt spid="11"/>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P spid="2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8868" y="1600200"/>
            <a:ext cx="10588487" cy="4525963"/>
          </a:xfrm>
        </p:spPr>
        <p:txBody>
          <a:bodyPr>
            <a:normAutofit/>
          </a:bodyPr>
          <a:lstStyle/>
          <a:p>
            <a:pPr>
              <a:buNone/>
            </a:pPr>
            <a:r>
              <a:rPr lang="en-US" sz="2200" b="1" dirty="0" err="1">
                <a:latin typeface="Times New Roman" panose="02020603050405020304" pitchFamily="18" charset="0"/>
                <a:cs typeface="Times New Roman" panose="02020603050405020304" pitchFamily="18" charset="0"/>
              </a:rPr>
              <a:t>Câu</a:t>
            </a:r>
            <a:r>
              <a:rPr lang="en-US" sz="2200" b="1" dirty="0">
                <a:latin typeface="Times New Roman" panose="02020603050405020304" pitchFamily="18" charset="0"/>
                <a:cs typeface="Times New Roman" panose="02020603050405020304" pitchFamily="18" charset="0"/>
              </a:rPr>
              <a:t> 2. </a:t>
            </a:r>
            <a:r>
              <a:rPr lang="en-US" sz="2200" b="1" dirty="0" err="1">
                <a:latin typeface="Times New Roman" panose="02020603050405020304" pitchFamily="18" charset="0"/>
                <a:cs typeface="Times New Roman" panose="02020603050405020304" pitchFamily="18" charset="0"/>
              </a:rPr>
              <a:t>Nêu</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phương</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chiều</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và</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độ</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lớn</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của</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lực</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trong</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hình</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vẽ</a:t>
            </a:r>
            <a:r>
              <a:rPr lang="en-US" sz="2200" b="1" dirty="0">
                <a:latin typeface="Times New Roman" panose="02020603050405020304" pitchFamily="18" charset="0"/>
                <a:cs typeface="Times New Roman" panose="02020603050405020304" pitchFamily="18" charset="0"/>
              </a:rPr>
              <a:t> ?</a:t>
            </a:r>
          </a:p>
          <a:p>
            <a:pPr>
              <a:buNone/>
            </a:pPr>
            <a:endParaRPr lang="en-US" sz="2200" b="1" dirty="0">
              <a:latin typeface="Times New Roman" panose="02020603050405020304" pitchFamily="18" charset="0"/>
              <a:cs typeface="Times New Roman" panose="02020603050405020304" pitchFamily="18" charset="0"/>
            </a:endParaRPr>
          </a:p>
          <a:p>
            <a:pPr>
              <a:buNone/>
            </a:pPr>
            <a:endParaRPr lang="en-US" sz="2200" b="1" dirty="0">
              <a:latin typeface="Times New Roman" panose="02020603050405020304" pitchFamily="18" charset="0"/>
              <a:cs typeface="Times New Roman" panose="02020603050405020304" pitchFamily="18" charset="0"/>
            </a:endParaRPr>
          </a:p>
          <a:p>
            <a:pPr>
              <a:buNone/>
            </a:pPr>
            <a:endParaRPr lang="en-US" sz="2200" b="1" dirty="0">
              <a:latin typeface="Times New Roman" panose="02020603050405020304" pitchFamily="18" charset="0"/>
              <a:cs typeface="Times New Roman" panose="02020603050405020304" pitchFamily="18" charset="0"/>
            </a:endParaRPr>
          </a:p>
          <a:p>
            <a:pPr>
              <a:buNone/>
            </a:pPr>
            <a:endParaRPr lang="en-US" sz="2200" b="1" dirty="0">
              <a:latin typeface="Times New Roman" panose="02020603050405020304" pitchFamily="18" charset="0"/>
              <a:cs typeface="Times New Roman" panose="02020603050405020304" pitchFamily="18" charset="0"/>
            </a:endParaRPr>
          </a:p>
          <a:p>
            <a:pPr>
              <a:buNone/>
            </a:pPr>
            <a:r>
              <a:rPr lang="en-US" sz="2200" b="1" dirty="0" err="1">
                <a:latin typeface="Times New Roman" panose="02020603050405020304" pitchFamily="18" charset="0"/>
                <a:cs typeface="Times New Roman" panose="02020603050405020304" pitchFamily="18" charset="0"/>
              </a:rPr>
              <a:t>Câu</a:t>
            </a:r>
            <a:r>
              <a:rPr lang="en-US" sz="2200" b="1" dirty="0">
                <a:latin typeface="Times New Roman" panose="02020603050405020304" pitchFamily="18" charset="0"/>
                <a:cs typeface="Times New Roman" panose="02020603050405020304" pitchFamily="18" charset="0"/>
              </a:rPr>
              <a:t> 3: </a:t>
            </a:r>
            <a:r>
              <a:rPr lang="en-US" sz="2200" b="1" dirty="0" err="1">
                <a:latin typeface="Times New Roman" panose="02020603050405020304" pitchFamily="18" charset="0"/>
                <a:cs typeface="Times New Roman" panose="02020603050405020304" pitchFamily="18" charset="0"/>
              </a:rPr>
              <a:t>Hãy</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biểu</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diễn</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các</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lực</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sau</a:t>
            </a:r>
            <a:r>
              <a:rPr lang="en-US" sz="2200" b="1" dirty="0">
                <a:latin typeface="Times New Roman" panose="02020603050405020304" pitchFamily="18" charset="0"/>
                <a:cs typeface="Times New Roman" panose="02020603050405020304" pitchFamily="18" charset="0"/>
              </a:rPr>
              <a:t>:</a:t>
            </a:r>
          </a:p>
          <a:p>
            <a:pPr>
              <a:buNone/>
            </a:pPr>
            <a:r>
              <a:rPr lang="en-US" sz="2200" dirty="0">
                <a:latin typeface="Times New Roman" panose="02020603050405020304" pitchFamily="18" charset="0"/>
                <a:cs typeface="Times New Roman" panose="02020603050405020304" pitchFamily="18" charset="0"/>
              </a:rPr>
              <a:t>a) </a:t>
            </a:r>
            <a:r>
              <a:rPr lang="en-US" sz="2200" dirty="0" err="1">
                <a:latin typeface="Times New Roman" panose="02020603050405020304" pitchFamily="18" charset="0"/>
                <a:cs typeface="Times New Roman" panose="02020603050405020304" pitchFamily="18" charset="0"/>
              </a:rPr>
              <a:t>Một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người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đẩy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hộp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với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lực</a:t>
            </a:r>
            <a:r>
              <a:rPr lang="en-US" sz="2200" dirty="0">
                <a:latin typeface="Times New Roman" panose="02020603050405020304" pitchFamily="18" charset="0"/>
                <a:cs typeface="Times New Roman" panose="02020603050405020304" pitchFamily="18" charset="0"/>
              </a:rPr>
              <a:t> 1 N (</a:t>
            </a:r>
            <a:r>
              <a:rPr lang="en-US" sz="2200" dirty="0" err="1">
                <a:latin typeface="Times New Roman" panose="02020603050405020304" pitchFamily="18" charset="0"/>
                <a:cs typeface="Times New Roman" panose="02020603050405020304" pitchFamily="18" charset="0"/>
              </a:rPr>
              <a:t>theo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phương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nằm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ngang</a:t>
            </a:r>
            <a:r>
              <a:rPr lang="en-US" sz="2200" dirty="0">
                <a:latin typeface="Times New Roman" panose="02020603050405020304" pitchFamily="18" charset="0"/>
                <a:cs typeface="Times New Roman" panose="02020603050405020304" pitchFamily="18" charset="0"/>
              </a:rPr>
              <a:t>)</a:t>
            </a:r>
          </a:p>
          <a:p>
            <a:pPr>
              <a:buNone/>
            </a:pPr>
            <a:r>
              <a:rPr lang="en-US" sz="2200" dirty="0">
                <a:latin typeface="Times New Roman" panose="02020603050405020304" pitchFamily="18" charset="0"/>
                <a:cs typeface="Times New Roman" panose="02020603050405020304" pitchFamily="18" charset="0"/>
              </a:rPr>
              <a:t>b) </a:t>
            </a:r>
            <a:r>
              <a:rPr lang="en-US" sz="2200" dirty="0" err="1">
                <a:latin typeface="Times New Roman" panose="02020603050405020304" pitchFamily="18" charset="0"/>
                <a:cs typeface="Times New Roman" panose="02020603050405020304" pitchFamily="18" charset="0"/>
              </a:rPr>
              <a:t>Một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người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đẩy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hộp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với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lực</a:t>
            </a:r>
            <a:r>
              <a:rPr lang="en-US" sz="2200" dirty="0">
                <a:latin typeface="Times New Roman" panose="02020603050405020304" pitchFamily="18" charset="0"/>
                <a:cs typeface="Times New Roman" panose="02020603050405020304" pitchFamily="18" charset="0"/>
              </a:rPr>
              <a:t> 2 N (</a:t>
            </a:r>
            <a:r>
              <a:rPr lang="en-US" sz="2200" dirty="0" err="1">
                <a:latin typeface="Times New Roman" panose="02020603050405020304" pitchFamily="18" charset="0"/>
                <a:cs typeface="Times New Roman" panose="02020603050405020304" pitchFamily="18" charset="0"/>
              </a:rPr>
              <a:t>theo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phương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nằm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ngang</a:t>
            </a:r>
            <a:r>
              <a:rPr lang="en-US" sz="2200" dirty="0">
                <a:latin typeface="Times New Roman" panose="02020603050405020304" pitchFamily="18" charset="0"/>
                <a:cs typeface="Times New Roman" panose="02020603050405020304" pitchFamily="18" charset="0"/>
              </a:rPr>
              <a:t>).</a:t>
            </a:r>
            <a:endParaRPr lang="en-US" sz="2200" b="1" dirty="0">
              <a:latin typeface="Times New Roman" panose="02020603050405020304" pitchFamily="18" charset="0"/>
              <a:cs typeface="Times New Roman" panose="02020603050405020304" pitchFamily="18" charset="0"/>
            </a:endParaRPr>
          </a:p>
          <a:p>
            <a:pPr>
              <a:buNone/>
            </a:pPr>
            <a:endParaRPr lang="en-US" sz="2200" dirty="0">
              <a:latin typeface="Times New Roman" panose="02020603050405020304" pitchFamily="18" charset="0"/>
              <a:cs typeface="Times New Roman" panose="02020603050405020304" pitchFamily="18" charset="0"/>
            </a:endParaRPr>
          </a:p>
          <a:p>
            <a:pPr>
              <a:buNone/>
            </a:pPr>
            <a:endParaRPr lang="en-US" sz="2200" b="1" i="1" dirty="0">
              <a:latin typeface="Times New Roman" pitchFamily="18" charset="0"/>
              <a:cs typeface="Times New Roman" pitchFamily="18" charset="0"/>
            </a:endParaRPr>
          </a:p>
          <a:p>
            <a:pPr>
              <a:buNone/>
            </a:pPr>
            <a:endParaRPr lang="en-US" sz="2200" b="1" i="1" dirty="0">
              <a:latin typeface="Times New Roman" pitchFamily="18" charset="0"/>
              <a:cs typeface="Times New Roman" pitchFamily="18" charset="0"/>
            </a:endParaRPr>
          </a:p>
        </p:txBody>
      </p:sp>
      <p:sp>
        <p:nvSpPr>
          <p:cNvPr id="4" name="Title 1"/>
          <p:cNvSpPr txBox="1">
            <a:spLocks noGrp="1"/>
          </p:cNvSpPr>
          <p:nvPr>
            <p:ph type="title"/>
          </p:nvPr>
        </p:nvSpPr>
        <p:spPr>
          <a:xfrm>
            <a:off x="1391478" y="291547"/>
            <a:ext cx="9130748" cy="781535"/>
          </a:xfrm>
          <a:prstGeom prst="rect">
            <a:avLst/>
          </a:prstGeom>
        </p:spPr>
        <p:style>
          <a:lnRef idx="1">
            <a:schemeClr val="accent3"/>
          </a:lnRef>
          <a:fillRef idx="3">
            <a:schemeClr val="accent3"/>
          </a:fillRef>
          <a:effectRef idx="2">
            <a:schemeClr val="accent3"/>
          </a:effectRef>
          <a:fontRef idx="minor">
            <a:schemeClr val="lt1"/>
          </a:fontRef>
        </p:style>
        <p:txBody>
          <a:bodyPr vert="horz" lIns="91440" tIns="45720" rIns="91440" bIns="45720" rtlCol="0" anchor="ctr">
            <a:normAutofit/>
          </a:bodyPr>
          <a:lstStyle/>
          <a:p>
            <a:pPr marL="0" marR="0" lvl="0" indent="0" algn="ctr" defTabSz="1218804"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err="1">
                <a:ln>
                  <a:noFill/>
                </a:ln>
                <a:solidFill>
                  <a:schemeClr val="lt1"/>
                </a:solidFill>
                <a:effectLst/>
                <a:uLnTx/>
                <a:uFillTx/>
                <a:latin typeface="Times New Roman" pitchFamily="18" charset="0"/>
                <a:ea typeface="+mn-ea"/>
                <a:cs typeface="Times New Roman" pitchFamily="18" charset="0"/>
              </a:rPr>
              <a:t>Phiếu</a:t>
            </a:r>
            <a:r>
              <a:rPr kumimoji="0" lang="en-US" sz="4000" b="0" i="0" u="none" strike="noStrike" kern="1200" cap="none" spc="0" normalizeH="0" baseline="0" noProof="0" dirty="0">
                <a:ln>
                  <a:noFill/>
                </a:ln>
                <a:solidFill>
                  <a:schemeClr val="lt1"/>
                </a:solidFill>
                <a:effectLst/>
                <a:uLnTx/>
                <a:uFillTx/>
                <a:latin typeface="Times New Roman" pitchFamily="18" charset="0"/>
                <a:ea typeface="+mn-ea"/>
                <a:cs typeface="Times New Roman" pitchFamily="18" charset="0"/>
              </a:rPr>
              <a:t> </a:t>
            </a:r>
            <a:r>
              <a:rPr kumimoji="0" lang="en-US" sz="4000" b="0" i="0" u="none" strike="noStrike" kern="1200" cap="none" spc="0" normalizeH="0" baseline="0" noProof="0" dirty="0" err="1">
                <a:ln>
                  <a:noFill/>
                </a:ln>
                <a:solidFill>
                  <a:schemeClr val="lt1"/>
                </a:solidFill>
                <a:effectLst/>
                <a:uLnTx/>
                <a:uFillTx/>
                <a:latin typeface="Times New Roman" pitchFamily="18" charset="0"/>
                <a:ea typeface="+mn-ea"/>
                <a:cs typeface="Times New Roman" pitchFamily="18" charset="0"/>
              </a:rPr>
              <a:t>học</a:t>
            </a:r>
            <a:r>
              <a:rPr kumimoji="0" lang="en-US" sz="4000" b="0" i="0" u="none" strike="noStrike" kern="1200" cap="none" spc="0" normalizeH="0" baseline="0" noProof="0" dirty="0">
                <a:ln>
                  <a:noFill/>
                </a:ln>
                <a:solidFill>
                  <a:schemeClr val="lt1"/>
                </a:solidFill>
                <a:effectLst/>
                <a:uLnTx/>
                <a:uFillTx/>
                <a:latin typeface="Times New Roman" pitchFamily="18" charset="0"/>
                <a:ea typeface="+mn-ea"/>
                <a:cs typeface="Times New Roman" pitchFamily="18" charset="0"/>
              </a:rPr>
              <a:t> </a:t>
            </a:r>
            <a:r>
              <a:rPr kumimoji="0" lang="en-US" sz="4000" b="0" i="0" u="none" strike="noStrike" kern="1200" cap="none" spc="0" normalizeH="0" baseline="0" noProof="0" dirty="0" err="1">
                <a:ln>
                  <a:noFill/>
                </a:ln>
                <a:solidFill>
                  <a:schemeClr val="lt1"/>
                </a:solidFill>
                <a:effectLst/>
                <a:uLnTx/>
                <a:uFillTx/>
                <a:latin typeface="Times New Roman" pitchFamily="18" charset="0"/>
                <a:ea typeface="+mn-ea"/>
                <a:cs typeface="Times New Roman" pitchFamily="18" charset="0"/>
              </a:rPr>
              <a:t>tập</a:t>
            </a:r>
            <a:r>
              <a:rPr kumimoji="0" lang="en-US" sz="4000" b="0" i="0" u="none" strike="noStrike" kern="1200" cap="none" spc="0" normalizeH="0" baseline="0" noProof="0" dirty="0">
                <a:ln>
                  <a:noFill/>
                </a:ln>
                <a:solidFill>
                  <a:schemeClr val="lt1"/>
                </a:solidFill>
                <a:effectLst/>
                <a:uLnTx/>
                <a:uFillTx/>
                <a:latin typeface="Times New Roman" pitchFamily="18" charset="0"/>
                <a:ea typeface="+mn-ea"/>
                <a:cs typeface="Times New Roman" pitchFamily="18" charset="0"/>
              </a:rPr>
              <a:t> </a:t>
            </a:r>
            <a:r>
              <a:rPr lang="en-US" sz="4000" dirty="0">
                <a:latin typeface="Times New Roman" pitchFamily="18" charset="0"/>
                <a:cs typeface="Times New Roman" pitchFamily="18" charset="0"/>
              </a:rPr>
              <a:t>6</a:t>
            </a:r>
            <a:endParaRPr kumimoji="0" lang="en-US" sz="4000" b="0" i="0" u="none" strike="noStrike" kern="1200" cap="none" spc="0" normalizeH="0" baseline="0" noProof="0" dirty="0">
              <a:ln>
                <a:noFill/>
              </a:ln>
              <a:solidFill>
                <a:schemeClr val="lt1"/>
              </a:solidFill>
              <a:effectLst/>
              <a:uLnTx/>
              <a:uFillTx/>
              <a:latin typeface="Times New Roman" pitchFamily="18" charset="0"/>
              <a:ea typeface="+mn-ea"/>
              <a:cs typeface="Times New Roman" pitchFamily="18" charset="0"/>
            </a:endParaRPr>
          </a:p>
        </p:txBody>
      </p:sp>
      <p:pic>
        <p:nvPicPr>
          <p:cNvPr id="5" name="Picture 4">
            <a:extLst>
              <a:ext uri="{FF2B5EF4-FFF2-40B4-BE49-F238E27FC236}">
                <a16:creationId xmlns:a16="http://schemas.microsoft.com/office/drawing/2014/main" id="{34B3AC6B-6B2C-4CAC-9322-57E0A8BCED6E}"/>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377447" y="2090067"/>
            <a:ext cx="3000010" cy="954689"/>
          </a:xfrm>
          <a:prstGeom prst="rect">
            <a:avLst/>
          </a:prstGeom>
          <a:noFill/>
          <a:ln>
            <a:noFill/>
          </a:ln>
        </p:spPr>
      </p:pic>
      <p:sp>
        <p:nvSpPr>
          <p:cNvPr id="10" name="Content Placeholder 2">
            <a:extLst>
              <a:ext uri="{FF2B5EF4-FFF2-40B4-BE49-F238E27FC236}">
                <a16:creationId xmlns:a16="http://schemas.microsoft.com/office/drawing/2014/main" id="{37800242-ADDE-4E20-9B8E-B5194A5F274A}"/>
              </a:ext>
            </a:extLst>
          </p:cNvPr>
          <p:cNvSpPr txBox="1">
            <a:spLocks/>
          </p:cNvSpPr>
          <p:nvPr/>
        </p:nvSpPr>
        <p:spPr>
          <a:xfrm>
            <a:off x="728867" y="1600200"/>
            <a:ext cx="10588487" cy="4525963"/>
          </a:xfrm>
          <a:prstGeom prst="rect">
            <a:avLst/>
          </a:prstGeom>
        </p:spPr>
        <p:txBody>
          <a:bodyPr vert="horz" lIns="91440" tIns="45720" rIns="91440" bIns="45720" rtlCol="0">
            <a:normAutofit/>
          </a:bodyPr>
          <a:lstStyle>
            <a:lvl1pPr marL="457051" indent="-457051" algn="l" defTabSz="1218804" rtl="0" eaLnBrk="1" latinLnBrk="0" hangingPunct="1">
              <a:spcBef>
                <a:spcPct val="20000"/>
              </a:spcBef>
              <a:buFont typeface="Arial" pitchFamily="34" charset="0"/>
              <a:buChar char="•"/>
              <a:defRPr sz="4265" kern="1200">
                <a:solidFill>
                  <a:schemeClr val="tx1"/>
                </a:solidFill>
                <a:latin typeface="+mn-lt"/>
                <a:ea typeface="+mn-ea"/>
                <a:cs typeface="+mn-cs"/>
              </a:defRPr>
            </a:lvl1pPr>
            <a:lvl2pPr marL="990278" indent="-380876" algn="l" defTabSz="1218804" rtl="0" eaLnBrk="1" latinLnBrk="0" hangingPunct="1">
              <a:spcBef>
                <a:spcPct val="20000"/>
              </a:spcBef>
              <a:buFont typeface="Arial" pitchFamily="34" charset="0"/>
              <a:buChar char="–"/>
              <a:defRPr sz="3732" kern="1200">
                <a:solidFill>
                  <a:schemeClr val="tx1"/>
                </a:solidFill>
                <a:latin typeface="+mn-lt"/>
                <a:ea typeface="+mn-ea"/>
                <a:cs typeface="+mn-cs"/>
              </a:defRPr>
            </a:lvl2pPr>
            <a:lvl3pPr marL="1523505" indent="-304701" algn="l" defTabSz="1218804"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2907"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4pPr>
            <a:lvl5pPr marL="2742308"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a:buFont typeface="Arial" pitchFamily="34" charset="0"/>
              <a:buNone/>
            </a:pPr>
            <a:r>
              <a:rPr lang="en-US" sz="2200" b="1" dirty="0" err="1">
                <a:latin typeface="Times New Roman" panose="02020603050405020304" pitchFamily="18" charset="0"/>
                <a:cs typeface="Times New Roman" panose="02020603050405020304" pitchFamily="18" charset="0"/>
              </a:rPr>
              <a:t>Câu</a:t>
            </a:r>
            <a:r>
              <a:rPr lang="en-US" sz="2200" b="1" dirty="0">
                <a:latin typeface="Times New Roman" panose="02020603050405020304" pitchFamily="18" charset="0"/>
                <a:cs typeface="Times New Roman" panose="02020603050405020304" pitchFamily="18" charset="0"/>
              </a:rPr>
              <a:t> 2. </a:t>
            </a:r>
            <a:r>
              <a:rPr lang="en-US" sz="2200" b="1" dirty="0" err="1">
                <a:latin typeface="Times New Roman" panose="02020603050405020304" pitchFamily="18" charset="0"/>
                <a:cs typeface="Times New Roman" panose="02020603050405020304" pitchFamily="18" charset="0"/>
              </a:rPr>
              <a:t>Nêu</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phương</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chiều</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và</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độ</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lớn</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của</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lực</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trong</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hình</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vẽ</a:t>
            </a:r>
            <a:r>
              <a:rPr lang="en-US" sz="2200" b="1" dirty="0">
                <a:latin typeface="Times New Roman" panose="02020603050405020304" pitchFamily="18" charset="0"/>
                <a:cs typeface="Times New Roman" panose="02020603050405020304" pitchFamily="18" charset="0"/>
              </a:rPr>
              <a:t> ?</a:t>
            </a:r>
          </a:p>
          <a:p>
            <a:pPr>
              <a:buFont typeface="Arial" pitchFamily="34" charset="0"/>
              <a:buNone/>
            </a:pPr>
            <a:endParaRPr lang="en-US" sz="2200" b="1" dirty="0">
              <a:latin typeface="Times New Roman" panose="02020603050405020304" pitchFamily="18" charset="0"/>
              <a:cs typeface="Times New Roman" panose="02020603050405020304" pitchFamily="18" charset="0"/>
            </a:endParaRPr>
          </a:p>
          <a:p>
            <a:pPr>
              <a:buFont typeface="Arial" pitchFamily="34" charset="0"/>
              <a:buNone/>
            </a:pPr>
            <a:endParaRPr lang="en-US" sz="2200" b="1" dirty="0">
              <a:latin typeface="Times New Roman" panose="02020603050405020304" pitchFamily="18" charset="0"/>
              <a:cs typeface="Times New Roman" panose="02020603050405020304" pitchFamily="18" charset="0"/>
            </a:endParaRPr>
          </a:p>
          <a:p>
            <a:pPr>
              <a:buFont typeface="Arial" pitchFamily="34" charset="0"/>
              <a:buNone/>
            </a:pPr>
            <a:endParaRPr lang="en-US" sz="2200" b="1" dirty="0">
              <a:latin typeface="Times New Roman" panose="02020603050405020304" pitchFamily="18" charset="0"/>
              <a:cs typeface="Times New Roman" panose="02020603050405020304" pitchFamily="18" charset="0"/>
            </a:endParaRPr>
          </a:p>
          <a:p>
            <a:pPr>
              <a:buFont typeface="Arial" pitchFamily="34" charset="0"/>
              <a:buNone/>
            </a:pPr>
            <a:endParaRPr lang="en-US" sz="2200" b="1" dirty="0">
              <a:latin typeface="Times New Roman" panose="02020603050405020304" pitchFamily="18" charset="0"/>
              <a:cs typeface="Times New Roman" panose="02020603050405020304" pitchFamily="18" charset="0"/>
            </a:endParaRPr>
          </a:p>
          <a:p>
            <a:pPr>
              <a:buFont typeface="Arial" pitchFamily="34" charset="0"/>
              <a:buNone/>
            </a:pPr>
            <a:r>
              <a:rPr lang="en-US" sz="2200" b="1" dirty="0" err="1">
                <a:latin typeface="Times New Roman" panose="02020603050405020304" pitchFamily="18" charset="0"/>
                <a:cs typeface="Times New Roman" panose="02020603050405020304" pitchFamily="18" charset="0"/>
              </a:rPr>
              <a:t>Câu</a:t>
            </a:r>
            <a:r>
              <a:rPr lang="en-US" sz="2200" b="1" dirty="0">
                <a:latin typeface="Times New Roman" panose="02020603050405020304" pitchFamily="18" charset="0"/>
                <a:cs typeface="Times New Roman" panose="02020603050405020304" pitchFamily="18" charset="0"/>
              </a:rPr>
              <a:t> 3: </a:t>
            </a:r>
            <a:r>
              <a:rPr lang="en-US" sz="2200" b="1" dirty="0" err="1">
                <a:latin typeface="Times New Roman" panose="02020603050405020304" pitchFamily="18" charset="0"/>
                <a:cs typeface="Times New Roman" panose="02020603050405020304" pitchFamily="18" charset="0"/>
              </a:rPr>
              <a:t>Hãy</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biểu</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diễn</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các</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lực</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sau</a:t>
            </a:r>
            <a:r>
              <a:rPr lang="en-US" sz="2200" b="1" dirty="0">
                <a:latin typeface="Times New Roman" panose="02020603050405020304" pitchFamily="18" charset="0"/>
                <a:cs typeface="Times New Roman" panose="02020603050405020304" pitchFamily="18" charset="0"/>
              </a:rPr>
              <a:t>:</a:t>
            </a:r>
          </a:p>
          <a:p>
            <a:pPr>
              <a:buFont typeface="Arial" pitchFamily="34" charset="0"/>
              <a:buNone/>
            </a:pPr>
            <a:r>
              <a:rPr lang="en-US" sz="2200" dirty="0">
                <a:latin typeface="Times New Roman" panose="02020603050405020304" pitchFamily="18" charset="0"/>
                <a:cs typeface="Times New Roman" panose="02020603050405020304" pitchFamily="18" charset="0"/>
              </a:rPr>
              <a:t>a) </a:t>
            </a:r>
            <a:r>
              <a:rPr lang="en-US" sz="2200" dirty="0" err="1">
                <a:latin typeface="Times New Roman" panose="02020603050405020304" pitchFamily="18" charset="0"/>
                <a:cs typeface="Times New Roman" panose="02020603050405020304" pitchFamily="18" charset="0"/>
              </a:rPr>
              <a:t>Một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người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đẩy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hộp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với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lực</a:t>
            </a:r>
            <a:r>
              <a:rPr lang="en-US" sz="2200" dirty="0">
                <a:latin typeface="Times New Roman" panose="02020603050405020304" pitchFamily="18" charset="0"/>
                <a:cs typeface="Times New Roman" panose="02020603050405020304" pitchFamily="18" charset="0"/>
              </a:rPr>
              <a:t> 1 N (</a:t>
            </a:r>
            <a:r>
              <a:rPr lang="en-US" sz="2200" dirty="0" err="1">
                <a:latin typeface="Times New Roman" panose="02020603050405020304" pitchFamily="18" charset="0"/>
                <a:cs typeface="Times New Roman" panose="02020603050405020304" pitchFamily="18" charset="0"/>
              </a:rPr>
              <a:t>theo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phương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nằm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ngang</a:t>
            </a:r>
            <a:r>
              <a:rPr lang="en-US" sz="2200" dirty="0">
                <a:latin typeface="Times New Roman" panose="02020603050405020304" pitchFamily="18" charset="0"/>
                <a:cs typeface="Times New Roman" panose="02020603050405020304" pitchFamily="18" charset="0"/>
              </a:rPr>
              <a:t>)</a:t>
            </a:r>
          </a:p>
          <a:p>
            <a:pPr>
              <a:buFont typeface="Arial" pitchFamily="34" charset="0"/>
              <a:buNone/>
            </a:pPr>
            <a:r>
              <a:rPr lang="en-US" sz="2200" dirty="0">
                <a:latin typeface="Times New Roman" panose="02020603050405020304" pitchFamily="18" charset="0"/>
                <a:cs typeface="Times New Roman" panose="02020603050405020304" pitchFamily="18" charset="0"/>
              </a:rPr>
              <a:t>b) </a:t>
            </a:r>
            <a:r>
              <a:rPr lang="en-US" sz="2200" dirty="0" err="1">
                <a:latin typeface="Times New Roman" panose="02020603050405020304" pitchFamily="18" charset="0"/>
                <a:cs typeface="Times New Roman" panose="02020603050405020304" pitchFamily="18" charset="0"/>
              </a:rPr>
              <a:t>Một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người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đẩy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hộp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với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lực</a:t>
            </a:r>
            <a:r>
              <a:rPr lang="en-US" sz="2200" dirty="0">
                <a:latin typeface="Times New Roman" panose="02020603050405020304" pitchFamily="18" charset="0"/>
                <a:cs typeface="Times New Roman" panose="02020603050405020304" pitchFamily="18" charset="0"/>
              </a:rPr>
              <a:t> 2 N (</a:t>
            </a:r>
            <a:r>
              <a:rPr lang="en-US" sz="2200" dirty="0" err="1">
                <a:latin typeface="Times New Roman" panose="02020603050405020304" pitchFamily="18" charset="0"/>
                <a:cs typeface="Times New Roman" panose="02020603050405020304" pitchFamily="18" charset="0"/>
              </a:rPr>
              <a:t>theo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phương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nằm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ngang</a:t>
            </a:r>
            <a:r>
              <a:rPr lang="en-US" sz="2200" dirty="0">
                <a:latin typeface="Times New Roman" panose="02020603050405020304" pitchFamily="18" charset="0"/>
                <a:cs typeface="Times New Roman" panose="02020603050405020304" pitchFamily="18" charset="0"/>
              </a:rPr>
              <a:t>).</a:t>
            </a:r>
            <a:endParaRPr lang="en-US" sz="2200" b="1" dirty="0">
              <a:latin typeface="Times New Roman" panose="02020603050405020304" pitchFamily="18" charset="0"/>
              <a:cs typeface="Times New Roman" panose="02020603050405020304" pitchFamily="18" charset="0"/>
            </a:endParaRPr>
          </a:p>
          <a:p>
            <a:pPr>
              <a:buFont typeface="Arial" pitchFamily="34" charset="0"/>
              <a:buNone/>
            </a:pPr>
            <a:endParaRPr lang="en-US" sz="2200" dirty="0">
              <a:latin typeface="Times New Roman" panose="02020603050405020304" pitchFamily="18" charset="0"/>
              <a:cs typeface="Times New Roman" panose="02020603050405020304" pitchFamily="18" charset="0"/>
            </a:endParaRPr>
          </a:p>
          <a:p>
            <a:pPr>
              <a:buFont typeface="Arial" pitchFamily="34" charset="0"/>
              <a:buNone/>
            </a:pPr>
            <a:endParaRPr lang="en-US" sz="2200" b="1" i="1" dirty="0">
              <a:latin typeface="Times New Roman" pitchFamily="18" charset="0"/>
              <a:cs typeface="Times New Roman" pitchFamily="18" charset="0"/>
            </a:endParaRPr>
          </a:p>
          <a:p>
            <a:pPr>
              <a:buFont typeface="Arial" pitchFamily="34" charset="0"/>
              <a:buNone/>
            </a:pPr>
            <a:endParaRPr lang="en-US" sz="2200" b="1" i="1" dirty="0">
              <a:latin typeface="Times New Roman" pitchFamily="18" charset="0"/>
              <a:cs typeface="Times New Roman" pitchFamily="18" charset="0"/>
            </a:endParaRPr>
          </a:p>
        </p:txBody>
      </p:sp>
    </p:spTree>
    <p:extLst>
      <p:ext uri="{BB962C8B-B14F-4D97-AF65-F5344CB8AC3E}">
        <p14:creationId xmlns:p14="http://schemas.microsoft.com/office/powerpoint/2010/main" val="134433405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83208" y="1184557"/>
            <a:ext cx="10588487" cy="4525963"/>
          </a:xfrm>
        </p:spPr>
        <p:txBody>
          <a:bodyPr>
            <a:normAutofit/>
          </a:bodyPr>
          <a:lstStyle/>
          <a:p>
            <a:pPr>
              <a:buNone/>
            </a:pPr>
            <a:r>
              <a:rPr lang="en-US" sz="2200" b="1" dirty="0" err="1">
                <a:latin typeface="Times New Roman" panose="02020603050405020304" pitchFamily="18" charset="0"/>
                <a:cs typeface="Times New Roman" panose="02020603050405020304" pitchFamily="18" charset="0"/>
              </a:rPr>
              <a:t>Câu</a:t>
            </a:r>
            <a:r>
              <a:rPr lang="en-US" sz="2200" b="1" dirty="0">
                <a:latin typeface="Times New Roman" panose="02020603050405020304" pitchFamily="18" charset="0"/>
                <a:cs typeface="Times New Roman" panose="02020603050405020304" pitchFamily="18" charset="0"/>
              </a:rPr>
              <a:t> 2. </a:t>
            </a:r>
            <a:r>
              <a:rPr lang="en-US" sz="2200" b="1" dirty="0" err="1">
                <a:latin typeface="Times New Roman" panose="02020603050405020304" pitchFamily="18" charset="0"/>
                <a:cs typeface="Times New Roman" panose="02020603050405020304" pitchFamily="18" charset="0"/>
              </a:rPr>
              <a:t>Lực</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có</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phương</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nằm</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ngang</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chiều</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từ</a:t>
            </a:r>
            <a:r>
              <a:rPr lang="en-US" sz="2200" b="1" dirty="0">
                <a:latin typeface="Times New Roman" panose="02020603050405020304" pitchFamily="18" charset="0"/>
                <a:cs typeface="Times New Roman" panose="02020603050405020304" pitchFamily="18" charset="0"/>
              </a:rPr>
              <a:t> </a:t>
            </a:r>
            <a:r>
              <a:rPr lang="en-US" sz="2200" b="1" err="1">
                <a:latin typeface="Times New Roman" panose="02020603050405020304" pitchFamily="18" charset="0"/>
                <a:cs typeface="Times New Roman" panose="02020603050405020304" pitchFamily="18" charset="0"/>
              </a:rPr>
              <a:t>trái</a:t>
            </a:r>
            <a:r>
              <a:rPr lang="en-US" sz="2200" b="1">
                <a:latin typeface="Times New Roman" panose="02020603050405020304" pitchFamily="18" charset="0"/>
                <a:cs typeface="Times New Roman" panose="02020603050405020304" pitchFamily="18" charset="0"/>
              </a:rPr>
              <a:t> </a:t>
            </a:r>
            <a:r>
              <a:rPr lang="en-US" sz="2200" b="1" smtClean="0">
                <a:latin typeface="Times New Roman" panose="02020603050405020304" pitchFamily="18" charset="0"/>
                <a:cs typeface="Times New Roman" panose="02020603050405020304" pitchFamily="18" charset="0"/>
              </a:rPr>
              <a:t>sang phải và </a:t>
            </a:r>
            <a:r>
              <a:rPr lang="en-US" sz="2200" b="1" dirty="0" err="1">
                <a:latin typeface="Times New Roman" panose="02020603050405020304" pitchFamily="18" charset="0"/>
                <a:cs typeface="Times New Roman" panose="02020603050405020304" pitchFamily="18" charset="0"/>
              </a:rPr>
              <a:t>có</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độ</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lớn</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là</a:t>
            </a:r>
            <a:r>
              <a:rPr lang="en-US" sz="2200" b="1" dirty="0">
                <a:latin typeface="Times New Roman" panose="02020603050405020304" pitchFamily="18" charset="0"/>
                <a:cs typeface="Times New Roman" panose="02020603050405020304" pitchFamily="18" charset="0"/>
              </a:rPr>
              <a:t> 30N.</a:t>
            </a:r>
          </a:p>
          <a:p>
            <a:pPr>
              <a:buNone/>
            </a:pPr>
            <a:endParaRPr lang="en-US" sz="2200" b="1" dirty="0">
              <a:latin typeface="Times New Roman" panose="02020603050405020304" pitchFamily="18" charset="0"/>
              <a:cs typeface="Times New Roman" panose="02020603050405020304" pitchFamily="18" charset="0"/>
            </a:endParaRPr>
          </a:p>
          <a:p>
            <a:pPr>
              <a:buNone/>
            </a:pPr>
            <a:endParaRPr lang="en-US" sz="2200" b="1" dirty="0">
              <a:latin typeface="Times New Roman" panose="02020603050405020304" pitchFamily="18" charset="0"/>
              <a:cs typeface="Times New Roman" panose="02020603050405020304" pitchFamily="18" charset="0"/>
            </a:endParaRPr>
          </a:p>
          <a:p>
            <a:pPr>
              <a:buNone/>
            </a:pPr>
            <a:endParaRPr lang="en-US" sz="2200" b="1" dirty="0">
              <a:latin typeface="Times New Roman" panose="02020603050405020304" pitchFamily="18" charset="0"/>
              <a:cs typeface="Times New Roman" panose="02020603050405020304" pitchFamily="18" charset="0"/>
            </a:endParaRPr>
          </a:p>
          <a:p>
            <a:pPr>
              <a:buNone/>
            </a:pPr>
            <a:r>
              <a:rPr lang="en-US" sz="2200" b="1" dirty="0" err="1">
                <a:latin typeface="Times New Roman" panose="02020603050405020304" pitchFamily="18" charset="0"/>
                <a:cs typeface="Times New Roman" panose="02020603050405020304" pitchFamily="18" charset="0"/>
              </a:rPr>
              <a:t>Câu</a:t>
            </a:r>
            <a:r>
              <a:rPr lang="en-US" sz="2200" b="1" dirty="0">
                <a:latin typeface="Times New Roman" panose="02020603050405020304" pitchFamily="18" charset="0"/>
                <a:cs typeface="Times New Roman" panose="02020603050405020304" pitchFamily="18" charset="0"/>
              </a:rPr>
              <a:t> 3:</a:t>
            </a:r>
          </a:p>
          <a:p>
            <a:pPr>
              <a:buNone/>
            </a:pPr>
            <a:r>
              <a:rPr lang="en-US" sz="2200" b="1" dirty="0">
                <a:latin typeface="Times New Roman" panose="02020603050405020304" pitchFamily="18" charset="0"/>
                <a:cs typeface="Times New Roman" panose="02020603050405020304" pitchFamily="18" charset="0"/>
              </a:rPr>
              <a:t> </a:t>
            </a:r>
            <a:r>
              <a:rPr lang="en-US" sz="2200" dirty="0">
                <a:latin typeface="Times New Roman" panose="02020603050405020304" pitchFamily="18" charset="0"/>
                <a:cs typeface="Times New Roman" panose="02020603050405020304" pitchFamily="18" charset="0"/>
              </a:rPr>
              <a:t>a) </a:t>
            </a:r>
            <a:r>
              <a:rPr lang="en-US" sz="2200" dirty="0" err="1">
                <a:latin typeface="Times New Roman" panose="02020603050405020304" pitchFamily="18" charset="0"/>
                <a:cs typeface="Times New Roman" panose="02020603050405020304" pitchFamily="18" charset="0"/>
              </a:rPr>
              <a:t>Một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người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đẩy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hộp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với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lực</a:t>
            </a:r>
            <a:r>
              <a:rPr lang="en-US" sz="2200" dirty="0">
                <a:latin typeface="Times New Roman" panose="02020603050405020304" pitchFamily="18" charset="0"/>
                <a:cs typeface="Times New Roman" panose="02020603050405020304" pitchFamily="18" charset="0"/>
              </a:rPr>
              <a:t> 1 N (</a:t>
            </a:r>
            <a:r>
              <a:rPr lang="en-US" sz="2200" dirty="0" err="1">
                <a:latin typeface="Times New Roman" panose="02020603050405020304" pitchFamily="18" charset="0"/>
                <a:cs typeface="Times New Roman" panose="02020603050405020304" pitchFamily="18" charset="0"/>
              </a:rPr>
              <a:t>theo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phương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nằm</a:t>
            </a:r>
            <a:r>
              <a:rPr lang="en-US" sz="2200" dirty="0">
                <a:latin typeface="Times New Roman" panose="02020603050405020304" pitchFamily="18" charset="0"/>
                <a:cs typeface="Times New Roman" panose="02020603050405020304" pitchFamily="18" charset="0"/>
              </a:rPr>
              <a:t> </a:t>
            </a:r>
            <a:r>
              <a:rPr lang="en-US" sz="2200" err="1">
                <a:latin typeface="Times New Roman" panose="02020603050405020304" pitchFamily="18" charset="0"/>
                <a:cs typeface="Times New Roman" panose="02020603050405020304" pitchFamily="18" charset="0"/>
              </a:rPr>
              <a:t>ngang</a:t>
            </a:r>
            <a:r>
              <a:rPr lang="en-US" sz="2200" smtClean="0">
                <a:latin typeface="Times New Roman" panose="02020603050405020304" pitchFamily="18" charset="0"/>
                <a:cs typeface="Times New Roman" panose="02020603050405020304" pitchFamily="18" charset="0"/>
              </a:rPr>
              <a:t>).</a:t>
            </a:r>
            <a:endParaRPr lang="en-US" sz="2200" dirty="0">
              <a:latin typeface="Times New Roman" panose="02020603050405020304" pitchFamily="18" charset="0"/>
              <a:cs typeface="Times New Roman" panose="02020603050405020304" pitchFamily="18" charset="0"/>
            </a:endParaRPr>
          </a:p>
          <a:p>
            <a:pPr>
              <a:buNone/>
            </a:pPr>
            <a:endParaRPr lang="en-US" sz="2200" dirty="0">
              <a:latin typeface="Times New Roman" panose="02020603050405020304" pitchFamily="18" charset="0"/>
              <a:cs typeface="Times New Roman" panose="02020603050405020304" pitchFamily="18" charset="0"/>
            </a:endParaRPr>
          </a:p>
          <a:p>
            <a:pPr>
              <a:buNone/>
            </a:pPr>
            <a:endParaRPr lang="en-US" sz="2200" dirty="0">
              <a:latin typeface="Times New Roman" panose="02020603050405020304" pitchFamily="18" charset="0"/>
              <a:cs typeface="Times New Roman" panose="02020603050405020304" pitchFamily="18" charset="0"/>
            </a:endParaRPr>
          </a:p>
          <a:p>
            <a:pPr>
              <a:buNone/>
            </a:pPr>
            <a:endParaRPr lang="en-US" sz="2200" dirty="0">
              <a:latin typeface="Times New Roman" panose="02020603050405020304" pitchFamily="18" charset="0"/>
              <a:cs typeface="Times New Roman" panose="02020603050405020304" pitchFamily="18" charset="0"/>
            </a:endParaRPr>
          </a:p>
          <a:p>
            <a:pPr>
              <a:buNone/>
            </a:pPr>
            <a:endParaRPr lang="en-US" sz="2200" smtClean="0">
              <a:latin typeface="Times New Roman" panose="02020603050405020304" pitchFamily="18" charset="0"/>
              <a:cs typeface="Times New Roman" panose="02020603050405020304" pitchFamily="18" charset="0"/>
            </a:endParaRPr>
          </a:p>
          <a:p>
            <a:pPr>
              <a:buNone/>
            </a:pPr>
            <a:r>
              <a:rPr lang="en-US" sz="2200" smtClean="0">
                <a:latin typeface="Times New Roman" panose="02020603050405020304" pitchFamily="18" charset="0"/>
                <a:cs typeface="Times New Roman" panose="02020603050405020304" pitchFamily="18" charset="0"/>
              </a:rPr>
              <a:t> b</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Một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người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đẩy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hộp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với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lực</a:t>
            </a:r>
            <a:r>
              <a:rPr lang="en-US" sz="2200" dirty="0">
                <a:latin typeface="Times New Roman" panose="02020603050405020304" pitchFamily="18" charset="0"/>
                <a:cs typeface="Times New Roman" panose="02020603050405020304" pitchFamily="18" charset="0"/>
              </a:rPr>
              <a:t> 2 N (</a:t>
            </a:r>
            <a:r>
              <a:rPr lang="en-US" sz="2200" dirty="0" err="1">
                <a:latin typeface="Times New Roman" panose="02020603050405020304" pitchFamily="18" charset="0"/>
                <a:cs typeface="Times New Roman" panose="02020603050405020304" pitchFamily="18" charset="0"/>
              </a:rPr>
              <a:t>theo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phương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nằm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ngang</a:t>
            </a:r>
            <a:r>
              <a:rPr lang="en-US" sz="2200" dirty="0">
                <a:latin typeface="Times New Roman" panose="02020603050405020304" pitchFamily="18" charset="0"/>
                <a:cs typeface="Times New Roman" panose="02020603050405020304" pitchFamily="18" charset="0"/>
              </a:rPr>
              <a:t>).</a:t>
            </a:r>
            <a:endParaRPr lang="en-US" sz="2200" b="1" dirty="0">
              <a:latin typeface="Times New Roman" panose="02020603050405020304" pitchFamily="18" charset="0"/>
              <a:cs typeface="Times New Roman" panose="02020603050405020304" pitchFamily="18" charset="0"/>
            </a:endParaRPr>
          </a:p>
          <a:p>
            <a:pPr>
              <a:buNone/>
            </a:pPr>
            <a:endParaRPr lang="en-US" sz="2200" dirty="0">
              <a:latin typeface="Times New Roman" panose="02020603050405020304" pitchFamily="18" charset="0"/>
              <a:cs typeface="Times New Roman" panose="02020603050405020304" pitchFamily="18" charset="0"/>
            </a:endParaRPr>
          </a:p>
          <a:p>
            <a:pPr>
              <a:buNone/>
            </a:pPr>
            <a:endParaRPr lang="en-US" sz="2200" b="1" i="1" dirty="0">
              <a:latin typeface="Times New Roman" pitchFamily="18" charset="0"/>
              <a:cs typeface="Times New Roman" pitchFamily="18" charset="0"/>
            </a:endParaRPr>
          </a:p>
          <a:p>
            <a:pPr>
              <a:buNone/>
            </a:pPr>
            <a:endParaRPr lang="en-US" sz="2200" b="1" i="1" dirty="0">
              <a:latin typeface="Times New Roman" pitchFamily="18" charset="0"/>
              <a:cs typeface="Times New Roman" pitchFamily="18" charset="0"/>
            </a:endParaRPr>
          </a:p>
        </p:txBody>
      </p:sp>
      <p:sp>
        <p:nvSpPr>
          <p:cNvPr id="4" name="Title 1"/>
          <p:cNvSpPr txBox="1">
            <a:spLocks noGrp="1"/>
          </p:cNvSpPr>
          <p:nvPr>
            <p:ph type="title"/>
          </p:nvPr>
        </p:nvSpPr>
        <p:spPr>
          <a:xfrm>
            <a:off x="1391478" y="291547"/>
            <a:ext cx="9130748" cy="781535"/>
          </a:xfrm>
          <a:prstGeom prst="rect">
            <a:avLst/>
          </a:prstGeom>
        </p:spPr>
        <p:style>
          <a:lnRef idx="1">
            <a:schemeClr val="accent3"/>
          </a:lnRef>
          <a:fillRef idx="3">
            <a:schemeClr val="accent3"/>
          </a:fillRef>
          <a:effectRef idx="2">
            <a:schemeClr val="accent3"/>
          </a:effectRef>
          <a:fontRef idx="minor">
            <a:schemeClr val="lt1"/>
          </a:fontRef>
        </p:style>
        <p:txBody>
          <a:bodyPr vert="horz" lIns="91440" tIns="45720" rIns="91440" bIns="45720" rtlCol="0" anchor="ctr">
            <a:normAutofit/>
          </a:bodyPr>
          <a:lstStyle/>
          <a:p>
            <a:pPr marL="0" marR="0" lvl="0" indent="0" algn="ctr" defTabSz="1218804"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err="1">
                <a:ln>
                  <a:noFill/>
                </a:ln>
                <a:solidFill>
                  <a:schemeClr val="lt1"/>
                </a:solidFill>
                <a:effectLst/>
                <a:uLnTx/>
                <a:uFillTx/>
                <a:latin typeface="Times New Roman" pitchFamily="18" charset="0"/>
                <a:ea typeface="+mn-ea"/>
                <a:cs typeface="Times New Roman" pitchFamily="18" charset="0"/>
              </a:rPr>
              <a:t>Phiếu</a:t>
            </a:r>
            <a:r>
              <a:rPr kumimoji="0" lang="en-US" sz="4000" b="0" i="0" u="none" strike="noStrike" kern="1200" cap="none" spc="0" normalizeH="0" baseline="0" noProof="0" dirty="0">
                <a:ln>
                  <a:noFill/>
                </a:ln>
                <a:solidFill>
                  <a:schemeClr val="lt1"/>
                </a:solidFill>
                <a:effectLst/>
                <a:uLnTx/>
                <a:uFillTx/>
                <a:latin typeface="Times New Roman" pitchFamily="18" charset="0"/>
                <a:ea typeface="+mn-ea"/>
                <a:cs typeface="Times New Roman" pitchFamily="18" charset="0"/>
              </a:rPr>
              <a:t> </a:t>
            </a:r>
            <a:r>
              <a:rPr kumimoji="0" lang="en-US" sz="4000" b="0" i="0" u="none" strike="noStrike" kern="1200" cap="none" spc="0" normalizeH="0" baseline="0" noProof="0" dirty="0" err="1">
                <a:ln>
                  <a:noFill/>
                </a:ln>
                <a:solidFill>
                  <a:schemeClr val="lt1"/>
                </a:solidFill>
                <a:effectLst/>
                <a:uLnTx/>
                <a:uFillTx/>
                <a:latin typeface="Times New Roman" pitchFamily="18" charset="0"/>
                <a:ea typeface="+mn-ea"/>
                <a:cs typeface="Times New Roman" pitchFamily="18" charset="0"/>
              </a:rPr>
              <a:t>học</a:t>
            </a:r>
            <a:r>
              <a:rPr kumimoji="0" lang="en-US" sz="4000" b="0" i="0" u="none" strike="noStrike" kern="1200" cap="none" spc="0" normalizeH="0" baseline="0" noProof="0" dirty="0">
                <a:ln>
                  <a:noFill/>
                </a:ln>
                <a:solidFill>
                  <a:schemeClr val="lt1"/>
                </a:solidFill>
                <a:effectLst/>
                <a:uLnTx/>
                <a:uFillTx/>
                <a:latin typeface="Times New Roman" pitchFamily="18" charset="0"/>
                <a:ea typeface="+mn-ea"/>
                <a:cs typeface="Times New Roman" pitchFamily="18" charset="0"/>
              </a:rPr>
              <a:t> </a:t>
            </a:r>
            <a:r>
              <a:rPr kumimoji="0" lang="en-US" sz="4000" b="0" i="0" u="none" strike="noStrike" kern="1200" cap="none" spc="0" normalizeH="0" baseline="0" noProof="0" dirty="0" err="1">
                <a:ln>
                  <a:noFill/>
                </a:ln>
                <a:solidFill>
                  <a:schemeClr val="lt1"/>
                </a:solidFill>
                <a:effectLst/>
                <a:uLnTx/>
                <a:uFillTx/>
                <a:latin typeface="Times New Roman" pitchFamily="18" charset="0"/>
                <a:ea typeface="+mn-ea"/>
                <a:cs typeface="Times New Roman" pitchFamily="18" charset="0"/>
              </a:rPr>
              <a:t>tập</a:t>
            </a:r>
            <a:r>
              <a:rPr kumimoji="0" lang="en-US" sz="4000" b="0" i="0" u="none" strike="noStrike" kern="1200" cap="none" spc="0" normalizeH="0" baseline="0" noProof="0" dirty="0">
                <a:ln>
                  <a:noFill/>
                </a:ln>
                <a:solidFill>
                  <a:schemeClr val="lt1"/>
                </a:solidFill>
                <a:effectLst/>
                <a:uLnTx/>
                <a:uFillTx/>
                <a:latin typeface="Times New Roman" pitchFamily="18" charset="0"/>
                <a:ea typeface="+mn-ea"/>
                <a:cs typeface="Times New Roman" pitchFamily="18" charset="0"/>
              </a:rPr>
              <a:t> </a:t>
            </a:r>
            <a:r>
              <a:rPr lang="en-US" sz="4000" dirty="0">
                <a:latin typeface="Times New Roman" pitchFamily="18" charset="0"/>
                <a:cs typeface="Times New Roman" pitchFamily="18" charset="0"/>
              </a:rPr>
              <a:t>6</a:t>
            </a:r>
            <a:endParaRPr kumimoji="0" lang="en-US" sz="4000" b="0" i="0" u="none" strike="noStrike" kern="1200" cap="none" spc="0" normalizeH="0" baseline="0" noProof="0" dirty="0">
              <a:ln>
                <a:noFill/>
              </a:ln>
              <a:solidFill>
                <a:schemeClr val="lt1"/>
              </a:solidFill>
              <a:effectLst/>
              <a:uLnTx/>
              <a:uFillTx/>
              <a:latin typeface="Times New Roman" pitchFamily="18" charset="0"/>
              <a:ea typeface="+mn-ea"/>
              <a:cs typeface="Times New Roman" pitchFamily="18" charset="0"/>
            </a:endParaRPr>
          </a:p>
        </p:txBody>
      </p:sp>
      <p:pic>
        <p:nvPicPr>
          <p:cNvPr id="5" name="Picture 4">
            <a:extLst>
              <a:ext uri="{FF2B5EF4-FFF2-40B4-BE49-F238E27FC236}">
                <a16:creationId xmlns:a16="http://schemas.microsoft.com/office/drawing/2014/main" id="{34B3AC6B-6B2C-4CAC-9322-57E0A8BCED6E}"/>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377447" y="2090067"/>
            <a:ext cx="3000010" cy="954689"/>
          </a:xfrm>
          <a:prstGeom prst="rect">
            <a:avLst/>
          </a:prstGeom>
          <a:noFill/>
          <a:ln>
            <a:noFill/>
          </a:ln>
        </p:spPr>
      </p:pic>
      <p:sp>
        <p:nvSpPr>
          <p:cNvPr id="2" name="Rectangle 1">
            <a:extLst>
              <a:ext uri="{FF2B5EF4-FFF2-40B4-BE49-F238E27FC236}">
                <a16:creationId xmlns:a16="http://schemas.microsoft.com/office/drawing/2014/main" id="{BE8F7913-0952-4E0C-9771-870B257E347C}"/>
              </a:ext>
            </a:extLst>
          </p:cNvPr>
          <p:cNvSpPr/>
          <p:nvPr/>
        </p:nvSpPr>
        <p:spPr>
          <a:xfrm>
            <a:off x="2855166" y="4525286"/>
            <a:ext cx="774441" cy="4572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D17F8A5F-6862-4F5A-8897-E292818EFC31}"/>
              </a:ext>
            </a:extLst>
          </p:cNvPr>
          <p:cNvCxnSpPr/>
          <p:nvPr/>
        </p:nvCxnSpPr>
        <p:spPr>
          <a:xfrm>
            <a:off x="3629607" y="4753886"/>
            <a:ext cx="914400"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9" name="Rectangle 8">
            <a:extLst>
              <a:ext uri="{FF2B5EF4-FFF2-40B4-BE49-F238E27FC236}">
                <a16:creationId xmlns:a16="http://schemas.microsoft.com/office/drawing/2014/main" id="{A6C0D096-7364-4A60-BADA-AEBF4DEC2727}"/>
              </a:ext>
            </a:extLst>
          </p:cNvPr>
          <p:cNvSpPr/>
          <p:nvPr/>
        </p:nvSpPr>
        <p:spPr>
          <a:xfrm>
            <a:off x="2794515" y="5788028"/>
            <a:ext cx="774441" cy="4572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CD7C02C4-69D9-4B2E-87F7-6C4B0993CA0B}"/>
              </a:ext>
            </a:extLst>
          </p:cNvPr>
          <p:cNvCxnSpPr/>
          <p:nvPr/>
        </p:nvCxnSpPr>
        <p:spPr>
          <a:xfrm>
            <a:off x="3568956" y="6009277"/>
            <a:ext cx="1828800"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2" name="Straight Connector 11">
            <a:extLst>
              <a:ext uri="{FF2B5EF4-FFF2-40B4-BE49-F238E27FC236}">
                <a16:creationId xmlns:a16="http://schemas.microsoft.com/office/drawing/2014/main" id="{1B68C388-0EDB-4477-8C97-1C2C2852593D}"/>
              </a:ext>
            </a:extLst>
          </p:cNvPr>
          <p:cNvCxnSpPr/>
          <p:nvPr/>
        </p:nvCxnSpPr>
        <p:spPr>
          <a:xfrm>
            <a:off x="4511349" y="5934268"/>
            <a:ext cx="0" cy="182880"/>
          </a:xfrm>
          <a:prstGeom prst="line">
            <a:avLst/>
          </a:prstGeom>
        </p:spPr>
        <p:style>
          <a:lnRef idx="3">
            <a:schemeClr val="dk1"/>
          </a:lnRef>
          <a:fillRef idx="0">
            <a:schemeClr val="dk1"/>
          </a:fillRef>
          <a:effectRef idx="2">
            <a:schemeClr val="dk1"/>
          </a:effectRef>
          <a:fontRef idx="minor">
            <a:schemeClr val="tx1"/>
          </a:fontRef>
        </p:style>
      </p:cxnSp>
      <p:sp>
        <p:nvSpPr>
          <p:cNvPr id="13" name="Title 1">
            <a:extLst>
              <a:ext uri="{FF2B5EF4-FFF2-40B4-BE49-F238E27FC236}">
                <a16:creationId xmlns:a16="http://schemas.microsoft.com/office/drawing/2014/main" id="{7F7A3AEA-2109-4BA8-8B5F-B85721043E7A}"/>
              </a:ext>
            </a:extLst>
          </p:cNvPr>
          <p:cNvSpPr txBox="1">
            <a:spLocks/>
          </p:cNvSpPr>
          <p:nvPr/>
        </p:nvSpPr>
        <p:spPr>
          <a:xfrm>
            <a:off x="3496262" y="4007451"/>
            <a:ext cx="1901494" cy="705255"/>
          </a:xfrm>
          <a:prstGeom prst="rect">
            <a:avLst/>
          </a:prstGeom>
          <a:noFill/>
          <a:ln>
            <a:noFill/>
          </a:ln>
        </p:spPr>
        <p:style>
          <a:lnRef idx="1">
            <a:schemeClr val="accent3"/>
          </a:lnRef>
          <a:fillRef idx="3">
            <a:schemeClr val="accent3"/>
          </a:fillRef>
          <a:effectRef idx="2">
            <a:schemeClr val="accent3"/>
          </a:effectRef>
          <a:fontRef idx="minor">
            <a:schemeClr val="lt1"/>
          </a:fontRef>
        </p:style>
        <p:txBody>
          <a:bodyPr vert="horz" lIns="91440" tIns="45720" rIns="91440" bIns="45720" rtlCol="0" anchor="ctr">
            <a:normAutofit/>
          </a:bodyPr>
          <a:lstStyle>
            <a:lvl1pPr algn="ctr" defTabSz="1218804" rtl="0" eaLnBrk="1" latinLnBrk="0" hangingPunct="1">
              <a:spcBef>
                <a:spcPct val="0"/>
              </a:spcBef>
              <a:buNone/>
              <a:defRPr sz="5865"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defRPr/>
            </a:pPr>
            <a:r>
              <a:rPr lang="en-US" sz="2000" dirty="0">
                <a:solidFill>
                  <a:schemeClr val="tx1"/>
                </a:solidFill>
                <a:latin typeface="Times New Roman" pitchFamily="18" charset="0"/>
                <a:cs typeface="Times New Roman" pitchFamily="18" charset="0"/>
              </a:rPr>
              <a:t>1N</a:t>
            </a:r>
          </a:p>
        </p:txBody>
      </p:sp>
      <p:sp>
        <p:nvSpPr>
          <p:cNvPr id="14" name="Title 1">
            <a:extLst>
              <a:ext uri="{FF2B5EF4-FFF2-40B4-BE49-F238E27FC236}">
                <a16:creationId xmlns:a16="http://schemas.microsoft.com/office/drawing/2014/main" id="{15E23A74-57D5-40BF-A79A-2AD68B708B68}"/>
              </a:ext>
            </a:extLst>
          </p:cNvPr>
          <p:cNvSpPr txBox="1">
            <a:spLocks/>
          </p:cNvSpPr>
          <p:nvPr/>
        </p:nvSpPr>
        <p:spPr>
          <a:xfrm>
            <a:off x="3206037" y="6246772"/>
            <a:ext cx="1468598" cy="397841"/>
          </a:xfrm>
          <a:prstGeom prst="rect">
            <a:avLst/>
          </a:prstGeom>
          <a:noFill/>
          <a:ln>
            <a:noFill/>
          </a:ln>
        </p:spPr>
        <p:style>
          <a:lnRef idx="1">
            <a:schemeClr val="accent3"/>
          </a:lnRef>
          <a:fillRef idx="3">
            <a:schemeClr val="accent3"/>
          </a:fillRef>
          <a:effectRef idx="2">
            <a:schemeClr val="accent3"/>
          </a:effectRef>
          <a:fontRef idx="minor">
            <a:schemeClr val="lt1"/>
          </a:fontRef>
        </p:style>
        <p:txBody>
          <a:bodyPr vert="horz" lIns="91440" tIns="45720" rIns="91440" bIns="45720" rtlCol="0" anchor="ctr">
            <a:normAutofit/>
          </a:bodyPr>
          <a:lstStyle>
            <a:lvl1pPr algn="ctr" defTabSz="1218804" rtl="0" eaLnBrk="1" latinLnBrk="0" hangingPunct="1">
              <a:spcBef>
                <a:spcPct val="0"/>
              </a:spcBef>
              <a:buNone/>
              <a:defRPr sz="5865"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defRPr/>
            </a:pPr>
            <a:r>
              <a:rPr lang="en-US" sz="2000" dirty="0">
                <a:solidFill>
                  <a:schemeClr val="tx1"/>
                </a:solidFill>
                <a:latin typeface="Times New Roman" pitchFamily="18" charset="0"/>
                <a:cs typeface="Times New Roman" pitchFamily="18" charset="0"/>
              </a:rPr>
              <a:t>1N</a:t>
            </a:r>
          </a:p>
        </p:txBody>
      </p:sp>
      <p:cxnSp>
        <p:nvCxnSpPr>
          <p:cNvPr id="16" name="Straight Arrow Connector 15">
            <a:extLst>
              <a:ext uri="{FF2B5EF4-FFF2-40B4-BE49-F238E27FC236}">
                <a16:creationId xmlns:a16="http://schemas.microsoft.com/office/drawing/2014/main" id="{3C26E65E-8533-40FC-BA65-00A6626A9E31}"/>
              </a:ext>
            </a:extLst>
          </p:cNvPr>
          <p:cNvCxnSpPr/>
          <p:nvPr/>
        </p:nvCxnSpPr>
        <p:spPr>
          <a:xfrm>
            <a:off x="3538167" y="6119823"/>
            <a:ext cx="1005840"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5052291" y="5577703"/>
            <a:ext cx="539429" cy="400110"/>
          </a:xfrm>
          <a:prstGeom prst="rect">
            <a:avLst/>
          </a:prstGeom>
          <a:noFill/>
        </p:spPr>
        <p:txBody>
          <a:bodyPr wrap="square" rtlCol="0">
            <a:spAutoFit/>
          </a:bodyPr>
          <a:lstStyle/>
          <a:p>
            <a:r>
              <a:rPr lang="en-US" sz="2000" smtClean="0">
                <a:latin typeface="Times New Roman" panose="02020603050405020304" pitchFamily="18" charset="0"/>
                <a:cs typeface="Times New Roman" panose="02020603050405020304" pitchFamily="18" charset="0"/>
              </a:rPr>
              <a:t>2N</a:t>
            </a:r>
            <a:r>
              <a:rPr lang="en-US" smtClean="0"/>
              <a:t> </a:t>
            </a:r>
            <a:endParaRPr lang="en-US"/>
          </a:p>
        </p:txBody>
      </p:sp>
    </p:spTree>
    <p:extLst>
      <p:ext uri="{BB962C8B-B14F-4D97-AF65-F5344CB8AC3E}">
        <p14:creationId xmlns:p14="http://schemas.microsoft.com/office/powerpoint/2010/main" val="114995991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ình ảnh Học Thảo Luận Viết Bài Tập Về Nhà Làm Bài Toán, Bé, Phiên, Dễ  Thương miễn phí tải tập tin PNG PSDComment và Vector"/>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3011055" y="946587"/>
            <a:ext cx="5809672" cy="580967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60460" y="288698"/>
            <a:ext cx="11787971" cy="584775"/>
          </a:xfrm>
          <a:prstGeom prst="rect">
            <a:avLst/>
          </a:prstGeom>
        </p:spPr>
        <p:txBody>
          <a:bodyPr wrap="none">
            <a:spAutoFit/>
          </a:bodyPr>
          <a:lstStyle/>
          <a:p>
            <a:pPr algn="ctr"/>
            <a:r>
              <a:rPr lang="en-US" sz="3200" b="1">
                <a:solidFill>
                  <a:schemeClr val="accent1"/>
                </a:solidFill>
                <a:latin typeface="Times New Roman" panose="02020603050405020304" pitchFamily="18" charset="0"/>
                <a:cs typeface="Times New Roman" panose="02020603050405020304" pitchFamily="18" charset="0"/>
              </a:rPr>
              <a:t>THẢO LUẬN CẶP ĐÔI HOÀN THÀNH PHIẾU HỌC TẬP SỐ 7 </a:t>
            </a:r>
          </a:p>
        </p:txBody>
      </p:sp>
      <p:pic>
        <p:nvPicPr>
          <p:cNvPr id="6" name="Đồng hồ đếm ngược 15 phút _ 15 minute countdown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5509283" y="1151687"/>
            <a:ext cx="1090308" cy="613298"/>
          </a:xfrm>
          <a:prstGeom prst="rect">
            <a:avLst/>
          </a:prstGeom>
        </p:spPr>
      </p:pic>
    </p:spTree>
    <p:extLst>
      <p:ext uri="{BB962C8B-B14F-4D97-AF65-F5344CB8AC3E}">
        <p14:creationId xmlns:p14="http://schemas.microsoft.com/office/powerpoint/2010/main" val="98260870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solidFill>
                  <a:schemeClr val="accent1"/>
                </a:solidFill>
                <a:latin typeface="Times New Roman" panose="02020603050405020304" pitchFamily="18" charset="0"/>
                <a:cs typeface="Times New Roman" panose="02020603050405020304" pitchFamily="18" charset="0"/>
              </a:rPr>
              <a:t>ĐÁP ÁN PHIẾU HỌC TẬP SỐ 7 </a:t>
            </a:r>
            <a:endParaRPr lang="en-US" sz="3200" dirty="0"/>
          </a:p>
        </p:txBody>
      </p:sp>
      <p:sp>
        <p:nvSpPr>
          <p:cNvPr id="3" name="Content Placeholder 2"/>
          <p:cNvSpPr>
            <a:spLocks noGrp="1"/>
          </p:cNvSpPr>
          <p:nvPr>
            <p:ph idx="1"/>
          </p:nvPr>
        </p:nvSpPr>
        <p:spPr/>
        <p:txBody>
          <a:bodyPr>
            <a:normAutofit fontScale="55000" lnSpcReduction="20000"/>
          </a:bodyPr>
          <a:lstStyle/>
          <a:p>
            <a:pPr marL="0" indent="0">
              <a:buNone/>
            </a:pPr>
            <a:r>
              <a:rPr lang="en-US" sz="4400">
                <a:latin typeface="Times New Roman" panose="02020603050405020304" pitchFamily="18" charset="0"/>
                <a:cs typeface="Times New Roman" panose="02020603050405020304" pitchFamily="18" charset="0"/>
              </a:rPr>
              <a:t>Câu 1: </a:t>
            </a:r>
            <a:endParaRPr lang="en-US" sz="4400" smtClean="0">
              <a:latin typeface="Times New Roman" panose="02020603050405020304" pitchFamily="18" charset="0"/>
              <a:cs typeface="Times New Roman" panose="02020603050405020304" pitchFamily="18" charset="0"/>
            </a:endParaRPr>
          </a:p>
          <a:p>
            <a:pPr marL="0" indent="0">
              <a:buNone/>
            </a:pPr>
            <a:r>
              <a:rPr lang="en-US" sz="4400" smtClean="0">
                <a:latin typeface="Times New Roman" panose="02020603050405020304" pitchFamily="18" charset="0"/>
                <a:cs typeface="Times New Roman" panose="02020603050405020304" pitchFamily="18" charset="0"/>
              </a:rPr>
              <a:t>        </a:t>
            </a:r>
            <a:r>
              <a:rPr lang="en-US" sz="4400">
                <a:latin typeface="Times New Roman" panose="02020603050405020304" pitchFamily="18" charset="0"/>
                <a:cs typeface="Times New Roman" panose="02020603050405020304" pitchFamily="18" charset="0"/>
              </a:rPr>
              <a:t>a) Lực xuất hiện là lực kéo. Có phương nằm ngang, hướng từ trái sang phải</a:t>
            </a:r>
            <a:r>
              <a:rPr lang="en-US" sz="4400" smtClean="0">
                <a:latin typeface="Times New Roman" panose="02020603050405020304" pitchFamily="18" charset="0"/>
                <a:cs typeface="Times New Roman" panose="02020603050405020304" pitchFamily="18" charset="0"/>
              </a:rPr>
              <a:t>.</a:t>
            </a:r>
          </a:p>
          <a:p>
            <a:pPr marL="0" indent="0">
              <a:buNone/>
            </a:pPr>
            <a:r>
              <a:rPr lang="en-US" sz="4400" smtClean="0">
                <a:latin typeface="Times New Roman" panose="02020603050405020304" pitchFamily="18" charset="0"/>
                <a:cs typeface="Times New Roman" panose="02020603050405020304" pitchFamily="18" charset="0"/>
              </a:rPr>
              <a:t>        </a:t>
            </a:r>
            <a:r>
              <a:rPr lang="en-US" sz="4400">
                <a:latin typeface="Times New Roman" panose="02020603050405020304" pitchFamily="18" charset="0"/>
                <a:cs typeface="Times New Roman" panose="02020603050405020304" pitchFamily="18" charset="0"/>
              </a:rPr>
              <a:t>b) Lực xuất hiện là lực kéo. Có phương nằm ngang, hướng từ phải sang trái</a:t>
            </a:r>
            <a:r>
              <a:rPr lang="en-US" sz="4400" smtClean="0">
                <a:latin typeface="Times New Roman" panose="02020603050405020304" pitchFamily="18" charset="0"/>
                <a:cs typeface="Times New Roman" panose="02020603050405020304" pitchFamily="18" charset="0"/>
              </a:rPr>
              <a:t>.</a:t>
            </a:r>
          </a:p>
          <a:p>
            <a:pPr marL="0" indent="0">
              <a:buNone/>
            </a:pPr>
            <a:r>
              <a:rPr lang="en-US" sz="4400" smtClean="0">
                <a:latin typeface="Times New Roman" panose="02020603050405020304" pitchFamily="18" charset="0"/>
                <a:cs typeface="Times New Roman" panose="02020603050405020304" pitchFamily="18" charset="0"/>
              </a:rPr>
              <a:t>        </a:t>
            </a:r>
            <a:r>
              <a:rPr lang="en-US" sz="4400">
                <a:latin typeface="Times New Roman" panose="02020603050405020304" pitchFamily="18" charset="0"/>
                <a:cs typeface="Times New Roman" panose="02020603050405020304" pitchFamily="18" charset="0"/>
              </a:rPr>
              <a:t>c) Lực xuất hiện là lực đẩy. Có phương thẳng đứng, hướng từ trên xuống dưới</a:t>
            </a:r>
            <a:r>
              <a:rPr lang="en-US" sz="4400" smtClean="0">
                <a:latin typeface="Times New Roman" panose="02020603050405020304" pitchFamily="18" charset="0"/>
                <a:cs typeface="Times New Roman" panose="02020603050405020304" pitchFamily="18" charset="0"/>
              </a:rPr>
              <a:t>.</a:t>
            </a:r>
          </a:p>
          <a:p>
            <a:pPr marL="0" indent="0">
              <a:buNone/>
            </a:pPr>
            <a:r>
              <a:rPr lang="en-US" sz="4400" smtClean="0">
                <a:latin typeface="Times New Roman" panose="02020603050405020304" pitchFamily="18" charset="0"/>
                <a:cs typeface="Times New Roman" panose="02020603050405020304" pitchFamily="18" charset="0"/>
              </a:rPr>
              <a:t>        </a:t>
            </a:r>
            <a:r>
              <a:rPr lang="en-US" sz="4400">
                <a:latin typeface="Times New Roman" panose="02020603050405020304" pitchFamily="18" charset="0"/>
                <a:cs typeface="Times New Roman" panose="02020603050405020304" pitchFamily="18" charset="0"/>
              </a:rPr>
              <a:t>d) Lực xuất hiện là lực đẩy. Có phương thẳng đứng, hướng từ dưới lên trên</a:t>
            </a:r>
            <a:r>
              <a:rPr lang="en-US" sz="4400" smtClean="0">
                <a:latin typeface="Times New Roman" panose="02020603050405020304" pitchFamily="18" charset="0"/>
                <a:cs typeface="Times New Roman" panose="02020603050405020304" pitchFamily="18" charset="0"/>
              </a:rPr>
              <a:t>.</a:t>
            </a:r>
          </a:p>
          <a:p>
            <a:pPr marL="0" indent="0">
              <a:buNone/>
            </a:pPr>
            <a:r>
              <a:rPr lang="en-US" sz="4400" smtClean="0">
                <a:latin typeface="Times New Roman" panose="02020603050405020304" pitchFamily="18" charset="0"/>
                <a:cs typeface="Times New Roman" panose="02020603050405020304" pitchFamily="18" charset="0"/>
              </a:rPr>
              <a:t>        </a:t>
            </a:r>
            <a:r>
              <a:rPr lang="en-US" sz="4400">
                <a:latin typeface="Times New Roman" panose="02020603050405020304" pitchFamily="18" charset="0"/>
                <a:cs typeface="Times New Roman" panose="02020603050405020304" pitchFamily="18" charset="0"/>
              </a:rPr>
              <a:t>e) Lực xuất hiện là lực đẩy. Có phương thẳng đứng, hướng từ trên xuống dưới</a:t>
            </a:r>
            <a:r>
              <a:rPr lang="en-US" sz="4400" smtClean="0">
                <a:latin typeface="Times New Roman" panose="02020603050405020304" pitchFamily="18" charset="0"/>
                <a:cs typeface="Times New Roman" panose="02020603050405020304" pitchFamily="18" charset="0"/>
              </a:rPr>
              <a:t>.</a:t>
            </a:r>
          </a:p>
          <a:p>
            <a:pPr marL="0" indent="0">
              <a:buNone/>
            </a:pPr>
            <a:r>
              <a:rPr lang="en-US" sz="4400" smtClean="0">
                <a:latin typeface="Times New Roman" panose="02020603050405020304" pitchFamily="18" charset="0"/>
                <a:cs typeface="Times New Roman" panose="02020603050405020304" pitchFamily="18" charset="0"/>
              </a:rPr>
              <a:t>        </a:t>
            </a:r>
            <a:r>
              <a:rPr lang="en-US" sz="4400">
                <a:latin typeface="Times New Roman" panose="02020603050405020304" pitchFamily="18" charset="0"/>
                <a:cs typeface="Times New Roman" panose="02020603050405020304" pitchFamily="18" charset="0"/>
              </a:rPr>
              <a:t>g) Lực xuất hiện là lực kéo. Có phương nằm ngang, hướng từ phải sang trái</a:t>
            </a:r>
            <a:r>
              <a:rPr lang="en-US" sz="4400" smtClean="0">
                <a:latin typeface="Times New Roman" panose="02020603050405020304" pitchFamily="18" charset="0"/>
                <a:cs typeface="Times New Roman" panose="02020603050405020304" pitchFamily="18" charset="0"/>
              </a:rPr>
              <a:t>.</a:t>
            </a:r>
          </a:p>
          <a:p>
            <a:pPr marL="0" indent="0">
              <a:buNone/>
            </a:pPr>
            <a:r>
              <a:rPr lang="en-US" sz="4400" smtClean="0">
                <a:latin typeface="Times New Roman" panose="02020603050405020304" pitchFamily="18" charset="0"/>
                <a:cs typeface="Times New Roman" panose="02020603050405020304" pitchFamily="18" charset="0"/>
              </a:rPr>
              <a:t>Câu 2: HS tự lấy ví dụ.</a:t>
            </a:r>
          </a:p>
          <a:p>
            <a:pPr marL="0" indent="0">
              <a:buNone/>
            </a:pPr>
            <a:r>
              <a:rPr lang="en-US" sz="4400" smtClean="0">
                <a:latin typeface="Times New Roman" panose="02020603050405020304" pitchFamily="18" charset="0"/>
                <a:cs typeface="Times New Roman" panose="02020603050405020304" pitchFamily="18" charset="0"/>
              </a:rPr>
              <a:t>Câu 3: a,                                                           b,                                                        </a:t>
            </a:r>
            <a:r>
              <a:rPr lang="en-US" smtClean="0"/>
              <a:t>                                                                       </a:t>
            </a:r>
            <a:endParaRPr lang="en-US"/>
          </a:p>
        </p:txBody>
      </p:sp>
      <p:pic>
        <p:nvPicPr>
          <p:cNvPr id="4" name="Picture 3" descr="Giải SBT Vật Lí 8 | Giải bài tập Sách bài tập Vật Lí 8"/>
          <p:cNvPicPr/>
          <p:nvPr/>
        </p:nvPicPr>
        <p:blipFill>
          <a:blip r:embed="rId2">
            <a:extLst>
              <a:ext uri="{28A0092B-C50C-407E-A947-70E740481C1C}">
                <a14:useLocalDpi xmlns:a14="http://schemas.microsoft.com/office/drawing/2010/main" val="0"/>
              </a:ext>
            </a:extLst>
          </a:blip>
          <a:srcRect/>
          <a:stretch>
            <a:fillRect/>
          </a:stretch>
        </p:blipFill>
        <p:spPr bwMode="auto">
          <a:xfrm>
            <a:off x="2016586" y="4889355"/>
            <a:ext cx="3054178" cy="1326718"/>
          </a:xfrm>
          <a:prstGeom prst="rect">
            <a:avLst/>
          </a:prstGeom>
          <a:noFill/>
          <a:ln>
            <a:noFill/>
          </a:ln>
        </p:spPr>
      </p:pic>
      <p:sp>
        <p:nvSpPr>
          <p:cNvPr id="5" name="Rectangle 4">
            <a:extLst>
              <a:ext uri="{FF2B5EF4-FFF2-40B4-BE49-F238E27FC236}">
                <a16:creationId xmlns:a16="http://schemas.microsoft.com/office/drawing/2014/main" id="{BE8F7913-0952-4E0C-9771-870B257E347C}"/>
              </a:ext>
            </a:extLst>
          </p:cNvPr>
          <p:cNvSpPr/>
          <p:nvPr/>
        </p:nvSpPr>
        <p:spPr>
          <a:xfrm>
            <a:off x="7195126" y="5758873"/>
            <a:ext cx="774065" cy="4572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endParaRPr lang="en-US"/>
          </a:p>
        </p:txBody>
      </p:sp>
      <p:cxnSp>
        <p:nvCxnSpPr>
          <p:cNvPr id="6" name="Straight Arrow Connector 5">
            <a:extLst>
              <a:ext uri="{FF2B5EF4-FFF2-40B4-BE49-F238E27FC236}">
                <a16:creationId xmlns:a16="http://schemas.microsoft.com/office/drawing/2014/main" id="{D17F8A5F-6862-4F5A-8897-E292818EFC31}"/>
              </a:ext>
            </a:extLst>
          </p:cNvPr>
          <p:cNvCxnSpPr/>
          <p:nvPr/>
        </p:nvCxnSpPr>
        <p:spPr>
          <a:xfrm>
            <a:off x="7969191" y="5987473"/>
            <a:ext cx="914400"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7" name="Title 1">
            <a:extLst>
              <a:ext uri="{FF2B5EF4-FFF2-40B4-BE49-F238E27FC236}">
                <a16:creationId xmlns:a16="http://schemas.microsoft.com/office/drawing/2014/main" id="{7F7A3AEA-2109-4BA8-8B5F-B85721043E7A}"/>
              </a:ext>
            </a:extLst>
          </p:cNvPr>
          <p:cNvSpPr txBox="1">
            <a:spLocks/>
          </p:cNvSpPr>
          <p:nvPr/>
        </p:nvSpPr>
        <p:spPr>
          <a:xfrm>
            <a:off x="8426391" y="5577898"/>
            <a:ext cx="791845" cy="361950"/>
          </a:xfrm>
          <a:prstGeom prst="rect">
            <a:avLst/>
          </a:prstGeom>
          <a:noFill/>
          <a:ln w="6350" cap="flat" cmpd="sng" algn="ctr">
            <a:noFill/>
            <a:prstDash val="solid"/>
            <a:miter lim="800000"/>
          </a:ln>
          <a:effectLst/>
        </p:spPr>
        <p:txBody>
          <a:bodyPr vert="horz" wrap="square" lIns="91440" tIns="45720" rIns="91440" bIns="45720" rtlCol="0" anchor="ctr">
            <a:noAutofit/>
          </a:bodyPr>
          <a:lstStyle/>
          <a:p>
            <a:pPr>
              <a:spcAft>
                <a:spcPts val="0"/>
              </a:spcAft>
            </a:pPr>
            <a:r>
              <a:rPr lang="vi-VN" sz="2000" kern="120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500N</a:t>
            </a:r>
            <a:endParaRPr lang="en-US" sz="2000">
              <a:effectLst/>
              <a:latin typeface="Calibri" panose="020F0502020204030204" pitchFamily="34" charset="0"/>
              <a:ea typeface="Calibri" panose="020F0502020204030204" pitchFamily="34" charset="0"/>
              <a:cs typeface="Arial" panose="020B0604020202020204" pitchFamily="34" charset="0"/>
            </a:endParaRPr>
          </a:p>
        </p:txBody>
      </p:sp>
      <p:sp>
        <p:nvSpPr>
          <p:cNvPr id="9" name="Title 1">
            <a:extLst>
              <a:ext uri="{FF2B5EF4-FFF2-40B4-BE49-F238E27FC236}">
                <a16:creationId xmlns:a16="http://schemas.microsoft.com/office/drawing/2014/main" id="{7F7A3AEA-2109-4BA8-8B5F-B85721043E7A}"/>
              </a:ext>
            </a:extLst>
          </p:cNvPr>
          <p:cNvSpPr txBox="1">
            <a:spLocks/>
          </p:cNvSpPr>
          <p:nvPr/>
        </p:nvSpPr>
        <p:spPr>
          <a:xfrm>
            <a:off x="3798583" y="5113236"/>
            <a:ext cx="1901494" cy="705255"/>
          </a:xfrm>
          <a:prstGeom prst="rect">
            <a:avLst/>
          </a:prstGeom>
          <a:noFill/>
          <a:ln>
            <a:noFill/>
          </a:ln>
        </p:spPr>
        <p:style>
          <a:lnRef idx="1">
            <a:schemeClr val="accent3"/>
          </a:lnRef>
          <a:fillRef idx="3">
            <a:schemeClr val="accent3"/>
          </a:fillRef>
          <a:effectRef idx="2">
            <a:schemeClr val="accent3"/>
          </a:effectRef>
          <a:fontRef idx="minor">
            <a:schemeClr val="lt1"/>
          </a:fontRef>
        </p:style>
        <p:txBody>
          <a:bodyPr vert="horz" lIns="91440" tIns="45720" rIns="91440" bIns="45720" rtlCol="0" anchor="ctr">
            <a:normAutofit/>
          </a:bodyPr>
          <a:lstStyle>
            <a:lvl1pPr algn="ctr" defTabSz="1218804" rtl="0" eaLnBrk="1" latinLnBrk="0" hangingPunct="1">
              <a:spcBef>
                <a:spcPct val="0"/>
              </a:spcBef>
              <a:buNone/>
              <a:defRPr sz="5865"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defRPr/>
            </a:pPr>
            <a:r>
              <a:rPr lang="en-US" sz="2000" smtClean="0">
                <a:solidFill>
                  <a:schemeClr val="tx1"/>
                </a:solidFill>
                <a:latin typeface="Times New Roman" pitchFamily="18" charset="0"/>
                <a:cs typeface="Times New Roman" pitchFamily="18" charset="0"/>
              </a:rPr>
              <a:t>2000N</a:t>
            </a:r>
            <a:endParaRPr lang="en-US" sz="20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234479504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ounded Rectangle 33">
            <a:extLst>
              <a:ext uri="{FF2B5EF4-FFF2-40B4-BE49-F238E27FC236}">
                <a16:creationId xmlns:a16="http://schemas.microsoft.com/office/drawing/2014/main" id="{71701B39-881E-40BE-B59F-705021FFB95D}"/>
              </a:ext>
            </a:extLst>
          </p:cNvPr>
          <p:cNvSpPr/>
          <p:nvPr/>
        </p:nvSpPr>
        <p:spPr>
          <a:xfrm>
            <a:off x="7357525" y="5001492"/>
            <a:ext cx="3989339" cy="568036"/>
          </a:xfrm>
          <a:prstGeom prst="roundRect">
            <a:avLst/>
          </a:prstGeom>
          <a:solidFill>
            <a:srgbClr val="FFB03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latin typeface="Times New Roman" pitchFamily="18" charset="0"/>
                <a:cs typeface="Times New Roman" pitchFamily="18" charset="0"/>
              </a:rPr>
              <a:t>Tác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dụng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đẩy</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hoặc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kéo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của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vật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này</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lên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vật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khác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được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gọi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là</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lực</a:t>
            </a:r>
            <a:endParaRPr lang="en-US" sz="2000" dirty="0">
              <a:latin typeface="Muli" panose="00000500000000000000" pitchFamily="2" charset="0"/>
            </a:endParaRPr>
          </a:p>
        </p:txBody>
      </p:sp>
      <p:sp>
        <p:nvSpPr>
          <p:cNvPr id="54" name="Rounded Rectangle 34">
            <a:extLst>
              <a:ext uri="{FF2B5EF4-FFF2-40B4-BE49-F238E27FC236}">
                <a16:creationId xmlns:a16="http://schemas.microsoft.com/office/drawing/2014/main" id="{CC105064-EF79-43DD-8877-D2458CB4EF46}"/>
              </a:ext>
            </a:extLst>
          </p:cNvPr>
          <p:cNvSpPr/>
          <p:nvPr/>
        </p:nvSpPr>
        <p:spPr>
          <a:xfrm>
            <a:off x="7439891" y="5902036"/>
            <a:ext cx="4294909" cy="609600"/>
          </a:xfrm>
          <a:prstGeom prst="roundRect">
            <a:avLst/>
          </a:prstGeom>
          <a:solidFill>
            <a:srgbClr val="FFB03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latin typeface="Times New Roman" pitchFamily="18" charset="0"/>
                <a:cs typeface="Times New Roman" pitchFamily="18" charset="0"/>
              </a:rPr>
              <a:t>Phương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của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lực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chính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là</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phương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đẩy</a:t>
            </a:r>
            <a:r>
              <a:rPr lang="en-US" sz="2000" dirty="0">
                <a:latin typeface="Times New Roman" pitchFamily="18" charset="0"/>
                <a:cs typeface="Times New Roman" pitchFamily="18" charset="0"/>
              </a:rPr>
              <a:t> , </a:t>
            </a:r>
            <a:r>
              <a:rPr lang="en-US" sz="2000" dirty="0" err="1">
                <a:latin typeface="Times New Roman" pitchFamily="18" charset="0"/>
                <a:cs typeface="Times New Roman" pitchFamily="18" charset="0"/>
              </a:rPr>
              <a:t>kéo</a:t>
            </a:r>
            <a:endParaRPr lang="en-US" sz="2000" dirty="0">
              <a:latin typeface="Muli" panose="00000500000000000000" pitchFamily="2" charset="0"/>
            </a:endParaRPr>
          </a:p>
        </p:txBody>
      </p:sp>
      <p:sp>
        <p:nvSpPr>
          <p:cNvPr id="55" name="Rounded Rectangle 35">
            <a:extLst>
              <a:ext uri="{FF2B5EF4-FFF2-40B4-BE49-F238E27FC236}">
                <a16:creationId xmlns:a16="http://schemas.microsoft.com/office/drawing/2014/main" id="{3B9E5B95-4600-4BF0-841A-C31DA2354586}"/>
              </a:ext>
            </a:extLst>
          </p:cNvPr>
          <p:cNvSpPr/>
          <p:nvPr/>
        </p:nvSpPr>
        <p:spPr>
          <a:xfrm>
            <a:off x="7297404" y="4128655"/>
            <a:ext cx="4617512" cy="623301"/>
          </a:xfrm>
          <a:prstGeom prst="roundRect">
            <a:avLst/>
          </a:prstGeom>
          <a:solidFill>
            <a:srgbClr val="FFB03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latin typeface="Times New Roman" pitchFamily="18" charset="0"/>
                <a:cs typeface="Times New Roman" pitchFamily="18" charset="0"/>
              </a:rPr>
              <a:t>Khi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vật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này</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đẩy</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hoặc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kéo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vật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kia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nói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vật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này</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tác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dụng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lực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lên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vật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kia</a:t>
            </a:r>
            <a:endParaRPr lang="en-US" sz="2000" dirty="0">
              <a:latin typeface="Muli" panose="00000500000000000000" pitchFamily="2" charset="0"/>
            </a:endParaRPr>
          </a:p>
        </p:txBody>
      </p:sp>
      <p:grpSp>
        <p:nvGrpSpPr>
          <p:cNvPr id="2" name="Group 55">
            <a:extLst>
              <a:ext uri="{FF2B5EF4-FFF2-40B4-BE49-F238E27FC236}">
                <a16:creationId xmlns:a16="http://schemas.microsoft.com/office/drawing/2014/main" id="{9F1E10EF-5B1D-4354-813C-4DAD083A5E30}"/>
              </a:ext>
            </a:extLst>
          </p:cNvPr>
          <p:cNvGrpSpPr/>
          <p:nvPr/>
        </p:nvGrpSpPr>
        <p:grpSpPr>
          <a:xfrm>
            <a:off x="6439844" y="5873451"/>
            <a:ext cx="1190850" cy="522120"/>
            <a:chOff x="6056290" y="3795606"/>
            <a:chExt cx="2179325" cy="955509"/>
          </a:xfrm>
          <a:solidFill>
            <a:srgbClr val="FFB03B"/>
          </a:solidFill>
          <a:effectLst/>
        </p:grpSpPr>
        <p:sp>
          <p:nvSpPr>
            <p:cNvPr id="63" name="Mind map leaf">
              <a:extLst>
                <a:ext uri="{FF2B5EF4-FFF2-40B4-BE49-F238E27FC236}">
                  <a16:creationId xmlns:a16="http://schemas.microsoft.com/office/drawing/2014/main" id="{95C70D14-C3B2-4710-8049-AAE25A8C1C94}"/>
                </a:ext>
              </a:extLst>
            </p:cNvPr>
            <p:cNvSpPr/>
            <p:nvPr/>
          </p:nvSpPr>
          <p:spPr>
            <a:xfrm>
              <a:off x="6056290" y="3795606"/>
              <a:ext cx="2170588" cy="896517"/>
            </a:xfrm>
            <a:custGeom>
              <a:avLst/>
              <a:gdLst/>
              <a:ahLst/>
              <a:cxnLst/>
              <a:rect l="0" t="0" r="0" b="0"/>
              <a:pathLst>
                <a:path w="1037400" h="2713200">
                  <a:moveTo>
                    <a:pt x="-91200" y="0"/>
                  </a:moveTo>
                  <a:lnTo>
                    <a:pt x="91200" y="0"/>
                  </a:lnTo>
                  <a:cubicBezTo>
                    <a:pt x="91200" y="0"/>
                    <a:pt x="225522" y="209950"/>
                    <a:pt x="321369" y="686374"/>
                  </a:cubicBezTo>
                  <a:cubicBezTo>
                    <a:pt x="360409" y="880430"/>
                    <a:pt x="461983" y="1457589"/>
                    <a:pt x="558166" y="1857250"/>
                  </a:cubicBezTo>
                  <a:cubicBezTo>
                    <a:pt x="639778" y="2196362"/>
                    <a:pt x="739835" y="2391994"/>
                    <a:pt x="817517" y="2503250"/>
                  </a:cubicBezTo>
                  <a:cubicBezTo>
                    <a:pt x="885172" y="2600150"/>
                    <a:pt x="1037400" y="2713200"/>
                    <a:pt x="1037400" y="2713200"/>
                  </a:cubicBezTo>
                  <a:cubicBezTo>
                    <a:pt x="1037400" y="2713200"/>
                    <a:pt x="755498" y="2680900"/>
                    <a:pt x="586356" y="2244850"/>
                  </a:cubicBezTo>
                  <a:cubicBezTo>
                    <a:pt x="379381" y="1711269"/>
                    <a:pt x="338283" y="1300079"/>
                    <a:pt x="140952" y="710601"/>
                  </a:cubicBezTo>
                  <a:cubicBezTo>
                    <a:pt x="-19591" y="231023"/>
                    <a:pt x="-91200" y="0"/>
                    <a:pt x="-91200" y="0"/>
                  </a:cubicBezTo>
                  <a:close/>
                </a:path>
              </a:pathLst>
            </a:custGeom>
            <a:grpFill/>
            <a:ln w="7600" cap="flat">
              <a:noFill/>
              <a:bevel/>
            </a:ln>
            <a:effectLst>
              <a:outerShdw blurRad="60000" dist="30400" dir="5400000" algn="tl">
                <a:srgbClr val="000000">
                  <a:alpha val="60000"/>
                </a:srgbClr>
              </a:outerShdw>
            </a:effectLst>
          </p:spPr>
        </p:sp>
        <p:sp>
          <p:nvSpPr>
            <p:cNvPr id="66" name="Oval 65">
              <a:extLst>
                <a:ext uri="{FF2B5EF4-FFF2-40B4-BE49-F238E27FC236}">
                  <a16:creationId xmlns:a16="http://schemas.microsoft.com/office/drawing/2014/main" id="{17039882-4757-48DE-8ED6-486C97440490}"/>
                </a:ext>
              </a:extLst>
            </p:cNvPr>
            <p:cNvSpPr/>
            <p:nvPr/>
          </p:nvSpPr>
          <p:spPr>
            <a:xfrm>
              <a:off x="8070661" y="4586161"/>
              <a:ext cx="164954" cy="1649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67">
            <a:extLst>
              <a:ext uri="{FF2B5EF4-FFF2-40B4-BE49-F238E27FC236}">
                <a16:creationId xmlns:a16="http://schemas.microsoft.com/office/drawing/2014/main" id="{F8FBBB01-5640-439D-A3C4-290421582C9F}"/>
              </a:ext>
            </a:extLst>
          </p:cNvPr>
          <p:cNvGrpSpPr/>
          <p:nvPr/>
        </p:nvGrpSpPr>
        <p:grpSpPr>
          <a:xfrm flipV="1">
            <a:off x="6412135" y="5222924"/>
            <a:ext cx="1190850" cy="522120"/>
            <a:chOff x="6056290" y="3795606"/>
            <a:chExt cx="2179325" cy="955509"/>
          </a:xfrm>
          <a:solidFill>
            <a:srgbClr val="FFB03B"/>
          </a:solidFill>
          <a:effectLst/>
        </p:grpSpPr>
        <p:sp>
          <p:nvSpPr>
            <p:cNvPr id="69" name="Mind map leaf">
              <a:extLst>
                <a:ext uri="{FF2B5EF4-FFF2-40B4-BE49-F238E27FC236}">
                  <a16:creationId xmlns:a16="http://schemas.microsoft.com/office/drawing/2014/main" id="{BCCE4561-AB3F-49B8-88E5-9DD656B4D0C4}"/>
                </a:ext>
              </a:extLst>
            </p:cNvPr>
            <p:cNvSpPr/>
            <p:nvPr/>
          </p:nvSpPr>
          <p:spPr>
            <a:xfrm>
              <a:off x="6056290" y="3795606"/>
              <a:ext cx="2170588" cy="896517"/>
            </a:xfrm>
            <a:custGeom>
              <a:avLst/>
              <a:gdLst/>
              <a:ahLst/>
              <a:cxnLst/>
              <a:rect l="0" t="0" r="0" b="0"/>
              <a:pathLst>
                <a:path w="1037400" h="2713200">
                  <a:moveTo>
                    <a:pt x="-91200" y="0"/>
                  </a:moveTo>
                  <a:lnTo>
                    <a:pt x="91200" y="0"/>
                  </a:lnTo>
                  <a:cubicBezTo>
                    <a:pt x="91200" y="0"/>
                    <a:pt x="225522" y="209950"/>
                    <a:pt x="321369" y="686374"/>
                  </a:cubicBezTo>
                  <a:cubicBezTo>
                    <a:pt x="360409" y="880430"/>
                    <a:pt x="461983" y="1457589"/>
                    <a:pt x="558166" y="1857250"/>
                  </a:cubicBezTo>
                  <a:cubicBezTo>
                    <a:pt x="639778" y="2196362"/>
                    <a:pt x="739835" y="2391994"/>
                    <a:pt x="817517" y="2503250"/>
                  </a:cubicBezTo>
                  <a:cubicBezTo>
                    <a:pt x="885172" y="2600150"/>
                    <a:pt x="1037400" y="2713200"/>
                    <a:pt x="1037400" y="2713200"/>
                  </a:cubicBezTo>
                  <a:cubicBezTo>
                    <a:pt x="1037400" y="2713200"/>
                    <a:pt x="755498" y="2680900"/>
                    <a:pt x="586356" y="2244850"/>
                  </a:cubicBezTo>
                  <a:cubicBezTo>
                    <a:pt x="379381" y="1711269"/>
                    <a:pt x="338283" y="1300079"/>
                    <a:pt x="140952" y="710601"/>
                  </a:cubicBezTo>
                  <a:cubicBezTo>
                    <a:pt x="-19591" y="231023"/>
                    <a:pt x="-91200" y="0"/>
                    <a:pt x="-91200" y="0"/>
                  </a:cubicBezTo>
                  <a:close/>
                </a:path>
              </a:pathLst>
            </a:custGeom>
            <a:grpFill/>
            <a:ln w="7600" cap="flat">
              <a:noFill/>
              <a:bevel/>
            </a:ln>
            <a:effectLst>
              <a:outerShdw blurRad="60000" dist="30400" dir="5400000" algn="tl">
                <a:srgbClr val="000000">
                  <a:alpha val="60000"/>
                </a:srgbClr>
              </a:outerShdw>
            </a:effectLst>
          </p:spPr>
        </p:sp>
        <p:sp>
          <p:nvSpPr>
            <p:cNvPr id="71" name="Oval 70">
              <a:extLst>
                <a:ext uri="{FF2B5EF4-FFF2-40B4-BE49-F238E27FC236}">
                  <a16:creationId xmlns:a16="http://schemas.microsoft.com/office/drawing/2014/main" id="{5448858B-E353-47DB-B39A-DE4B9549709B}"/>
                </a:ext>
              </a:extLst>
            </p:cNvPr>
            <p:cNvSpPr/>
            <p:nvPr/>
          </p:nvSpPr>
          <p:spPr>
            <a:xfrm>
              <a:off x="8070661" y="4586161"/>
              <a:ext cx="164954" cy="1649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71">
            <a:extLst>
              <a:ext uri="{FF2B5EF4-FFF2-40B4-BE49-F238E27FC236}">
                <a16:creationId xmlns:a16="http://schemas.microsoft.com/office/drawing/2014/main" id="{348A6699-B9BF-4325-AD2F-E406AB8AEBB9}"/>
              </a:ext>
            </a:extLst>
          </p:cNvPr>
          <p:cNvGrpSpPr/>
          <p:nvPr/>
        </p:nvGrpSpPr>
        <p:grpSpPr>
          <a:xfrm rot="20148207" flipV="1">
            <a:off x="6228921" y="4749758"/>
            <a:ext cx="1190850" cy="522120"/>
            <a:chOff x="6056290" y="3795606"/>
            <a:chExt cx="2179325" cy="955509"/>
          </a:xfrm>
          <a:solidFill>
            <a:srgbClr val="FFB03B"/>
          </a:solidFill>
          <a:effectLst/>
        </p:grpSpPr>
        <p:sp>
          <p:nvSpPr>
            <p:cNvPr id="73" name="Mind map leaf">
              <a:extLst>
                <a:ext uri="{FF2B5EF4-FFF2-40B4-BE49-F238E27FC236}">
                  <a16:creationId xmlns:a16="http://schemas.microsoft.com/office/drawing/2014/main" id="{4BB54292-DC2E-4CD6-BFEA-A31E58D19B3A}"/>
                </a:ext>
              </a:extLst>
            </p:cNvPr>
            <p:cNvSpPr/>
            <p:nvPr/>
          </p:nvSpPr>
          <p:spPr>
            <a:xfrm>
              <a:off x="6056290" y="3795606"/>
              <a:ext cx="2170588" cy="896517"/>
            </a:xfrm>
            <a:custGeom>
              <a:avLst/>
              <a:gdLst/>
              <a:ahLst/>
              <a:cxnLst/>
              <a:rect l="0" t="0" r="0" b="0"/>
              <a:pathLst>
                <a:path w="1037400" h="2713200">
                  <a:moveTo>
                    <a:pt x="-91200" y="0"/>
                  </a:moveTo>
                  <a:lnTo>
                    <a:pt x="91200" y="0"/>
                  </a:lnTo>
                  <a:cubicBezTo>
                    <a:pt x="91200" y="0"/>
                    <a:pt x="225522" y="209950"/>
                    <a:pt x="321369" y="686374"/>
                  </a:cubicBezTo>
                  <a:cubicBezTo>
                    <a:pt x="360409" y="880430"/>
                    <a:pt x="461983" y="1457589"/>
                    <a:pt x="558166" y="1857250"/>
                  </a:cubicBezTo>
                  <a:cubicBezTo>
                    <a:pt x="639778" y="2196362"/>
                    <a:pt x="739835" y="2391994"/>
                    <a:pt x="817517" y="2503250"/>
                  </a:cubicBezTo>
                  <a:cubicBezTo>
                    <a:pt x="885172" y="2600150"/>
                    <a:pt x="1037400" y="2713200"/>
                    <a:pt x="1037400" y="2713200"/>
                  </a:cubicBezTo>
                  <a:cubicBezTo>
                    <a:pt x="1037400" y="2713200"/>
                    <a:pt x="755498" y="2680900"/>
                    <a:pt x="586356" y="2244850"/>
                  </a:cubicBezTo>
                  <a:cubicBezTo>
                    <a:pt x="379381" y="1711269"/>
                    <a:pt x="338283" y="1300079"/>
                    <a:pt x="140952" y="710601"/>
                  </a:cubicBezTo>
                  <a:cubicBezTo>
                    <a:pt x="-19591" y="231023"/>
                    <a:pt x="-91200" y="0"/>
                    <a:pt x="-91200" y="0"/>
                  </a:cubicBezTo>
                  <a:close/>
                </a:path>
              </a:pathLst>
            </a:custGeom>
            <a:grpFill/>
            <a:ln w="7600" cap="flat">
              <a:noFill/>
              <a:bevel/>
            </a:ln>
            <a:effectLst>
              <a:outerShdw blurRad="60000" dist="30400" dir="5400000" algn="tl">
                <a:srgbClr val="000000">
                  <a:alpha val="60000"/>
                </a:srgbClr>
              </a:outerShdw>
            </a:effectLst>
          </p:spPr>
        </p:sp>
        <p:sp>
          <p:nvSpPr>
            <p:cNvPr id="74" name="Oval 73">
              <a:extLst>
                <a:ext uri="{FF2B5EF4-FFF2-40B4-BE49-F238E27FC236}">
                  <a16:creationId xmlns:a16="http://schemas.microsoft.com/office/drawing/2014/main" id="{CB2C4054-C56C-4BAA-BE29-3DB460C1471B}"/>
                </a:ext>
              </a:extLst>
            </p:cNvPr>
            <p:cNvSpPr/>
            <p:nvPr/>
          </p:nvSpPr>
          <p:spPr>
            <a:xfrm>
              <a:off x="8070661" y="4586161"/>
              <a:ext cx="164954" cy="1649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ounded Rectangle 45">
            <a:extLst>
              <a:ext uri="{FF2B5EF4-FFF2-40B4-BE49-F238E27FC236}">
                <a16:creationId xmlns:a16="http://schemas.microsoft.com/office/drawing/2014/main" id="{C3489A59-B8C1-47D8-B20F-5D42431F63D1}"/>
              </a:ext>
            </a:extLst>
          </p:cNvPr>
          <p:cNvSpPr/>
          <p:nvPr/>
        </p:nvSpPr>
        <p:spPr>
          <a:xfrm>
            <a:off x="7976612" y="2202873"/>
            <a:ext cx="3494952" cy="540326"/>
          </a:xfrm>
          <a:prstGeom prst="roundRect">
            <a:avLst/>
          </a:prstGeom>
          <a:solidFill>
            <a:srgbClr val="1695A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000" dirty="0" err="1"/>
              <a:t>Làm</a:t>
            </a:r>
            <a:r>
              <a:rPr lang="en-US" sz="2000" dirty="0"/>
              <a:t> </a:t>
            </a:r>
            <a:r>
              <a:rPr lang="en-US" sz="2000" dirty="0" err="1"/>
              <a:t>thay</a:t>
            </a:r>
            <a:r>
              <a:rPr lang="en-US" sz="2000" dirty="0"/>
              <a:t> </a:t>
            </a:r>
            <a:r>
              <a:rPr lang="en-US" sz="2000" dirty="0" err="1"/>
              <a:t>đổi</a:t>
            </a:r>
            <a:r>
              <a:rPr lang="en-US" sz="2000" dirty="0"/>
              <a:t> </a:t>
            </a:r>
            <a:r>
              <a:rPr lang="en-US" sz="2000" dirty="0" err="1"/>
              <a:t>tốc</a:t>
            </a:r>
            <a:r>
              <a:rPr lang="en-US" sz="2000" dirty="0"/>
              <a:t> </a:t>
            </a:r>
            <a:r>
              <a:rPr lang="en-US" sz="2000" dirty="0" err="1"/>
              <a:t>độ</a:t>
            </a:r>
            <a:r>
              <a:rPr lang="en-US" sz="2000" dirty="0"/>
              <a:t> </a:t>
            </a:r>
            <a:r>
              <a:rPr lang="en-US" sz="2000" dirty="0" err="1"/>
              <a:t>của</a:t>
            </a:r>
            <a:r>
              <a:rPr lang="en-US" sz="2000" dirty="0"/>
              <a:t> </a:t>
            </a:r>
            <a:r>
              <a:rPr lang="en-US" sz="2000" dirty="0" err="1"/>
              <a:t>vật</a:t>
            </a:r>
            <a:r>
              <a:rPr lang="en-US" sz="2000" dirty="0"/>
              <a:t> </a:t>
            </a:r>
          </a:p>
        </p:txBody>
      </p:sp>
      <p:sp>
        <p:nvSpPr>
          <p:cNvPr id="76" name="Rounded Rectangle 46">
            <a:extLst>
              <a:ext uri="{FF2B5EF4-FFF2-40B4-BE49-F238E27FC236}">
                <a16:creationId xmlns:a16="http://schemas.microsoft.com/office/drawing/2014/main" id="{514C8A3C-975C-478B-8F05-B7B246B81F12}"/>
              </a:ext>
            </a:extLst>
          </p:cNvPr>
          <p:cNvSpPr/>
          <p:nvPr/>
        </p:nvSpPr>
        <p:spPr>
          <a:xfrm>
            <a:off x="8018183" y="2923309"/>
            <a:ext cx="3688915" cy="484909"/>
          </a:xfrm>
          <a:prstGeom prst="roundRect">
            <a:avLst/>
          </a:prstGeom>
          <a:solidFill>
            <a:srgbClr val="1695A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000" dirty="0" err="1"/>
              <a:t>Làm</a:t>
            </a:r>
            <a:r>
              <a:rPr lang="en-US" sz="2000" dirty="0"/>
              <a:t> </a:t>
            </a:r>
            <a:r>
              <a:rPr lang="en-US" sz="2000" dirty="0" err="1"/>
              <a:t>thay</a:t>
            </a:r>
            <a:r>
              <a:rPr lang="en-US" sz="2000" dirty="0"/>
              <a:t> </a:t>
            </a:r>
            <a:r>
              <a:rPr lang="en-US" sz="2000" dirty="0" err="1"/>
              <a:t>đổi</a:t>
            </a:r>
            <a:r>
              <a:rPr lang="en-US" sz="2000" dirty="0"/>
              <a:t> </a:t>
            </a:r>
            <a:r>
              <a:rPr lang="en-US" sz="2000" dirty="0" err="1"/>
              <a:t>hướng</a:t>
            </a:r>
            <a:r>
              <a:rPr lang="en-US" sz="2000" dirty="0"/>
              <a:t> </a:t>
            </a:r>
            <a:r>
              <a:rPr lang="en-US" sz="2000" dirty="0" err="1"/>
              <a:t>chuyển</a:t>
            </a:r>
            <a:r>
              <a:rPr lang="en-US" sz="2000" dirty="0"/>
              <a:t> </a:t>
            </a:r>
            <a:r>
              <a:rPr lang="en-US" sz="2000" dirty="0" err="1"/>
              <a:t>động</a:t>
            </a:r>
            <a:r>
              <a:rPr lang="en-US" sz="2000" dirty="0"/>
              <a:t> </a:t>
            </a:r>
            <a:r>
              <a:rPr lang="en-US" sz="2000" dirty="0" err="1"/>
              <a:t>của</a:t>
            </a:r>
            <a:r>
              <a:rPr lang="en-US" sz="2000" dirty="0"/>
              <a:t> </a:t>
            </a:r>
            <a:r>
              <a:rPr lang="en-US" sz="2000" dirty="0" err="1"/>
              <a:t>vật</a:t>
            </a:r>
            <a:endParaRPr lang="en-US" sz="2000" dirty="0"/>
          </a:p>
        </p:txBody>
      </p:sp>
      <p:grpSp>
        <p:nvGrpSpPr>
          <p:cNvPr id="5" name="Group 76">
            <a:extLst>
              <a:ext uri="{FF2B5EF4-FFF2-40B4-BE49-F238E27FC236}">
                <a16:creationId xmlns:a16="http://schemas.microsoft.com/office/drawing/2014/main" id="{E3FE3CE0-1A06-4F57-9610-891155951D12}"/>
              </a:ext>
            </a:extLst>
          </p:cNvPr>
          <p:cNvGrpSpPr/>
          <p:nvPr/>
        </p:nvGrpSpPr>
        <p:grpSpPr>
          <a:xfrm>
            <a:off x="6719455" y="3048000"/>
            <a:ext cx="1246909" cy="263236"/>
            <a:chOff x="6360660" y="-1714507"/>
            <a:chExt cx="2271545" cy="6465622"/>
          </a:xfrm>
          <a:solidFill>
            <a:srgbClr val="1695A3"/>
          </a:solidFill>
          <a:effectLst/>
        </p:grpSpPr>
        <p:sp>
          <p:nvSpPr>
            <p:cNvPr id="78" name="Mind map leaf">
              <a:extLst>
                <a:ext uri="{FF2B5EF4-FFF2-40B4-BE49-F238E27FC236}">
                  <a16:creationId xmlns:a16="http://schemas.microsoft.com/office/drawing/2014/main" id="{846E5EE1-91A6-4BCA-B577-8B0715A4977D}"/>
                </a:ext>
              </a:extLst>
            </p:cNvPr>
            <p:cNvSpPr/>
            <p:nvPr/>
          </p:nvSpPr>
          <p:spPr>
            <a:xfrm flipV="1">
              <a:off x="6360660" y="-1714507"/>
              <a:ext cx="2271545" cy="4764158"/>
            </a:xfrm>
            <a:custGeom>
              <a:avLst/>
              <a:gdLst/>
              <a:ahLst/>
              <a:cxnLst/>
              <a:rect l="0" t="0" r="0" b="0"/>
              <a:pathLst>
                <a:path w="1037400" h="2713200">
                  <a:moveTo>
                    <a:pt x="-91200" y="0"/>
                  </a:moveTo>
                  <a:lnTo>
                    <a:pt x="91200" y="0"/>
                  </a:lnTo>
                  <a:cubicBezTo>
                    <a:pt x="91200" y="0"/>
                    <a:pt x="225522" y="209950"/>
                    <a:pt x="321369" y="686374"/>
                  </a:cubicBezTo>
                  <a:cubicBezTo>
                    <a:pt x="360409" y="880430"/>
                    <a:pt x="461983" y="1457589"/>
                    <a:pt x="558166" y="1857250"/>
                  </a:cubicBezTo>
                  <a:cubicBezTo>
                    <a:pt x="639778" y="2196362"/>
                    <a:pt x="739835" y="2391994"/>
                    <a:pt x="817517" y="2503250"/>
                  </a:cubicBezTo>
                  <a:cubicBezTo>
                    <a:pt x="885172" y="2600150"/>
                    <a:pt x="1037400" y="2713200"/>
                    <a:pt x="1037400" y="2713200"/>
                  </a:cubicBezTo>
                  <a:cubicBezTo>
                    <a:pt x="1037400" y="2713200"/>
                    <a:pt x="755498" y="2680900"/>
                    <a:pt x="586356" y="2244850"/>
                  </a:cubicBezTo>
                  <a:cubicBezTo>
                    <a:pt x="379381" y="1711269"/>
                    <a:pt x="338283" y="1300079"/>
                    <a:pt x="140952" y="710601"/>
                  </a:cubicBezTo>
                  <a:cubicBezTo>
                    <a:pt x="-19591" y="231023"/>
                    <a:pt x="-91200" y="0"/>
                    <a:pt x="-91200" y="0"/>
                  </a:cubicBezTo>
                  <a:close/>
                </a:path>
              </a:pathLst>
            </a:custGeom>
            <a:grpFill/>
            <a:ln w="7600" cap="flat">
              <a:noFill/>
              <a:bevel/>
            </a:ln>
            <a:effectLst>
              <a:outerShdw blurRad="60000" dist="30400" dir="5400000" algn="tl">
                <a:srgbClr val="000000">
                  <a:alpha val="60000"/>
                </a:srgbClr>
              </a:outerShdw>
            </a:effectLst>
          </p:spPr>
        </p:sp>
        <p:sp>
          <p:nvSpPr>
            <p:cNvPr id="79" name="Oval 78">
              <a:extLst>
                <a:ext uri="{FF2B5EF4-FFF2-40B4-BE49-F238E27FC236}">
                  <a16:creationId xmlns:a16="http://schemas.microsoft.com/office/drawing/2014/main" id="{60673501-A630-4B7E-BA0B-0C8B8D6F43FE}"/>
                </a:ext>
              </a:extLst>
            </p:cNvPr>
            <p:cNvSpPr/>
            <p:nvPr/>
          </p:nvSpPr>
          <p:spPr>
            <a:xfrm>
              <a:off x="8070661" y="4586161"/>
              <a:ext cx="164954" cy="1649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79">
            <a:extLst>
              <a:ext uri="{FF2B5EF4-FFF2-40B4-BE49-F238E27FC236}">
                <a16:creationId xmlns:a16="http://schemas.microsoft.com/office/drawing/2014/main" id="{E8AD82FA-DFCF-4E67-95F7-F7B418F0A398}"/>
              </a:ext>
            </a:extLst>
          </p:cNvPr>
          <p:cNvGrpSpPr/>
          <p:nvPr/>
        </p:nvGrpSpPr>
        <p:grpSpPr>
          <a:xfrm flipV="1">
            <a:off x="6761018" y="2284602"/>
            <a:ext cx="1486285" cy="804962"/>
            <a:chOff x="6056290" y="3795606"/>
            <a:chExt cx="2179325" cy="955509"/>
          </a:xfrm>
          <a:solidFill>
            <a:srgbClr val="1695A3"/>
          </a:solidFill>
          <a:effectLst/>
        </p:grpSpPr>
        <p:sp>
          <p:nvSpPr>
            <p:cNvPr id="81" name="Mind map leaf">
              <a:extLst>
                <a:ext uri="{FF2B5EF4-FFF2-40B4-BE49-F238E27FC236}">
                  <a16:creationId xmlns:a16="http://schemas.microsoft.com/office/drawing/2014/main" id="{F5A98D5D-4D88-46A9-B001-8512125B8BE7}"/>
                </a:ext>
              </a:extLst>
            </p:cNvPr>
            <p:cNvSpPr/>
            <p:nvPr/>
          </p:nvSpPr>
          <p:spPr>
            <a:xfrm>
              <a:off x="6056290" y="3795606"/>
              <a:ext cx="2170588" cy="896517"/>
            </a:xfrm>
            <a:custGeom>
              <a:avLst/>
              <a:gdLst/>
              <a:ahLst/>
              <a:cxnLst/>
              <a:rect l="0" t="0" r="0" b="0"/>
              <a:pathLst>
                <a:path w="1037400" h="2713200">
                  <a:moveTo>
                    <a:pt x="-91200" y="0"/>
                  </a:moveTo>
                  <a:lnTo>
                    <a:pt x="91200" y="0"/>
                  </a:lnTo>
                  <a:cubicBezTo>
                    <a:pt x="91200" y="0"/>
                    <a:pt x="225522" y="209950"/>
                    <a:pt x="321369" y="686374"/>
                  </a:cubicBezTo>
                  <a:cubicBezTo>
                    <a:pt x="360409" y="880430"/>
                    <a:pt x="461983" y="1457589"/>
                    <a:pt x="558166" y="1857250"/>
                  </a:cubicBezTo>
                  <a:cubicBezTo>
                    <a:pt x="639778" y="2196362"/>
                    <a:pt x="739835" y="2391994"/>
                    <a:pt x="817517" y="2503250"/>
                  </a:cubicBezTo>
                  <a:cubicBezTo>
                    <a:pt x="885172" y="2600150"/>
                    <a:pt x="1037400" y="2713200"/>
                    <a:pt x="1037400" y="2713200"/>
                  </a:cubicBezTo>
                  <a:cubicBezTo>
                    <a:pt x="1037400" y="2713200"/>
                    <a:pt x="755498" y="2680900"/>
                    <a:pt x="586356" y="2244850"/>
                  </a:cubicBezTo>
                  <a:cubicBezTo>
                    <a:pt x="379381" y="1711269"/>
                    <a:pt x="338283" y="1300079"/>
                    <a:pt x="140952" y="710601"/>
                  </a:cubicBezTo>
                  <a:cubicBezTo>
                    <a:pt x="-19591" y="231023"/>
                    <a:pt x="-91200" y="0"/>
                    <a:pt x="-91200" y="0"/>
                  </a:cubicBezTo>
                  <a:close/>
                </a:path>
              </a:pathLst>
            </a:custGeom>
            <a:grpFill/>
            <a:ln w="7600" cap="flat">
              <a:noFill/>
              <a:bevel/>
            </a:ln>
            <a:effectLst>
              <a:outerShdw blurRad="60000" dist="30400" dir="5400000" algn="tl">
                <a:srgbClr val="000000">
                  <a:alpha val="60000"/>
                </a:srgbClr>
              </a:outerShdw>
            </a:effectLst>
          </p:spPr>
        </p:sp>
        <p:sp>
          <p:nvSpPr>
            <p:cNvPr id="82" name="Oval 81">
              <a:extLst>
                <a:ext uri="{FF2B5EF4-FFF2-40B4-BE49-F238E27FC236}">
                  <a16:creationId xmlns:a16="http://schemas.microsoft.com/office/drawing/2014/main" id="{7218B58D-7A4F-4FA1-8180-BE8821C1867D}"/>
                </a:ext>
              </a:extLst>
            </p:cNvPr>
            <p:cNvSpPr/>
            <p:nvPr/>
          </p:nvSpPr>
          <p:spPr>
            <a:xfrm>
              <a:off x="8070661" y="4586161"/>
              <a:ext cx="164954" cy="1649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3" name="Rounded Rectangle 53">
            <a:extLst>
              <a:ext uri="{FF2B5EF4-FFF2-40B4-BE49-F238E27FC236}">
                <a16:creationId xmlns:a16="http://schemas.microsoft.com/office/drawing/2014/main" id="{3FAFD06F-2C8F-43A2-8A00-98A230184375}"/>
              </a:ext>
            </a:extLst>
          </p:cNvPr>
          <p:cNvSpPr/>
          <p:nvPr/>
        </p:nvSpPr>
        <p:spPr>
          <a:xfrm>
            <a:off x="4557036" y="651163"/>
            <a:ext cx="1492309" cy="1579417"/>
          </a:xfrm>
          <a:prstGeom prst="round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bg1"/>
                </a:solidFill>
                <a:latin typeface="Times New Roman" pitchFamily="18" charset="0"/>
                <a:cs typeface="Times New Roman" pitchFamily="18" charset="0"/>
              </a:rPr>
              <a:t>Biểu</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diễn</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lực</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Độ</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lớn</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của</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lực</a:t>
            </a:r>
            <a:endParaRPr lang="en-US" sz="2400" b="1" dirty="0">
              <a:solidFill>
                <a:schemeClr val="bg1"/>
              </a:solidFill>
              <a:latin typeface="Times New Roman" pitchFamily="18" charset="0"/>
              <a:cs typeface="Times New Roman" pitchFamily="18" charset="0"/>
            </a:endParaRPr>
          </a:p>
        </p:txBody>
      </p:sp>
      <p:sp>
        <p:nvSpPr>
          <p:cNvPr id="84" name="Rounded Rectangle 54">
            <a:extLst>
              <a:ext uri="{FF2B5EF4-FFF2-40B4-BE49-F238E27FC236}">
                <a16:creationId xmlns:a16="http://schemas.microsoft.com/office/drawing/2014/main" id="{80C0485D-9CA5-49F7-9A53-BBB77778F435}"/>
              </a:ext>
            </a:extLst>
          </p:cNvPr>
          <p:cNvSpPr/>
          <p:nvPr/>
        </p:nvSpPr>
        <p:spPr>
          <a:xfrm>
            <a:off x="4613565" y="5218397"/>
            <a:ext cx="1764016" cy="849894"/>
          </a:xfrm>
          <a:prstGeom prst="roundRect">
            <a:avLst/>
          </a:prstGeom>
          <a:solidFill>
            <a:srgbClr val="FFB03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accent1">
                    <a:lumMod val="75000"/>
                  </a:schemeClr>
                </a:solidFill>
                <a:latin typeface="Times New Roman" pitchFamily="18" charset="0"/>
                <a:cs typeface="Times New Roman" pitchFamily="18" charset="0"/>
              </a:rPr>
              <a:t>Lực</a:t>
            </a:r>
            <a:r>
              <a:rPr lang="en-US" sz="2000" dirty="0">
                <a:latin typeface="Times New Roman" pitchFamily="18" charset="0"/>
                <a:cs typeface="Times New Roman" pitchFamily="18" charset="0"/>
              </a:rPr>
              <a:t> </a:t>
            </a:r>
          </a:p>
        </p:txBody>
      </p:sp>
      <p:sp>
        <p:nvSpPr>
          <p:cNvPr id="85" name="Rounded Rectangle 55">
            <a:extLst>
              <a:ext uri="{FF2B5EF4-FFF2-40B4-BE49-F238E27FC236}">
                <a16:creationId xmlns:a16="http://schemas.microsoft.com/office/drawing/2014/main" id="{B8BCF8FE-2D71-46D1-BE0A-2E1CB4888FC5}"/>
              </a:ext>
            </a:extLst>
          </p:cNvPr>
          <p:cNvSpPr/>
          <p:nvPr/>
        </p:nvSpPr>
        <p:spPr>
          <a:xfrm>
            <a:off x="5153891" y="2964873"/>
            <a:ext cx="1565565" cy="886691"/>
          </a:xfrm>
          <a:prstGeom prst="roundRect">
            <a:avLst/>
          </a:prstGeom>
          <a:solidFill>
            <a:srgbClr val="1695A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bg1"/>
                </a:solidFill>
                <a:latin typeface="Times New Roman" pitchFamily="18" charset="0"/>
                <a:cs typeface="Times New Roman" pitchFamily="18" charset="0"/>
              </a:rPr>
              <a:t>Tác</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dụng</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lực</a:t>
            </a:r>
            <a:endParaRPr lang="en-US" sz="2400" b="1" dirty="0">
              <a:solidFill>
                <a:schemeClr val="bg1"/>
              </a:solidFill>
              <a:latin typeface="Times New Roman" pitchFamily="18" charset="0"/>
              <a:cs typeface="Times New Roman" pitchFamily="18" charset="0"/>
            </a:endParaRPr>
          </a:p>
        </p:txBody>
      </p:sp>
      <p:grpSp>
        <p:nvGrpSpPr>
          <p:cNvPr id="7" name="Group 85">
            <a:extLst>
              <a:ext uri="{FF2B5EF4-FFF2-40B4-BE49-F238E27FC236}">
                <a16:creationId xmlns:a16="http://schemas.microsoft.com/office/drawing/2014/main" id="{C16527CE-E570-401C-92AF-2AFCA1AD0A8A}"/>
              </a:ext>
            </a:extLst>
          </p:cNvPr>
          <p:cNvGrpSpPr/>
          <p:nvPr/>
        </p:nvGrpSpPr>
        <p:grpSpPr>
          <a:xfrm>
            <a:off x="3036912" y="4571578"/>
            <a:ext cx="2179325" cy="955509"/>
            <a:chOff x="6056290" y="3795606"/>
            <a:chExt cx="2179325" cy="955509"/>
          </a:xfrm>
          <a:solidFill>
            <a:srgbClr val="FFB03B"/>
          </a:solidFill>
          <a:effectLst/>
        </p:grpSpPr>
        <p:sp>
          <p:nvSpPr>
            <p:cNvPr id="87" name="Mind map leaf">
              <a:extLst>
                <a:ext uri="{FF2B5EF4-FFF2-40B4-BE49-F238E27FC236}">
                  <a16:creationId xmlns:a16="http://schemas.microsoft.com/office/drawing/2014/main" id="{55EB5255-49DD-43D7-9C36-9CEED8A743C4}"/>
                </a:ext>
              </a:extLst>
            </p:cNvPr>
            <p:cNvSpPr/>
            <p:nvPr/>
          </p:nvSpPr>
          <p:spPr>
            <a:xfrm>
              <a:off x="6056290" y="3795606"/>
              <a:ext cx="2170588" cy="896517"/>
            </a:xfrm>
            <a:custGeom>
              <a:avLst/>
              <a:gdLst/>
              <a:ahLst/>
              <a:cxnLst/>
              <a:rect l="0" t="0" r="0" b="0"/>
              <a:pathLst>
                <a:path w="1037400" h="2713200">
                  <a:moveTo>
                    <a:pt x="-91200" y="0"/>
                  </a:moveTo>
                  <a:lnTo>
                    <a:pt x="91200" y="0"/>
                  </a:lnTo>
                  <a:cubicBezTo>
                    <a:pt x="91200" y="0"/>
                    <a:pt x="225522" y="209950"/>
                    <a:pt x="321369" y="686374"/>
                  </a:cubicBezTo>
                  <a:cubicBezTo>
                    <a:pt x="360409" y="880430"/>
                    <a:pt x="461983" y="1457589"/>
                    <a:pt x="558166" y="1857250"/>
                  </a:cubicBezTo>
                  <a:cubicBezTo>
                    <a:pt x="639778" y="2196362"/>
                    <a:pt x="739835" y="2391994"/>
                    <a:pt x="817517" y="2503250"/>
                  </a:cubicBezTo>
                  <a:cubicBezTo>
                    <a:pt x="885172" y="2600150"/>
                    <a:pt x="1037400" y="2713200"/>
                    <a:pt x="1037400" y="2713200"/>
                  </a:cubicBezTo>
                  <a:cubicBezTo>
                    <a:pt x="1037400" y="2713200"/>
                    <a:pt x="755498" y="2680900"/>
                    <a:pt x="586356" y="2244850"/>
                  </a:cubicBezTo>
                  <a:cubicBezTo>
                    <a:pt x="379381" y="1711269"/>
                    <a:pt x="338283" y="1300079"/>
                    <a:pt x="140952" y="710601"/>
                  </a:cubicBezTo>
                  <a:cubicBezTo>
                    <a:pt x="-19591" y="231023"/>
                    <a:pt x="-91200" y="0"/>
                    <a:pt x="-91200" y="0"/>
                  </a:cubicBezTo>
                  <a:close/>
                </a:path>
              </a:pathLst>
            </a:custGeom>
            <a:grpFill/>
            <a:ln w="7600" cap="flat">
              <a:noFill/>
              <a:bevel/>
            </a:ln>
            <a:effectLst>
              <a:outerShdw blurRad="60000" dist="30400" dir="5400000" algn="tl">
                <a:srgbClr val="000000">
                  <a:alpha val="60000"/>
                </a:srgbClr>
              </a:outerShdw>
            </a:effectLst>
          </p:spPr>
        </p:sp>
        <p:sp>
          <p:nvSpPr>
            <p:cNvPr id="88" name="Oval 87">
              <a:extLst>
                <a:ext uri="{FF2B5EF4-FFF2-40B4-BE49-F238E27FC236}">
                  <a16:creationId xmlns:a16="http://schemas.microsoft.com/office/drawing/2014/main" id="{F2DAECF6-60BA-4685-8F84-66120D2316BA}"/>
                </a:ext>
              </a:extLst>
            </p:cNvPr>
            <p:cNvSpPr/>
            <p:nvPr/>
          </p:nvSpPr>
          <p:spPr>
            <a:xfrm>
              <a:off x="8070661" y="4586161"/>
              <a:ext cx="164954" cy="1649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88">
            <a:extLst>
              <a:ext uri="{FF2B5EF4-FFF2-40B4-BE49-F238E27FC236}">
                <a16:creationId xmlns:a16="http://schemas.microsoft.com/office/drawing/2014/main" id="{E1EFAF2C-5E90-4E6E-9DC0-D5C8FED2A5EA}"/>
              </a:ext>
            </a:extLst>
          </p:cNvPr>
          <p:cNvGrpSpPr/>
          <p:nvPr/>
        </p:nvGrpSpPr>
        <p:grpSpPr>
          <a:xfrm rot="20700000" flipV="1">
            <a:off x="2718012" y="2090853"/>
            <a:ext cx="2179325" cy="955509"/>
            <a:chOff x="6056290" y="3795606"/>
            <a:chExt cx="2179325" cy="955509"/>
          </a:xfrm>
          <a:solidFill>
            <a:srgbClr val="00A388"/>
          </a:solidFill>
          <a:effectLst/>
        </p:grpSpPr>
        <p:sp>
          <p:nvSpPr>
            <p:cNvPr id="90" name="Mind map leaf">
              <a:extLst>
                <a:ext uri="{FF2B5EF4-FFF2-40B4-BE49-F238E27FC236}">
                  <a16:creationId xmlns:a16="http://schemas.microsoft.com/office/drawing/2014/main" id="{68872CFE-3E1C-4E36-AF62-3DAAE3222842}"/>
                </a:ext>
              </a:extLst>
            </p:cNvPr>
            <p:cNvSpPr/>
            <p:nvPr/>
          </p:nvSpPr>
          <p:spPr>
            <a:xfrm>
              <a:off x="6056290" y="3795606"/>
              <a:ext cx="2170588" cy="896517"/>
            </a:xfrm>
            <a:custGeom>
              <a:avLst/>
              <a:gdLst/>
              <a:ahLst/>
              <a:cxnLst/>
              <a:rect l="0" t="0" r="0" b="0"/>
              <a:pathLst>
                <a:path w="1037400" h="2713200">
                  <a:moveTo>
                    <a:pt x="-91200" y="0"/>
                  </a:moveTo>
                  <a:lnTo>
                    <a:pt x="91200" y="0"/>
                  </a:lnTo>
                  <a:cubicBezTo>
                    <a:pt x="91200" y="0"/>
                    <a:pt x="225522" y="209950"/>
                    <a:pt x="321369" y="686374"/>
                  </a:cubicBezTo>
                  <a:cubicBezTo>
                    <a:pt x="360409" y="880430"/>
                    <a:pt x="461983" y="1457589"/>
                    <a:pt x="558166" y="1857250"/>
                  </a:cubicBezTo>
                  <a:cubicBezTo>
                    <a:pt x="639778" y="2196362"/>
                    <a:pt x="739835" y="2391994"/>
                    <a:pt x="817517" y="2503250"/>
                  </a:cubicBezTo>
                  <a:cubicBezTo>
                    <a:pt x="885172" y="2600150"/>
                    <a:pt x="1037400" y="2713200"/>
                    <a:pt x="1037400" y="2713200"/>
                  </a:cubicBezTo>
                  <a:cubicBezTo>
                    <a:pt x="1037400" y="2713200"/>
                    <a:pt x="755498" y="2680900"/>
                    <a:pt x="586356" y="2244850"/>
                  </a:cubicBezTo>
                  <a:cubicBezTo>
                    <a:pt x="379381" y="1711269"/>
                    <a:pt x="338283" y="1300079"/>
                    <a:pt x="140952" y="710601"/>
                  </a:cubicBezTo>
                  <a:cubicBezTo>
                    <a:pt x="-19591" y="231023"/>
                    <a:pt x="-91200" y="0"/>
                    <a:pt x="-91200" y="0"/>
                  </a:cubicBezTo>
                  <a:close/>
                </a:path>
              </a:pathLst>
            </a:custGeom>
            <a:grpFill/>
            <a:ln w="7600" cap="flat">
              <a:noFill/>
              <a:bevel/>
            </a:ln>
            <a:effectLst>
              <a:outerShdw blurRad="60000" dist="30400" dir="5400000" algn="tl">
                <a:srgbClr val="000000">
                  <a:alpha val="60000"/>
                </a:srgbClr>
              </a:outerShdw>
            </a:effectLst>
          </p:spPr>
        </p:sp>
        <p:sp>
          <p:nvSpPr>
            <p:cNvPr id="91" name="Oval 90">
              <a:extLst>
                <a:ext uri="{FF2B5EF4-FFF2-40B4-BE49-F238E27FC236}">
                  <a16:creationId xmlns:a16="http://schemas.microsoft.com/office/drawing/2014/main" id="{BD4CA04B-8C9A-43BC-9CA2-B7D7AAD0BD3D}"/>
                </a:ext>
              </a:extLst>
            </p:cNvPr>
            <p:cNvSpPr/>
            <p:nvPr/>
          </p:nvSpPr>
          <p:spPr>
            <a:xfrm>
              <a:off x="8070661" y="4586161"/>
              <a:ext cx="164954" cy="1649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91">
            <a:extLst>
              <a:ext uri="{FF2B5EF4-FFF2-40B4-BE49-F238E27FC236}">
                <a16:creationId xmlns:a16="http://schemas.microsoft.com/office/drawing/2014/main" id="{C9A2F9AC-F62D-4B55-811B-12877B676ED2}"/>
              </a:ext>
            </a:extLst>
          </p:cNvPr>
          <p:cNvGrpSpPr/>
          <p:nvPr/>
        </p:nvGrpSpPr>
        <p:grpSpPr>
          <a:xfrm flipV="1">
            <a:off x="3387588" y="3297382"/>
            <a:ext cx="1890993" cy="428300"/>
            <a:chOff x="6056290" y="3795606"/>
            <a:chExt cx="2179325" cy="955509"/>
          </a:xfrm>
          <a:solidFill>
            <a:srgbClr val="1695A3"/>
          </a:solidFill>
          <a:effectLst/>
        </p:grpSpPr>
        <p:sp>
          <p:nvSpPr>
            <p:cNvPr id="93" name="Mind map leaf">
              <a:extLst>
                <a:ext uri="{FF2B5EF4-FFF2-40B4-BE49-F238E27FC236}">
                  <a16:creationId xmlns:a16="http://schemas.microsoft.com/office/drawing/2014/main" id="{781EC64F-07FE-4A23-9F9A-91B737407364}"/>
                </a:ext>
              </a:extLst>
            </p:cNvPr>
            <p:cNvSpPr/>
            <p:nvPr/>
          </p:nvSpPr>
          <p:spPr>
            <a:xfrm>
              <a:off x="6056290" y="3795606"/>
              <a:ext cx="2170588" cy="896517"/>
            </a:xfrm>
            <a:custGeom>
              <a:avLst/>
              <a:gdLst/>
              <a:ahLst/>
              <a:cxnLst/>
              <a:rect l="0" t="0" r="0" b="0"/>
              <a:pathLst>
                <a:path w="1037400" h="2713200">
                  <a:moveTo>
                    <a:pt x="-91200" y="0"/>
                  </a:moveTo>
                  <a:lnTo>
                    <a:pt x="91200" y="0"/>
                  </a:lnTo>
                  <a:cubicBezTo>
                    <a:pt x="91200" y="0"/>
                    <a:pt x="225522" y="209950"/>
                    <a:pt x="321369" y="686374"/>
                  </a:cubicBezTo>
                  <a:cubicBezTo>
                    <a:pt x="360409" y="880430"/>
                    <a:pt x="461983" y="1457589"/>
                    <a:pt x="558166" y="1857250"/>
                  </a:cubicBezTo>
                  <a:cubicBezTo>
                    <a:pt x="639778" y="2196362"/>
                    <a:pt x="739835" y="2391994"/>
                    <a:pt x="817517" y="2503250"/>
                  </a:cubicBezTo>
                  <a:cubicBezTo>
                    <a:pt x="885172" y="2600150"/>
                    <a:pt x="1037400" y="2713200"/>
                    <a:pt x="1037400" y="2713200"/>
                  </a:cubicBezTo>
                  <a:cubicBezTo>
                    <a:pt x="1037400" y="2713200"/>
                    <a:pt x="755498" y="2680900"/>
                    <a:pt x="586356" y="2244850"/>
                  </a:cubicBezTo>
                  <a:cubicBezTo>
                    <a:pt x="379381" y="1711269"/>
                    <a:pt x="338283" y="1300079"/>
                    <a:pt x="140952" y="710601"/>
                  </a:cubicBezTo>
                  <a:cubicBezTo>
                    <a:pt x="-19591" y="231023"/>
                    <a:pt x="-91200" y="0"/>
                    <a:pt x="-91200" y="0"/>
                  </a:cubicBezTo>
                  <a:close/>
                </a:path>
              </a:pathLst>
            </a:custGeom>
            <a:grpFill/>
            <a:ln w="7600" cap="flat">
              <a:noFill/>
              <a:bevel/>
            </a:ln>
            <a:effectLst>
              <a:outerShdw blurRad="60000" dist="30400" dir="5400000" algn="tl">
                <a:srgbClr val="000000">
                  <a:alpha val="60000"/>
                </a:srgbClr>
              </a:outerShdw>
            </a:effectLst>
          </p:spPr>
        </p:sp>
        <p:sp>
          <p:nvSpPr>
            <p:cNvPr id="94" name="Oval 93">
              <a:extLst>
                <a:ext uri="{FF2B5EF4-FFF2-40B4-BE49-F238E27FC236}">
                  <a16:creationId xmlns:a16="http://schemas.microsoft.com/office/drawing/2014/main" id="{3616D022-0618-4E49-B188-5E0E7E4174D8}"/>
                </a:ext>
              </a:extLst>
            </p:cNvPr>
            <p:cNvSpPr/>
            <p:nvPr/>
          </p:nvSpPr>
          <p:spPr>
            <a:xfrm>
              <a:off x="8070661" y="4586161"/>
              <a:ext cx="164954" cy="1649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7">
            <a:extLst>
              <a:ext uri="{FF2B5EF4-FFF2-40B4-BE49-F238E27FC236}">
                <a16:creationId xmlns:a16="http://schemas.microsoft.com/office/drawing/2014/main" id="{74BA3D3B-55EF-458A-B011-50F4056C5A11}"/>
              </a:ext>
            </a:extLst>
          </p:cNvPr>
          <p:cNvGrpSpPr/>
          <p:nvPr/>
        </p:nvGrpSpPr>
        <p:grpSpPr>
          <a:xfrm>
            <a:off x="457201" y="2272145"/>
            <a:ext cx="3560164" cy="2729346"/>
            <a:chOff x="2214561" y="1943099"/>
            <a:chExt cx="1828802" cy="1828802"/>
          </a:xfrm>
        </p:grpSpPr>
        <p:sp>
          <p:nvSpPr>
            <p:cNvPr id="100" name="Oval 99">
              <a:extLst>
                <a:ext uri="{FF2B5EF4-FFF2-40B4-BE49-F238E27FC236}">
                  <a16:creationId xmlns:a16="http://schemas.microsoft.com/office/drawing/2014/main" id="{01D61FCB-9AAE-491E-80E9-8E324B95E2A3}"/>
                </a:ext>
              </a:extLst>
            </p:cNvPr>
            <p:cNvSpPr/>
            <p:nvPr/>
          </p:nvSpPr>
          <p:spPr>
            <a:xfrm>
              <a:off x="2214561" y="1943099"/>
              <a:ext cx="1828802" cy="1828802"/>
            </a:xfrm>
            <a:prstGeom prst="ellipse">
              <a:avLst/>
            </a:prstGeom>
            <a:solidFill>
              <a:schemeClr val="bg1"/>
            </a:solidFill>
            <a:ln>
              <a:solidFill>
                <a:srgbClr val="FF61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6CCEBE0E-66A3-4A8E-B802-A5848DF538A3}"/>
                </a:ext>
              </a:extLst>
            </p:cNvPr>
            <p:cNvSpPr/>
            <p:nvPr/>
          </p:nvSpPr>
          <p:spPr>
            <a:xfrm>
              <a:off x="2401292" y="2129830"/>
              <a:ext cx="1455342" cy="1455342"/>
            </a:xfrm>
            <a:prstGeom prst="ellipse">
              <a:avLst/>
            </a:prstGeom>
            <a:solidFill>
              <a:srgbClr val="FF6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err="1">
                  <a:latin typeface="Times New Roman" pitchFamily="18" charset="0"/>
                  <a:ea typeface="Roboto" pitchFamily="2" charset="0"/>
                  <a:cs typeface="Times New Roman" pitchFamily="18" charset="0"/>
                </a:rPr>
                <a:t>Lực</a:t>
              </a:r>
              <a:r>
                <a:rPr lang="en-US" sz="2600" dirty="0">
                  <a:latin typeface="Times New Roman" pitchFamily="18" charset="0"/>
                  <a:ea typeface="Roboto" pitchFamily="2" charset="0"/>
                  <a:cs typeface="Times New Roman" pitchFamily="18" charset="0"/>
                </a:rPr>
                <a:t> </a:t>
              </a:r>
              <a:r>
                <a:rPr lang="en-US" sz="2600" dirty="0" err="1">
                  <a:latin typeface="Times New Roman" pitchFamily="18" charset="0"/>
                  <a:ea typeface="Roboto" pitchFamily="2" charset="0"/>
                  <a:cs typeface="Times New Roman" pitchFamily="18" charset="0"/>
                </a:rPr>
                <a:t>và</a:t>
              </a:r>
              <a:r>
                <a:rPr lang="en-US" sz="2600" dirty="0">
                  <a:latin typeface="Times New Roman" pitchFamily="18" charset="0"/>
                  <a:ea typeface="Roboto" pitchFamily="2" charset="0"/>
                  <a:cs typeface="Times New Roman" pitchFamily="18" charset="0"/>
                </a:rPr>
                <a:t> </a:t>
              </a:r>
              <a:r>
                <a:rPr lang="en-US" sz="2600" dirty="0" err="1">
                  <a:latin typeface="Times New Roman" pitchFamily="18" charset="0"/>
                  <a:ea typeface="Roboto" pitchFamily="2" charset="0"/>
                  <a:cs typeface="Times New Roman" pitchFamily="18" charset="0"/>
                </a:rPr>
                <a:t>tác</a:t>
              </a:r>
              <a:r>
                <a:rPr lang="en-US" sz="2600" dirty="0">
                  <a:latin typeface="Times New Roman" pitchFamily="18" charset="0"/>
                  <a:ea typeface="Roboto" pitchFamily="2" charset="0"/>
                  <a:cs typeface="Times New Roman" pitchFamily="18" charset="0"/>
                </a:rPr>
                <a:t> </a:t>
              </a:r>
              <a:r>
                <a:rPr lang="en-US" sz="2600" dirty="0" err="1">
                  <a:latin typeface="Times New Roman" pitchFamily="18" charset="0"/>
                  <a:ea typeface="Roboto" pitchFamily="2" charset="0"/>
                  <a:cs typeface="Times New Roman" pitchFamily="18" charset="0"/>
                </a:rPr>
                <a:t>dụng</a:t>
              </a:r>
              <a:r>
                <a:rPr lang="en-US" sz="2600" dirty="0">
                  <a:latin typeface="Times New Roman" pitchFamily="18" charset="0"/>
                  <a:ea typeface="Roboto" pitchFamily="2" charset="0"/>
                  <a:cs typeface="Times New Roman" pitchFamily="18" charset="0"/>
                </a:rPr>
                <a:t> </a:t>
              </a:r>
              <a:r>
                <a:rPr lang="en-US" sz="2600" dirty="0" err="1">
                  <a:latin typeface="Times New Roman" pitchFamily="18" charset="0"/>
                  <a:ea typeface="Roboto" pitchFamily="2" charset="0"/>
                  <a:cs typeface="Times New Roman" pitchFamily="18" charset="0"/>
                </a:rPr>
                <a:t>của</a:t>
              </a:r>
              <a:r>
                <a:rPr lang="en-US" sz="2600" dirty="0">
                  <a:latin typeface="Times New Roman" pitchFamily="18" charset="0"/>
                  <a:ea typeface="Roboto" pitchFamily="2" charset="0"/>
                  <a:cs typeface="Times New Roman" pitchFamily="18" charset="0"/>
                </a:rPr>
                <a:t> </a:t>
              </a:r>
              <a:r>
                <a:rPr lang="en-US" sz="2600" dirty="0" err="1">
                  <a:latin typeface="Times New Roman" pitchFamily="18" charset="0"/>
                  <a:ea typeface="Roboto" pitchFamily="2" charset="0"/>
                  <a:cs typeface="Times New Roman" pitchFamily="18" charset="0"/>
                </a:rPr>
                <a:t>lực</a:t>
              </a:r>
              <a:endParaRPr lang="en-US" sz="2600" dirty="0">
                <a:latin typeface="Times New Roman" pitchFamily="18" charset="0"/>
                <a:ea typeface="Roboto" pitchFamily="2" charset="0"/>
                <a:cs typeface="Times New Roman" pitchFamily="18" charset="0"/>
              </a:endParaRPr>
            </a:p>
          </p:txBody>
        </p:sp>
      </p:grpSp>
      <p:grpSp>
        <p:nvGrpSpPr>
          <p:cNvPr id="11" name="Group 55">
            <a:extLst>
              <a:ext uri="{FF2B5EF4-FFF2-40B4-BE49-F238E27FC236}">
                <a16:creationId xmlns:a16="http://schemas.microsoft.com/office/drawing/2014/main" id="{9F1E10EF-5B1D-4354-813C-4DAD083A5E30}"/>
              </a:ext>
            </a:extLst>
          </p:cNvPr>
          <p:cNvGrpSpPr/>
          <p:nvPr/>
        </p:nvGrpSpPr>
        <p:grpSpPr>
          <a:xfrm>
            <a:off x="6719456" y="3408218"/>
            <a:ext cx="1233054" cy="443344"/>
            <a:chOff x="6056290" y="3795606"/>
            <a:chExt cx="2179325" cy="955509"/>
          </a:xfrm>
          <a:solidFill>
            <a:srgbClr val="FFB03B"/>
          </a:solidFill>
          <a:effectLst/>
        </p:grpSpPr>
        <p:sp>
          <p:nvSpPr>
            <p:cNvPr id="46" name="Mind map leaf">
              <a:extLst>
                <a:ext uri="{FF2B5EF4-FFF2-40B4-BE49-F238E27FC236}">
                  <a16:creationId xmlns:a16="http://schemas.microsoft.com/office/drawing/2014/main" id="{95C70D14-C3B2-4710-8049-AAE25A8C1C94}"/>
                </a:ext>
              </a:extLst>
            </p:cNvPr>
            <p:cNvSpPr/>
            <p:nvPr/>
          </p:nvSpPr>
          <p:spPr>
            <a:xfrm>
              <a:off x="6056290" y="3795606"/>
              <a:ext cx="2170588" cy="896517"/>
            </a:xfrm>
            <a:custGeom>
              <a:avLst/>
              <a:gdLst/>
              <a:ahLst/>
              <a:cxnLst/>
              <a:rect l="0" t="0" r="0" b="0"/>
              <a:pathLst>
                <a:path w="1037400" h="2713200">
                  <a:moveTo>
                    <a:pt x="-91200" y="0"/>
                  </a:moveTo>
                  <a:lnTo>
                    <a:pt x="91200" y="0"/>
                  </a:lnTo>
                  <a:cubicBezTo>
                    <a:pt x="91200" y="0"/>
                    <a:pt x="225522" y="209950"/>
                    <a:pt x="321369" y="686374"/>
                  </a:cubicBezTo>
                  <a:cubicBezTo>
                    <a:pt x="360409" y="880430"/>
                    <a:pt x="461983" y="1457589"/>
                    <a:pt x="558166" y="1857250"/>
                  </a:cubicBezTo>
                  <a:cubicBezTo>
                    <a:pt x="639778" y="2196362"/>
                    <a:pt x="739835" y="2391994"/>
                    <a:pt x="817517" y="2503250"/>
                  </a:cubicBezTo>
                  <a:cubicBezTo>
                    <a:pt x="885172" y="2600150"/>
                    <a:pt x="1037400" y="2713200"/>
                    <a:pt x="1037400" y="2713200"/>
                  </a:cubicBezTo>
                  <a:cubicBezTo>
                    <a:pt x="1037400" y="2713200"/>
                    <a:pt x="755498" y="2680900"/>
                    <a:pt x="586356" y="2244850"/>
                  </a:cubicBezTo>
                  <a:cubicBezTo>
                    <a:pt x="379381" y="1711269"/>
                    <a:pt x="338283" y="1300079"/>
                    <a:pt x="140952" y="710601"/>
                  </a:cubicBezTo>
                  <a:cubicBezTo>
                    <a:pt x="-19591" y="231023"/>
                    <a:pt x="-91200" y="0"/>
                    <a:pt x="-91200" y="0"/>
                  </a:cubicBezTo>
                  <a:close/>
                </a:path>
              </a:pathLst>
            </a:custGeom>
            <a:solidFill>
              <a:schemeClr val="accent5">
                <a:lumMod val="75000"/>
              </a:schemeClr>
            </a:solidFill>
            <a:ln w="7600" cap="flat">
              <a:noFill/>
              <a:bevel/>
            </a:ln>
            <a:effectLst>
              <a:outerShdw blurRad="60000" dist="30400" dir="5400000" algn="tl">
                <a:srgbClr val="000000">
                  <a:alpha val="60000"/>
                </a:srgbClr>
              </a:outerShdw>
            </a:effectLst>
          </p:spPr>
        </p:sp>
        <p:sp>
          <p:nvSpPr>
            <p:cNvPr id="47" name="Oval 46">
              <a:extLst>
                <a:ext uri="{FF2B5EF4-FFF2-40B4-BE49-F238E27FC236}">
                  <a16:creationId xmlns:a16="http://schemas.microsoft.com/office/drawing/2014/main" id="{17039882-4757-48DE-8ED6-486C97440490}"/>
                </a:ext>
              </a:extLst>
            </p:cNvPr>
            <p:cNvSpPr/>
            <p:nvPr/>
          </p:nvSpPr>
          <p:spPr>
            <a:xfrm>
              <a:off x="8070661" y="4586161"/>
              <a:ext cx="164954" cy="1649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Rounded Rectangle 46">
            <a:extLst>
              <a:ext uri="{FF2B5EF4-FFF2-40B4-BE49-F238E27FC236}">
                <a16:creationId xmlns:a16="http://schemas.microsoft.com/office/drawing/2014/main" id="{514C8A3C-975C-478B-8F05-B7B246B81F12}"/>
              </a:ext>
            </a:extLst>
          </p:cNvPr>
          <p:cNvSpPr/>
          <p:nvPr/>
        </p:nvSpPr>
        <p:spPr>
          <a:xfrm>
            <a:off x="8059749" y="3606283"/>
            <a:ext cx="3522660" cy="383826"/>
          </a:xfrm>
          <a:prstGeom prst="roundRect">
            <a:avLst/>
          </a:prstGeom>
          <a:solidFill>
            <a:srgbClr val="1695A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000" dirty="0" err="1"/>
              <a:t>Làm</a:t>
            </a:r>
            <a:r>
              <a:rPr lang="en-US" sz="2000" dirty="0"/>
              <a:t> </a:t>
            </a:r>
            <a:r>
              <a:rPr lang="en-US" sz="2000" dirty="0" err="1"/>
              <a:t>biến</a:t>
            </a:r>
            <a:r>
              <a:rPr lang="en-US" sz="2000" dirty="0"/>
              <a:t> </a:t>
            </a:r>
            <a:r>
              <a:rPr lang="en-US" sz="2000" dirty="0" err="1"/>
              <a:t>dạng</a:t>
            </a:r>
            <a:r>
              <a:rPr lang="en-US" sz="2000" dirty="0"/>
              <a:t> </a:t>
            </a:r>
            <a:r>
              <a:rPr lang="en-US" sz="2000" dirty="0" err="1"/>
              <a:t>vật</a:t>
            </a:r>
            <a:endParaRPr lang="en-US" sz="2000" dirty="0"/>
          </a:p>
        </p:txBody>
      </p:sp>
      <p:grpSp>
        <p:nvGrpSpPr>
          <p:cNvPr id="12" name="Group 79">
            <a:extLst>
              <a:ext uri="{FF2B5EF4-FFF2-40B4-BE49-F238E27FC236}">
                <a16:creationId xmlns:a16="http://schemas.microsoft.com/office/drawing/2014/main" id="{E8AD82FA-DFCF-4E67-95F7-F7B418F0A398}"/>
              </a:ext>
            </a:extLst>
          </p:cNvPr>
          <p:cNvGrpSpPr/>
          <p:nvPr/>
        </p:nvGrpSpPr>
        <p:grpSpPr>
          <a:xfrm flipV="1">
            <a:off x="6068291" y="374072"/>
            <a:ext cx="1828800" cy="886692"/>
            <a:chOff x="6056290" y="3795606"/>
            <a:chExt cx="2179325" cy="955509"/>
          </a:xfrm>
          <a:solidFill>
            <a:srgbClr val="00B050"/>
          </a:solidFill>
          <a:effectLst/>
        </p:grpSpPr>
        <p:sp>
          <p:nvSpPr>
            <p:cNvPr id="50" name="Mind map leaf">
              <a:extLst>
                <a:ext uri="{FF2B5EF4-FFF2-40B4-BE49-F238E27FC236}">
                  <a16:creationId xmlns:a16="http://schemas.microsoft.com/office/drawing/2014/main" id="{F5A98D5D-4D88-46A9-B001-8512125B8BE7}"/>
                </a:ext>
              </a:extLst>
            </p:cNvPr>
            <p:cNvSpPr/>
            <p:nvPr/>
          </p:nvSpPr>
          <p:spPr>
            <a:xfrm>
              <a:off x="6056290" y="3795606"/>
              <a:ext cx="2170588" cy="896517"/>
            </a:xfrm>
            <a:custGeom>
              <a:avLst/>
              <a:gdLst/>
              <a:ahLst/>
              <a:cxnLst/>
              <a:rect l="0" t="0" r="0" b="0"/>
              <a:pathLst>
                <a:path w="1037400" h="2713200">
                  <a:moveTo>
                    <a:pt x="-91200" y="0"/>
                  </a:moveTo>
                  <a:lnTo>
                    <a:pt x="91200" y="0"/>
                  </a:lnTo>
                  <a:cubicBezTo>
                    <a:pt x="91200" y="0"/>
                    <a:pt x="225522" y="209950"/>
                    <a:pt x="321369" y="686374"/>
                  </a:cubicBezTo>
                  <a:cubicBezTo>
                    <a:pt x="360409" y="880430"/>
                    <a:pt x="461983" y="1457589"/>
                    <a:pt x="558166" y="1857250"/>
                  </a:cubicBezTo>
                  <a:cubicBezTo>
                    <a:pt x="639778" y="2196362"/>
                    <a:pt x="739835" y="2391994"/>
                    <a:pt x="817517" y="2503250"/>
                  </a:cubicBezTo>
                  <a:cubicBezTo>
                    <a:pt x="885172" y="2600150"/>
                    <a:pt x="1037400" y="2713200"/>
                    <a:pt x="1037400" y="2713200"/>
                  </a:cubicBezTo>
                  <a:cubicBezTo>
                    <a:pt x="1037400" y="2713200"/>
                    <a:pt x="755498" y="2680900"/>
                    <a:pt x="586356" y="2244850"/>
                  </a:cubicBezTo>
                  <a:cubicBezTo>
                    <a:pt x="379381" y="1711269"/>
                    <a:pt x="338283" y="1300079"/>
                    <a:pt x="140952" y="710601"/>
                  </a:cubicBezTo>
                  <a:cubicBezTo>
                    <a:pt x="-19591" y="231023"/>
                    <a:pt x="-91200" y="0"/>
                    <a:pt x="-91200" y="0"/>
                  </a:cubicBezTo>
                  <a:close/>
                </a:path>
              </a:pathLst>
            </a:custGeom>
            <a:grpFill/>
            <a:ln w="7600" cap="flat">
              <a:noFill/>
              <a:bevel/>
            </a:ln>
            <a:effectLst>
              <a:outerShdw blurRad="60000" dist="30400" dir="5400000" algn="tl">
                <a:srgbClr val="000000">
                  <a:alpha val="60000"/>
                </a:srgbClr>
              </a:outerShdw>
            </a:effectLst>
          </p:spPr>
        </p:sp>
        <p:sp>
          <p:nvSpPr>
            <p:cNvPr id="51" name="Oval 50">
              <a:extLst>
                <a:ext uri="{FF2B5EF4-FFF2-40B4-BE49-F238E27FC236}">
                  <a16:creationId xmlns:a16="http://schemas.microsoft.com/office/drawing/2014/main" id="{7218B58D-7A4F-4FA1-8180-BE8821C1867D}"/>
                </a:ext>
              </a:extLst>
            </p:cNvPr>
            <p:cNvSpPr/>
            <p:nvPr/>
          </p:nvSpPr>
          <p:spPr>
            <a:xfrm>
              <a:off x="8070661" y="4586161"/>
              <a:ext cx="164954" cy="1649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8" name="Rounded Rectangle 45">
            <a:extLst>
              <a:ext uri="{FF2B5EF4-FFF2-40B4-BE49-F238E27FC236}">
                <a16:creationId xmlns:a16="http://schemas.microsoft.com/office/drawing/2014/main" id="{C3489A59-B8C1-47D8-B20F-5D42431F63D1}"/>
              </a:ext>
            </a:extLst>
          </p:cNvPr>
          <p:cNvSpPr/>
          <p:nvPr/>
        </p:nvSpPr>
        <p:spPr>
          <a:xfrm>
            <a:off x="7897091" y="235527"/>
            <a:ext cx="3588327" cy="429491"/>
          </a:xfrm>
          <a:prstGeom prst="round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000" dirty="0" err="1"/>
              <a:t>Đơn</a:t>
            </a:r>
            <a:r>
              <a:rPr lang="en-US" sz="2000" dirty="0"/>
              <a:t> </a:t>
            </a:r>
            <a:r>
              <a:rPr lang="en-US" sz="2000" dirty="0" err="1"/>
              <a:t>vị</a:t>
            </a:r>
            <a:r>
              <a:rPr lang="en-US" sz="2000" dirty="0"/>
              <a:t> </a:t>
            </a:r>
            <a:r>
              <a:rPr lang="en-US" sz="2000" dirty="0" err="1"/>
              <a:t>đo</a:t>
            </a:r>
            <a:r>
              <a:rPr lang="en-US" sz="2000" dirty="0"/>
              <a:t> </a:t>
            </a:r>
            <a:r>
              <a:rPr lang="en-US" sz="2000" dirty="0" err="1"/>
              <a:t>lực</a:t>
            </a:r>
            <a:r>
              <a:rPr lang="en-US" sz="2000"/>
              <a:t>: </a:t>
            </a:r>
            <a:r>
              <a:rPr lang="en-US" sz="2000" smtClean="0"/>
              <a:t>niutơn </a:t>
            </a:r>
            <a:r>
              <a:rPr lang="en-US" sz="2000" dirty="0"/>
              <a:t>(N)</a:t>
            </a:r>
          </a:p>
        </p:txBody>
      </p:sp>
      <p:grpSp>
        <p:nvGrpSpPr>
          <p:cNvPr id="13" name="Group 55">
            <a:extLst>
              <a:ext uri="{FF2B5EF4-FFF2-40B4-BE49-F238E27FC236}">
                <a16:creationId xmlns:a16="http://schemas.microsoft.com/office/drawing/2014/main" id="{9F1E10EF-5B1D-4354-813C-4DAD083A5E30}"/>
              </a:ext>
            </a:extLst>
          </p:cNvPr>
          <p:cNvGrpSpPr/>
          <p:nvPr/>
        </p:nvGrpSpPr>
        <p:grpSpPr>
          <a:xfrm>
            <a:off x="5985164" y="1454728"/>
            <a:ext cx="2092035" cy="942108"/>
            <a:chOff x="6056290" y="3795606"/>
            <a:chExt cx="2716225" cy="955509"/>
          </a:xfrm>
          <a:solidFill>
            <a:srgbClr val="FFB03B"/>
          </a:solidFill>
          <a:effectLst/>
        </p:grpSpPr>
        <p:sp>
          <p:nvSpPr>
            <p:cNvPr id="64" name="Mind map leaf">
              <a:extLst>
                <a:ext uri="{FF2B5EF4-FFF2-40B4-BE49-F238E27FC236}">
                  <a16:creationId xmlns:a16="http://schemas.microsoft.com/office/drawing/2014/main" id="{95C70D14-C3B2-4710-8049-AAE25A8C1C94}"/>
                </a:ext>
              </a:extLst>
            </p:cNvPr>
            <p:cNvSpPr/>
            <p:nvPr/>
          </p:nvSpPr>
          <p:spPr>
            <a:xfrm>
              <a:off x="6056290" y="3795606"/>
              <a:ext cx="2716225" cy="341948"/>
            </a:xfrm>
            <a:custGeom>
              <a:avLst/>
              <a:gdLst/>
              <a:ahLst/>
              <a:cxnLst/>
              <a:rect l="0" t="0" r="0" b="0"/>
              <a:pathLst>
                <a:path w="1037400" h="2713200">
                  <a:moveTo>
                    <a:pt x="-91200" y="0"/>
                  </a:moveTo>
                  <a:lnTo>
                    <a:pt x="91200" y="0"/>
                  </a:lnTo>
                  <a:cubicBezTo>
                    <a:pt x="91200" y="0"/>
                    <a:pt x="225522" y="209950"/>
                    <a:pt x="321369" y="686374"/>
                  </a:cubicBezTo>
                  <a:cubicBezTo>
                    <a:pt x="360409" y="880430"/>
                    <a:pt x="461983" y="1457589"/>
                    <a:pt x="558166" y="1857250"/>
                  </a:cubicBezTo>
                  <a:cubicBezTo>
                    <a:pt x="639778" y="2196362"/>
                    <a:pt x="739835" y="2391994"/>
                    <a:pt x="817517" y="2503250"/>
                  </a:cubicBezTo>
                  <a:cubicBezTo>
                    <a:pt x="885172" y="2600150"/>
                    <a:pt x="1037400" y="2713200"/>
                    <a:pt x="1037400" y="2713200"/>
                  </a:cubicBezTo>
                  <a:cubicBezTo>
                    <a:pt x="1037400" y="2713200"/>
                    <a:pt x="755498" y="2680900"/>
                    <a:pt x="586356" y="2244850"/>
                  </a:cubicBezTo>
                  <a:cubicBezTo>
                    <a:pt x="379381" y="1711269"/>
                    <a:pt x="338283" y="1300079"/>
                    <a:pt x="140952" y="710601"/>
                  </a:cubicBezTo>
                  <a:cubicBezTo>
                    <a:pt x="-19591" y="231023"/>
                    <a:pt x="-91200" y="0"/>
                    <a:pt x="-91200" y="0"/>
                  </a:cubicBezTo>
                  <a:close/>
                </a:path>
              </a:pathLst>
            </a:custGeom>
            <a:solidFill>
              <a:srgbClr val="00B050"/>
            </a:solidFill>
            <a:ln w="7600" cap="flat">
              <a:noFill/>
              <a:bevel/>
            </a:ln>
            <a:effectLst>
              <a:outerShdw blurRad="60000" dist="30400" dir="5400000" algn="tl">
                <a:srgbClr val="000000">
                  <a:alpha val="60000"/>
                </a:srgbClr>
              </a:outerShdw>
            </a:effectLst>
          </p:spPr>
        </p:sp>
        <p:sp>
          <p:nvSpPr>
            <p:cNvPr id="65" name="Oval 64">
              <a:extLst>
                <a:ext uri="{FF2B5EF4-FFF2-40B4-BE49-F238E27FC236}">
                  <a16:creationId xmlns:a16="http://schemas.microsoft.com/office/drawing/2014/main" id="{17039882-4757-48DE-8ED6-486C97440490}"/>
                </a:ext>
              </a:extLst>
            </p:cNvPr>
            <p:cNvSpPr/>
            <p:nvPr/>
          </p:nvSpPr>
          <p:spPr>
            <a:xfrm>
              <a:off x="8070661" y="4586161"/>
              <a:ext cx="164954" cy="1649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7" name="Rounded Rectangle 46">
            <a:extLst>
              <a:ext uri="{FF2B5EF4-FFF2-40B4-BE49-F238E27FC236}">
                <a16:creationId xmlns:a16="http://schemas.microsoft.com/office/drawing/2014/main" id="{514C8A3C-975C-478B-8F05-B7B246B81F12}"/>
              </a:ext>
            </a:extLst>
          </p:cNvPr>
          <p:cNvSpPr/>
          <p:nvPr/>
        </p:nvSpPr>
        <p:spPr>
          <a:xfrm>
            <a:off x="7929924" y="830498"/>
            <a:ext cx="3522660" cy="383826"/>
          </a:xfrm>
          <a:prstGeom prst="round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000" dirty="0" err="1"/>
              <a:t>Lực</a:t>
            </a:r>
            <a:r>
              <a:rPr lang="en-US" sz="2000" dirty="0"/>
              <a:t> </a:t>
            </a:r>
            <a:r>
              <a:rPr lang="en-US" sz="2000" dirty="0" err="1"/>
              <a:t>được</a:t>
            </a:r>
            <a:r>
              <a:rPr lang="en-US" sz="2000" dirty="0"/>
              <a:t> </a:t>
            </a:r>
            <a:r>
              <a:rPr lang="en-US" sz="2000" dirty="0" err="1"/>
              <a:t>đo</a:t>
            </a:r>
            <a:r>
              <a:rPr lang="en-US" sz="2000" dirty="0"/>
              <a:t> </a:t>
            </a:r>
            <a:r>
              <a:rPr lang="en-US" sz="2000" dirty="0" err="1"/>
              <a:t>bằng</a:t>
            </a:r>
            <a:r>
              <a:rPr lang="en-US" sz="2000" dirty="0"/>
              <a:t> </a:t>
            </a:r>
            <a:r>
              <a:rPr lang="en-US" sz="2000" dirty="0" err="1"/>
              <a:t>lực</a:t>
            </a:r>
            <a:r>
              <a:rPr lang="en-US" sz="2000" dirty="0"/>
              <a:t> </a:t>
            </a:r>
            <a:r>
              <a:rPr lang="en-US" sz="2000" dirty="0" err="1"/>
              <a:t>kế</a:t>
            </a:r>
            <a:endParaRPr lang="en-US" sz="2000" dirty="0"/>
          </a:p>
        </p:txBody>
      </p:sp>
      <p:sp>
        <p:nvSpPr>
          <p:cNvPr id="53" name="Rounded Rectangle 46">
            <a:extLst>
              <a:ext uri="{FF2B5EF4-FFF2-40B4-BE49-F238E27FC236}">
                <a16:creationId xmlns:a16="http://schemas.microsoft.com/office/drawing/2014/main" id="{514C8A3C-975C-478B-8F05-B7B246B81F12}"/>
              </a:ext>
            </a:extLst>
          </p:cNvPr>
          <p:cNvSpPr/>
          <p:nvPr/>
        </p:nvSpPr>
        <p:spPr>
          <a:xfrm>
            <a:off x="7889759" y="1255043"/>
            <a:ext cx="3692650" cy="947829"/>
          </a:xfrm>
          <a:prstGeom prst="round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000" dirty="0" err="1"/>
              <a:t>Biểu</a:t>
            </a:r>
            <a:r>
              <a:rPr lang="en-US" sz="2000" dirty="0"/>
              <a:t> </a:t>
            </a:r>
            <a:r>
              <a:rPr lang="en-US" sz="2000" dirty="0" err="1"/>
              <a:t>diễn</a:t>
            </a:r>
            <a:r>
              <a:rPr lang="en-US" sz="2000" dirty="0"/>
              <a:t> </a:t>
            </a:r>
            <a:r>
              <a:rPr lang="en-US" sz="2000" dirty="0" err="1"/>
              <a:t>lực</a:t>
            </a:r>
            <a:r>
              <a:rPr lang="en-US" sz="2000" dirty="0"/>
              <a:t> </a:t>
            </a:r>
            <a:r>
              <a:rPr lang="en-US" sz="2000" dirty="0" err="1"/>
              <a:t>bằng</a:t>
            </a:r>
            <a:r>
              <a:rPr lang="en-US" sz="2000" dirty="0"/>
              <a:t> </a:t>
            </a:r>
            <a:r>
              <a:rPr lang="en-US" sz="2000" dirty="0" err="1"/>
              <a:t>mũi</a:t>
            </a:r>
            <a:r>
              <a:rPr lang="en-US" sz="2000" dirty="0"/>
              <a:t> </a:t>
            </a:r>
            <a:r>
              <a:rPr lang="en-US" sz="2000" dirty="0" err="1"/>
              <a:t>tên</a:t>
            </a:r>
            <a:r>
              <a:rPr lang="en-US" sz="2000" dirty="0"/>
              <a:t> </a:t>
            </a:r>
            <a:r>
              <a:rPr lang="en-US" sz="2000" dirty="0" err="1"/>
              <a:t>đặt</a:t>
            </a:r>
            <a:r>
              <a:rPr lang="en-US" sz="2000" dirty="0"/>
              <a:t> </a:t>
            </a:r>
            <a:r>
              <a:rPr lang="en-US" sz="2000" dirty="0" err="1"/>
              <a:t>vào</a:t>
            </a:r>
            <a:r>
              <a:rPr lang="en-US" sz="2000" dirty="0"/>
              <a:t> </a:t>
            </a:r>
            <a:r>
              <a:rPr lang="en-US" sz="2000" err="1"/>
              <a:t>vật</a:t>
            </a:r>
            <a:r>
              <a:rPr lang="en-US" sz="2000"/>
              <a:t> </a:t>
            </a:r>
            <a:r>
              <a:rPr lang="en-US" sz="2000" smtClean="0"/>
              <a:t>chịu lực tác dụng và theo </a:t>
            </a:r>
            <a:r>
              <a:rPr lang="en-US" sz="2000" dirty="0" err="1"/>
              <a:t>hướng</a:t>
            </a:r>
            <a:r>
              <a:rPr lang="en-US" sz="2000" dirty="0"/>
              <a:t> </a:t>
            </a:r>
            <a:r>
              <a:rPr lang="en-US" sz="2000" dirty="0" err="1"/>
              <a:t>kéo</a:t>
            </a:r>
            <a:r>
              <a:rPr lang="en-US" sz="2000" dirty="0"/>
              <a:t>, </a:t>
            </a:r>
            <a:r>
              <a:rPr lang="en-US" sz="2000" dirty="0" err="1"/>
              <a:t>đẩy</a:t>
            </a:r>
            <a:endParaRPr lang="en-US" sz="2000" dirty="0"/>
          </a:p>
        </p:txBody>
      </p:sp>
      <p:grpSp>
        <p:nvGrpSpPr>
          <p:cNvPr id="14" name="Group 76">
            <a:extLst>
              <a:ext uri="{FF2B5EF4-FFF2-40B4-BE49-F238E27FC236}">
                <a16:creationId xmlns:a16="http://schemas.microsoft.com/office/drawing/2014/main" id="{E3FE3CE0-1A06-4F57-9610-891155951D12}"/>
              </a:ext>
            </a:extLst>
          </p:cNvPr>
          <p:cNvGrpSpPr/>
          <p:nvPr/>
        </p:nvGrpSpPr>
        <p:grpSpPr>
          <a:xfrm>
            <a:off x="6109855" y="955964"/>
            <a:ext cx="1842654" cy="637309"/>
            <a:chOff x="6360660" y="-1714507"/>
            <a:chExt cx="2271545" cy="6465622"/>
          </a:xfrm>
          <a:solidFill>
            <a:srgbClr val="1695A3"/>
          </a:solidFill>
          <a:effectLst/>
        </p:grpSpPr>
        <p:sp>
          <p:nvSpPr>
            <p:cNvPr id="57" name="Mind map leaf">
              <a:extLst>
                <a:ext uri="{FF2B5EF4-FFF2-40B4-BE49-F238E27FC236}">
                  <a16:creationId xmlns:a16="http://schemas.microsoft.com/office/drawing/2014/main" id="{846E5EE1-91A6-4BCA-B577-8B0715A4977D}"/>
                </a:ext>
              </a:extLst>
            </p:cNvPr>
            <p:cNvSpPr/>
            <p:nvPr/>
          </p:nvSpPr>
          <p:spPr>
            <a:xfrm flipV="1">
              <a:off x="6360660" y="-1714507"/>
              <a:ext cx="2271545" cy="4764158"/>
            </a:xfrm>
            <a:custGeom>
              <a:avLst/>
              <a:gdLst/>
              <a:ahLst/>
              <a:cxnLst/>
              <a:rect l="0" t="0" r="0" b="0"/>
              <a:pathLst>
                <a:path w="1037400" h="2713200">
                  <a:moveTo>
                    <a:pt x="-91200" y="0"/>
                  </a:moveTo>
                  <a:lnTo>
                    <a:pt x="91200" y="0"/>
                  </a:lnTo>
                  <a:cubicBezTo>
                    <a:pt x="91200" y="0"/>
                    <a:pt x="225522" y="209950"/>
                    <a:pt x="321369" y="686374"/>
                  </a:cubicBezTo>
                  <a:cubicBezTo>
                    <a:pt x="360409" y="880430"/>
                    <a:pt x="461983" y="1457589"/>
                    <a:pt x="558166" y="1857250"/>
                  </a:cubicBezTo>
                  <a:cubicBezTo>
                    <a:pt x="639778" y="2196362"/>
                    <a:pt x="739835" y="2391994"/>
                    <a:pt x="817517" y="2503250"/>
                  </a:cubicBezTo>
                  <a:cubicBezTo>
                    <a:pt x="885172" y="2600150"/>
                    <a:pt x="1037400" y="2713200"/>
                    <a:pt x="1037400" y="2713200"/>
                  </a:cubicBezTo>
                  <a:cubicBezTo>
                    <a:pt x="1037400" y="2713200"/>
                    <a:pt x="755498" y="2680900"/>
                    <a:pt x="586356" y="2244850"/>
                  </a:cubicBezTo>
                  <a:cubicBezTo>
                    <a:pt x="379381" y="1711269"/>
                    <a:pt x="338283" y="1300079"/>
                    <a:pt x="140952" y="710601"/>
                  </a:cubicBezTo>
                  <a:cubicBezTo>
                    <a:pt x="-19591" y="231023"/>
                    <a:pt x="-91200" y="0"/>
                    <a:pt x="-91200" y="0"/>
                  </a:cubicBezTo>
                  <a:close/>
                </a:path>
              </a:pathLst>
            </a:custGeom>
            <a:solidFill>
              <a:srgbClr val="00B050"/>
            </a:solidFill>
            <a:ln w="7600" cap="flat">
              <a:noFill/>
              <a:bevel/>
            </a:ln>
            <a:effectLst>
              <a:outerShdw blurRad="60000" dist="30400" dir="5400000" algn="tl">
                <a:srgbClr val="000000">
                  <a:alpha val="60000"/>
                </a:srgbClr>
              </a:outerShdw>
            </a:effectLst>
          </p:spPr>
        </p:sp>
        <p:sp>
          <p:nvSpPr>
            <p:cNvPr id="59" name="Oval 58">
              <a:extLst>
                <a:ext uri="{FF2B5EF4-FFF2-40B4-BE49-F238E27FC236}">
                  <a16:creationId xmlns:a16="http://schemas.microsoft.com/office/drawing/2014/main" id="{60673501-A630-4B7E-BA0B-0C8B8D6F43FE}"/>
                </a:ext>
              </a:extLst>
            </p:cNvPr>
            <p:cNvSpPr/>
            <p:nvPr/>
          </p:nvSpPr>
          <p:spPr>
            <a:xfrm>
              <a:off x="8070661" y="4586161"/>
              <a:ext cx="164954" cy="1649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7312259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84"/>
                                        </p:tgtEl>
                                        <p:attrNameLst>
                                          <p:attrName>style.visibility</p:attrName>
                                        </p:attrNameLst>
                                      </p:cBhvr>
                                      <p:to>
                                        <p:strVal val="visible"/>
                                      </p:to>
                                    </p:set>
                                    <p:anim calcmode="lin" valueType="num">
                                      <p:cBhvr additive="base">
                                        <p:cTn id="16" dur="500" fill="hold"/>
                                        <p:tgtEl>
                                          <p:spTgt spid="84"/>
                                        </p:tgtEl>
                                        <p:attrNameLst>
                                          <p:attrName>ppt_x</p:attrName>
                                        </p:attrNameLst>
                                      </p:cBhvr>
                                      <p:tavLst>
                                        <p:tav tm="0">
                                          <p:val>
                                            <p:strVal val="1+#ppt_w/2"/>
                                          </p:val>
                                        </p:tav>
                                        <p:tav tm="100000">
                                          <p:val>
                                            <p:strVal val="#ppt_x"/>
                                          </p:val>
                                        </p:tav>
                                      </p:tavLst>
                                    </p:anim>
                                    <p:anim calcmode="lin" valueType="num">
                                      <p:cBhvr additive="base">
                                        <p:cTn id="17" dur="500" fill="hold"/>
                                        <p:tgtEl>
                                          <p:spTgt spid="84"/>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childTnLst>
                          </p:cTn>
                        </p:par>
                        <p:par>
                          <p:cTn id="23" fill="hold">
                            <p:stCondLst>
                              <p:cond delay="500"/>
                            </p:stCondLst>
                            <p:childTnLst>
                              <p:par>
                                <p:cTn id="24" presetID="2" presetClass="entr" presetSubtype="2" fill="hold" grpId="0" nodeType="afterEffect">
                                  <p:stCondLst>
                                    <p:cond delay="0"/>
                                  </p:stCondLst>
                                  <p:childTnLst>
                                    <p:set>
                                      <p:cBhvr>
                                        <p:cTn id="25" dur="1" fill="hold">
                                          <p:stCondLst>
                                            <p:cond delay="0"/>
                                          </p:stCondLst>
                                        </p:cTn>
                                        <p:tgtEl>
                                          <p:spTgt spid="55"/>
                                        </p:tgtEl>
                                        <p:attrNameLst>
                                          <p:attrName>style.visibility</p:attrName>
                                        </p:attrNameLst>
                                      </p:cBhvr>
                                      <p:to>
                                        <p:strVal val="visible"/>
                                      </p:to>
                                    </p:set>
                                    <p:anim calcmode="lin" valueType="num">
                                      <p:cBhvr additive="base">
                                        <p:cTn id="26" dur="500" fill="hold"/>
                                        <p:tgtEl>
                                          <p:spTgt spid="55"/>
                                        </p:tgtEl>
                                        <p:attrNameLst>
                                          <p:attrName>ppt_x</p:attrName>
                                        </p:attrNameLst>
                                      </p:cBhvr>
                                      <p:tavLst>
                                        <p:tav tm="0">
                                          <p:val>
                                            <p:strVal val="1+#ppt_w/2"/>
                                          </p:val>
                                        </p:tav>
                                        <p:tav tm="100000">
                                          <p:val>
                                            <p:strVal val="#ppt_x"/>
                                          </p:val>
                                        </p:tav>
                                      </p:tavLst>
                                    </p:anim>
                                    <p:anim calcmode="lin" valueType="num">
                                      <p:cBhvr additive="base">
                                        <p:cTn id="27" dur="500" fill="hold"/>
                                        <p:tgtEl>
                                          <p:spTgt spid="55"/>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left)">
                                      <p:cBhvr>
                                        <p:cTn id="32" dur="500"/>
                                        <p:tgtEl>
                                          <p:spTgt spid="3"/>
                                        </p:tgtEl>
                                      </p:cBhvr>
                                    </p:animEffect>
                                  </p:childTnLst>
                                </p:cTn>
                              </p:par>
                            </p:childTnLst>
                          </p:cTn>
                        </p:par>
                        <p:par>
                          <p:cTn id="33" fill="hold">
                            <p:stCondLst>
                              <p:cond delay="500"/>
                            </p:stCondLst>
                            <p:childTnLst>
                              <p:par>
                                <p:cTn id="34" presetID="2" presetClass="entr" presetSubtype="2" fill="hold" grpId="0" nodeType="afterEffect">
                                  <p:stCondLst>
                                    <p:cond delay="0"/>
                                  </p:stCondLst>
                                  <p:childTnLst>
                                    <p:set>
                                      <p:cBhvr>
                                        <p:cTn id="35" dur="1" fill="hold">
                                          <p:stCondLst>
                                            <p:cond delay="0"/>
                                          </p:stCondLst>
                                        </p:cTn>
                                        <p:tgtEl>
                                          <p:spTgt spid="52"/>
                                        </p:tgtEl>
                                        <p:attrNameLst>
                                          <p:attrName>style.visibility</p:attrName>
                                        </p:attrNameLst>
                                      </p:cBhvr>
                                      <p:to>
                                        <p:strVal val="visible"/>
                                      </p:to>
                                    </p:set>
                                    <p:anim calcmode="lin" valueType="num">
                                      <p:cBhvr additive="base">
                                        <p:cTn id="36" dur="500" fill="hold"/>
                                        <p:tgtEl>
                                          <p:spTgt spid="52"/>
                                        </p:tgtEl>
                                        <p:attrNameLst>
                                          <p:attrName>ppt_x</p:attrName>
                                        </p:attrNameLst>
                                      </p:cBhvr>
                                      <p:tavLst>
                                        <p:tav tm="0">
                                          <p:val>
                                            <p:strVal val="1+#ppt_w/2"/>
                                          </p:val>
                                        </p:tav>
                                        <p:tav tm="100000">
                                          <p:val>
                                            <p:strVal val="#ppt_x"/>
                                          </p:val>
                                        </p:tav>
                                      </p:tavLst>
                                    </p:anim>
                                    <p:anim calcmode="lin" valueType="num">
                                      <p:cBhvr additive="base">
                                        <p:cTn id="37" dur="500" fill="hold"/>
                                        <p:tgtEl>
                                          <p:spTgt spid="52"/>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wipe(left)">
                                      <p:cBhvr>
                                        <p:cTn id="42" dur="500"/>
                                        <p:tgtEl>
                                          <p:spTgt spid="2"/>
                                        </p:tgtEl>
                                      </p:cBhvr>
                                    </p:animEffect>
                                  </p:childTnLst>
                                </p:cTn>
                              </p:par>
                            </p:childTnLst>
                          </p:cTn>
                        </p:par>
                        <p:par>
                          <p:cTn id="43" fill="hold">
                            <p:stCondLst>
                              <p:cond delay="500"/>
                            </p:stCondLst>
                            <p:childTnLst>
                              <p:par>
                                <p:cTn id="44" presetID="2" presetClass="entr" presetSubtype="2" fill="hold" grpId="0" nodeType="afterEffect">
                                  <p:stCondLst>
                                    <p:cond delay="0"/>
                                  </p:stCondLst>
                                  <p:childTnLst>
                                    <p:set>
                                      <p:cBhvr>
                                        <p:cTn id="45" dur="1" fill="hold">
                                          <p:stCondLst>
                                            <p:cond delay="0"/>
                                          </p:stCondLst>
                                        </p:cTn>
                                        <p:tgtEl>
                                          <p:spTgt spid="54"/>
                                        </p:tgtEl>
                                        <p:attrNameLst>
                                          <p:attrName>style.visibility</p:attrName>
                                        </p:attrNameLst>
                                      </p:cBhvr>
                                      <p:to>
                                        <p:strVal val="visible"/>
                                      </p:to>
                                    </p:set>
                                    <p:anim calcmode="lin" valueType="num">
                                      <p:cBhvr additive="base">
                                        <p:cTn id="46" dur="500" fill="hold"/>
                                        <p:tgtEl>
                                          <p:spTgt spid="54"/>
                                        </p:tgtEl>
                                        <p:attrNameLst>
                                          <p:attrName>ppt_x</p:attrName>
                                        </p:attrNameLst>
                                      </p:cBhvr>
                                      <p:tavLst>
                                        <p:tav tm="0">
                                          <p:val>
                                            <p:strVal val="1+#ppt_w/2"/>
                                          </p:val>
                                        </p:tav>
                                        <p:tav tm="100000">
                                          <p:val>
                                            <p:strVal val="#ppt_x"/>
                                          </p:val>
                                        </p:tav>
                                      </p:tavLst>
                                    </p:anim>
                                    <p:anim calcmode="lin" valueType="num">
                                      <p:cBhvr additive="base">
                                        <p:cTn id="47" dur="500" fill="hold"/>
                                        <p:tgtEl>
                                          <p:spTgt spid="54"/>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wipe(left)">
                                      <p:cBhvr>
                                        <p:cTn id="52" dur="500"/>
                                        <p:tgtEl>
                                          <p:spTgt spid="9"/>
                                        </p:tgtEl>
                                      </p:cBhvr>
                                    </p:animEffect>
                                  </p:childTnLst>
                                </p:cTn>
                              </p:par>
                            </p:childTnLst>
                          </p:cTn>
                        </p:par>
                        <p:par>
                          <p:cTn id="53" fill="hold">
                            <p:stCondLst>
                              <p:cond delay="500"/>
                            </p:stCondLst>
                            <p:childTnLst>
                              <p:par>
                                <p:cTn id="54" presetID="2" presetClass="entr" presetSubtype="2" fill="hold" grpId="0" nodeType="afterEffect">
                                  <p:stCondLst>
                                    <p:cond delay="0"/>
                                  </p:stCondLst>
                                  <p:childTnLst>
                                    <p:set>
                                      <p:cBhvr>
                                        <p:cTn id="55" dur="1" fill="hold">
                                          <p:stCondLst>
                                            <p:cond delay="0"/>
                                          </p:stCondLst>
                                        </p:cTn>
                                        <p:tgtEl>
                                          <p:spTgt spid="85"/>
                                        </p:tgtEl>
                                        <p:attrNameLst>
                                          <p:attrName>style.visibility</p:attrName>
                                        </p:attrNameLst>
                                      </p:cBhvr>
                                      <p:to>
                                        <p:strVal val="visible"/>
                                      </p:to>
                                    </p:set>
                                    <p:anim calcmode="lin" valueType="num">
                                      <p:cBhvr additive="base">
                                        <p:cTn id="56" dur="500" fill="hold"/>
                                        <p:tgtEl>
                                          <p:spTgt spid="85"/>
                                        </p:tgtEl>
                                        <p:attrNameLst>
                                          <p:attrName>ppt_x</p:attrName>
                                        </p:attrNameLst>
                                      </p:cBhvr>
                                      <p:tavLst>
                                        <p:tav tm="0">
                                          <p:val>
                                            <p:strVal val="1+#ppt_w/2"/>
                                          </p:val>
                                        </p:tav>
                                        <p:tav tm="100000">
                                          <p:val>
                                            <p:strVal val="#ppt_x"/>
                                          </p:val>
                                        </p:tav>
                                      </p:tavLst>
                                    </p:anim>
                                    <p:anim calcmode="lin" valueType="num">
                                      <p:cBhvr additive="base">
                                        <p:cTn id="57" dur="500" fill="hold"/>
                                        <p:tgtEl>
                                          <p:spTgt spid="85"/>
                                        </p:tgtEl>
                                        <p:attrNameLst>
                                          <p:attrName>ppt_y</p:attrName>
                                        </p:attrNameLst>
                                      </p:cBhvr>
                                      <p:tavLst>
                                        <p:tav tm="0">
                                          <p:val>
                                            <p:strVal val="#ppt_y"/>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wipe(left)">
                                      <p:cBhvr>
                                        <p:cTn id="62" dur="500"/>
                                        <p:tgtEl>
                                          <p:spTgt spid="6"/>
                                        </p:tgtEl>
                                      </p:cBhvr>
                                    </p:animEffect>
                                  </p:childTnLst>
                                </p:cTn>
                              </p:par>
                            </p:childTnLst>
                          </p:cTn>
                        </p:par>
                        <p:par>
                          <p:cTn id="63" fill="hold">
                            <p:stCondLst>
                              <p:cond delay="500"/>
                            </p:stCondLst>
                            <p:childTnLst>
                              <p:par>
                                <p:cTn id="64" presetID="2" presetClass="entr" presetSubtype="2" fill="hold" grpId="0" nodeType="afterEffect">
                                  <p:stCondLst>
                                    <p:cond delay="0"/>
                                  </p:stCondLst>
                                  <p:childTnLst>
                                    <p:set>
                                      <p:cBhvr>
                                        <p:cTn id="65" dur="1" fill="hold">
                                          <p:stCondLst>
                                            <p:cond delay="0"/>
                                          </p:stCondLst>
                                        </p:cTn>
                                        <p:tgtEl>
                                          <p:spTgt spid="75"/>
                                        </p:tgtEl>
                                        <p:attrNameLst>
                                          <p:attrName>style.visibility</p:attrName>
                                        </p:attrNameLst>
                                      </p:cBhvr>
                                      <p:to>
                                        <p:strVal val="visible"/>
                                      </p:to>
                                    </p:set>
                                    <p:anim calcmode="lin" valueType="num">
                                      <p:cBhvr additive="base">
                                        <p:cTn id="66" dur="500" fill="hold"/>
                                        <p:tgtEl>
                                          <p:spTgt spid="75"/>
                                        </p:tgtEl>
                                        <p:attrNameLst>
                                          <p:attrName>ppt_x</p:attrName>
                                        </p:attrNameLst>
                                      </p:cBhvr>
                                      <p:tavLst>
                                        <p:tav tm="0">
                                          <p:val>
                                            <p:strVal val="1+#ppt_w/2"/>
                                          </p:val>
                                        </p:tav>
                                        <p:tav tm="100000">
                                          <p:val>
                                            <p:strVal val="#ppt_x"/>
                                          </p:val>
                                        </p:tav>
                                      </p:tavLst>
                                    </p:anim>
                                    <p:anim calcmode="lin" valueType="num">
                                      <p:cBhvr additive="base">
                                        <p:cTn id="67" dur="500" fill="hold"/>
                                        <p:tgtEl>
                                          <p:spTgt spid="75"/>
                                        </p:tgtEl>
                                        <p:attrNameLst>
                                          <p:attrName>ppt_y</p:attrName>
                                        </p:attrNameLst>
                                      </p:cBhvr>
                                      <p:tavLst>
                                        <p:tav tm="0">
                                          <p:val>
                                            <p:strVal val="#ppt_y"/>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5"/>
                                        </p:tgtEl>
                                        <p:attrNameLst>
                                          <p:attrName>style.visibility</p:attrName>
                                        </p:attrNameLst>
                                      </p:cBhvr>
                                      <p:to>
                                        <p:strVal val="visible"/>
                                      </p:to>
                                    </p:set>
                                    <p:animEffect transition="in" filter="wipe(left)">
                                      <p:cBhvr>
                                        <p:cTn id="72" dur="500"/>
                                        <p:tgtEl>
                                          <p:spTgt spid="5"/>
                                        </p:tgtEl>
                                      </p:cBhvr>
                                    </p:animEffect>
                                  </p:childTnLst>
                                </p:cTn>
                              </p:par>
                            </p:childTnLst>
                          </p:cTn>
                        </p:par>
                        <p:par>
                          <p:cTn id="73" fill="hold">
                            <p:stCondLst>
                              <p:cond delay="500"/>
                            </p:stCondLst>
                            <p:childTnLst>
                              <p:par>
                                <p:cTn id="74" presetID="2" presetClass="entr" presetSubtype="2" fill="hold" grpId="0" nodeType="afterEffect">
                                  <p:stCondLst>
                                    <p:cond delay="0"/>
                                  </p:stCondLst>
                                  <p:childTnLst>
                                    <p:set>
                                      <p:cBhvr>
                                        <p:cTn id="75" dur="1" fill="hold">
                                          <p:stCondLst>
                                            <p:cond delay="0"/>
                                          </p:stCondLst>
                                        </p:cTn>
                                        <p:tgtEl>
                                          <p:spTgt spid="76"/>
                                        </p:tgtEl>
                                        <p:attrNameLst>
                                          <p:attrName>style.visibility</p:attrName>
                                        </p:attrNameLst>
                                      </p:cBhvr>
                                      <p:to>
                                        <p:strVal val="visible"/>
                                      </p:to>
                                    </p:set>
                                    <p:anim calcmode="lin" valueType="num">
                                      <p:cBhvr additive="base">
                                        <p:cTn id="76" dur="500" fill="hold"/>
                                        <p:tgtEl>
                                          <p:spTgt spid="76"/>
                                        </p:tgtEl>
                                        <p:attrNameLst>
                                          <p:attrName>ppt_x</p:attrName>
                                        </p:attrNameLst>
                                      </p:cBhvr>
                                      <p:tavLst>
                                        <p:tav tm="0">
                                          <p:val>
                                            <p:strVal val="1+#ppt_w/2"/>
                                          </p:val>
                                        </p:tav>
                                        <p:tav tm="100000">
                                          <p:val>
                                            <p:strVal val="#ppt_x"/>
                                          </p:val>
                                        </p:tav>
                                      </p:tavLst>
                                    </p:anim>
                                    <p:anim calcmode="lin" valueType="num">
                                      <p:cBhvr additive="base">
                                        <p:cTn id="77" dur="500" fill="hold"/>
                                        <p:tgtEl>
                                          <p:spTgt spid="76"/>
                                        </p:tgtEl>
                                        <p:attrNameLst>
                                          <p:attrName>ppt_y</p:attrName>
                                        </p:attrNameLst>
                                      </p:cBhvr>
                                      <p:tavLst>
                                        <p:tav tm="0">
                                          <p:val>
                                            <p:strVal val="#ppt_y"/>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nodeType="clickEffect">
                                  <p:stCondLst>
                                    <p:cond delay="0"/>
                                  </p:stCondLst>
                                  <p:childTnLst>
                                    <p:set>
                                      <p:cBhvr>
                                        <p:cTn id="81" dur="1" fill="hold">
                                          <p:stCondLst>
                                            <p:cond delay="0"/>
                                          </p:stCondLst>
                                        </p:cTn>
                                        <p:tgtEl>
                                          <p:spTgt spid="11"/>
                                        </p:tgtEl>
                                        <p:attrNameLst>
                                          <p:attrName>style.visibility</p:attrName>
                                        </p:attrNameLst>
                                      </p:cBhvr>
                                      <p:to>
                                        <p:strVal val="visible"/>
                                      </p:to>
                                    </p:set>
                                    <p:animEffect transition="in" filter="wipe(left)">
                                      <p:cBhvr>
                                        <p:cTn id="82" dur="500"/>
                                        <p:tgtEl>
                                          <p:spTgt spid="11"/>
                                        </p:tgtEl>
                                      </p:cBhvr>
                                    </p:animEffect>
                                  </p:childTnLst>
                                </p:cTn>
                              </p:par>
                            </p:childTnLst>
                          </p:cTn>
                        </p:par>
                        <p:par>
                          <p:cTn id="83" fill="hold">
                            <p:stCondLst>
                              <p:cond delay="500"/>
                            </p:stCondLst>
                            <p:childTnLst>
                              <p:par>
                                <p:cTn id="84" presetID="2" presetClass="entr" presetSubtype="2" fill="hold" grpId="0" nodeType="afterEffect">
                                  <p:stCondLst>
                                    <p:cond delay="0"/>
                                  </p:stCondLst>
                                  <p:childTnLst>
                                    <p:set>
                                      <p:cBhvr>
                                        <p:cTn id="85" dur="1" fill="hold">
                                          <p:stCondLst>
                                            <p:cond delay="0"/>
                                          </p:stCondLst>
                                        </p:cTn>
                                        <p:tgtEl>
                                          <p:spTgt spid="48"/>
                                        </p:tgtEl>
                                        <p:attrNameLst>
                                          <p:attrName>style.visibility</p:attrName>
                                        </p:attrNameLst>
                                      </p:cBhvr>
                                      <p:to>
                                        <p:strVal val="visible"/>
                                      </p:to>
                                    </p:set>
                                    <p:anim calcmode="lin" valueType="num">
                                      <p:cBhvr additive="base">
                                        <p:cTn id="86" dur="500" fill="hold"/>
                                        <p:tgtEl>
                                          <p:spTgt spid="48"/>
                                        </p:tgtEl>
                                        <p:attrNameLst>
                                          <p:attrName>ppt_x</p:attrName>
                                        </p:attrNameLst>
                                      </p:cBhvr>
                                      <p:tavLst>
                                        <p:tav tm="0">
                                          <p:val>
                                            <p:strVal val="1+#ppt_w/2"/>
                                          </p:val>
                                        </p:tav>
                                        <p:tav tm="100000">
                                          <p:val>
                                            <p:strVal val="#ppt_x"/>
                                          </p:val>
                                        </p:tav>
                                      </p:tavLst>
                                    </p:anim>
                                    <p:anim calcmode="lin" valueType="num">
                                      <p:cBhvr additive="base">
                                        <p:cTn id="87" dur="500" fill="hold"/>
                                        <p:tgtEl>
                                          <p:spTgt spid="48"/>
                                        </p:tgtEl>
                                        <p:attrNameLst>
                                          <p:attrName>ppt_y</p:attrName>
                                        </p:attrNameLst>
                                      </p:cBhvr>
                                      <p:tavLst>
                                        <p:tav tm="0">
                                          <p:val>
                                            <p:strVal val="#ppt_y"/>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nodeType="clickEffect">
                                  <p:stCondLst>
                                    <p:cond delay="0"/>
                                  </p:stCondLst>
                                  <p:childTnLst>
                                    <p:set>
                                      <p:cBhvr>
                                        <p:cTn id="91" dur="1" fill="hold">
                                          <p:stCondLst>
                                            <p:cond delay="0"/>
                                          </p:stCondLst>
                                        </p:cTn>
                                        <p:tgtEl>
                                          <p:spTgt spid="8"/>
                                        </p:tgtEl>
                                        <p:attrNameLst>
                                          <p:attrName>style.visibility</p:attrName>
                                        </p:attrNameLst>
                                      </p:cBhvr>
                                      <p:to>
                                        <p:strVal val="visible"/>
                                      </p:to>
                                    </p:set>
                                  </p:childTnLst>
                                </p:cTn>
                              </p:par>
                              <p:par>
                                <p:cTn id="92" presetID="1" presetClass="entr" presetSubtype="0" fill="hold" grpId="0" nodeType="withEffect">
                                  <p:stCondLst>
                                    <p:cond delay="0"/>
                                  </p:stCondLst>
                                  <p:childTnLst>
                                    <p:set>
                                      <p:cBhvr>
                                        <p:cTn id="93" dur="1" fill="hold">
                                          <p:stCondLst>
                                            <p:cond delay="0"/>
                                          </p:stCondLst>
                                        </p:cTn>
                                        <p:tgtEl>
                                          <p:spTgt spid="83"/>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1" presetClass="entr" presetSubtype="0" fill="hold" nodeType="clickEffect">
                                  <p:stCondLst>
                                    <p:cond delay="0"/>
                                  </p:stCondLst>
                                  <p:childTnLst>
                                    <p:set>
                                      <p:cBhvr>
                                        <p:cTn id="97" dur="1" fill="hold">
                                          <p:stCondLst>
                                            <p:cond delay="0"/>
                                          </p:stCondLst>
                                        </p:cTn>
                                        <p:tgtEl>
                                          <p:spTgt spid="12"/>
                                        </p:tgtEl>
                                        <p:attrNameLst>
                                          <p:attrName>style.visibility</p:attrName>
                                        </p:attrNameLst>
                                      </p:cBhvr>
                                      <p:to>
                                        <p:strVal val="visible"/>
                                      </p:to>
                                    </p:set>
                                  </p:childTnLst>
                                </p:cTn>
                              </p:par>
                              <p:par>
                                <p:cTn id="98" presetID="1" presetClass="entr" presetSubtype="0" fill="hold" grpId="0" nodeType="withEffect">
                                  <p:stCondLst>
                                    <p:cond delay="0"/>
                                  </p:stCondLst>
                                  <p:childTnLst>
                                    <p:set>
                                      <p:cBhvr>
                                        <p:cTn id="99" dur="1" fill="hold">
                                          <p:stCondLst>
                                            <p:cond delay="0"/>
                                          </p:stCondLst>
                                        </p:cTn>
                                        <p:tgtEl>
                                          <p:spTgt spid="58"/>
                                        </p:tgtEl>
                                        <p:attrNameLst>
                                          <p:attrName>style.visibility</p:attrName>
                                        </p:attrNameLst>
                                      </p:cBhvr>
                                      <p:to>
                                        <p:strVal val="visible"/>
                                      </p:to>
                                    </p:set>
                                  </p:childTnLst>
                                </p:cTn>
                              </p:par>
                            </p:childTnLst>
                          </p:cTn>
                        </p:par>
                      </p:childTnLst>
                    </p:cTn>
                  </p:par>
                  <p:par>
                    <p:cTn id="100" fill="hold">
                      <p:stCondLst>
                        <p:cond delay="indefinite"/>
                      </p:stCondLst>
                      <p:childTnLst>
                        <p:par>
                          <p:cTn id="101" fill="hold">
                            <p:stCondLst>
                              <p:cond delay="0"/>
                            </p:stCondLst>
                            <p:childTnLst>
                              <p:par>
                                <p:cTn id="102" presetID="1" presetClass="entr" presetSubtype="0" fill="hold" nodeType="clickEffect">
                                  <p:stCondLst>
                                    <p:cond delay="0"/>
                                  </p:stCondLst>
                                  <p:childTnLst>
                                    <p:set>
                                      <p:cBhvr>
                                        <p:cTn id="103" dur="1" fill="hold">
                                          <p:stCondLst>
                                            <p:cond delay="0"/>
                                          </p:stCondLst>
                                        </p:cTn>
                                        <p:tgtEl>
                                          <p:spTgt spid="14"/>
                                        </p:tgtEl>
                                        <p:attrNameLst>
                                          <p:attrName>style.visibility</p:attrName>
                                        </p:attrNameLst>
                                      </p:cBhvr>
                                      <p:to>
                                        <p:strVal val="visible"/>
                                      </p:to>
                                    </p:set>
                                  </p:childTnLst>
                                </p:cTn>
                              </p:par>
                              <p:par>
                                <p:cTn id="104" presetID="1" presetClass="entr" presetSubtype="0" fill="hold" grpId="0" nodeType="withEffect">
                                  <p:stCondLst>
                                    <p:cond delay="0"/>
                                  </p:stCondLst>
                                  <p:childTnLst>
                                    <p:set>
                                      <p:cBhvr>
                                        <p:cTn id="105" dur="1" fill="hold">
                                          <p:stCondLst>
                                            <p:cond delay="0"/>
                                          </p:stCondLst>
                                        </p:cTn>
                                        <p:tgtEl>
                                          <p:spTgt spid="67"/>
                                        </p:tgtEl>
                                        <p:attrNameLst>
                                          <p:attrName>style.visibility</p:attrName>
                                        </p:attrNameLst>
                                      </p:cBhvr>
                                      <p:to>
                                        <p:strVal val="visible"/>
                                      </p:to>
                                    </p:set>
                                  </p:childTnLst>
                                </p:cTn>
                              </p:par>
                            </p:childTnLst>
                          </p:cTn>
                        </p:par>
                      </p:childTnLst>
                    </p:cTn>
                  </p:par>
                  <p:par>
                    <p:cTn id="106" fill="hold">
                      <p:stCondLst>
                        <p:cond delay="indefinite"/>
                      </p:stCondLst>
                      <p:childTnLst>
                        <p:par>
                          <p:cTn id="107" fill="hold">
                            <p:stCondLst>
                              <p:cond delay="0"/>
                            </p:stCondLst>
                            <p:childTnLst>
                              <p:par>
                                <p:cTn id="108" presetID="1" presetClass="entr" presetSubtype="0" fill="hold" nodeType="clickEffect">
                                  <p:stCondLst>
                                    <p:cond delay="0"/>
                                  </p:stCondLst>
                                  <p:childTnLst>
                                    <p:set>
                                      <p:cBhvr>
                                        <p:cTn id="109" dur="1" fill="hold">
                                          <p:stCondLst>
                                            <p:cond delay="0"/>
                                          </p:stCondLst>
                                        </p:cTn>
                                        <p:tgtEl>
                                          <p:spTgt spid="13"/>
                                        </p:tgtEl>
                                        <p:attrNameLst>
                                          <p:attrName>style.visibility</p:attrName>
                                        </p:attrNameLst>
                                      </p:cBhvr>
                                      <p:to>
                                        <p:strVal val="visible"/>
                                      </p:to>
                                    </p:set>
                                  </p:childTnLst>
                                </p:cTn>
                              </p:par>
                              <p:par>
                                <p:cTn id="110" presetID="1" presetClass="entr" presetSubtype="0" fill="hold" grpId="0" nodeType="withEffect">
                                  <p:stCondLst>
                                    <p:cond delay="0"/>
                                  </p:stCondLst>
                                  <p:childTnLst>
                                    <p:set>
                                      <p:cBhvr>
                                        <p:cTn id="111"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4" grpId="0" animBg="1"/>
      <p:bldP spid="55" grpId="0" animBg="1"/>
      <p:bldP spid="75" grpId="0" animBg="1"/>
      <p:bldP spid="76" grpId="0" animBg="1"/>
      <p:bldP spid="83" grpId="0" animBg="1"/>
      <p:bldP spid="84" grpId="0" animBg="1"/>
      <p:bldP spid="85" grpId="0" animBg="1"/>
      <p:bldP spid="48" grpId="0" animBg="1"/>
      <p:bldP spid="58" grpId="0" animBg="1"/>
      <p:bldP spid="67" grpId="0" animBg="1"/>
      <p:bldP spid="5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pPr algn="ctr"/>
            <a:r>
              <a:rPr lang="en-US" dirty="0" err="1">
                <a:latin typeface="Times New Roman" panose="02020603050405020304" pitchFamily="18" charset="0"/>
                <a:cs typeface="Times New Roman" panose="02020603050405020304" pitchFamily="18" charset="0"/>
              </a:rPr>
              <a:t>Nhiệm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vụ</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nhà</a:t>
            </a:r>
            <a:endParaRPr lang="en-US" dirty="0">
              <a:latin typeface="Times New Roman" panose="02020603050405020304" pitchFamily="18" charset="0"/>
              <a:cs typeface="Times New Roman" panose="02020603050405020304" pitchFamily="18" charset="0"/>
            </a:endParaRPr>
          </a:p>
        </p:txBody>
      </p:sp>
      <p:sp>
        <p:nvSpPr>
          <p:cNvPr id="4" name="Content Placeholder 3"/>
          <p:cNvSpPr>
            <a:spLocks noGrp="1"/>
          </p:cNvSpPr>
          <p:nvPr>
            <p:ph sz="half" idx="2"/>
          </p:nvPr>
        </p:nvSpPr>
        <p:spPr/>
        <p:txBody>
          <a:bodyPr>
            <a:normAutofit/>
          </a:bodyPr>
          <a:lstStyle/>
          <a:p>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tập</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26 qua </a:t>
            </a:r>
            <a:r>
              <a:rPr lang="en-US" sz="2800" dirty="0" err="1">
                <a:latin typeface="Times New Roman" panose="02020603050405020304" pitchFamily="18" charset="0"/>
                <a:cs typeface="Times New Roman" panose="02020603050405020304" pitchFamily="18" charset="0"/>
              </a:rPr>
              <a:t>sơ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vẽ</a:t>
            </a:r>
            <a:r>
              <a:rPr lang="en-US" sz="2800" dirty="0">
                <a:latin typeface="Times New Roman" panose="02020603050405020304" pitchFamily="18" charset="0"/>
                <a:cs typeface="Times New Roman" panose="02020603050405020304" pitchFamily="18" charset="0"/>
              </a:rPr>
              <a:t>. </a:t>
            </a:r>
          </a:p>
          <a:p>
            <a:r>
              <a:rPr lang="en-US" sz="2800" dirty="0" err="1">
                <a:latin typeface="Times New Roman" panose="02020603050405020304" pitchFamily="18" charset="0"/>
                <a:cs typeface="Times New Roman" panose="02020603050405020304" pitchFamily="18" charset="0"/>
              </a:rPr>
              <a:t>Tìm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thêm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a:t>
            </a:r>
          </a:p>
          <a:p>
            <a:r>
              <a:rPr lang="en-US" sz="2800" dirty="0" err="1">
                <a:latin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27 SGK.</a:t>
            </a:r>
          </a:p>
          <a:p>
            <a:pPr marL="0" indent="0">
              <a:buNone/>
            </a:pPr>
            <a:endParaRPr lang="en-US" sz="2800" dirty="0">
              <a:latin typeface="Times New Roman" panose="02020603050405020304" pitchFamily="18" charset="0"/>
              <a:cs typeface="Times New Roman" panose="02020603050405020304" pitchFamily="18" charset="0"/>
            </a:endParaRPr>
          </a:p>
          <a:p>
            <a:pPr>
              <a:buFontTx/>
              <a:buChar char="-"/>
            </a:pPr>
            <a:endParaRPr lang="en-US" sz="2800" dirty="0">
              <a:latin typeface="Times New Roman" panose="02020603050405020304" pitchFamily="18" charset="0"/>
              <a:cs typeface="Times New Roman" panose="02020603050405020304" pitchFamily="18" charset="0"/>
            </a:endParaRPr>
          </a:p>
        </p:txBody>
      </p:sp>
      <p:sp>
        <p:nvSpPr>
          <p:cNvPr id="5" name="Text Placeholder 4"/>
          <p:cNvSpPr>
            <a:spLocks noGrp="1"/>
          </p:cNvSpPr>
          <p:nvPr>
            <p:ph type="body" sz="quarter" idx="3"/>
          </p:nvPr>
        </p:nvSpPr>
        <p:spPr/>
        <p:txBody>
          <a:bodyPr/>
          <a:lstStyle/>
          <a:p>
            <a:pPr algn="ctr"/>
            <a:r>
              <a:rPr lang="en-US" dirty="0" err="1">
                <a:latin typeface="Times New Roman" panose="02020603050405020304" pitchFamily="18" charset="0"/>
                <a:cs typeface="Times New Roman" panose="02020603050405020304" pitchFamily="18" charset="0"/>
              </a:rPr>
              <a:t>Mở</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rộng</a:t>
            </a:r>
            <a:endParaRPr lang="en-US" dirty="0">
              <a:latin typeface="Times New Roman" panose="02020603050405020304" pitchFamily="18" charset="0"/>
              <a:cs typeface="Times New Roman" panose="02020603050405020304" pitchFamily="18" charset="0"/>
            </a:endParaRPr>
          </a:p>
        </p:txBody>
      </p:sp>
      <p:sp>
        <p:nvSpPr>
          <p:cNvPr id="6" name="Content Placeholder 5"/>
          <p:cNvSpPr>
            <a:spLocks noGrp="1"/>
          </p:cNvSpPr>
          <p:nvPr>
            <p:ph sz="quarter" idx="4"/>
          </p:nvPr>
        </p:nvSpPr>
        <p:spPr/>
        <p:txBody>
          <a:bodyPr>
            <a:normAutofit/>
          </a:bodyPr>
          <a:lstStyle/>
          <a:p>
            <a:pPr marL="0" indent="0">
              <a:buNone/>
            </a:pP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chịu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p>
        </p:txBody>
      </p:sp>
      <p:sp>
        <p:nvSpPr>
          <p:cNvPr id="7" name="Title 1"/>
          <p:cNvSpPr txBox="1">
            <a:spLocks noGrp="1"/>
          </p:cNvSpPr>
          <p:nvPr>
            <p:ph type="title"/>
          </p:nvPr>
        </p:nvSpPr>
        <p:spPr>
          <a:prstGeom prst="rect">
            <a:avLst/>
          </a:prstGeom>
        </p:spPr>
        <p:style>
          <a:lnRef idx="1">
            <a:schemeClr val="accent3"/>
          </a:lnRef>
          <a:fillRef idx="3">
            <a:schemeClr val="accent3"/>
          </a:fillRef>
          <a:effectRef idx="2">
            <a:schemeClr val="accent3"/>
          </a:effectRef>
          <a:fontRef idx="minor">
            <a:schemeClr val="lt1"/>
          </a:fontRef>
        </p:style>
        <p:txBody>
          <a:bodyPr vert="horz" lIns="91440" tIns="45720" rIns="91440" bIns="45720" rtlCol="0" anchor="ctr">
            <a:normAutofit/>
          </a:bodyPr>
          <a:lstStyle/>
          <a:p>
            <a:pPr marL="0" marR="0" lvl="0" indent="0" algn="ctr" defTabSz="1218804" rtl="0" eaLnBrk="1" fontAlgn="auto" latinLnBrk="0" hangingPunct="1">
              <a:lnSpc>
                <a:spcPct val="100000"/>
              </a:lnSpc>
              <a:spcBef>
                <a:spcPct val="0"/>
              </a:spcBef>
              <a:spcAft>
                <a:spcPts val="0"/>
              </a:spcAft>
              <a:buClrTx/>
              <a:buSzTx/>
              <a:buFontTx/>
              <a:buNone/>
              <a:tabLst/>
              <a:defRPr/>
            </a:pPr>
            <a:r>
              <a:rPr lang="en-US" sz="4000" noProof="0" smtClean="0">
                <a:latin typeface="Times New Roman" pitchFamily="18" charset="0"/>
                <a:cs typeface="Times New Roman" pitchFamily="18" charset="0"/>
              </a:rPr>
              <a:t>MỞ RỘNG, HƯỚNG DẪN VỀ NHÀ </a:t>
            </a:r>
            <a:endParaRPr kumimoji="0" lang="en-US" sz="4000" b="0" i="0" u="none" strike="noStrike" kern="1200" cap="none" spc="0" normalizeH="0" baseline="0" noProof="0" dirty="0">
              <a:ln>
                <a:noFill/>
              </a:ln>
              <a:solidFill>
                <a:schemeClr val="lt1"/>
              </a:solidFill>
              <a:effectLst/>
              <a:uLnTx/>
              <a:uFillTx/>
              <a:latin typeface="Times New Roman" pitchFamily="18" charset="0"/>
              <a:ea typeface="+mn-ea"/>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74274" y="248195"/>
            <a:ext cx="6309360" cy="966651"/>
          </a:xfrm>
        </p:spPr>
        <p:style>
          <a:lnRef idx="1">
            <a:schemeClr val="accent3"/>
          </a:lnRef>
          <a:fillRef idx="3">
            <a:schemeClr val="accent3"/>
          </a:fillRef>
          <a:effectRef idx="2">
            <a:schemeClr val="accent3"/>
          </a:effectRef>
          <a:fontRef idx="minor">
            <a:schemeClr val="lt1"/>
          </a:fontRef>
        </p:style>
        <p:txBody>
          <a:bodyPr>
            <a:normAutofit/>
          </a:bodyPr>
          <a:lstStyle/>
          <a:p>
            <a:r>
              <a:rPr lang="en-US" sz="4000" dirty="0" err="1">
                <a:latin typeface="Times New Roman" pitchFamily="18" charset="0"/>
                <a:cs typeface="Times New Roman" pitchFamily="18" charset="0"/>
              </a:rPr>
              <a:t>Phiếu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học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tập</a:t>
            </a:r>
            <a:r>
              <a:rPr lang="en-US" sz="4000" dirty="0">
                <a:latin typeface="Times New Roman" pitchFamily="18" charset="0"/>
                <a:cs typeface="Times New Roman" pitchFamily="18" charset="0"/>
              </a:rPr>
              <a:t> 1</a:t>
            </a:r>
          </a:p>
        </p:txBody>
      </p:sp>
      <p:sp>
        <p:nvSpPr>
          <p:cNvPr id="3" name="Content Placeholder 2"/>
          <p:cNvSpPr>
            <a:spLocks noGrp="1"/>
          </p:cNvSpPr>
          <p:nvPr>
            <p:ph idx="1"/>
          </p:nvPr>
        </p:nvSpPr>
        <p:spPr/>
        <p:txBody>
          <a:bodyPr>
            <a:normAutofit/>
          </a:bodyPr>
          <a:lstStyle/>
          <a:p>
            <a:pPr>
              <a:buNone/>
            </a:pPr>
            <a:r>
              <a:rPr lang="en-US" sz="2200" dirty="0">
                <a:latin typeface="Times New Roman" pitchFamily="18" charset="0"/>
                <a:cs typeface="Times New Roman" pitchFamily="18" charset="0"/>
              </a:rPr>
              <a:t>	</a:t>
            </a:r>
          </a:p>
        </p:txBody>
      </p:sp>
      <p:sp>
        <p:nvSpPr>
          <p:cNvPr id="4" name="Content Placeholder 2"/>
          <p:cNvSpPr txBox="1">
            <a:spLocks/>
          </p:cNvSpPr>
          <p:nvPr/>
        </p:nvSpPr>
        <p:spPr>
          <a:xfrm>
            <a:off x="986196" y="2255982"/>
            <a:ext cx="7872549" cy="4525963"/>
          </a:xfrm>
          <a:prstGeom prst="rect">
            <a:avLst/>
          </a:prstGeom>
        </p:spPr>
        <p:txBody>
          <a:bodyPr vert="horz" lIns="91440" tIns="45720" rIns="91440" bIns="45720" rtlCol="0">
            <a:normAutofit/>
          </a:bodyPr>
          <a:lstStyle/>
          <a:p>
            <a:pPr marL="457051" lvl="0" indent="-457051" defTabSz="1218804">
              <a:spcBef>
                <a:spcPct val="20000"/>
              </a:spcBef>
            </a:pP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Câu</a:t>
            </a:r>
            <a:r>
              <a:rPr lang="en-US" sz="2200" b="1" dirty="0">
                <a:latin typeface="Times New Roman" pitchFamily="18" charset="0"/>
                <a:cs typeface="Times New Roman" pitchFamily="18" charset="0"/>
              </a:rPr>
              <a:t> 1</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Hãy</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nhận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xét</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về</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tác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dụng</a:t>
            </a:r>
            <a:r>
              <a:rPr lang="en-US" sz="2200" dirty="0">
                <a:latin typeface="Times New Roman" pitchFamily="18" charset="0"/>
                <a:cs typeface="Times New Roman" pitchFamily="18" charset="0"/>
              </a:rPr>
              <a:t> </a:t>
            </a:r>
            <a:r>
              <a:rPr lang="en-US" sz="2200" err="1">
                <a:latin typeface="Times New Roman" pitchFamily="18" charset="0"/>
                <a:cs typeface="Times New Roman" pitchFamily="18" charset="0"/>
              </a:rPr>
              <a:t>của</a:t>
            </a:r>
            <a:r>
              <a:rPr lang="en-US" sz="2200">
                <a:latin typeface="Times New Roman" pitchFamily="18" charset="0"/>
                <a:cs typeface="Times New Roman" pitchFamily="18" charset="0"/>
              </a:rPr>
              <a:t> dây </a:t>
            </a:r>
            <a:r>
              <a:rPr lang="en-US" sz="2200" dirty="0" err="1">
                <a:latin typeface="Times New Roman" pitchFamily="18" charset="0"/>
                <a:cs typeface="Times New Roman" pitchFamily="18" charset="0"/>
              </a:rPr>
              <a:t>hoặc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thước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lên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chai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nước</a:t>
            </a:r>
            <a:r>
              <a:rPr lang="en-US" sz="2200" dirty="0">
                <a:latin typeface="Times New Roman" pitchFamily="18" charset="0"/>
                <a:cs typeface="Times New Roman" pitchFamily="18" charset="0"/>
              </a:rPr>
              <a:t>.</a:t>
            </a:r>
          </a:p>
          <a:p>
            <a:pPr marL="457051" lvl="0" indent="-457051" defTabSz="1218804">
              <a:spcBef>
                <a:spcPct val="20000"/>
              </a:spcBef>
            </a:pPr>
            <a:r>
              <a:rPr lang="en-US" sz="2200" dirty="0">
                <a:latin typeface="Times New Roman" pitchFamily="18" charset="0"/>
                <a:cs typeface="Times New Roman" pitchFamily="18" charset="0"/>
              </a:rPr>
              <a:t>	 </a:t>
            </a:r>
            <a:r>
              <a:rPr kumimoji="0" lang="en-US" sz="2200" b="1"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Câu</a:t>
            </a:r>
            <a:r>
              <a:rPr kumimoji="0" lang="en-US" sz="2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2: </a:t>
            </a:r>
            <a:r>
              <a:rPr kumimoji="0" lang="en-US" sz="2200" b="0"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Dùng</a:t>
            </a:r>
            <a:r>
              <a:rPr kumimoji="0" lang="en-US" sz="2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a:t>
            </a:r>
            <a:r>
              <a:rPr kumimoji="0" lang="en-US" sz="2200" b="0"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từ</a:t>
            </a:r>
            <a:r>
              <a:rPr kumimoji="0" lang="en-US" sz="2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a:t>
            </a:r>
            <a:r>
              <a:rPr kumimoji="0" lang="en-US" sz="2200" b="0"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thích</a:t>
            </a:r>
            <a:r>
              <a:rPr kumimoji="0" lang="en-US" sz="2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a:t>
            </a:r>
            <a:r>
              <a:rPr kumimoji="0" lang="en-US" sz="2200" b="0"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hơp</a:t>
            </a:r>
            <a:r>
              <a:rPr kumimoji="0" lang="en-US" sz="2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a:t>
            </a:r>
            <a:r>
              <a:rPr kumimoji="0" lang="en-US" sz="2200" b="0"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trong</a:t>
            </a:r>
            <a:r>
              <a:rPr kumimoji="0" lang="en-US" sz="2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a:t>
            </a:r>
            <a:r>
              <a:rPr kumimoji="0" lang="en-US" sz="2200" b="0"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khung</a:t>
            </a:r>
            <a:r>
              <a:rPr kumimoji="0" lang="en-US" sz="2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a:t>
            </a:r>
            <a:r>
              <a:rPr kumimoji="0" lang="en-US" sz="2200" b="0"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để</a:t>
            </a:r>
            <a:r>
              <a:rPr kumimoji="0" lang="en-US" sz="2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a:t>
            </a:r>
            <a:r>
              <a:rPr kumimoji="0" lang="en-US" sz="2200" b="0"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điền</a:t>
            </a:r>
            <a:r>
              <a:rPr kumimoji="0" lang="en-US" sz="2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a:t>
            </a:r>
            <a:r>
              <a:rPr kumimoji="0" lang="en-US" sz="2200" b="0"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vào</a:t>
            </a:r>
            <a:r>
              <a:rPr kumimoji="0" lang="en-US" sz="2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a:t>
            </a:r>
            <a:r>
              <a:rPr kumimoji="0" lang="en-US" sz="2200" b="0"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chỗ</a:t>
            </a:r>
            <a:r>
              <a:rPr kumimoji="0" lang="en-US" sz="2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a:t>
            </a:r>
            <a:r>
              <a:rPr kumimoji="0" lang="en-US" sz="2200" b="0"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trống</a:t>
            </a:r>
            <a:r>
              <a:rPr kumimoji="0" lang="en-US" sz="2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a:t>
            </a:r>
            <a:r>
              <a:rPr kumimoji="0" lang="en-US" sz="2200" b="0"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trong</a:t>
            </a:r>
            <a:r>
              <a:rPr kumimoji="0" lang="en-US" sz="2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a:t>
            </a:r>
            <a:r>
              <a:rPr kumimoji="0" lang="en-US" sz="2200" b="0"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các</a:t>
            </a:r>
            <a:r>
              <a:rPr kumimoji="0" lang="en-US" sz="2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a:t>
            </a:r>
            <a:r>
              <a:rPr kumimoji="0" lang="en-US" sz="2200" b="0"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câu</a:t>
            </a:r>
            <a:r>
              <a:rPr kumimoji="0" lang="en-US" sz="2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a:t>
            </a:r>
            <a:r>
              <a:rPr kumimoji="0" lang="en-US" sz="2200" b="0"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sau</a:t>
            </a:r>
            <a:r>
              <a:rPr kumimoji="0" lang="en-US" sz="2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a:t>
            </a:r>
          </a:p>
          <a:p>
            <a:pPr marL="457051" marR="0" lvl="0" indent="-457051" algn="l" defTabSz="1218804" rtl="0" eaLnBrk="1" fontAlgn="auto" latinLnBrk="0" hangingPunct="1">
              <a:lnSpc>
                <a:spcPct val="100000"/>
              </a:lnSpc>
              <a:spcBef>
                <a:spcPct val="20000"/>
              </a:spcBef>
              <a:spcAft>
                <a:spcPts val="0"/>
              </a:spcAft>
              <a:buClrTx/>
              <a:buSzTx/>
              <a:buFontTx/>
              <a:buChar char="-"/>
              <a:tabLst/>
              <a:defRPr/>
            </a:pPr>
            <a:r>
              <a:rPr kumimoji="0" lang="en-US" sz="2200" b="0"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Giữa</a:t>
            </a:r>
            <a:r>
              <a:rPr kumimoji="0" lang="en-US" sz="2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a:t>
            </a:r>
            <a:r>
              <a:rPr kumimoji="0" lang="en-US" sz="2200" b="0"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chai</a:t>
            </a:r>
            <a:r>
              <a:rPr kumimoji="0" lang="en-US" sz="2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a:t>
            </a:r>
            <a:r>
              <a:rPr kumimoji="0" lang="en-US" sz="2200" b="0"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nước</a:t>
            </a:r>
            <a:r>
              <a:rPr kumimoji="0" lang="en-US" sz="2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a:t>
            </a:r>
            <a:r>
              <a:rPr kumimoji="0" lang="en-US" sz="2200" b="0"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và</a:t>
            </a:r>
            <a:r>
              <a:rPr kumimoji="0" lang="en-US" sz="2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(1)…….......</a:t>
            </a:r>
            <a:r>
              <a:rPr kumimoji="0" lang="en-US" sz="2200" b="0"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tồn</a:t>
            </a:r>
            <a:r>
              <a:rPr kumimoji="0" lang="en-US" sz="2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a:t>
            </a:r>
            <a:r>
              <a:rPr kumimoji="0" lang="en-US" sz="2200" b="0"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tại</a:t>
            </a:r>
            <a:r>
              <a:rPr kumimoji="0" lang="en-US" sz="2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(2)………..</a:t>
            </a:r>
          </a:p>
          <a:p>
            <a:pPr marL="457051" marR="0" lvl="0" indent="-457051" algn="l" defTabSz="1218804" rtl="0" eaLnBrk="1" fontAlgn="auto" latinLnBrk="0" hangingPunct="1">
              <a:lnSpc>
                <a:spcPct val="100000"/>
              </a:lnSpc>
              <a:spcBef>
                <a:spcPct val="20000"/>
              </a:spcBef>
              <a:spcAft>
                <a:spcPts val="0"/>
              </a:spcAft>
              <a:buClrTx/>
              <a:buSzTx/>
              <a:buFontTx/>
              <a:buChar char="-"/>
              <a:tabLst/>
              <a:defRPr/>
            </a:pPr>
            <a:r>
              <a:rPr kumimoji="0" lang="en-US" sz="2200" b="0"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Giữa</a:t>
            </a:r>
            <a:r>
              <a:rPr kumimoji="0" lang="en-US" sz="2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(3)…………….</a:t>
            </a:r>
            <a:r>
              <a:rPr kumimoji="0" lang="en-US" sz="2200" b="0"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và</a:t>
            </a:r>
            <a:r>
              <a:rPr kumimoji="0" lang="en-US" sz="2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a:t>
            </a:r>
            <a:r>
              <a:rPr kumimoji="0" lang="en-US" sz="2200" b="0"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dây</a:t>
            </a:r>
            <a:r>
              <a:rPr kumimoji="0" lang="en-US" sz="2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a:t>
            </a:r>
            <a:r>
              <a:rPr kumimoji="0" lang="en-US" sz="2200" b="0"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tồn</a:t>
            </a:r>
            <a:r>
              <a:rPr kumimoji="0" lang="en-US" sz="2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a:t>
            </a:r>
            <a:r>
              <a:rPr kumimoji="0" lang="en-US" sz="2200" b="0"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tại</a:t>
            </a:r>
            <a:r>
              <a:rPr kumimoji="0" lang="en-US" sz="2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(4)………….</a:t>
            </a:r>
          </a:p>
        </p:txBody>
      </p:sp>
      <p:sp>
        <p:nvSpPr>
          <p:cNvPr id="5" name="Content Placeholder 2"/>
          <p:cNvSpPr txBox="1">
            <a:spLocks/>
          </p:cNvSpPr>
          <p:nvPr/>
        </p:nvSpPr>
        <p:spPr>
          <a:xfrm>
            <a:off x="8972289" y="2860010"/>
            <a:ext cx="2050870" cy="2560320"/>
          </a:xfrm>
          <a:prstGeom prst="rect">
            <a:avLst/>
          </a:prstGeom>
        </p:spPr>
        <p:style>
          <a:lnRef idx="1">
            <a:schemeClr val="accent5"/>
          </a:lnRef>
          <a:fillRef idx="2">
            <a:schemeClr val="accent5"/>
          </a:fillRef>
          <a:effectRef idx="1">
            <a:schemeClr val="accent5"/>
          </a:effectRef>
          <a:fontRef idx="minor">
            <a:schemeClr val="dk1"/>
          </a:fontRef>
        </p:style>
        <p:txBody>
          <a:bodyPr vert="horz" lIns="91440" tIns="45720" rIns="91440" bIns="45720" rtlCol="0">
            <a:normAutofit/>
          </a:bodyPr>
          <a:lstStyle/>
          <a:p>
            <a:pPr marL="457051" marR="0" lvl="0" indent="-457051" algn="l" defTabSz="1218804" rtl="0" eaLnBrk="1" fontAlgn="auto" latinLnBrk="0" hangingPunct="1">
              <a:lnSpc>
                <a:spcPct val="100000"/>
              </a:lnSpc>
              <a:spcBef>
                <a:spcPct val="20000"/>
              </a:spcBef>
              <a:spcAft>
                <a:spcPts val="0"/>
              </a:spcAft>
              <a:buClrTx/>
              <a:buSzTx/>
              <a:tabLst/>
              <a:defRPr/>
            </a:pPr>
            <a:endParaRPr lang="en-US" sz="2200" dirty="0">
              <a:latin typeface="Times New Roman" pitchFamily="18" charset="0"/>
              <a:cs typeface="Times New Roman" pitchFamily="18" charset="0"/>
            </a:endParaRPr>
          </a:p>
          <a:p>
            <a:pPr marL="457051" marR="0" lvl="0" indent="-457051" algn="l" defTabSz="1218804" rtl="0" eaLnBrk="1" fontAlgn="auto" latinLnBrk="0" hangingPunct="1">
              <a:lnSpc>
                <a:spcPct val="100000"/>
              </a:lnSpc>
              <a:spcBef>
                <a:spcPct val="20000"/>
              </a:spcBef>
              <a:spcAft>
                <a:spcPts val="0"/>
              </a:spcAft>
              <a:buClrTx/>
              <a:buSzTx/>
              <a:tabLst/>
              <a:defRPr/>
            </a:pPr>
            <a:r>
              <a:rPr lang="en-US" sz="2200" smtClean="0">
                <a:latin typeface="Times New Roman" pitchFamily="18" charset="0"/>
                <a:cs typeface="Times New Roman" pitchFamily="18" charset="0"/>
              </a:rPr>
              <a:t> c</a:t>
            </a:r>
            <a:r>
              <a:rPr kumimoji="0" lang="en-US" sz="2200" i="0" u="none" strike="noStrike" kern="1200" cap="none" spc="0" normalizeH="0" baseline="0" noProof="0" smtClean="0">
                <a:ln>
                  <a:noFill/>
                </a:ln>
                <a:solidFill>
                  <a:schemeClr val="tx1"/>
                </a:solidFill>
                <a:effectLst/>
                <a:uLnTx/>
                <a:uFillTx/>
                <a:latin typeface="Times New Roman" pitchFamily="18" charset="0"/>
                <a:cs typeface="Times New Roman" pitchFamily="18" charset="0"/>
              </a:rPr>
              <a:t>hai </a:t>
            </a:r>
            <a:r>
              <a:rPr kumimoji="0" lang="en-US" sz="2200"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nước</a:t>
            </a:r>
            <a:r>
              <a:rPr kumimoji="0" lang="en-US" sz="2200"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a:t>
            </a:r>
          </a:p>
          <a:p>
            <a:pPr marL="457051" marR="0" lvl="0" indent="-457051" algn="l" defTabSz="1218804" rtl="0" eaLnBrk="1" fontAlgn="auto" latinLnBrk="0" hangingPunct="1">
              <a:lnSpc>
                <a:spcPct val="100000"/>
              </a:lnSpc>
              <a:spcBef>
                <a:spcPct val="20000"/>
              </a:spcBef>
              <a:spcAft>
                <a:spcPts val="0"/>
              </a:spcAft>
              <a:buClrTx/>
              <a:buSzTx/>
              <a:tabLst/>
              <a:defRPr/>
            </a:pPr>
            <a:r>
              <a:rPr lang="en-US" sz="2200" smtClean="0">
                <a:latin typeface="Times New Roman" pitchFamily="18" charset="0"/>
                <a:cs typeface="Times New Roman" pitchFamily="18" charset="0"/>
              </a:rPr>
              <a:t> th</a:t>
            </a:r>
            <a:r>
              <a:rPr kumimoji="0" lang="en-US" sz="2200" i="0" u="none" strike="noStrike" kern="1200" cap="none" spc="0" normalizeH="0" baseline="0" noProof="0" smtClean="0">
                <a:ln>
                  <a:noFill/>
                </a:ln>
                <a:solidFill>
                  <a:schemeClr val="tx1"/>
                </a:solidFill>
                <a:effectLst/>
                <a:uLnTx/>
                <a:uFillTx/>
                <a:latin typeface="Times New Roman" pitchFamily="18" charset="0"/>
                <a:cs typeface="Times New Roman" pitchFamily="18" charset="0"/>
              </a:rPr>
              <a:t>ước</a:t>
            </a:r>
            <a:endParaRPr kumimoji="0" lang="en-US" sz="2200"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a:p>
            <a:pPr marL="457051" marR="0" lvl="0" indent="-457051" algn="l" defTabSz="1218804" rtl="0" eaLnBrk="1" fontAlgn="auto" latinLnBrk="0" hangingPunct="1">
              <a:lnSpc>
                <a:spcPct val="100000"/>
              </a:lnSpc>
              <a:spcBef>
                <a:spcPct val="20000"/>
              </a:spcBef>
              <a:spcAft>
                <a:spcPts val="0"/>
              </a:spcAft>
              <a:buClrTx/>
              <a:buSzTx/>
              <a:tabLst/>
              <a:defRPr/>
            </a:pPr>
            <a:r>
              <a:rPr kumimoji="0" lang="en-US" sz="2200" i="0" u="none" strike="noStrike" kern="1200" cap="none" spc="0" normalizeH="0" noProof="0" dirty="0">
                <a:ln>
                  <a:noFill/>
                </a:ln>
                <a:solidFill>
                  <a:schemeClr val="tx1"/>
                </a:solidFill>
                <a:effectLst/>
                <a:uLnTx/>
                <a:uFillTx/>
                <a:latin typeface="Times New Roman" pitchFamily="18" charset="0"/>
                <a:cs typeface="Times New Roman" pitchFamily="18" charset="0"/>
              </a:rPr>
              <a:t> </a:t>
            </a:r>
            <a:r>
              <a:rPr kumimoji="0" lang="en-US" sz="2200" i="0" u="none" strike="noStrike" kern="1200" cap="none" spc="0" normalizeH="0" noProof="0" dirty="0" err="1">
                <a:ln>
                  <a:noFill/>
                </a:ln>
                <a:solidFill>
                  <a:schemeClr val="tx1"/>
                </a:solidFill>
                <a:effectLst/>
                <a:uLnTx/>
                <a:uFillTx/>
                <a:latin typeface="Times New Roman" pitchFamily="18" charset="0"/>
                <a:cs typeface="Times New Roman" pitchFamily="18" charset="0"/>
              </a:rPr>
              <a:t>sự</a:t>
            </a:r>
            <a:r>
              <a:rPr kumimoji="0" lang="en-US" sz="2200" i="0" u="none" strike="noStrike" kern="1200" cap="none" spc="0" normalizeH="0" noProof="0" dirty="0">
                <a:ln>
                  <a:noFill/>
                </a:ln>
                <a:solidFill>
                  <a:schemeClr val="tx1"/>
                </a:solidFill>
                <a:effectLst/>
                <a:uLnTx/>
                <a:uFillTx/>
                <a:latin typeface="Times New Roman" pitchFamily="18" charset="0"/>
                <a:cs typeface="Times New Roman" pitchFamily="18" charset="0"/>
              </a:rPr>
              <a:t> </a:t>
            </a:r>
            <a:r>
              <a:rPr kumimoji="0" lang="en-US" sz="2200" i="0" u="none" strike="noStrike" kern="1200" cap="none" spc="0" normalizeH="0" noProof="0" dirty="0" err="1">
                <a:ln>
                  <a:noFill/>
                </a:ln>
                <a:solidFill>
                  <a:schemeClr val="tx1"/>
                </a:solidFill>
                <a:effectLst/>
                <a:uLnTx/>
                <a:uFillTx/>
                <a:latin typeface="Times New Roman" pitchFamily="18" charset="0"/>
                <a:cs typeface="Times New Roman" pitchFamily="18" charset="0"/>
              </a:rPr>
              <a:t>đẩy</a:t>
            </a:r>
            <a:endParaRPr kumimoji="0" lang="en-US" sz="2200" i="0" u="none" strike="noStrike" kern="1200" cap="none" spc="0" normalizeH="0" noProof="0" dirty="0">
              <a:ln>
                <a:noFill/>
              </a:ln>
              <a:solidFill>
                <a:schemeClr val="tx1"/>
              </a:solidFill>
              <a:effectLst/>
              <a:uLnTx/>
              <a:uFillTx/>
              <a:latin typeface="Times New Roman" pitchFamily="18" charset="0"/>
              <a:cs typeface="Times New Roman" pitchFamily="18" charset="0"/>
            </a:endParaRPr>
          </a:p>
          <a:p>
            <a:pPr marL="457051" marR="0" lvl="0" indent="-457051" algn="l" defTabSz="1218804" rtl="0" eaLnBrk="1" fontAlgn="auto" latinLnBrk="0" hangingPunct="1">
              <a:lnSpc>
                <a:spcPct val="100000"/>
              </a:lnSpc>
              <a:spcBef>
                <a:spcPct val="20000"/>
              </a:spcBef>
              <a:spcAft>
                <a:spcPts val="0"/>
              </a:spcAft>
              <a:buClrTx/>
              <a:buSzTx/>
              <a:tabLst/>
              <a:defRPr/>
            </a:pPr>
            <a:r>
              <a:rPr kumimoji="0" lang="en-US" sz="2200" i="0" u="none" strike="noStrike" kern="1200" cap="none" spc="0" normalizeH="0" noProof="0" dirty="0">
                <a:ln>
                  <a:noFill/>
                </a:ln>
                <a:solidFill>
                  <a:schemeClr val="tx1"/>
                </a:solidFill>
                <a:effectLst/>
                <a:uLnTx/>
                <a:uFillTx/>
                <a:latin typeface="Times New Roman" pitchFamily="18" charset="0"/>
                <a:cs typeface="Times New Roman" pitchFamily="18" charset="0"/>
              </a:rPr>
              <a:t> </a:t>
            </a:r>
            <a:r>
              <a:rPr kumimoji="0" lang="en-US" sz="2200" i="0" u="none" strike="noStrike" kern="1200" cap="none" spc="0" normalizeH="0" noProof="0" dirty="0" err="1">
                <a:ln>
                  <a:noFill/>
                </a:ln>
                <a:solidFill>
                  <a:schemeClr val="tx1"/>
                </a:solidFill>
                <a:effectLst/>
                <a:uLnTx/>
                <a:uFillTx/>
                <a:latin typeface="Times New Roman" pitchFamily="18" charset="0"/>
                <a:cs typeface="Times New Roman" pitchFamily="18" charset="0"/>
              </a:rPr>
              <a:t>sự</a:t>
            </a:r>
            <a:r>
              <a:rPr kumimoji="0" lang="en-US" sz="2200" i="0" u="none" strike="noStrike" kern="1200" cap="none" spc="0" normalizeH="0" noProof="0" dirty="0">
                <a:ln>
                  <a:noFill/>
                </a:ln>
                <a:solidFill>
                  <a:schemeClr val="tx1"/>
                </a:solidFill>
                <a:effectLst/>
                <a:uLnTx/>
                <a:uFillTx/>
                <a:latin typeface="Times New Roman" pitchFamily="18" charset="0"/>
                <a:cs typeface="Times New Roman" pitchFamily="18" charset="0"/>
              </a:rPr>
              <a:t> </a:t>
            </a:r>
            <a:r>
              <a:rPr kumimoji="0" lang="en-US" sz="2200" i="0" u="none" strike="noStrike" kern="1200" cap="none" spc="0" normalizeH="0" noProof="0" dirty="0" err="1">
                <a:ln>
                  <a:noFill/>
                </a:ln>
                <a:solidFill>
                  <a:schemeClr val="tx1"/>
                </a:solidFill>
                <a:effectLst/>
                <a:uLnTx/>
                <a:uFillTx/>
                <a:latin typeface="Times New Roman" pitchFamily="18" charset="0"/>
                <a:cs typeface="Times New Roman" pitchFamily="18" charset="0"/>
              </a:rPr>
              <a:t>kéo</a:t>
            </a:r>
            <a:endParaRPr kumimoji="0" lang="en-US" sz="2200"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
        <p:nvSpPr>
          <p:cNvPr id="7" name="Content Placeholder 2"/>
          <p:cNvSpPr txBox="1">
            <a:spLocks/>
          </p:cNvSpPr>
          <p:nvPr/>
        </p:nvSpPr>
        <p:spPr>
          <a:xfrm>
            <a:off x="986196" y="2191297"/>
            <a:ext cx="7872549" cy="4525963"/>
          </a:xfrm>
          <a:prstGeom prst="rect">
            <a:avLst/>
          </a:prstGeom>
        </p:spPr>
        <p:txBody>
          <a:bodyPr vert="horz" lIns="91440" tIns="45720" rIns="91440" bIns="45720" rtlCol="0">
            <a:normAutofit/>
          </a:bodyPr>
          <a:lstStyle/>
          <a:p>
            <a:pPr marL="457051" lvl="0" indent="-457051" defTabSz="1218804">
              <a:spcBef>
                <a:spcPct val="20000"/>
              </a:spcBef>
            </a:pP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Câu</a:t>
            </a:r>
            <a:r>
              <a:rPr lang="en-US" sz="2200" b="1" dirty="0">
                <a:latin typeface="Times New Roman" pitchFamily="18" charset="0"/>
                <a:cs typeface="Times New Roman" pitchFamily="18" charset="0"/>
              </a:rPr>
              <a:t> 1</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Dây</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và</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thước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tác</a:t>
            </a:r>
            <a:r>
              <a:rPr lang="en-US" sz="2200" dirty="0">
                <a:latin typeface="Times New Roman" pitchFamily="18" charset="0"/>
                <a:cs typeface="Times New Roman" pitchFamily="18" charset="0"/>
              </a:rPr>
              <a:t> </a:t>
            </a:r>
            <a:r>
              <a:rPr lang="en-US" sz="2200" err="1">
                <a:latin typeface="Times New Roman" pitchFamily="18" charset="0"/>
                <a:cs typeface="Times New Roman" pitchFamily="18" charset="0"/>
              </a:rPr>
              <a:t>dụng</a:t>
            </a:r>
            <a:r>
              <a:rPr lang="en-US" sz="2200">
                <a:latin typeface="Times New Roman" pitchFamily="18" charset="0"/>
                <a:cs typeface="Times New Roman" pitchFamily="18" charset="0"/>
              </a:rPr>
              <a:t> </a:t>
            </a:r>
            <a:r>
              <a:rPr lang="en-US" sz="2200" smtClean="0">
                <a:latin typeface="Times New Roman" pitchFamily="18" charset="0"/>
                <a:cs typeface="Times New Roman" pitchFamily="18" charset="0"/>
              </a:rPr>
              <a:t>lực lên </a:t>
            </a:r>
            <a:r>
              <a:rPr lang="en-US" sz="2200" dirty="0" err="1">
                <a:latin typeface="Times New Roman" pitchFamily="18" charset="0"/>
                <a:cs typeface="Times New Roman" pitchFamily="18" charset="0"/>
              </a:rPr>
              <a:t>chai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nước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làm</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chai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nước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dịch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chuyển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từ</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vị</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trí</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này</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đến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vị</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trí</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khác</a:t>
            </a:r>
            <a:r>
              <a:rPr lang="en-US" sz="2200" dirty="0">
                <a:latin typeface="Times New Roman" pitchFamily="18" charset="0"/>
                <a:cs typeface="Times New Roman" pitchFamily="18" charset="0"/>
              </a:rPr>
              <a:t>.</a:t>
            </a:r>
          </a:p>
          <a:p>
            <a:pPr marL="457051" lvl="0" indent="-457051" defTabSz="1218804">
              <a:spcBef>
                <a:spcPct val="20000"/>
              </a:spcBef>
            </a:pPr>
            <a:r>
              <a:rPr lang="en-US" sz="2200" dirty="0">
                <a:latin typeface="Times New Roman" pitchFamily="18" charset="0"/>
                <a:cs typeface="Times New Roman" pitchFamily="18" charset="0"/>
              </a:rPr>
              <a:t>	 </a:t>
            </a:r>
            <a:r>
              <a:rPr kumimoji="0" lang="en-US" sz="2200" b="1"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Câu</a:t>
            </a:r>
            <a:r>
              <a:rPr kumimoji="0" lang="en-US" sz="2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2:</a:t>
            </a:r>
            <a:endParaRPr kumimoji="0" lang="en-US" sz="2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a:p>
            <a:pPr marL="457051" marR="0" lvl="0" indent="-457051" algn="l" defTabSz="1218804" rtl="0" eaLnBrk="1" fontAlgn="auto" latinLnBrk="0" hangingPunct="1">
              <a:lnSpc>
                <a:spcPct val="100000"/>
              </a:lnSpc>
              <a:spcBef>
                <a:spcPct val="20000"/>
              </a:spcBef>
              <a:spcAft>
                <a:spcPts val="0"/>
              </a:spcAft>
              <a:buClrTx/>
              <a:buSzTx/>
              <a:buFontTx/>
              <a:buChar char="-"/>
              <a:tabLst/>
              <a:defRPr/>
            </a:pPr>
            <a:r>
              <a:rPr kumimoji="0" lang="en-US" sz="2200" b="0"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Giữa</a:t>
            </a:r>
            <a:r>
              <a:rPr kumimoji="0" lang="en-US" sz="2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a:t>
            </a:r>
            <a:r>
              <a:rPr kumimoji="0" lang="en-US" sz="2200" b="0"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chai</a:t>
            </a:r>
            <a:r>
              <a:rPr kumimoji="0" lang="en-US" sz="2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a:t>
            </a:r>
            <a:r>
              <a:rPr kumimoji="0" lang="en-US" sz="2200" b="0"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nước</a:t>
            </a:r>
            <a:r>
              <a:rPr kumimoji="0" lang="en-US" sz="2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a:t>
            </a:r>
            <a:r>
              <a:rPr kumimoji="0" lang="en-US" sz="2200" b="0"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và</a:t>
            </a:r>
            <a:r>
              <a:rPr kumimoji="0" lang="en-US" sz="2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(1)</a:t>
            </a:r>
            <a:r>
              <a:rPr kumimoji="0" lang="en-US" sz="2200" b="0" i="0" u="none" strike="noStrike" kern="1200" cap="none" spc="0" normalizeH="0" noProof="0" dirty="0">
                <a:ln>
                  <a:noFill/>
                </a:ln>
                <a:solidFill>
                  <a:schemeClr val="tx1"/>
                </a:solidFill>
                <a:effectLst/>
                <a:uLnTx/>
                <a:uFillTx/>
                <a:latin typeface="Times New Roman" pitchFamily="18" charset="0"/>
                <a:cs typeface="Times New Roman" pitchFamily="18" charset="0"/>
              </a:rPr>
              <a:t> </a:t>
            </a:r>
            <a:r>
              <a:rPr kumimoji="0" lang="en-US" sz="2200" b="1" i="0" u="none" strike="noStrike" kern="1200" cap="none" spc="0" normalizeH="0" noProof="0" dirty="0" err="1">
                <a:ln>
                  <a:noFill/>
                </a:ln>
                <a:solidFill>
                  <a:schemeClr val="tx1"/>
                </a:solidFill>
                <a:effectLst/>
                <a:uLnTx/>
                <a:uFillTx/>
                <a:latin typeface="Times New Roman" pitchFamily="18" charset="0"/>
                <a:cs typeface="Times New Roman" pitchFamily="18" charset="0"/>
              </a:rPr>
              <a:t>thước</a:t>
            </a:r>
            <a:r>
              <a:rPr kumimoji="0" lang="en-US" sz="2200" b="0" i="0" u="none" strike="noStrike" kern="1200" cap="none" spc="0" normalizeH="0" noProof="0" dirty="0">
                <a:ln>
                  <a:noFill/>
                </a:ln>
                <a:solidFill>
                  <a:schemeClr val="tx1"/>
                </a:solidFill>
                <a:effectLst/>
                <a:uLnTx/>
                <a:uFillTx/>
                <a:latin typeface="Times New Roman" pitchFamily="18" charset="0"/>
                <a:cs typeface="Times New Roman" pitchFamily="18" charset="0"/>
              </a:rPr>
              <a:t> </a:t>
            </a:r>
            <a:r>
              <a:rPr kumimoji="0" lang="en-US" sz="2200" b="0"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tồn</a:t>
            </a:r>
            <a:r>
              <a:rPr kumimoji="0" lang="en-US" sz="2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a:t>
            </a:r>
            <a:r>
              <a:rPr kumimoji="0" lang="en-US" sz="2200" b="0"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tại</a:t>
            </a:r>
            <a:r>
              <a:rPr kumimoji="0" lang="en-US" sz="2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(2)</a:t>
            </a:r>
            <a:r>
              <a:rPr kumimoji="0" lang="en-US" sz="2200" b="0" i="0" u="none" strike="noStrike" kern="1200" cap="none" spc="0" normalizeH="0" noProof="0" dirty="0">
                <a:ln>
                  <a:noFill/>
                </a:ln>
                <a:solidFill>
                  <a:schemeClr val="tx1"/>
                </a:solidFill>
                <a:effectLst/>
                <a:uLnTx/>
                <a:uFillTx/>
                <a:latin typeface="Times New Roman" pitchFamily="18" charset="0"/>
                <a:cs typeface="Times New Roman" pitchFamily="18" charset="0"/>
              </a:rPr>
              <a:t> </a:t>
            </a:r>
            <a:r>
              <a:rPr kumimoji="0" lang="en-US" sz="2200" b="1" i="0" u="none" strike="noStrike" kern="1200" cap="none" spc="0" normalizeH="0" noProof="0" dirty="0" err="1">
                <a:ln>
                  <a:noFill/>
                </a:ln>
                <a:solidFill>
                  <a:schemeClr val="tx1"/>
                </a:solidFill>
                <a:effectLst/>
                <a:uLnTx/>
                <a:uFillTx/>
                <a:latin typeface="Times New Roman" pitchFamily="18" charset="0"/>
                <a:cs typeface="Times New Roman" pitchFamily="18" charset="0"/>
              </a:rPr>
              <a:t>sự</a:t>
            </a:r>
            <a:r>
              <a:rPr kumimoji="0" lang="en-US" sz="2200" b="1" i="0" u="none" strike="noStrike" kern="1200" cap="none" spc="0" normalizeH="0" noProof="0" dirty="0">
                <a:ln>
                  <a:noFill/>
                </a:ln>
                <a:solidFill>
                  <a:schemeClr val="tx1"/>
                </a:solidFill>
                <a:effectLst/>
                <a:uLnTx/>
                <a:uFillTx/>
                <a:latin typeface="Times New Roman" pitchFamily="18" charset="0"/>
                <a:cs typeface="Times New Roman" pitchFamily="18" charset="0"/>
              </a:rPr>
              <a:t> </a:t>
            </a:r>
            <a:r>
              <a:rPr kumimoji="0" lang="en-US" sz="2200" b="1" i="0" u="none" strike="noStrike" kern="1200" cap="none" spc="0" normalizeH="0" noProof="0" dirty="0" err="1">
                <a:ln>
                  <a:noFill/>
                </a:ln>
                <a:solidFill>
                  <a:schemeClr val="tx1"/>
                </a:solidFill>
                <a:effectLst/>
                <a:uLnTx/>
                <a:uFillTx/>
                <a:latin typeface="Times New Roman" pitchFamily="18" charset="0"/>
                <a:cs typeface="Times New Roman" pitchFamily="18" charset="0"/>
              </a:rPr>
              <a:t>đẩy</a:t>
            </a:r>
            <a:endParaRPr kumimoji="0" lang="en-US" sz="2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a:p>
            <a:pPr marL="457051" marR="0" lvl="0" indent="-457051" algn="l" defTabSz="1218804" rtl="0" eaLnBrk="1" fontAlgn="auto" latinLnBrk="0" hangingPunct="1">
              <a:lnSpc>
                <a:spcPct val="100000"/>
              </a:lnSpc>
              <a:spcBef>
                <a:spcPct val="20000"/>
              </a:spcBef>
              <a:spcAft>
                <a:spcPts val="0"/>
              </a:spcAft>
              <a:buClrTx/>
              <a:buSzTx/>
              <a:buFontTx/>
              <a:buChar char="-"/>
              <a:tabLst/>
              <a:defRPr/>
            </a:pPr>
            <a:r>
              <a:rPr kumimoji="0" lang="en-US" sz="2200" b="0"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Giữa</a:t>
            </a:r>
            <a:r>
              <a:rPr kumimoji="0" lang="en-US" sz="2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(3)</a:t>
            </a:r>
            <a:r>
              <a:rPr kumimoji="0" lang="en-US" sz="2200" b="0" i="0" u="none" strike="noStrike" kern="1200" cap="none" spc="0" normalizeH="0" noProof="0" dirty="0">
                <a:ln>
                  <a:noFill/>
                </a:ln>
                <a:solidFill>
                  <a:schemeClr val="tx1"/>
                </a:solidFill>
                <a:effectLst/>
                <a:uLnTx/>
                <a:uFillTx/>
                <a:latin typeface="Times New Roman" pitchFamily="18" charset="0"/>
                <a:cs typeface="Times New Roman" pitchFamily="18" charset="0"/>
              </a:rPr>
              <a:t> </a:t>
            </a:r>
            <a:r>
              <a:rPr kumimoji="0" lang="en-US" sz="2200" b="1" i="0" u="none" strike="noStrike" kern="1200" cap="none" spc="0" normalizeH="0" noProof="0" dirty="0" err="1">
                <a:ln>
                  <a:noFill/>
                </a:ln>
                <a:solidFill>
                  <a:schemeClr val="tx1"/>
                </a:solidFill>
                <a:effectLst/>
                <a:uLnTx/>
                <a:uFillTx/>
                <a:latin typeface="Times New Roman" pitchFamily="18" charset="0"/>
                <a:cs typeface="Times New Roman" pitchFamily="18" charset="0"/>
              </a:rPr>
              <a:t>chai</a:t>
            </a:r>
            <a:r>
              <a:rPr kumimoji="0" lang="en-US" sz="2200" b="1" i="0" u="none" strike="noStrike" kern="1200" cap="none" spc="0" normalizeH="0" noProof="0" dirty="0">
                <a:ln>
                  <a:noFill/>
                </a:ln>
                <a:solidFill>
                  <a:schemeClr val="tx1"/>
                </a:solidFill>
                <a:effectLst/>
                <a:uLnTx/>
                <a:uFillTx/>
                <a:latin typeface="Times New Roman" pitchFamily="18" charset="0"/>
                <a:cs typeface="Times New Roman" pitchFamily="18" charset="0"/>
              </a:rPr>
              <a:t> </a:t>
            </a:r>
            <a:r>
              <a:rPr kumimoji="0" lang="en-US" sz="2200" b="1" i="0" u="none" strike="noStrike" kern="1200" cap="none" spc="0" normalizeH="0" noProof="0" dirty="0" err="1">
                <a:ln>
                  <a:noFill/>
                </a:ln>
                <a:solidFill>
                  <a:schemeClr val="tx1"/>
                </a:solidFill>
                <a:effectLst/>
                <a:uLnTx/>
                <a:uFillTx/>
                <a:latin typeface="Times New Roman" pitchFamily="18" charset="0"/>
                <a:cs typeface="Times New Roman" pitchFamily="18" charset="0"/>
              </a:rPr>
              <a:t>nước</a:t>
            </a:r>
            <a:r>
              <a:rPr kumimoji="0" lang="en-US" sz="2200" b="1" i="0" u="none" strike="noStrike" kern="1200" cap="none" spc="0" normalizeH="0" noProof="0" dirty="0">
                <a:ln>
                  <a:noFill/>
                </a:ln>
                <a:solidFill>
                  <a:schemeClr val="tx1"/>
                </a:solidFill>
                <a:effectLst/>
                <a:uLnTx/>
                <a:uFillTx/>
                <a:latin typeface="Times New Roman" pitchFamily="18" charset="0"/>
                <a:cs typeface="Times New Roman" pitchFamily="18" charset="0"/>
              </a:rPr>
              <a:t> </a:t>
            </a:r>
            <a:r>
              <a:rPr kumimoji="0" lang="en-US" sz="2200" b="0"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và</a:t>
            </a:r>
            <a:r>
              <a:rPr kumimoji="0" lang="en-US" sz="2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a:t>
            </a:r>
            <a:r>
              <a:rPr kumimoji="0" lang="en-US" sz="2200" b="0"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dây</a:t>
            </a:r>
            <a:r>
              <a:rPr kumimoji="0" lang="en-US" sz="2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a:t>
            </a:r>
            <a:r>
              <a:rPr kumimoji="0" lang="en-US" sz="2200" b="0"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tồn</a:t>
            </a:r>
            <a:r>
              <a:rPr kumimoji="0" lang="en-US" sz="2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a:t>
            </a:r>
            <a:r>
              <a:rPr kumimoji="0" lang="en-US" sz="2200" b="0"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tại</a:t>
            </a:r>
            <a:r>
              <a:rPr kumimoji="0" lang="en-US" sz="2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(4)</a:t>
            </a:r>
            <a:r>
              <a:rPr kumimoji="0" lang="en-US" sz="2200" b="0" i="0" u="none" strike="noStrike" kern="1200" cap="none" spc="0" normalizeH="0" noProof="0" dirty="0">
                <a:ln>
                  <a:noFill/>
                </a:ln>
                <a:solidFill>
                  <a:schemeClr val="tx1"/>
                </a:solidFill>
                <a:effectLst/>
                <a:uLnTx/>
                <a:uFillTx/>
                <a:latin typeface="Times New Roman" pitchFamily="18" charset="0"/>
                <a:cs typeface="Times New Roman" pitchFamily="18" charset="0"/>
              </a:rPr>
              <a:t> </a:t>
            </a:r>
            <a:r>
              <a:rPr kumimoji="0" lang="en-US" sz="2200" b="1" i="0" u="none" strike="noStrike" kern="1200" cap="none" spc="0" normalizeH="0" noProof="0" dirty="0" err="1">
                <a:ln>
                  <a:noFill/>
                </a:ln>
                <a:solidFill>
                  <a:schemeClr val="tx1"/>
                </a:solidFill>
                <a:effectLst/>
                <a:uLnTx/>
                <a:uFillTx/>
                <a:latin typeface="Times New Roman" pitchFamily="18" charset="0"/>
                <a:cs typeface="Times New Roman" pitchFamily="18" charset="0"/>
              </a:rPr>
              <a:t>sự</a:t>
            </a:r>
            <a:r>
              <a:rPr kumimoji="0" lang="en-US" sz="2200" b="1" i="0" u="none" strike="noStrike" kern="1200" cap="none" spc="0" normalizeH="0" noProof="0" dirty="0">
                <a:ln>
                  <a:noFill/>
                </a:ln>
                <a:solidFill>
                  <a:schemeClr val="tx1"/>
                </a:solidFill>
                <a:effectLst/>
                <a:uLnTx/>
                <a:uFillTx/>
                <a:latin typeface="Times New Roman" pitchFamily="18" charset="0"/>
                <a:cs typeface="Times New Roman" pitchFamily="18" charset="0"/>
              </a:rPr>
              <a:t> </a:t>
            </a:r>
            <a:r>
              <a:rPr kumimoji="0" lang="en-US" sz="2200" b="1" i="0" u="none" strike="noStrike" kern="1200" cap="none" spc="0" normalizeH="0" noProof="0" dirty="0" err="1">
                <a:ln>
                  <a:noFill/>
                </a:ln>
                <a:solidFill>
                  <a:schemeClr val="tx1"/>
                </a:solidFill>
                <a:effectLst/>
                <a:uLnTx/>
                <a:uFillTx/>
                <a:latin typeface="Times New Roman" pitchFamily="18" charset="0"/>
                <a:cs typeface="Times New Roman" pitchFamily="18" charset="0"/>
              </a:rPr>
              <a:t>kéo</a:t>
            </a:r>
            <a:endParaRPr kumimoji="0" lang="en-US" sz="2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xit" presetSubtype="0" fill="hold" grpId="0" nodeType="clickEffect">
                                  <p:stCondLst>
                                    <p:cond delay="0"/>
                                  </p:stCondLst>
                                  <p:childTnLst>
                                    <p:animEffect transition="out" filter="wipe(down)">
                                      <p:cBhvr>
                                        <p:cTn id="6" dur="180" accel="50000">
                                          <p:stCondLst>
                                            <p:cond delay="1820"/>
                                          </p:stCondLst>
                                        </p:cTn>
                                        <p:tgtEl>
                                          <p:spTgt spid="4"/>
                                        </p:tgtEl>
                                      </p:cBhvr>
                                    </p:animEffect>
                                    <p:anim calcmode="lin" valueType="num">
                                      <p:cBhvr>
                                        <p:cTn id="7" dur="1822" tmFilter="0,0; 0.14,0.31; 0.43,0.73; 0.71,0.91; 1.0,1.0">
                                          <p:stCondLst>
                                            <p:cond delay="0"/>
                                          </p:stCondLst>
                                        </p:cTn>
                                        <p:tgtEl>
                                          <p:spTgt spid="4"/>
                                        </p:tgtEl>
                                        <p:attrNameLst>
                                          <p:attrName>ppt_x</p:attrName>
                                        </p:attrNameLst>
                                      </p:cBhvr>
                                      <p:tavLst>
                                        <p:tav tm="0">
                                          <p:val>
                                            <p:strVal val="ppt_x"/>
                                          </p:val>
                                        </p:tav>
                                        <p:tav tm="100000">
                                          <p:val>
                                            <p:strVal val="#ppt_x+0.25"/>
                                          </p:val>
                                        </p:tav>
                                      </p:tavLst>
                                    </p:anim>
                                    <p:anim calcmode="lin" valueType="num">
                                      <p:cBhvr>
                                        <p:cTn id="8" dur="178">
                                          <p:stCondLst>
                                            <p:cond delay="1822"/>
                                          </p:stCondLst>
                                        </p:cTn>
                                        <p:tgtEl>
                                          <p:spTgt spid="4"/>
                                        </p:tgtEl>
                                        <p:attrNameLst>
                                          <p:attrName>ppt_x</p:attrName>
                                        </p:attrNameLst>
                                      </p:cBhvr>
                                      <p:tavLst>
                                        <p:tav tm="0">
                                          <p:val>
                                            <p:strVal val="ppt_x"/>
                                          </p:val>
                                        </p:tav>
                                        <p:tav tm="100000">
                                          <p:val>
                                            <p:strVal val="ppt_x"/>
                                          </p:val>
                                        </p:tav>
                                      </p:tavLst>
                                    </p:anim>
                                    <p:anim calcmode="lin" valueType="num">
                                      <p:cBhvr>
                                        <p:cTn id="9" dur="664" tmFilter="0.0,0.0;0.25,0.07;0.50,0.2;0.75,0.467;1.0,1.0">
                                          <p:stCondLst>
                                            <p:cond delay="0"/>
                                          </p:stCondLst>
                                        </p:cTn>
                                        <p:tgtEl>
                                          <p:spTgt spid="4"/>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3" dur="180" accel="50000">
                                          <p:stCondLst>
                                            <p:cond delay="1820"/>
                                          </p:stCondLst>
                                        </p:cTn>
                                        <p:tgtEl>
                                          <p:spTgt spid="4"/>
                                        </p:tgtEl>
                                        <p:attrNameLst>
                                          <p:attrName>ppt_y</p:attrName>
                                        </p:attrNameLst>
                                      </p:cBhvr>
                                      <p:tavLst>
                                        <p:tav tm="0">
                                          <p:val>
                                            <p:strVal val="ppt_y"/>
                                          </p:val>
                                        </p:tav>
                                        <p:tav tm="100000">
                                          <p:val>
                                            <p:strVal val="ppt_y+ppt_h"/>
                                          </p:val>
                                        </p:tav>
                                      </p:tavLst>
                                    </p:anim>
                                    <p:animScale>
                                      <p:cBhvr>
                                        <p:cTn id="14" dur="26">
                                          <p:stCondLst>
                                            <p:cond delay="620"/>
                                          </p:stCondLst>
                                        </p:cTn>
                                        <p:tgtEl>
                                          <p:spTgt spid="4"/>
                                        </p:tgtEl>
                                      </p:cBhvr>
                                      <p:to x="100000" y="60000"/>
                                    </p:animScale>
                                    <p:animScale>
                                      <p:cBhvr>
                                        <p:cTn id="15" dur="166" decel="50000">
                                          <p:stCondLst>
                                            <p:cond delay="646"/>
                                          </p:stCondLst>
                                        </p:cTn>
                                        <p:tgtEl>
                                          <p:spTgt spid="4"/>
                                        </p:tgtEl>
                                      </p:cBhvr>
                                      <p:to x="100000" y="100000"/>
                                    </p:animScale>
                                    <p:animScale>
                                      <p:cBhvr>
                                        <p:cTn id="16" dur="26">
                                          <p:stCondLst>
                                            <p:cond delay="1312"/>
                                          </p:stCondLst>
                                        </p:cTn>
                                        <p:tgtEl>
                                          <p:spTgt spid="4"/>
                                        </p:tgtEl>
                                      </p:cBhvr>
                                      <p:to x="100000" y="80000"/>
                                    </p:animScale>
                                    <p:animScale>
                                      <p:cBhvr>
                                        <p:cTn id="17" dur="166" decel="50000">
                                          <p:stCondLst>
                                            <p:cond delay="1338"/>
                                          </p:stCondLst>
                                        </p:cTn>
                                        <p:tgtEl>
                                          <p:spTgt spid="4"/>
                                        </p:tgtEl>
                                      </p:cBhvr>
                                      <p:to x="100000" y="100000"/>
                                    </p:animScale>
                                    <p:animScale>
                                      <p:cBhvr>
                                        <p:cTn id="18" dur="26">
                                          <p:stCondLst>
                                            <p:cond delay="1642"/>
                                          </p:stCondLst>
                                        </p:cTn>
                                        <p:tgtEl>
                                          <p:spTgt spid="4"/>
                                        </p:tgtEl>
                                      </p:cBhvr>
                                      <p:to x="100000" y="90000"/>
                                    </p:animScale>
                                    <p:animScale>
                                      <p:cBhvr>
                                        <p:cTn id="19" dur="166" decel="50000">
                                          <p:stCondLst>
                                            <p:cond delay="1668"/>
                                          </p:stCondLst>
                                        </p:cTn>
                                        <p:tgtEl>
                                          <p:spTgt spid="4"/>
                                        </p:tgtEl>
                                      </p:cBhvr>
                                      <p:to x="100000" y="100000"/>
                                    </p:animScale>
                                    <p:animScale>
                                      <p:cBhvr>
                                        <p:cTn id="20" dur="26">
                                          <p:stCondLst>
                                            <p:cond delay="1808"/>
                                          </p:stCondLst>
                                        </p:cTn>
                                        <p:tgtEl>
                                          <p:spTgt spid="4"/>
                                        </p:tgtEl>
                                      </p:cBhvr>
                                      <p:to x="100000" y="95000"/>
                                    </p:animScale>
                                    <p:animScale>
                                      <p:cBhvr>
                                        <p:cTn id="21" dur="166" decel="50000">
                                          <p:stCondLst>
                                            <p:cond delay="1834"/>
                                          </p:stCondLst>
                                        </p:cTn>
                                        <p:tgtEl>
                                          <p:spTgt spid="4"/>
                                        </p:tgtEl>
                                      </p:cBhvr>
                                      <p:to x="100000" y="100000"/>
                                    </p:animScale>
                                    <p:set>
                                      <p:cBhvr>
                                        <p:cTn id="22" dur="1" fill="hold">
                                          <p:stCondLst>
                                            <p:cond delay="1999"/>
                                          </p:stCondLst>
                                        </p:cTn>
                                        <p:tgtEl>
                                          <p:spTgt spid="4"/>
                                        </p:tgtEl>
                                        <p:attrNameLst>
                                          <p:attrName>style.visibility</p:attrName>
                                        </p:attrNameLst>
                                      </p:cBhvr>
                                      <p:to>
                                        <p:strVal val="hidden"/>
                                      </p:to>
                                    </p:set>
                                  </p:childTnLst>
                                </p:cTn>
                              </p:par>
                            </p:childTnLst>
                          </p:cTn>
                        </p:par>
                        <p:par>
                          <p:cTn id="23" fill="hold">
                            <p:stCondLst>
                              <p:cond delay="2000"/>
                            </p:stCondLst>
                            <p:childTnLst>
                              <p:par>
                                <p:cTn id="24" presetID="3" presetClass="exit" presetSubtype="10" fill="hold" grpId="0" nodeType="afterEffect">
                                  <p:stCondLst>
                                    <p:cond delay="0"/>
                                  </p:stCondLst>
                                  <p:childTnLst>
                                    <p:animEffect transition="out" filter="blinds(horizontal)">
                                      <p:cBhvr>
                                        <p:cTn id="25" dur="500"/>
                                        <p:tgtEl>
                                          <p:spTgt spid="5"/>
                                        </p:tgtEl>
                                      </p:cBhvr>
                                    </p:animEffect>
                                    <p:set>
                                      <p:cBhvr>
                                        <p:cTn id="26" dur="1" fill="hold">
                                          <p:stCondLst>
                                            <p:cond delay="499"/>
                                          </p:stCondLst>
                                        </p:cTn>
                                        <p:tgtEl>
                                          <p:spTgt spid="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cstate="print"/>
          <a:srcRect/>
          <a:stretch>
            <a:fillRect/>
          </a:stretch>
        </p:blipFill>
        <p:spPr bwMode="auto">
          <a:xfrm>
            <a:off x="1881" y="-26317"/>
            <a:ext cx="12188238" cy="6862233"/>
          </a:xfrm>
          <a:prstGeom prst="rect">
            <a:avLst/>
          </a:prstGeom>
          <a:noFill/>
          <a:ln w="9525">
            <a:noFill/>
            <a:miter lim="800000"/>
            <a:headEnd/>
            <a:tailEnd/>
          </a:ln>
          <a:effectLst/>
        </p:spPr>
      </p:pic>
      <p:pic>
        <p:nvPicPr>
          <p:cNvPr id="1026" name="Picture 2" descr="C:\Users\Administrator\Desktop\2017051002.png"/>
          <p:cNvPicPr>
            <a:picLocks noChangeAspect="1" noChangeArrowheads="1"/>
          </p:cNvPicPr>
          <p:nvPr/>
        </p:nvPicPr>
        <p:blipFill>
          <a:blip r:embed="rId4" cstate="print"/>
          <a:srcRect l="30313"/>
          <a:stretch>
            <a:fillRect/>
          </a:stretch>
        </p:blipFill>
        <p:spPr bwMode="auto">
          <a:xfrm>
            <a:off x="3696474" y="21673"/>
            <a:ext cx="8493645" cy="6862233"/>
          </a:xfrm>
          <a:prstGeom prst="rect">
            <a:avLst/>
          </a:prstGeom>
          <a:noFill/>
        </p:spPr>
      </p:pic>
      <p:sp>
        <p:nvSpPr>
          <p:cNvPr id="12" name="矩形 6">
            <a:extLst>
              <a:ext uri="{FF2B5EF4-FFF2-40B4-BE49-F238E27FC236}">
                <a16:creationId xmlns:a16="http://schemas.microsoft.com/office/drawing/2014/main" id="{947B32C3-582A-4E0B-B058-66F5C6AFEB23}"/>
              </a:ext>
            </a:extLst>
          </p:cNvPr>
          <p:cNvSpPr/>
          <p:nvPr/>
        </p:nvSpPr>
        <p:spPr>
          <a:xfrm>
            <a:off x="3584596" y="2389485"/>
            <a:ext cx="4512462" cy="1015314"/>
          </a:xfrm>
          <a:prstGeom prst="rect">
            <a:avLst/>
          </a:prstGeom>
        </p:spPr>
        <p:txBody>
          <a:bodyPr wrap="none" lIns="91412" tIns="45706" rIns="91412" bIns="45706">
            <a:spAutoFit/>
          </a:bodyPr>
          <a:lstStyle/>
          <a:p>
            <a:pPr algn="r" defTabSz="1218804"/>
            <a:r>
              <a:rPr lang="en-US" altLang="zh-CN" sz="5998" b="1" spc="600" dirty="0">
                <a:solidFill>
                  <a:srgbClr val="2697D1"/>
                </a:solidFill>
                <a:latin typeface="+mj-lt"/>
                <a:ea typeface="微软雅黑" pitchFamily="34" charset="-122"/>
              </a:rPr>
              <a:t>Thank you!</a:t>
            </a:r>
            <a:endParaRPr lang="zh-CN" altLang="en-US" sz="5998" b="1" spc="600" dirty="0">
              <a:solidFill>
                <a:srgbClr val="FF0003"/>
              </a:solidFill>
              <a:latin typeface="+mj-lt"/>
              <a:ea typeface="方正清刻本悦宋简体" panose="02000000000000000000" pitchFamily="2" charset="-122"/>
            </a:endParaRPr>
          </a:p>
        </p:txBody>
      </p:sp>
    </p:spTree>
    <p:extLst>
      <p:ext uri="{BB962C8B-B14F-4D97-AF65-F5344CB8AC3E}">
        <p14:creationId xmlns:p14="http://schemas.microsoft.com/office/powerpoint/2010/main" val="133808922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after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p:cTn id="7" dur="1000" fill="hold"/>
                                        <p:tgtEl>
                                          <p:spTgt spid="1028"/>
                                        </p:tgtEl>
                                        <p:attrNameLst>
                                          <p:attrName>ppt_w</p:attrName>
                                        </p:attrNameLst>
                                      </p:cBhvr>
                                      <p:tavLst>
                                        <p:tav tm="0">
                                          <p:val>
                                            <p:strVal val="4/3*#ppt_w"/>
                                          </p:val>
                                        </p:tav>
                                        <p:tav tm="100000">
                                          <p:val>
                                            <p:strVal val="#ppt_w"/>
                                          </p:val>
                                        </p:tav>
                                      </p:tavLst>
                                    </p:anim>
                                    <p:anim calcmode="lin" valueType="num">
                                      <p:cBhvr>
                                        <p:cTn id="8" dur="1000" fill="hold"/>
                                        <p:tgtEl>
                                          <p:spTgt spid="1028"/>
                                        </p:tgtEl>
                                        <p:attrNameLst>
                                          <p:attrName>ppt_h</p:attrName>
                                        </p:attrNameLst>
                                      </p:cBhvr>
                                      <p:tavLst>
                                        <p:tav tm="0">
                                          <p:val>
                                            <p:strVal val="4/3*#ppt_h"/>
                                          </p:val>
                                        </p:tav>
                                        <p:tav tm="100000">
                                          <p:val>
                                            <p:strVal val="#ppt_h"/>
                                          </p:val>
                                        </p:tav>
                                      </p:tavLst>
                                    </p:anim>
                                  </p:childTnLst>
                                </p:cTn>
                              </p:par>
                            </p:childTnLst>
                          </p:cTn>
                        </p:par>
                        <p:par>
                          <p:cTn id="9" fill="hold">
                            <p:stCondLst>
                              <p:cond delay="1000"/>
                            </p:stCondLst>
                            <p:childTnLst>
                              <p:par>
                                <p:cTn id="10" presetID="22" presetClass="entr" presetSubtype="8" fill="hold" nodeType="after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ipe(left)">
                                      <p:cBhvr>
                                        <p:cTn id="12" dur="500"/>
                                        <p:tgtEl>
                                          <p:spTgt spid="1026"/>
                                        </p:tgtEl>
                                      </p:cBhvr>
                                    </p:animEffect>
                                  </p:childTnLst>
                                </p:cTn>
                              </p:par>
                            </p:childTnLst>
                          </p:cTn>
                        </p:par>
                        <p:par>
                          <p:cTn id="13" fill="hold">
                            <p:stCondLst>
                              <p:cond delay="1500"/>
                            </p:stCondLst>
                            <p:childTnLst>
                              <p:par>
                                <p:cTn id="14" presetID="41" presetClass="entr" presetSubtype="0" fill="hold" nodeType="afterEffect">
                                  <p:stCondLst>
                                    <p:cond delay="0"/>
                                  </p:stCondLst>
                                  <p:iterate type="lt">
                                    <p:tmPct val="10000"/>
                                  </p:iterate>
                                  <p:childTnLst>
                                    <p:set>
                                      <p:cBhvr>
                                        <p:cTn id="15" dur="1" fill="hold">
                                          <p:stCondLst>
                                            <p:cond delay="0"/>
                                          </p:stCondLst>
                                        </p:cTn>
                                        <p:tgtEl>
                                          <p:spTgt spid="12">
                                            <p:txEl>
                                              <p:pRg st="0" end="0"/>
                                            </p:txEl>
                                          </p:spTgt>
                                        </p:tgtEl>
                                        <p:attrNameLst>
                                          <p:attrName>style.visibility</p:attrName>
                                        </p:attrNameLst>
                                      </p:cBhvr>
                                      <p:to>
                                        <p:strVal val="visible"/>
                                      </p:to>
                                    </p:set>
                                    <p:anim calcmode="lin" valueType="num">
                                      <p:cBhvr>
                                        <p:cTn id="16" dur="500" fill="hold"/>
                                        <p:tgtEl>
                                          <p:spTgt spid="1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12">
                                            <p:txEl>
                                              <p:pRg st="0" end="0"/>
                                            </p:txEl>
                                          </p:spTgt>
                                        </p:tgtEl>
                                        <p:attrNameLst>
                                          <p:attrName>ppt_y</p:attrName>
                                        </p:attrNameLst>
                                      </p:cBhvr>
                                      <p:tavLst>
                                        <p:tav tm="0">
                                          <p:val>
                                            <p:strVal val="#ppt_y"/>
                                          </p:val>
                                        </p:tav>
                                        <p:tav tm="100000">
                                          <p:val>
                                            <p:strVal val="#ppt_y"/>
                                          </p:val>
                                        </p:tav>
                                      </p:tavLst>
                                    </p:anim>
                                    <p:anim calcmode="lin" valueType="num">
                                      <p:cBhvr>
                                        <p:cTn id="18" dur="500" fill="hold"/>
                                        <p:tgtEl>
                                          <p:spTgt spid="1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1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Capture.PNG"/>
          <p:cNvPicPr>
            <a:picLocks noGrp="1" noChangeAspect="1"/>
          </p:cNvPicPr>
          <p:nvPr>
            <p:ph idx="1"/>
          </p:nvPr>
        </p:nvPicPr>
        <p:blipFill>
          <a:blip r:embed="rId2" cstate="print"/>
          <a:stretch>
            <a:fillRect/>
          </a:stretch>
        </p:blipFill>
        <p:spPr>
          <a:xfrm>
            <a:off x="1202432" y="1798782"/>
            <a:ext cx="3005430" cy="2441913"/>
          </a:xfrm>
        </p:spPr>
      </p:pic>
      <p:sp>
        <p:nvSpPr>
          <p:cNvPr id="4" name="Title 1"/>
          <p:cNvSpPr>
            <a:spLocks noGrp="1"/>
          </p:cNvSpPr>
          <p:nvPr>
            <p:ph type="title"/>
          </p:nvPr>
        </p:nvSpPr>
        <p:spPr>
          <a:xfrm>
            <a:off x="2040835" y="318051"/>
            <a:ext cx="8203096" cy="927309"/>
          </a:xfrm>
        </p:spPr>
        <p:style>
          <a:lnRef idx="1">
            <a:schemeClr val="accent3"/>
          </a:lnRef>
          <a:fillRef idx="3">
            <a:schemeClr val="accent3"/>
          </a:fillRef>
          <a:effectRef idx="2">
            <a:schemeClr val="accent3"/>
          </a:effectRef>
          <a:fontRef idx="minor">
            <a:schemeClr val="lt1"/>
          </a:fontRef>
        </p:style>
        <p:txBody>
          <a:bodyPr>
            <a:normAutofit/>
          </a:bodyPr>
          <a:lstStyle/>
          <a:p>
            <a:r>
              <a:rPr lang="en-US" sz="4000" dirty="0" err="1">
                <a:latin typeface="Times New Roman" pitchFamily="18" charset="0"/>
                <a:cs typeface="Times New Roman" pitchFamily="18" charset="0"/>
              </a:rPr>
              <a:t>Lực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là</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gì</a:t>
            </a:r>
            <a:r>
              <a:rPr lang="en-US" sz="4000" dirty="0">
                <a:latin typeface="Times New Roman" pitchFamily="18" charset="0"/>
                <a:cs typeface="Times New Roman" pitchFamily="18" charset="0"/>
              </a:rPr>
              <a:t>? </a:t>
            </a:r>
          </a:p>
        </p:txBody>
      </p:sp>
      <p:pic>
        <p:nvPicPr>
          <p:cNvPr id="6" name="Picture 5" descr="Capture.PNG"/>
          <p:cNvPicPr>
            <a:picLocks noChangeAspect="1"/>
          </p:cNvPicPr>
          <p:nvPr/>
        </p:nvPicPr>
        <p:blipFill>
          <a:blip r:embed="rId3" cstate="print"/>
          <a:stretch>
            <a:fillRect/>
          </a:stretch>
        </p:blipFill>
        <p:spPr>
          <a:xfrm>
            <a:off x="1236389" y="4247585"/>
            <a:ext cx="2934110" cy="2152951"/>
          </a:xfrm>
          <a:prstGeom prst="rect">
            <a:avLst/>
          </a:prstGeom>
        </p:spPr>
      </p:pic>
      <p:sp>
        <p:nvSpPr>
          <p:cNvPr id="9" name="Title 1"/>
          <p:cNvSpPr txBox="1">
            <a:spLocks/>
          </p:cNvSpPr>
          <p:nvPr/>
        </p:nvSpPr>
        <p:spPr>
          <a:xfrm>
            <a:off x="7103165" y="1868556"/>
            <a:ext cx="4611756" cy="715618"/>
          </a:xfrm>
          <a:prstGeom prst="rect">
            <a:avLst/>
          </a:prstGeom>
        </p:spPr>
        <p:style>
          <a:lnRef idx="1">
            <a:schemeClr val="dk1"/>
          </a:lnRef>
          <a:fillRef idx="2">
            <a:schemeClr val="dk1"/>
          </a:fillRef>
          <a:effectRef idx="1">
            <a:schemeClr val="dk1"/>
          </a:effectRef>
          <a:fontRef idx="minor">
            <a:schemeClr val="dk1"/>
          </a:fontRef>
        </p:style>
        <p:txBody>
          <a:bodyPr vert="horz" lIns="91440" tIns="45720" rIns="91440" bIns="45720" rtlCol="0" anchor="ctr">
            <a:noAutofit/>
          </a:bodyPr>
          <a:lstStyle/>
          <a:p>
            <a:pPr lvl="0" algn="ctr" defTabSz="1218804">
              <a:spcBef>
                <a:spcPct val="0"/>
              </a:spcBef>
              <a:defRPr/>
            </a:pPr>
            <a:endParaRPr lang="en-US" sz="2200" dirty="0">
              <a:latin typeface="Times New Roman" pitchFamily="18" charset="0"/>
              <a:cs typeface="Times New Roman" pitchFamily="18" charset="0"/>
            </a:endParaRPr>
          </a:p>
          <a:p>
            <a:pPr lvl="0" algn="ctr" defTabSz="1218804">
              <a:spcBef>
                <a:spcPct val="0"/>
              </a:spcBef>
              <a:defRPr/>
            </a:pPr>
            <a:endParaRPr lang="en-US" sz="2200" dirty="0">
              <a:latin typeface="Times New Roman" pitchFamily="18" charset="0"/>
              <a:cs typeface="Times New Roman" pitchFamily="18" charset="0"/>
            </a:endParaRPr>
          </a:p>
          <a:p>
            <a:pPr lvl="0" algn="ctr" defTabSz="1218804">
              <a:spcBef>
                <a:spcPct val="0"/>
              </a:spcBef>
              <a:defRPr/>
            </a:pPr>
            <a:r>
              <a:rPr lang="en-US" sz="2200" dirty="0" err="1">
                <a:latin typeface="Times New Roman" pitchFamily="18" charset="0"/>
                <a:cs typeface="Times New Roman" pitchFamily="18" charset="0"/>
              </a:rPr>
              <a:t>Khi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vật</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này</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đẩy</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hoặc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kéo</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vật</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kia</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ta</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nói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vật</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này</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tác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dụng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lực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lên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vật</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kia</a:t>
            </a:r>
            <a:r>
              <a:rPr lang="en-US" sz="2200" dirty="0">
                <a:latin typeface="Times New Roman" pitchFamily="18" charset="0"/>
                <a:cs typeface="Times New Roman" pitchFamily="18" charset="0"/>
              </a:rPr>
              <a:t>. </a:t>
            </a:r>
            <a:endParaRPr lang="en-US" sz="2200" dirty="0">
              <a:solidFill>
                <a:schemeClr val="lt1"/>
              </a:solidFill>
              <a:latin typeface="Times New Roman" pitchFamily="18" charset="0"/>
              <a:cs typeface="Times New Roman" pitchFamily="18" charset="0"/>
            </a:endParaRPr>
          </a:p>
          <a:p>
            <a:pPr algn="ctr" defTabSz="1218804">
              <a:spcBef>
                <a:spcPct val="0"/>
              </a:spcBef>
              <a:defRPr/>
            </a:pPr>
            <a:endParaRPr lang="en-US" sz="2200" dirty="0">
              <a:solidFill>
                <a:schemeClr val="lt1"/>
              </a:solidFill>
              <a:latin typeface="Times New Roman" pitchFamily="18" charset="0"/>
              <a:cs typeface="Times New Roman" pitchFamily="18" charset="0"/>
            </a:endParaRPr>
          </a:p>
          <a:p>
            <a:pPr marL="0" marR="0" lvl="0" indent="0" algn="ctr" defTabSz="1218804" rtl="0" eaLnBrk="1" fontAlgn="auto" latinLnBrk="0" hangingPunct="1">
              <a:lnSpc>
                <a:spcPct val="100000"/>
              </a:lnSpc>
              <a:spcBef>
                <a:spcPct val="0"/>
              </a:spcBef>
              <a:spcAft>
                <a:spcPts val="0"/>
              </a:spcAft>
              <a:buClrTx/>
              <a:buSzTx/>
              <a:buFontTx/>
              <a:buNone/>
              <a:tabLst/>
              <a:defRPr/>
            </a:pPr>
            <a:endParaRPr kumimoji="0" lang="en-US" sz="2200" b="0" i="0" u="none" strike="noStrike" kern="1200" cap="none" spc="0" normalizeH="0" baseline="0" noProof="0" dirty="0">
              <a:ln>
                <a:noFill/>
              </a:ln>
              <a:solidFill>
                <a:schemeClr val="lt1"/>
              </a:solidFill>
              <a:effectLst/>
              <a:uLnTx/>
              <a:uFillTx/>
              <a:latin typeface="Times New Roman" pitchFamily="18" charset="0"/>
              <a:ea typeface="+mn-ea"/>
              <a:cs typeface="Times New Roman" pitchFamily="18" charset="0"/>
            </a:endParaRPr>
          </a:p>
        </p:txBody>
      </p:sp>
      <p:sp>
        <p:nvSpPr>
          <p:cNvPr id="10" name="Title 1"/>
          <p:cNvSpPr txBox="1">
            <a:spLocks/>
          </p:cNvSpPr>
          <p:nvPr/>
        </p:nvSpPr>
        <p:spPr>
          <a:xfrm>
            <a:off x="7142923" y="3405810"/>
            <a:ext cx="4625008" cy="640080"/>
          </a:xfrm>
          <a:prstGeom prst="rect">
            <a:avLst/>
          </a:prstGeom>
        </p:spPr>
        <p:style>
          <a:lnRef idx="1">
            <a:schemeClr val="accent5"/>
          </a:lnRef>
          <a:fillRef idx="2">
            <a:schemeClr val="accent5"/>
          </a:fillRef>
          <a:effectRef idx="1">
            <a:schemeClr val="accent5"/>
          </a:effectRef>
          <a:fontRef idx="minor">
            <a:schemeClr val="dk1"/>
          </a:fontRef>
        </p:style>
        <p:txBody>
          <a:bodyPr vert="horz" lIns="91440" tIns="45720" rIns="91440" bIns="45720" rtlCol="0" anchor="ctr">
            <a:normAutofit fontScale="55000" lnSpcReduction="20000"/>
          </a:bodyPr>
          <a:lstStyle/>
          <a:p>
            <a:pPr marL="0" marR="0" lvl="0" indent="0" algn="ctr" defTabSz="1218804" rtl="0" eaLnBrk="1" fontAlgn="auto" latinLnBrk="0" hangingPunct="1">
              <a:lnSpc>
                <a:spcPct val="100000"/>
              </a:lnSpc>
              <a:spcBef>
                <a:spcPct val="0"/>
              </a:spcBef>
              <a:spcAft>
                <a:spcPts val="0"/>
              </a:spcAft>
              <a:buClrTx/>
              <a:buSzTx/>
              <a:buFontTx/>
              <a:buNone/>
              <a:tabLst/>
              <a:defRPr/>
            </a:pPr>
            <a:r>
              <a:rPr lang="en-US" sz="4000" dirty="0" err="1">
                <a:latin typeface="Times New Roman" pitchFamily="18" charset="0"/>
                <a:cs typeface="Times New Roman" pitchFamily="18" charset="0"/>
              </a:rPr>
              <a:t>Tác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dụng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đẩy</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hoặc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kéo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của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vật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này</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lên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vật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khác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được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gọi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là</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lực</a:t>
            </a:r>
            <a:endParaRPr kumimoji="0" lang="en-US" sz="4000" b="0" i="0" u="none" strike="noStrike" kern="1200" cap="none" spc="0" normalizeH="0" baseline="0" noProof="0" dirty="0">
              <a:ln>
                <a:noFill/>
              </a:ln>
              <a:solidFill>
                <a:schemeClr val="lt1"/>
              </a:solidFill>
              <a:effectLst/>
              <a:uLnTx/>
              <a:uFillTx/>
              <a:latin typeface="Times New Roman" pitchFamily="18" charset="0"/>
              <a:ea typeface="+mn-ea"/>
              <a:cs typeface="Times New Roman" pitchFamily="18" charset="0"/>
            </a:endParaRPr>
          </a:p>
        </p:txBody>
      </p:sp>
      <p:sp>
        <p:nvSpPr>
          <p:cNvPr id="11" name="Title 1"/>
          <p:cNvSpPr txBox="1">
            <a:spLocks/>
          </p:cNvSpPr>
          <p:nvPr/>
        </p:nvSpPr>
        <p:spPr>
          <a:xfrm>
            <a:off x="7209182" y="5141847"/>
            <a:ext cx="4644887" cy="640080"/>
          </a:xfrm>
          <a:prstGeom prst="rect">
            <a:avLst/>
          </a:prstGeom>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ctr">
            <a:normAutofit fontScale="55000" lnSpcReduction="20000"/>
          </a:bodyPr>
          <a:lstStyle/>
          <a:p>
            <a:pPr marL="0" marR="0" lvl="0" indent="0" algn="ctr" defTabSz="1218804" rtl="0" eaLnBrk="1" fontAlgn="auto" latinLnBrk="0" hangingPunct="1">
              <a:lnSpc>
                <a:spcPct val="100000"/>
              </a:lnSpc>
              <a:spcBef>
                <a:spcPct val="0"/>
              </a:spcBef>
              <a:spcAft>
                <a:spcPts val="0"/>
              </a:spcAft>
              <a:buClrTx/>
              <a:buSzTx/>
              <a:buFontTx/>
              <a:buNone/>
              <a:tabLst/>
              <a:defRPr/>
            </a:pPr>
            <a:r>
              <a:rPr lang="en-US" sz="4000" noProof="0" dirty="0" err="1">
                <a:latin typeface="Times New Roman" pitchFamily="18" charset="0"/>
                <a:cs typeface="Times New Roman" pitchFamily="18" charset="0"/>
              </a:rPr>
              <a:t>Phương</a:t>
            </a:r>
            <a:r>
              <a:rPr lang="en-US" sz="4000" noProof="0" dirty="0">
                <a:latin typeface="Times New Roman" pitchFamily="18" charset="0"/>
                <a:cs typeface="Times New Roman" pitchFamily="18" charset="0"/>
              </a:rPr>
              <a:t> </a:t>
            </a:r>
            <a:r>
              <a:rPr lang="en-US" sz="4000" noProof="0" dirty="0" err="1">
                <a:latin typeface="Times New Roman" pitchFamily="18" charset="0"/>
                <a:cs typeface="Times New Roman" pitchFamily="18" charset="0"/>
              </a:rPr>
              <a:t>của</a:t>
            </a:r>
            <a:r>
              <a:rPr lang="en-US" sz="4000" noProof="0" dirty="0">
                <a:latin typeface="Times New Roman" pitchFamily="18" charset="0"/>
                <a:cs typeface="Times New Roman" pitchFamily="18" charset="0"/>
              </a:rPr>
              <a:t> </a:t>
            </a:r>
            <a:r>
              <a:rPr lang="en-US" sz="4000" noProof="0" dirty="0" err="1">
                <a:latin typeface="Times New Roman" pitchFamily="18" charset="0"/>
                <a:cs typeface="Times New Roman" pitchFamily="18" charset="0"/>
              </a:rPr>
              <a:t>lực</a:t>
            </a:r>
            <a:r>
              <a:rPr lang="en-US" sz="4000" noProof="0" dirty="0">
                <a:latin typeface="Times New Roman" pitchFamily="18" charset="0"/>
                <a:cs typeface="Times New Roman" pitchFamily="18" charset="0"/>
              </a:rPr>
              <a:t> </a:t>
            </a:r>
            <a:r>
              <a:rPr lang="en-US" sz="4000" noProof="0" dirty="0" err="1">
                <a:latin typeface="Times New Roman" pitchFamily="18" charset="0"/>
                <a:cs typeface="Times New Roman" pitchFamily="18" charset="0"/>
              </a:rPr>
              <a:t>chính</a:t>
            </a:r>
            <a:r>
              <a:rPr lang="en-US" sz="4000" noProof="0" dirty="0">
                <a:latin typeface="Times New Roman" pitchFamily="18" charset="0"/>
                <a:cs typeface="Times New Roman" pitchFamily="18" charset="0"/>
              </a:rPr>
              <a:t> </a:t>
            </a:r>
            <a:r>
              <a:rPr lang="en-US" sz="4000" noProof="0" dirty="0" err="1">
                <a:latin typeface="Times New Roman" pitchFamily="18" charset="0"/>
                <a:cs typeface="Times New Roman" pitchFamily="18" charset="0"/>
              </a:rPr>
              <a:t>là</a:t>
            </a:r>
            <a:r>
              <a:rPr lang="en-US" sz="4000" noProof="0" dirty="0">
                <a:latin typeface="Times New Roman" pitchFamily="18" charset="0"/>
                <a:cs typeface="Times New Roman" pitchFamily="18" charset="0"/>
              </a:rPr>
              <a:t> </a:t>
            </a:r>
            <a:r>
              <a:rPr lang="en-US" sz="4000" noProof="0" dirty="0" err="1">
                <a:latin typeface="Times New Roman" pitchFamily="18" charset="0"/>
                <a:cs typeface="Times New Roman" pitchFamily="18" charset="0"/>
              </a:rPr>
              <a:t>phương</a:t>
            </a:r>
            <a:r>
              <a:rPr lang="en-US" sz="4000" noProof="0" dirty="0">
                <a:latin typeface="Times New Roman" pitchFamily="18" charset="0"/>
                <a:cs typeface="Times New Roman" pitchFamily="18" charset="0"/>
              </a:rPr>
              <a:t> </a:t>
            </a:r>
            <a:r>
              <a:rPr lang="en-US" sz="4000" noProof="0" dirty="0" err="1">
                <a:latin typeface="Times New Roman" pitchFamily="18" charset="0"/>
                <a:cs typeface="Times New Roman" pitchFamily="18" charset="0"/>
              </a:rPr>
              <a:t>đẩy</a:t>
            </a:r>
            <a:r>
              <a:rPr lang="en-US" sz="4000" noProof="0" dirty="0">
                <a:latin typeface="Times New Roman" pitchFamily="18" charset="0"/>
                <a:cs typeface="Times New Roman" pitchFamily="18" charset="0"/>
              </a:rPr>
              <a:t> , </a:t>
            </a:r>
            <a:r>
              <a:rPr lang="en-US" sz="4000" noProof="0" dirty="0" err="1">
                <a:latin typeface="Times New Roman" pitchFamily="18" charset="0"/>
                <a:cs typeface="Times New Roman" pitchFamily="18" charset="0"/>
              </a:rPr>
              <a:t>kéo</a:t>
            </a:r>
            <a:endParaRPr kumimoji="0" lang="en-US" sz="4000" b="0" i="0" u="none" strike="noStrike" kern="1200" cap="none" spc="0" normalizeH="0" baseline="0" noProof="0" dirty="0">
              <a:ln>
                <a:noFill/>
              </a:ln>
              <a:solidFill>
                <a:schemeClr val="lt1"/>
              </a:solidFill>
              <a:effectLst/>
              <a:uLnTx/>
              <a:uFillTx/>
              <a:latin typeface="Times New Roman" pitchFamily="18" charset="0"/>
              <a:ea typeface="+mn-ea"/>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pPr>
              <a:buNone/>
            </a:pP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Câu</a:t>
            </a:r>
            <a:r>
              <a:rPr lang="en-US" sz="2200" b="1" dirty="0">
                <a:latin typeface="Times New Roman" pitchFamily="18" charset="0"/>
                <a:cs typeface="Times New Roman" pitchFamily="18" charset="0"/>
              </a:rPr>
              <a:t> 1: </a:t>
            </a:r>
            <a:r>
              <a:rPr lang="en-US" sz="2200" b="1" dirty="0" err="1">
                <a:latin typeface="Times New Roman" pitchFamily="18" charset="0"/>
                <a:cs typeface="Times New Roman" pitchFamily="18" charset="0"/>
              </a:rPr>
              <a:t>Hãy</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lấy</a:t>
            </a:r>
            <a:r>
              <a:rPr lang="en-US" sz="2200" b="1" dirty="0">
                <a:latin typeface="Times New Roman" pitchFamily="18" charset="0"/>
                <a:cs typeface="Times New Roman" pitchFamily="18" charset="0"/>
              </a:rPr>
              <a:t> 5 </a:t>
            </a:r>
            <a:r>
              <a:rPr lang="en-US" sz="2200" b="1" dirty="0" err="1">
                <a:latin typeface="Times New Roman" pitchFamily="18" charset="0"/>
                <a:cs typeface="Times New Roman" pitchFamily="18" charset="0"/>
              </a:rPr>
              <a:t>ví</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dụ</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về</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tác</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dụng</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lực</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trong</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thực</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tế</a:t>
            </a:r>
            <a:r>
              <a:rPr lang="en-US" sz="2200" b="1" dirty="0">
                <a:latin typeface="Times New Roman" pitchFamily="18" charset="0"/>
                <a:cs typeface="Times New Roman" pitchFamily="18" charset="0"/>
              </a:rPr>
              <a:t>.</a:t>
            </a:r>
          </a:p>
          <a:p>
            <a:pPr marL="0" indent="0">
              <a:buNone/>
            </a:pP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Câu</a:t>
            </a:r>
            <a:r>
              <a:rPr lang="en-US" sz="2200" b="1" dirty="0">
                <a:latin typeface="Times New Roman" pitchFamily="18" charset="0"/>
                <a:cs typeface="Times New Roman" pitchFamily="18" charset="0"/>
              </a:rPr>
              <a:t> 2: T</a:t>
            </a:r>
            <a:r>
              <a:rPr lang="vi-VN" sz="2200" b="1" dirty="0">
                <a:latin typeface="Times New Roman" panose="02020603050405020304" pitchFamily="18" charset="0"/>
                <a:cs typeface="Times New Roman" panose="02020603050405020304" pitchFamily="18" charset="0"/>
              </a:rPr>
              <a:t>rong các lực xuất hiện trong hình, lực nào là lực đẩy, lực nào là lực kéo. Xác định phương của các lực đó.</a:t>
            </a:r>
          </a:p>
          <a:p>
            <a:pPr marL="0" indent="0">
              <a:buNone/>
            </a:pPr>
            <a:r>
              <a:rPr lang="vi-VN" sz="2400" dirty="0"/>
              <a:t/>
            </a:r>
            <a:br>
              <a:rPr lang="vi-VN" sz="2400" dirty="0"/>
            </a:br>
            <a:endParaRPr lang="en-US" sz="2200" dirty="0">
              <a:latin typeface="Times New Roman" pitchFamily="18" charset="0"/>
              <a:cs typeface="Times New Roman" pitchFamily="18" charset="0"/>
            </a:endParaRPr>
          </a:p>
        </p:txBody>
      </p:sp>
      <p:sp>
        <p:nvSpPr>
          <p:cNvPr id="4" name="Title 1"/>
          <p:cNvSpPr txBox="1">
            <a:spLocks/>
          </p:cNvSpPr>
          <p:nvPr/>
        </p:nvSpPr>
        <p:spPr>
          <a:xfrm>
            <a:off x="3174274" y="248195"/>
            <a:ext cx="6309360" cy="966651"/>
          </a:xfrm>
          <a:prstGeom prst="rect">
            <a:avLst/>
          </a:prstGeom>
        </p:spPr>
        <p:style>
          <a:lnRef idx="1">
            <a:schemeClr val="accent3"/>
          </a:lnRef>
          <a:fillRef idx="3">
            <a:schemeClr val="accent3"/>
          </a:fillRef>
          <a:effectRef idx="2">
            <a:schemeClr val="accent3"/>
          </a:effectRef>
          <a:fontRef idx="minor">
            <a:schemeClr val="lt1"/>
          </a:fontRef>
        </p:style>
        <p:txBody>
          <a:bodyPr vert="horz" lIns="91440" tIns="45720" rIns="91440" bIns="45720" rtlCol="0" anchor="ctr">
            <a:normAutofit/>
          </a:bodyPr>
          <a:lstStyle/>
          <a:p>
            <a:pPr marL="0" marR="0" lvl="0" indent="0" algn="ctr" defTabSz="1218804"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err="1">
                <a:ln>
                  <a:noFill/>
                </a:ln>
                <a:solidFill>
                  <a:schemeClr val="lt1"/>
                </a:solidFill>
                <a:effectLst/>
                <a:uLnTx/>
                <a:uFillTx/>
                <a:latin typeface="Times New Roman" pitchFamily="18" charset="0"/>
                <a:ea typeface="+mn-ea"/>
                <a:cs typeface="Times New Roman" pitchFamily="18" charset="0"/>
              </a:rPr>
              <a:t>Phiếu</a:t>
            </a:r>
            <a:r>
              <a:rPr kumimoji="0" lang="en-US" sz="4000" b="0" i="0" u="none" strike="noStrike" kern="1200" cap="none" spc="0" normalizeH="0" baseline="0" noProof="0" dirty="0">
                <a:ln>
                  <a:noFill/>
                </a:ln>
                <a:solidFill>
                  <a:schemeClr val="lt1"/>
                </a:solidFill>
                <a:effectLst/>
                <a:uLnTx/>
                <a:uFillTx/>
                <a:latin typeface="Times New Roman" pitchFamily="18" charset="0"/>
                <a:ea typeface="+mn-ea"/>
                <a:cs typeface="Times New Roman" pitchFamily="18" charset="0"/>
              </a:rPr>
              <a:t> </a:t>
            </a:r>
            <a:r>
              <a:rPr kumimoji="0" lang="en-US" sz="4000" b="0" i="0" u="none" strike="noStrike" kern="1200" cap="none" spc="0" normalizeH="0" baseline="0" noProof="0" dirty="0" err="1">
                <a:ln>
                  <a:noFill/>
                </a:ln>
                <a:solidFill>
                  <a:schemeClr val="lt1"/>
                </a:solidFill>
                <a:effectLst/>
                <a:uLnTx/>
                <a:uFillTx/>
                <a:latin typeface="Times New Roman" pitchFamily="18" charset="0"/>
                <a:ea typeface="+mn-ea"/>
                <a:cs typeface="Times New Roman" pitchFamily="18" charset="0"/>
              </a:rPr>
              <a:t>học</a:t>
            </a:r>
            <a:r>
              <a:rPr kumimoji="0" lang="en-US" sz="4000" b="0" i="0" u="none" strike="noStrike" kern="1200" cap="none" spc="0" normalizeH="0" baseline="0" noProof="0" dirty="0">
                <a:ln>
                  <a:noFill/>
                </a:ln>
                <a:solidFill>
                  <a:schemeClr val="lt1"/>
                </a:solidFill>
                <a:effectLst/>
                <a:uLnTx/>
                <a:uFillTx/>
                <a:latin typeface="Times New Roman" pitchFamily="18" charset="0"/>
                <a:ea typeface="+mn-ea"/>
                <a:cs typeface="Times New Roman" pitchFamily="18" charset="0"/>
              </a:rPr>
              <a:t> </a:t>
            </a:r>
            <a:r>
              <a:rPr kumimoji="0" lang="en-US" sz="4000" b="0" i="0" u="none" strike="noStrike" kern="1200" cap="none" spc="0" normalizeH="0" baseline="0" noProof="0" dirty="0" err="1">
                <a:ln>
                  <a:noFill/>
                </a:ln>
                <a:solidFill>
                  <a:schemeClr val="lt1"/>
                </a:solidFill>
                <a:effectLst/>
                <a:uLnTx/>
                <a:uFillTx/>
                <a:latin typeface="Times New Roman" pitchFamily="18" charset="0"/>
                <a:ea typeface="+mn-ea"/>
                <a:cs typeface="Times New Roman" pitchFamily="18" charset="0"/>
              </a:rPr>
              <a:t>tập</a:t>
            </a:r>
            <a:r>
              <a:rPr kumimoji="0" lang="en-US" sz="4000" b="0" i="0" u="none" strike="noStrike" kern="1200" cap="none" spc="0" normalizeH="0" baseline="0" noProof="0" dirty="0">
                <a:ln>
                  <a:noFill/>
                </a:ln>
                <a:solidFill>
                  <a:schemeClr val="lt1"/>
                </a:solidFill>
                <a:effectLst/>
                <a:uLnTx/>
                <a:uFillTx/>
                <a:latin typeface="Times New Roman" pitchFamily="18" charset="0"/>
                <a:ea typeface="+mn-ea"/>
                <a:cs typeface="Times New Roman" pitchFamily="18" charset="0"/>
              </a:rPr>
              <a:t> 2</a:t>
            </a:r>
          </a:p>
        </p:txBody>
      </p:sp>
      <p:pic>
        <p:nvPicPr>
          <p:cNvPr id="5" name="Picture 4" descr="maxresdefault.jpg"/>
          <p:cNvPicPr>
            <a:picLocks noChangeAspect="1"/>
          </p:cNvPicPr>
          <p:nvPr/>
        </p:nvPicPr>
        <p:blipFill>
          <a:blip r:embed="rId2" cstate="print"/>
          <a:stretch>
            <a:fillRect/>
          </a:stretch>
        </p:blipFill>
        <p:spPr>
          <a:xfrm>
            <a:off x="462872" y="3544600"/>
            <a:ext cx="3098779" cy="2321138"/>
          </a:xfrm>
          <a:prstGeom prst="rect">
            <a:avLst/>
          </a:prstGeom>
        </p:spPr>
      </p:pic>
      <p:pic>
        <p:nvPicPr>
          <p:cNvPr id="7" name="Picture 6" descr="unnamed.png"/>
          <p:cNvPicPr>
            <a:picLocks noChangeAspect="1"/>
          </p:cNvPicPr>
          <p:nvPr/>
        </p:nvPicPr>
        <p:blipFill>
          <a:blip r:embed="rId3" cstate="print"/>
          <a:stretch>
            <a:fillRect/>
          </a:stretch>
        </p:blipFill>
        <p:spPr>
          <a:xfrm>
            <a:off x="8267174" y="3316500"/>
            <a:ext cx="3456425" cy="2992224"/>
          </a:xfrm>
          <a:prstGeom prst="rect">
            <a:avLst/>
          </a:prstGeom>
        </p:spPr>
      </p:pic>
      <p:pic>
        <p:nvPicPr>
          <p:cNvPr id="8" name="Picture 7" descr="6_30.png"/>
          <p:cNvPicPr>
            <a:picLocks noChangeAspect="1"/>
          </p:cNvPicPr>
          <p:nvPr/>
        </p:nvPicPr>
        <p:blipFill>
          <a:blip r:embed="rId4" cstate="print"/>
          <a:stretch>
            <a:fillRect/>
          </a:stretch>
        </p:blipFill>
        <p:spPr>
          <a:xfrm>
            <a:off x="3616725" y="3544600"/>
            <a:ext cx="4811822" cy="285648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pPr>
              <a:buNone/>
            </a:pPr>
            <a:r>
              <a:rPr lang="en-US" sz="2200" dirty="0">
                <a:latin typeface="Times New Roman" pitchFamily="18" charset="0"/>
                <a:cs typeface="Times New Roman" pitchFamily="18" charset="0"/>
              </a:rPr>
              <a:t>	</a:t>
            </a:r>
          </a:p>
        </p:txBody>
      </p:sp>
      <p:sp>
        <p:nvSpPr>
          <p:cNvPr id="4" name="Title 1"/>
          <p:cNvSpPr txBox="1">
            <a:spLocks/>
          </p:cNvSpPr>
          <p:nvPr/>
        </p:nvSpPr>
        <p:spPr>
          <a:xfrm>
            <a:off x="3174274" y="248195"/>
            <a:ext cx="6309360" cy="966651"/>
          </a:xfrm>
          <a:prstGeom prst="rect">
            <a:avLst/>
          </a:prstGeom>
        </p:spPr>
        <p:style>
          <a:lnRef idx="1">
            <a:schemeClr val="accent3"/>
          </a:lnRef>
          <a:fillRef idx="3">
            <a:schemeClr val="accent3"/>
          </a:fillRef>
          <a:effectRef idx="2">
            <a:schemeClr val="accent3"/>
          </a:effectRef>
          <a:fontRef idx="minor">
            <a:schemeClr val="lt1"/>
          </a:fontRef>
        </p:style>
        <p:txBody>
          <a:bodyPr vert="horz" lIns="91440" tIns="45720" rIns="91440" bIns="45720" rtlCol="0" anchor="ctr">
            <a:normAutofit/>
          </a:bodyPr>
          <a:lstStyle/>
          <a:p>
            <a:pPr marL="0" marR="0" lvl="0" indent="0" algn="ctr" defTabSz="1218804"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err="1">
                <a:ln>
                  <a:noFill/>
                </a:ln>
                <a:solidFill>
                  <a:schemeClr val="lt1"/>
                </a:solidFill>
                <a:effectLst/>
                <a:uLnTx/>
                <a:uFillTx/>
                <a:latin typeface="Times New Roman" pitchFamily="18" charset="0"/>
                <a:ea typeface="+mn-ea"/>
                <a:cs typeface="Times New Roman" pitchFamily="18" charset="0"/>
              </a:rPr>
              <a:t>Phiếu</a:t>
            </a:r>
            <a:r>
              <a:rPr kumimoji="0" lang="en-US" sz="4000" b="0" i="0" u="none" strike="noStrike" kern="1200" cap="none" spc="0" normalizeH="0" baseline="0" noProof="0" dirty="0">
                <a:ln>
                  <a:noFill/>
                </a:ln>
                <a:solidFill>
                  <a:schemeClr val="lt1"/>
                </a:solidFill>
                <a:effectLst/>
                <a:uLnTx/>
                <a:uFillTx/>
                <a:latin typeface="Times New Roman" pitchFamily="18" charset="0"/>
                <a:ea typeface="+mn-ea"/>
                <a:cs typeface="Times New Roman" pitchFamily="18" charset="0"/>
              </a:rPr>
              <a:t> </a:t>
            </a:r>
            <a:r>
              <a:rPr kumimoji="0" lang="en-US" sz="4000" b="0" i="0" u="none" strike="noStrike" kern="1200" cap="none" spc="0" normalizeH="0" baseline="0" noProof="0" dirty="0" err="1">
                <a:ln>
                  <a:noFill/>
                </a:ln>
                <a:solidFill>
                  <a:schemeClr val="lt1"/>
                </a:solidFill>
                <a:effectLst/>
                <a:uLnTx/>
                <a:uFillTx/>
                <a:latin typeface="Times New Roman" pitchFamily="18" charset="0"/>
                <a:ea typeface="+mn-ea"/>
                <a:cs typeface="Times New Roman" pitchFamily="18" charset="0"/>
              </a:rPr>
              <a:t>học</a:t>
            </a:r>
            <a:r>
              <a:rPr kumimoji="0" lang="en-US" sz="4000" b="0" i="0" u="none" strike="noStrike" kern="1200" cap="none" spc="0" normalizeH="0" baseline="0" noProof="0" dirty="0">
                <a:ln>
                  <a:noFill/>
                </a:ln>
                <a:solidFill>
                  <a:schemeClr val="lt1"/>
                </a:solidFill>
                <a:effectLst/>
                <a:uLnTx/>
                <a:uFillTx/>
                <a:latin typeface="Times New Roman" pitchFamily="18" charset="0"/>
                <a:ea typeface="+mn-ea"/>
                <a:cs typeface="Times New Roman" pitchFamily="18" charset="0"/>
              </a:rPr>
              <a:t> </a:t>
            </a:r>
            <a:r>
              <a:rPr kumimoji="0" lang="en-US" sz="4000" b="0" i="0" u="none" strike="noStrike" kern="1200" cap="none" spc="0" normalizeH="0" baseline="0" noProof="0" dirty="0" err="1">
                <a:ln>
                  <a:noFill/>
                </a:ln>
                <a:solidFill>
                  <a:schemeClr val="lt1"/>
                </a:solidFill>
                <a:effectLst/>
                <a:uLnTx/>
                <a:uFillTx/>
                <a:latin typeface="Times New Roman" pitchFamily="18" charset="0"/>
                <a:ea typeface="+mn-ea"/>
                <a:cs typeface="Times New Roman" pitchFamily="18" charset="0"/>
              </a:rPr>
              <a:t>tập</a:t>
            </a:r>
            <a:r>
              <a:rPr kumimoji="0" lang="en-US" sz="4000" b="0" i="0" u="none" strike="noStrike" kern="1200" cap="none" spc="0" normalizeH="0" baseline="0" noProof="0" dirty="0">
                <a:ln>
                  <a:noFill/>
                </a:ln>
                <a:solidFill>
                  <a:schemeClr val="lt1"/>
                </a:solidFill>
                <a:effectLst/>
                <a:uLnTx/>
                <a:uFillTx/>
                <a:latin typeface="Times New Roman" pitchFamily="18" charset="0"/>
                <a:ea typeface="+mn-ea"/>
                <a:cs typeface="Times New Roman" pitchFamily="18" charset="0"/>
              </a:rPr>
              <a:t> 2</a:t>
            </a:r>
          </a:p>
        </p:txBody>
      </p:sp>
      <p:pic>
        <p:nvPicPr>
          <p:cNvPr id="5" name="Picture 4" descr="maxresdefault.jpg"/>
          <p:cNvPicPr>
            <a:picLocks noChangeAspect="1"/>
          </p:cNvPicPr>
          <p:nvPr/>
        </p:nvPicPr>
        <p:blipFill>
          <a:blip r:embed="rId2" cstate="print"/>
          <a:stretch>
            <a:fillRect/>
          </a:stretch>
        </p:blipFill>
        <p:spPr>
          <a:xfrm>
            <a:off x="530087" y="1351727"/>
            <a:ext cx="3485321" cy="2610678"/>
          </a:xfrm>
          <a:prstGeom prst="rect">
            <a:avLst/>
          </a:prstGeom>
        </p:spPr>
      </p:pic>
      <p:pic>
        <p:nvPicPr>
          <p:cNvPr id="7" name="Picture 6" descr="unnamed.png"/>
          <p:cNvPicPr>
            <a:picLocks noChangeAspect="1"/>
          </p:cNvPicPr>
          <p:nvPr/>
        </p:nvPicPr>
        <p:blipFill>
          <a:blip r:embed="rId3" cstate="print"/>
          <a:stretch>
            <a:fillRect/>
          </a:stretch>
        </p:blipFill>
        <p:spPr>
          <a:xfrm>
            <a:off x="8062281" y="1152939"/>
            <a:ext cx="3582085" cy="3101009"/>
          </a:xfrm>
          <a:prstGeom prst="rect">
            <a:avLst/>
          </a:prstGeom>
        </p:spPr>
      </p:pic>
      <p:pic>
        <p:nvPicPr>
          <p:cNvPr id="8" name="Picture 7" descr="6_30.png"/>
          <p:cNvPicPr>
            <a:picLocks noChangeAspect="1"/>
          </p:cNvPicPr>
          <p:nvPr/>
        </p:nvPicPr>
        <p:blipFill>
          <a:blip r:embed="rId4" cstate="print"/>
          <a:stretch>
            <a:fillRect/>
          </a:stretch>
        </p:blipFill>
        <p:spPr>
          <a:xfrm>
            <a:off x="4015408" y="1369832"/>
            <a:ext cx="4032388" cy="2539559"/>
          </a:xfrm>
          <a:prstGeom prst="rect">
            <a:avLst/>
          </a:prstGeom>
        </p:spPr>
      </p:pic>
      <p:sp>
        <p:nvSpPr>
          <p:cNvPr id="11" name="Title 1"/>
          <p:cNvSpPr txBox="1">
            <a:spLocks/>
          </p:cNvSpPr>
          <p:nvPr/>
        </p:nvSpPr>
        <p:spPr>
          <a:xfrm>
            <a:off x="278296" y="4876799"/>
            <a:ext cx="3803374" cy="1099931"/>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1218804" rtl="0" eaLnBrk="1" fontAlgn="auto" latinLnBrk="0" hangingPunct="1">
              <a:lnSpc>
                <a:spcPct val="100000"/>
              </a:lnSpc>
              <a:spcBef>
                <a:spcPct val="0"/>
              </a:spcBef>
              <a:spcAft>
                <a:spcPts val="0"/>
              </a:spcAft>
              <a:buClrTx/>
              <a:buSzTx/>
              <a:buFontTx/>
              <a:buNone/>
              <a:tabLst/>
              <a:defRPr/>
            </a:pPr>
            <a:r>
              <a:rPr lang="en-US" sz="2200" dirty="0" err="1">
                <a:latin typeface="Times New Roman" pitchFamily="18" charset="0"/>
                <a:cs typeface="Times New Roman" pitchFamily="18" charset="0"/>
              </a:rPr>
              <a:t>Cần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cẩu</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tác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dụng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lên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các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khúc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gỗ</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một</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lực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kéo</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có</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phương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dọc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theo</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dây</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kéo</a:t>
            </a:r>
            <a:r>
              <a:rPr lang="en-US" sz="2200" dirty="0">
                <a:latin typeface="Times New Roman" pitchFamily="18" charset="0"/>
                <a:cs typeface="Times New Roman" pitchFamily="18" charset="0"/>
              </a:rPr>
              <a:t>.</a:t>
            </a:r>
            <a:endParaRPr kumimoji="0" lang="en-US" sz="2200" b="0" i="0" u="none" strike="noStrike" kern="1200" cap="none" spc="0" normalizeH="0" baseline="0" noProof="0" dirty="0">
              <a:ln>
                <a:noFill/>
              </a:ln>
              <a:solidFill>
                <a:schemeClr val="lt1"/>
              </a:solidFill>
              <a:effectLst/>
              <a:uLnTx/>
              <a:uFillTx/>
              <a:latin typeface="Times New Roman" pitchFamily="18" charset="0"/>
              <a:ea typeface="+mn-ea"/>
              <a:cs typeface="Times New Roman" pitchFamily="18" charset="0"/>
            </a:endParaRPr>
          </a:p>
        </p:txBody>
      </p:sp>
      <p:sp>
        <p:nvSpPr>
          <p:cNvPr id="12" name="Title 1"/>
          <p:cNvSpPr txBox="1">
            <a:spLocks/>
          </p:cNvSpPr>
          <p:nvPr/>
        </p:nvSpPr>
        <p:spPr>
          <a:xfrm>
            <a:off x="4357237" y="4867834"/>
            <a:ext cx="3803374" cy="1099931"/>
          </a:xfrm>
          <a:prstGeom prst="rect">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Autofit/>
          </a:bodyPr>
          <a:lstStyle/>
          <a:p>
            <a:pPr marL="0" marR="0" lvl="0" indent="0" algn="ctr" defTabSz="1218804" rtl="0" eaLnBrk="1" fontAlgn="auto" latinLnBrk="0" hangingPunct="1">
              <a:lnSpc>
                <a:spcPct val="100000"/>
              </a:lnSpc>
              <a:spcBef>
                <a:spcPct val="0"/>
              </a:spcBef>
              <a:spcAft>
                <a:spcPts val="0"/>
              </a:spcAft>
              <a:buClrTx/>
              <a:buSzTx/>
              <a:buFontTx/>
              <a:buNone/>
              <a:tabLst/>
              <a:defRPr/>
            </a:pPr>
            <a:r>
              <a:rPr lang="en-US" sz="2200" noProof="0" dirty="0" err="1">
                <a:latin typeface="Times New Roman" pitchFamily="18" charset="0"/>
                <a:cs typeface="Times New Roman" pitchFamily="18" charset="0"/>
              </a:rPr>
              <a:t>Người</a:t>
            </a:r>
            <a:r>
              <a:rPr lang="en-US" sz="2200" noProof="0" dirty="0">
                <a:latin typeface="Times New Roman" pitchFamily="18" charset="0"/>
                <a:cs typeface="Times New Roman" pitchFamily="18" charset="0"/>
              </a:rPr>
              <a:t> </a:t>
            </a:r>
            <a:r>
              <a:rPr lang="en-US" sz="2200" noProof="0" dirty="0" err="1">
                <a:latin typeface="Times New Roman" pitchFamily="18" charset="0"/>
                <a:cs typeface="Times New Roman" pitchFamily="18" charset="0"/>
              </a:rPr>
              <a:t>đàn</a:t>
            </a:r>
            <a:r>
              <a:rPr lang="en-US" sz="2200" noProof="0" dirty="0">
                <a:latin typeface="Times New Roman" pitchFamily="18" charset="0"/>
                <a:cs typeface="Times New Roman" pitchFamily="18" charset="0"/>
              </a:rPr>
              <a:t> </a:t>
            </a:r>
            <a:r>
              <a:rPr lang="en-US" sz="2200" noProof="0" dirty="0" err="1">
                <a:latin typeface="Times New Roman" pitchFamily="18" charset="0"/>
                <a:cs typeface="Times New Roman" pitchFamily="18" charset="0"/>
              </a:rPr>
              <a:t>ông</a:t>
            </a:r>
            <a:r>
              <a:rPr lang="en-US" sz="2200" noProof="0" dirty="0">
                <a:latin typeface="Times New Roman" pitchFamily="18" charset="0"/>
                <a:cs typeface="Times New Roman" pitchFamily="18" charset="0"/>
              </a:rPr>
              <a:t> </a:t>
            </a:r>
            <a:r>
              <a:rPr lang="en-US" sz="2200" noProof="0" dirty="0" err="1">
                <a:latin typeface="Times New Roman" pitchFamily="18" charset="0"/>
                <a:cs typeface="Times New Roman" pitchFamily="18" charset="0"/>
              </a:rPr>
              <a:t>tác</a:t>
            </a:r>
            <a:r>
              <a:rPr lang="en-US" sz="2200" noProof="0" dirty="0">
                <a:latin typeface="Times New Roman" pitchFamily="18" charset="0"/>
                <a:cs typeface="Times New Roman" pitchFamily="18" charset="0"/>
              </a:rPr>
              <a:t> </a:t>
            </a:r>
            <a:r>
              <a:rPr lang="en-US" sz="2200" noProof="0" dirty="0" err="1">
                <a:latin typeface="Times New Roman" pitchFamily="18" charset="0"/>
                <a:cs typeface="Times New Roman" pitchFamily="18" charset="0"/>
              </a:rPr>
              <a:t>dụng</a:t>
            </a:r>
            <a:r>
              <a:rPr lang="en-US" sz="2200" noProof="0" dirty="0">
                <a:latin typeface="Times New Roman" pitchFamily="18" charset="0"/>
                <a:cs typeface="Times New Roman" pitchFamily="18" charset="0"/>
              </a:rPr>
              <a:t> </a:t>
            </a:r>
            <a:r>
              <a:rPr lang="en-US" sz="2200" noProof="0" dirty="0" err="1">
                <a:latin typeface="Times New Roman" pitchFamily="18" charset="0"/>
                <a:cs typeface="Times New Roman" pitchFamily="18" charset="0"/>
              </a:rPr>
              <a:t>lên</a:t>
            </a:r>
            <a:r>
              <a:rPr lang="en-US" sz="2200" noProof="0" dirty="0">
                <a:latin typeface="Times New Roman" pitchFamily="18" charset="0"/>
                <a:cs typeface="Times New Roman" pitchFamily="18" charset="0"/>
              </a:rPr>
              <a:t> </a:t>
            </a:r>
            <a:r>
              <a:rPr lang="en-US" sz="2200" noProof="0" dirty="0" err="1">
                <a:latin typeface="Times New Roman" pitchFamily="18" charset="0"/>
                <a:cs typeface="Times New Roman" pitchFamily="18" charset="0"/>
              </a:rPr>
              <a:t>cái</a:t>
            </a:r>
            <a:r>
              <a:rPr lang="en-US" sz="2200" noProof="0" dirty="0">
                <a:latin typeface="Times New Roman" pitchFamily="18" charset="0"/>
                <a:cs typeface="Times New Roman" pitchFamily="18" charset="0"/>
              </a:rPr>
              <a:t> </a:t>
            </a:r>
            <a:r>
              <a:rPr lang="en-US" sz="2200" noProof="0" dirty="0" err="1">
                <a:latin typeface="Times New Roman" pitchFamily="18" charset="0"/>
                <a:cs typeface="Times New Roman" pitchFamily="18" charset="0"/>
              </a:rPr>
              <a:t>thùng</a:t>
            </a:r>
            <a:r>
              <a:rPr lang="en-US" sz="2200" noProof="0" dirty="0">
                <a:latin typeface="Times New Roman" pitchFamily="18" charset="0"/>
                <a:cs typeface="Times New Roman" pitchFamily="18" charset="0"/>
              </a:rPr>
              <a:t> </a:t>
            </a:r>
            <a:r>
              <a:rPr lang="en-US" sz="2200" noProof="0" dirty="0" err="1">
                <a:latin typeface="Times New Roman" pitchFamily="18" charset="0"/>
                <a:cs typeface="Times New Roman" pitchFamily="18" charset="0"/>
              </a:rPr>
              <a:t>một</a:t>
            </a:r>
            <a:r>
              <a:rPr lang="en-US" sz="2200" noProof="0" dirty="0">
                <a:latin typeface="Times New Roman" pitchFamily="18" charset="0"/>
                <a:cs typeface="Times New Roman" pitchFamily="18" charset="0"/>
              </a:rPr>
              <a:t> </a:t>
            </a:r>
            <a:r>
              <a:rPr lang="en-US" sz="2200" noProof="0" dirty="0" err="1">
                <a:latin typeface="Times New Roman" pitchFamily="18" charset="0"/>
                <a:cs typeface="Times New Roman" pitchFamily="18" charset="0"/>
              </a:rPr>
              <a:t>lực</a:t>
            </a:r>
            <a:r>
              <a:rPr lang="en-US" sz="2200" noProof="0" dirty="0">
                <a:latin typeface="Times New Roman" pitchFamily="18" charset="0"/>
                <a:cs typeface="Times New Roman" pitchFamily="18" charset="0"/>
              </a:rPr>
              <a:t> </a:t>
            </a:r>
            <a:r>
              <a:rPr lang="en-US" sz="2200" noProof="0" dirty="0" err="1">
                <a:latin typeface="Times New Roman" pitchFamily="18" charset="0"/>
                <a:cs typeface="Times New Roman" pitchFamily="18" charset="0"/>
              </a:rPr>
              <a:t>đẩy</a:t>
            </a:r>
            <a:r>
              <a:rPr lang="en-US" sz="2200" noProof="0" dirty="0">
                <a:latin typeface="Times New Roman" pitchFamily="18" charset="0"/>
                <a:cs typeface="Times New Roman" pitchFamily="18" charset="0"/>
              </a:rPr>
              <a:t> </a:t>
            </a:r>
            <a:r>
              <a:rPr lang="en-US" sz="2200" noProof="0" dirty="0" err="1">
                <a:latin typeface="Times New Roman" pitchFamily="18" charset="0"/>
                <a:cs typeface="Times New Roman" pitchFamily="18" charset="0"/>
              </a:rPr>
              <a:t>có</a:t>
            </a:r>
            <a:r>
              <a:rPr lang="en-US" sz="2200" noProof="0" dirty="0">
                <a:latin typeface="Times New Roman" pitchFamily="18" charset="0"/>
                <a:cs typeface="Times New Roman" pitchFamily="18" charset="0"/>
              </a:rPr>
              <a:t> </a:t>
            </a:r>
            <a:r>
              <a:rPr lang="en-US" sz="2200" noProof="0" dirty="0" err="1">
                <a:latin typeface="Times New Roman" pitchFamily="18" charset="0"/>
                <a:cs typeface="Times New Roman" pitchFamily="18" charset="0"/>
              </a:rPr>
              <a:t>phương</a:t>
            </a:r>
            <a:r>
              <a:rPr lang="en-US" sz="2200" noProof="0" dirty="0">
                <a:latin typeface="Times New Roman" pitchFamily="18" charset="0"/>
                <a:cs typeface="Times New Roman" pitchFamily="18" charset="0"/>
              </a:rPr>
              <a:t> song </a:t>
            </a:r>
            <a:r>
              <a:rPr lang="en-US" sz="2200" noProof="0" dirty="0" err="1">
                <a:latin typeface="Times New Roman" pitchFamily="18" charset="0"/>
                <a:cs typeface="Times New Roman" pitchFamily="18" charset="0"/>
              </a:rPr>
              <a:t>song</a:t>
            </a:r>
            <a:r>
              <a:rPr lang="en-US" sz="2200" noProof="0" dirty="0">
                <a:latin typeface="Times New Roman" pitchFamily="18" charset="0"/>
                <a:cs typeface="Times New Roman" pitchFamily="18" charset="0"/>
              </a:rPr>
              <a:t> </a:t>
            </a:r>
            <a:r>
              <a:rPr lang="en-US" sz="2200" noProof="0" dirty="0" err="1">
                <a:latin typeface="Times New Roman" pitchFamily="18" charset="0"/>
                <a:cs typeface="Times New Roman" pitchFamily="18" charset="0"/>
              </a:rPr>
              <a:t>với</a:t>
            </a:r>
            <a:r>
              <a:rPr lang="en-US" sz="2200" noProof="0" dirty="0">
                <a:latin typeface="Times New Roman" pitchFamily="18" charset="0"/>
                <a:cs typeface="Times New Roman" pitchFamily="18" charset="0"/>
              </a:rPr>
              <a:t> </a:t>
            </a:r>
            <a:r>
              <a:rPr lang="en-US" sz="2200" noProof="0" dirty="0" err="1">
                <a:latin typeface="Times New Roman" pitchFamily="18" charset="0"/>
                <a:cs typeface="Times New Roman" pitchFamily="18" charset="0"/>
              </a:rPr>
              <a:t>tấm</a:t>
            </a:r>
            <a:r>
              <a:rPr lang="en-US" sz="2200" noProof="0" dirty="0">
                <a:latin typeface="Times New Roman" pitchFamily="18" charset="0"/>
                <a:cs typeface="Times New Roman" pitchFamily="18" charset="0"/>
              </a:rPr>
              <a:t> </a:t>
            </a:r>
            <a:r>
              <a:rPr lang="en-US" sz="2200" noProof="0" dirty="0" err="1">
                <a:latin typeface="Times New Roman" pitchFamily="18" charset="0"/>
                <a:cs typeface="Times New Roman" pitchFamily="18" charset="0"/>
              </a:rPr>
              <a:t>ván</a:t>
            </a:r>
            <a:r>
              <a:rPr lang="en-US" sz="2200" noProof="0" dirty="0">
                <a:latin typeface="Times New Roman" pitchFamily="18" charset="0"/>
                <a:cs typeface="Times New Roman" pitchFamily="18" charset="0"/>
              </a:rPr>
              <a:t> </a:t>
            </a:r>
            <a:r>
              <a:rPr lang="en-US" sz="2200" noProof="0" dirty="0" err="1">
                <a:latin typeface="Times New Roman" pitchFamily="18" charset="0"/>
                <a:cs typeface="Times New Roman" pitchFamily="18" charset="0"/>
              </a:rPr>
              <a:t>nghiêng</a:t>
            </a:r>
            <a:endParaRPr kumimoji="0" lang="en-US" sz="2200" b="0" i="0" u="none" strike="noStrike" kern="1200" cap="none" spc="0" normalizeH="0" baseline="0" noProof="0" dirty="0">
              <a:ln>
                <a:noFill/>
              </a:ln>
              <a:solidFill>
                <a:schemeClr val="lt1"/>
              </a:solidFill>
              <a:effectLst/>
              <a:uLnTx/>
              <a:uFillTx/>
              <a:latin typeface="Times New Roman" pitchFamily="18" charset="0"/>
              <a:ea typeface="+mn-ea"/>
              <a:cs typeface="Times New Roman" pitchFamily="18" charset="0"/>
            </a:endParaRPr>
          </a:p>
        </p:txBody>
      </p:sp>
      <p:sp>
        <p:nvSpPr>
          <p:cNvPr id="13" name="Title 1"/>
          <p:cNvSpPr txBox="1">
            <a:spLocks/>
          </p:cNvSpPr>
          <p:nvPr/>
        </p:nvSpPr>
        <p:spPr>
          <a:xfrm>
            <a:off x="8388626" y="4874656"/>
            <a:ext cx="3803374" cy="1099931"/>
          </a:xfrm>
          <a:prstGeom prst="rect">
            <a:avLst/>
          </a:prstGeom>
        </p:spPr>
        <p:style>
          <a:lnRef idx="2">
            <a:schemeClr val="accent3"/>
          </a:lnRef>
          <a:fillRef idx="1">
            <a:schemeClr val="lt1"/>
          </a:fillRef>
          <a:effectRef idx="0">
            <a:schemeClr val="accent3"/>
          </a:effectRef>
          <a:fontRef idx="minor">
            <a:schemeClr val="dk1"/>
          </a:fontRef>
        </p:style>
        <p:txBody>
          <a:bodyPr vert="horz" lIns="91440" tIns="45720" rIns="91440" bIns="45720" rtlCol="0" anchor="ctr">
            <a:noAutofit/>
          </a:bodyPr>
          <a:lstStyle/>
          <a:p>
            <a:pPr marL="0" marR="0" lvl="0" indent="0" algn="ctr" defTabSz="1218804" rtl="0" eaLnBrk="1" fontAlgn="auto" latinLnBrk="0" hangingPunct="1">
              <a:lnSpc>
                <a:spcPct val="100000"/>
              </a:lnSpc>
              <a:spcBef>
                <a:spcPct val="0"/>
              </a:spcBef>
              <a:spcAft>
                <a:spcPts val="0"/>
              </a:spcAft>
              <a:buClrTx/>
              <a:buSzTx/>
              <a:buFontTx/>
              <a:buNone/>
              <a:tabLst/>
              <a:defRPr/>
            </a:pPr>
            <a:r>
              <a:rPr lang="en-US" sz="2200" dirty="0" err="1">
                <a:latin typeface="Times New Roman" pitchFamily="18" charset="0"/>
                <a:cs typeface="Times New Roman" pitchFamily="18" charset="0"/>
              </a:rPr>
              <a:t>Sáu</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bạn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đang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tác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dụng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vào</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dây</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một</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lực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kéo</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có</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phương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dọc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theo</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sợi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dây</a:t>
            </a:r>
            <a:r>
              <a:rPr lang="en-US" sz="2200" dirty="0">
                <a:latin typeface="Times New Roman" pitchFamily="18" charset="0"/>
                <a:cs typeface="Times New Roman" pitchFamily="18" charset="0"/>
              </a:rPr>
              <a:t>.</a:t>
            </a:r>
            <a:endParaRPr kumimoji="0" lang="en-US" sz="2200" b="0" i="0" u="none" strike="noStrike" kern="1200" cap="none" spc="0" normalizeH="0" baseline="0" noProof="0" dirty="0">
              <a:ln>
                <a:noFill/>
              </a:ln>
              <a:solidFill>
                <a:schemeClr val="lt1"/>
              </a:solidFill>
              <a:effectLst/>
              <a:uLnTx/>
              <a:uFillTx/>
              <a:latin typeface="Times New Roman" pitchFamily="18" charset="0"/>
              <a:ea typeface="+mn-ea"/>
              <a:cs typeface="Times New Roman" pitchFamily="18" charset="0"/>
            </a:endParaRPr>
          </a:p>
        </p:txBody>
      </p:sp>
      <p:sp>
        <p:nvSpPr>
          <p:cNvPr id="14" name="Down Arrow 13"/>
          <p:cNvSpPr/>
          <p:nvPr/>
        </p:nvSpPr>
        <p:spPr>
          <a:xfrm>
            <a:off x="1882589" y="3899647"/>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wn Arrow 14"/>
          <p:cNvSpPr/>
          <p:nvPr/>
        </p:nvSpPr>
        <p:spPr>
          <a:xfrm>
            <a:off x="9672918" y="3850341"/>
            <a:ext cx="484632" cy="978408"/>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6" name="Down Arrow 15"/>
          <p:cNvSpPr/>
          <p:nvPr/>
        </p:nvSpPr>
        <p:spPr>
          <a:xfrm>
            <a:off x="5898777" y="3841377"/>
            <a:ext cx="484632" cy="978408"/>
          </a:xfrm>
          <a:prstGeom prst="down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491" y="357766"/>
            <a:ext cx="10972800" cy="1143000"/>
          </a:xfrm>
        </p:spPr>
        <p:txBody>
          <a:bodyPr>
            <a:normAutofit/>
          </a:bodyPr>
          <a:lstStyle/>
          <a:p>
            <a:r>
              <a:rPr lang="en-US" sz="3200" dirty="0" err="1">
                <a:solidFill>
                  <a:srgbClr val="FF0000"/>
                </a:solidFill>
                <a:latin typeface="Times New Roman" pitchFamily="18" charset="0"/>
                <a:cs typeface="Times New Roman" pitchFamily="18" charset="0"/>
              </a:rPr>
              <a:t>Quan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sát</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các</a:t>
            </a:r>
            <a:r>
              <a:rPr lang="en-US" sz="3200" dirty="0">
                <a:solidFill>
                  <a:srgbClr val="FF0000"/>
                </a:solidFill>
                <a:latin typeface="Times New Roman" pitchFamily="18" charset="0"/>
                <a:cs typeface="Times New Roman" pitchFamily="18" charset="0"/>
              </a:rPr>
              <a:t> video </a:t>
            </a:r>
            <a:r>
              <a:rPr lang="en-US" sz="3200" dirty="0" err="1">
                <a:solidFill>
                  <a:srgbClr val="FF0000"/>
                </a:solidFill>
                <a:latin typeface="Times New Roman" pitchFamily="18" charset="0"/>
                <a:cs typeface="Times New Roman" pitchFamily="18" charset="0"/>
              </a:rPr>
              <a:t>sau</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và</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hoàn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thành</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phiếu</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học</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tập</a:t>
            </a:r>
            <a:r>
              <a:rPr lang="en-US" sz="3200" dirty="0">
                <a:solidFill>
                  <a:srgbClr val="FF0000"/>
                </a:solidFill>
                <a:latin typeface="Times New Roman" pitchFamily="18" charset="0"/>
                <a:cs typeface="Times New Roman" pitchFamily="18" charset="0"/>
              </a:rPr>
              <a:t> 3</a:t>
            </a:r>
          </a:p>
        </p:txBody>
      </p:sp>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H_TYPE" val="#NeiR#"/>
  <p:tag name="MH_NUMBER" val="4"/>
  <p:tag name="MH_CATEGORY" val="#YinZJG#"/>
  <p:tag name="MH_LAYOUT" val="TitleSubTitle"/>
  <p:tag name="MH" val="20161022181333"/>
  <p:tag name="MH_LIBRARY" val="GRAPHIC"/>
</p:tagLst>
</file>

<file path=ppt/tags/tag10.xml><?xml version="1.0" encoding="utf-8"?>
<p:tagLst xmlns:a="http://schemas.openxmlformats.org/drawingml/2006/main" xmlns:r="http://schemas.openxmlformats.org/officeDocument/2006/relationships" xmlns:p="http://schemas.openxmlformats.org/presentationml/2006/main">
  <p:tag name="MH" val="20161022181333"/>
  <p:tag name="MH_LIBRARY" val="GRAPHIC"/>
  <p:tag name="MH_TYPE" val="Other"/>
  <p:tag name="MH_ORDER" val="5"/>
</p:tagLst>
</file>

<file path=ppt/tags/tag11.xml><?xml version="1.0" encoding="utf-8"?>
<p:tagLst xmlns:a="http://schemas.openxmlformats.org/drawingml/2006/main" xmlns:r="http://schemas.openxmlformats.org/officeDocument/2006/relationships" xmlns:p="http://schemas.openxmlformats.org/presentationml/2006/main">
  <p:tag name="MH" val="20161022181333"/>
  <p:tag name="MH_LIBRARY" val="GRAPHIC"/>
  <p:tag name="MH_TYPE" val="Title"/>
  <p:tag name="MH_ORDER" val="1"/>
</p:tagLst>
</file>

<file path=ppt/tags/tag12.xml><?xml version="1.0" encoding="utf-8"?>
<p:tagLst xmlns:a="http://schemas.openxmlformats.org/drawingml/2006/main" xmlns:r="http://schemas.openxmlformats.org/officeDocument/2006/relationships" xmlns:p="http://schemas.openxmlformats.org/presentationml/2006/main">
  <p:tag name="MH" val="20161022181333"/>
  <p:tag name="MH_LIBRARY" val="GRAPHIC"/>
  <p:tag name="MH_TYPE" val="SubTitle"/>
  <p:tag name="MH_ORDER" val="4"/>
</p:tagLst>
</file>

<file path=ppt/tags/tag13.xml><?xml version="1.0" encoding="utf-8"?>
<p:tagLst xmlns:a="http://schemas.openxmlformats.org/drawingml/2006/main" xmlns:r="http://schemas.openxmlformats.org/officeDocument/2006/relationships" xmlns:p="http://schemas.openxmlformats.org/presentationml/2006/main">
  <p:tag name="MH" val="20161022181333"/>
  <p:tag name="MH_LIBRARY" val="GRAPHIC"/>
  <p:tag name="MH_TYPE" val="Other"/>
  <p:tag name="MH_ORDER" val="4"/>
</p:tagLst>
</file>

<file path=ppt/tags/tag14.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15.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16.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61022181333"/>
  <p:tag name="MH_LIBRARY" val="GRAPHIC"/>
  <p:tag name="MH_TYPE" val="SubTitle"/>
  <p:tag name="MH_ORDER" val="4"/>
</p:tagLst>
</file>

<file path=ppt/tags/tag3.xml><?xml version="1.0" encoding="utf-8"?>
<p:tagLst xmlns:a="http://schemas.openxmlformats.org/drawingml/2006/main" xmlns:r="http://schemas.openxmlformats.org/officeDocument/2006/relationships" xmlns:p="http://schemas.openxmlformats.org/presentationml/2006/main">
  <p:tag name="MH" val="20161022181333"/>
  <p:tag name="MH_LIBRARY" val="GRAPHIC"/>
  <p:tag name="MH_TYPE" val="Other"/>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61022181333"/>
  <p:tag name="MH_LIBRARY" val="GRAPHIC"/>
  <p:tag name="MH_TYPE" val="Other"/>
  <p:tag name="MH_ORDER" val="2"/>
</p:tagLst>
</file>

<file path=ppt/tags/tag5.xml><?xml version="1.0" encoding="utf-8"?>
<p:tagLst xmlns:a="http://schemas.openxmlformats.org/drawingml/2006/main" xmlns:r="http://schemas.openxmlformats.org/officeDocument/2006/relationships" xmlns:p="http://schemas.openxmlformats.org/presentationml/2006/main">
  <p:tag name="MH" val="20161022181333"/>
  <p:tag name="MH_LIBRARY" val="GRAPHIC"/>
  <p:tag name="MH_TYPE" val="Other"/>
  <p:tag name="MH_ORDER" val="3"/>
</p:tagLst>
</file>

<file path=ppt/tags/tag6.xml><?xml version="1.0" encoding="utf-8"?>
<p:tagLst xmlns:a="http://schemas.openxmlformats.org/drawingml/2006/main" xmlns:r="http://schemas.openxmlformats.org/officeDocument/2006/relationships" xmlns:p="http://schemas.openxmlformats.org/presentationml/2006/main">
  <p:tag name="MH" val="20161022181333"/>
  <p:tag name="MH_LIBRARY" val="GRAPHIC"/>
  <p:tag name="MH_TYPE" val="Other"/>
  <p:tag name="MH_ORDER" val="4"/>
</p:tagLst>
</file>

<file path=ppt/tags/tag7.xml><?xml version="1.0" encoding="utf-8"?>
<p:tagLst xmlns:a="http://schemas.openxmlformats.org/drawingml/2006/main" xmlns:r="http://schemas.openxmlformats.org/officeDocument/2006/relationships" xmlns:p="http://schemas.openxmlformats.org/presentationml/2006/main">
  <p:tag name="MH" val="20161022181333"/>
  <p:tag name="MH_LIBRARY" val="GRAPHIC"/>
  <p:tag name="MH_TYPE" val="SubTitle"/>
  <p:tag name="MH_ORDER" val="1"/>
</p:tagLst>
</file>

<file path=ppt/tags/tag8.xml><?xml version="1.0" encoding="utf-8"?>
<p:tagLst xmlns:a="http://schemas.openxmlformats.org/drawingml/2006/main" xmlns:r="http://schemas.openxmlformats.org/officeDocument/2006/relationships" xmlns:p="http://schemas.openxmlformats.org/presentationml/2006/main">
  <p:tag name="MH" val="20161022181333"/>
  <p:tag name="MH_LIBRARY" val="GRAPHIC"/>
  <p:tag name="MH_TYPE" val="SubTitle"/>
  <p:tag name="MH_ORDER" val="2"/>
</p:tagLst>
</file>

<file path=ppt/tags/tag9.xml><?xml version="1.0" encoding="utf-8"?>
<p:tagLst xmlns:a="http://schemas.openxmlformats.org/drawingml/2006/main" xmlns:r="http://schemas.openxmlformats.org/officeDocument/2006/relationships" xmlns:p="http://schemas.openxmlformats.org/presentationml/2006/main">
  <p:tag name="MH" val="20161022181333"/>
  <p:tag name="MH_LIBRARY" val="GRAPHIC"/>
  <p:tag name="MH_TYPE" val="SubTitle"/>
  <p:tag name="MH_ORDER" val="3"/>
</p:tagLst>
</file>

<file path=ppt/theme/theme1.xml><?xml version="1.0" encoding="utf-8"?>
<a:theme xmlns:a="http://schemas.openxmlformats.org/drawingml/2006/main" name="Office 主题">
  <a:themeElements>
    <a:clrScheme name="自定义 490">
      <a:dk1>
        <a:sysClr val="windowText" lastClr="000000"/>
      </a:dk1>
      <a:lt1>
        <a:sysClr val="window" lastClr="FFFFFF"/>
      </a:lt1>
      <a:dk2>
        <a:srgbClr val="1F497D"/>
      </a:dk2>
      <a:lt2>
        <a:srgbClr val="EEECE1"/>
      </a:lt2>
      <a:accent1>
        <a:srgbClr val="FF0003"/>
      </a:accent1>
      <a:accent2>
        <a:srgbClr val="2697D1"/>
      </a:accent2>
      <a:accent3>
        <a:srgbClr val="FFAE03"/>
      </a:accent3>
      <a:accent4>
        <a:srgbClr val="FF0003"/>
      </a:accent4>
      <a:accent5>
        <a:srgbClr val="2697D1"/>
      </a:accent5>
      <a:accent6>
        <a:srgbClr val="FFAE03"/>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2204</TotalTime>
  <Words>2407</Words>
  <Application>Microsoft Office PowerPoint</Application>
  <PresentationFormat>Widescreen</PresentationFormat>
  <Paragraphs>347</Paragraphs>
  <Slides>50</Slides>
  <Notes>9</Notes>
  <HiddenSlides>0</HiddenSlides>
  <MMClips>6</MMClips>
  <ScaleCrop>false</ScaleCrop>
  <HeadingPairs>
    <vt:vector size="8" baseType="variant">
      <vt:variant>
        <vt:lpstr>Fonts Used</vt:lpstr>
      </vt:variant>
      <vt:variant>
        <vt:i4>16</vt:i4>
      </vt:variant>
      <vt:variant>
        <vt:lpstr>Theme</vt:lpstr>
      </vt:variant>
      <vt:variant>
        <vt:i4>1</vt:i4>
      </vt:variant>
      <vt:variant>
        <vt:lpstr>Embedded OLE Servers</vt:lpstr>
      </vt:variant>
      <vt:variant>
        <vt:i4>0</vt:i4>
      </vt:variant>
      <vt:variant>
        <vt:lpstr>Slide Titles</vt:lpstr>
      </vt:variant>
      <vt:variant>
        <vt:i4>50</vt:i4>
      </vt:variant>
    </vt:vector>
  </HeadingPairs>
  <TitlesOfParts>
    <vt:vector size="67" baseType="lpstr">
      <vt:lpstr>微软雅黑</vt:lpstr>
      <vt:lpstr>ＭＳ Ｐゴシック</vt:lpstr>
      <vt:lpstr>SimSun</vt:lpstr>
      <vt:lpstr>SimSun</vt:lpstr>
      <vt:lpstr>Arial</vt:lpstr>
      <vt:lpstr>Bungee Inline</vt:lpstr>
      <vt:lpstr>Calibri</vt:lpstr>
      <vt:lpstr>等线</vt:lpstr>
      <vt:lpstr>Helvetica Light</vt:lpstr>
      <vt:lpstr>Kontrapunkt Bob Bold</vt:lpstr>
      <vt:lpstr>Lato Light</vt:lpstr>
      <vt:lpstr>Muli</vt:lpstr>
      <vt:lpstr>Roboto</vt:lpstr>
      <vt:lpstr>Times New Roman</vt:lpstr>
      <vt:lpstr>Wingdings</vt:lpstr>
      <vt:lpstr>方正清刻本悦宋简体</vt:lpstr>
      <vt:lpstr>Office 主题</vt:lpstr>
      <vt:lpstr>PowerPoint Presentation</vt:lpstr>
      <vt:lpstr>PowerPoint Presentation</vt:lpstr>
      <vt:lpstr>PowerPoint Presentation</vt:lpstr>
      <vt:lpstr>PowerPoint Presentation</vt:lpstr>
      <vt:lpstr>Phiếu học tập 1</vt:lpstr>
      <vt:lpstr>Lực là gì? </vt:lpstr>
      <vt:lpstr>PowerPoint Presentation</vt:lpstr>
      <vt:lpstr>PowerPoint Presentation</vt:lpstr>
      <vt:lpstr>Quan sát các video sau và hoàn thành phiếu học tập 3</vt:lpstr>
      <vt:lpstr>PowerPoint Presentation</vt:lpstr>
      <vt:lpstr>PowerPoint Presentation</vt:lpstr>
      <vt:lpstr>PowerPoint Presentation</vt:lpstr>
      <vt:lpstr>Phiếu học tập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Hãy quan sát hình ảnh và dự đoán xem lực nào có độ lớn mạnh hơn.</vt:lpstr>
      <vt:lpstr>Độ lớn của lực là gì? </vt:lpstr>
      <vt:lpstr>Phiếu học tập 4</vt:lpstr>
      <vt:lpstr>Phiếu học tập 5</vt:lpstr>
      <vt:lpstr>PowerPoint Presentation</vt:lpstr>
      <vt:lpstr>PowerPoint Presentation</vt:lpstr>
      <vt:lpstr>PowerPoint Presentation</vt:lpstr>
      <vt:lpstr> Hãy quan sát hình 26.7 và trả lời câu hỏi: </vt:lpstr>
      <vt:lpstr>PowerPoint Presentation</vt:lpstr>
      <vt:lpstr>PowerPoint Presentation</vt:lpstr>
      <vt:lpstr>Phiếu học tập 6</vt:lpstr>
      <vt:lpstr>Phiếu học tập 6</vt:lpstr>
      <vt:lpstr>Phiếu học tập 6</vt:lpstr>
      <vt:lpstr>PowerPoint Presentation</vt:lpstr>
      <vt:lpstr>ĐÁP ÁN PHIẾU HỌC TẬP SỐ 7 </vt:lpstr>
      <vt:lpstr>PowerPoint Presentation</vt:lpstr>
      <vt:lpstr>MỞ RỘNG, HƯỚNG DẪN VỀ NHÀ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dc:creator>
  <cp:lastModifiedBy>HUYEN</cp:lastModifiedBy>
  <cp:revision>151</cp:revision>
  <dcterms:created xsi:type="dcterms:W3CDTF">2021-07-31T07:31:08Z</dcterms:created>
  <dcterms:modified xsi:type="dcterms:W3CDTF">2021-08-29T18:49:21Z</dcterms:modified>
</cp:coreProperties>
</file>