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713" r:id="rId3"/>
    <p:sldMasterId id="2147483726" r:id="rId4"/>
    <p:sldMasterId id="2147483739" r:id="rId5"/>
    <p:sldMasterId id="2147483748" r:id="rId6"/>
    <p:sldMasterId id="2147483765" r:id="rId7"/>
    <p:sldMasterId id="2147483781" r:id="rId8"/>
  </p:sldMasterIdLst>
  <p:notesMasterIdLst>
    <p:notesMasterId r:id="rId38"/>
  </p:notesMasterIdLst>
  <p:sldIdLst>
    <p:sldId id="11088516" r:id="rId9"/>
    <p:sldId id="257" r:id="rId10"/>
    <p:sldId id="308" r:id="rId11"/>
    <p:sldId id="259" r:id="rId12"/>
    <p:sldId id="11088585" r:id="rId13"/>
    <p:sldId id="11088586" r:id="rId14"/>
    <p:sldId id="11088587" r:id="rId15"/>
    <p:sldId id="11088592" r:id="rId16"/>
    <p:sldId id="11088600" r:id="rId17"/>
    <p:sldId id="11088589" r:id="rId18"/>
    <p:sldId id="260" r:id="rId19"/>
    <p:sldId id="312" r:id="rId20"/>
    <p:sldId id="269" r:id="rId21"/>
    <p:sldId id="11088603" r:id="rId22"/>
    <p:sldId id="11088601" r:id="rId23"/>
    <p:sldId id="261" r:id="rId24"/>
    <p:sldId id="11088591" r:id="rId25"/>
    <p:sldId id="11088604" r:id="rId26"/>
    <p:sldId id="262" r:id="rId27"/>
    <p:sldId id="11088602" r:id="rId28"/>
    <p:sldId id="11088596" r:id="rId29"/>
    <p:sldId id="11088595" r:id="rId30"/>
    <p:sldId id="11088599" r:id="rId31"/>
    <p:sldId id="277" r:id="rId32"/>
    <p:sldId id="11088597" r:id="rId33"/>
    <p:sldId id="310" r:id="rId34"/>
    <p:sldId id="11088598" r:id="rId35"/>
    <p:sldId id="309" r:id="rId36"/>
    <p:sldId id="274" r:id="rId37"/>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902"/>
    <p:restoredTop sz="96341"/>
  </p:normalViewPr>
  <p:slideViewPr>
    <p:cSldViewPr snapToGrid="0" snapToObjects="1" showGuides="1">
      <p:cViewPr varScale="1">
        <p:scale>
          <a:sx n="85" d="100"/>
          <a:sy n="85" d="100"/>
        </p:scale>
        <p:origin x="182" y="72"/>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presProps" Target="presProps.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FC1981-380E-0347-8917-6622A956D24F}" type="datetimeFigureOut">
              <a:rPr lang="en-VN" smtClean="0"/>
              <a:t>03/01/2023</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E34C66-2A57-2048-A17F-82FB5F474E9D}" type="slidenum">
              <a:rPr lang="en-VN" smtClean="0"/>
              <a:t>‹#›</a:t>
            </a:fld>
            <a:endParaRPr lang="en-VN"/>
          </a:p>
        </p:txBody>
      </p:sp>
    </p:spTree>
    <p:extLst>
      <p:ext uri="{BB962C8B-B14F-4D97-AF65-F5344CB8AC3E}">
        <p14:creationId xmlns:p14="http://schemas.microsoft.com/office/powerpoint/2010/main" val="7892396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a33b2d619d_0_133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4" name="Google Shape;704;ga33b2d619d_0_133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45495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ga33b2d619d_0_134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6" name="Google Shape;776;ga33b2d619d_0_134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20796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ga33b2d619d_0_134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6" name="Google Shape;776;ga33b2d619d_0_134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93926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A5BBEB-748B-4913-8706-F34C18573C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549940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gb0b8984cf7_0_7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5" name="Google Shape;895;gb0b8984cf7_0_7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CF49CED8-5DF1-3A40-9181-02A94CD85F89}"/>
              </a:ext>
            </a:extLst>
          </p:cNvPr>
          <p:cNvSpPr>
            <a:spLocks noGrp="1" noRot="1" noChangeAspect="1" noTextEdit="1"/>
          </p:cNvSpPr>
          <p:nvPr>
            <p:ph type="sldImg"/>
          </p:nvPr>
        </p:nvSpPr>
        <p:spPr>
          <a:ln/>
        </p:spPr>
      </p:sp>
      <p:sp>
        <p:nvSpPr>
          <p:cNvPr id="40963" name="Notes Placeholder 2">
            <a:extLst>
              <a:ext uri="{FF2B5EF4-FFF2-40B4-BE49-F238E27FC236}">
                <a16:creationId xmlns:a16="http://schemas.microsoft.com/office/drawing/2014/main" id="{A6379602-405D-7A45-A574-2C6A613895FF}"/>
              </a:ext>
            </a:extLst>
          </p:cNvPr>
          <p:cNvSpPr>
            <a:spLocks noGrp="1"/>
          </p:cNvSpPr>
          <p:nvPr>
            <p:ph type="body" idx="1"/>
          </p:nvPr>
        </p:nvSpPr>
        <p:spPr>
          <a:noFill/>
        </p:spPr>
        <p:txBody>
          <a:bodyPr/>
          <a:lstStyle/>
          <a:p>
            <a:endParaRPr lang="en-VN" altLang="en-VN">
              <a:latin typeface="Arial" panose="020B0604020202020204" pitchFamily="34" charset="0"/>
              <a:cs typeface="Arial" panose="020B0604020202020204" pitchFamily="34" charset="0"/>
            </a:endParaRPr>
          </a:p>
        </p:txBody>
      </p:sp>
      <p:sp>
        <p:nvSpPr>
          <p:cNvPr id="40964" name="Slide Number Placeholder 3">
            <a:extLst>
              <a:ext uri="{FF2B5EF4-FFF2-40B4-BE49-F238E27FC236}">
                <a16:creationId xmlns:a16="http://schemas.microsoft.com/office/drawing/2014/main" id="{C9EB6DDF-E571-7946-9B5E-FC1585F9AB5B}"/>
              </a:ext>
            </a:extLst>
          </p:cNvPr>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D1F316F-7566-0549-85F7-48225E1E9FB4}" type="slidenum">
              <a:rPr kumimoji="0" lang="en-US" altLang="en-VN"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VN"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954606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gb0b8984cf7_0_7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5" name="Google Shape;895;gb0b8984cf7_0_7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2212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1"/>
        <p:cNvGrpSpPr/>
        <p:nvPr/>
      </p:nvGrpSpPr>
      <p:grpSpPr>
        <a:xfrm>
          <a:off x="0" y="0"/>
          <a:ext cx="0" cy="0"/>
          <a:chOff x="0" y="0"/>
          <a:chExt cx="0" cy="0"/>
        </a:xfrm>
      </p:grpSpPr>
      <p:sp>
        <p:nvSpPr>
          <p:cNvPr id="3782" name="Google Shape;3782;gb0ac4e247a_6_24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3" name="Google Shape;3783;gb0ac4e247a_6_24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6372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ga33b2d619d_0_13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0" name="Google Shape;710;ga33b2d619d_0_13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ga33b2d619d_0_13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0" name="Google Shape;710;ga33b2d619d_0_13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840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ga33b2d619d_0_13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0" name="Google Shape;710;ga33b2d619d_0_13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39019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a33b2d619d_0_133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6" name="Google Shape;716;ga33b2d619d_0_133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A5BBEB-748B-4913-8706-F34C18573C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01772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a33b2d619d_0_133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a33b2d619d_0_133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F4D3F1BC-C93E-2147-9B16-B48006331787}"/>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9B2C630-6760-2E49-BF77-7C3FA5E1EC00}" type="slidenum">
              <a:rPr lang="en-US" altLang="en-US"/>
              <a:pPr/>
              <a:t>17</a:t>
            </a:fld>
            <a:endParaRPr lang="en-US" altLang="en-US"/>
          </a:p>
        </p:txBody>
      </p:sp>
      <p:sp>
        <p:nvSpPr>
          <p:cNvPr id="25603" name="Rectangle 7">
            <a:extLst>
              <a:ext uri="{FF2B5EF4-FFF2-40B4-BE49-F238E27FC236}">
                <a16:creationId xmlns:a16="http://schemas.microsoft.com/office/drawing/2014/main" id="{B714BB56-E0D7-9242-8146-7D4A2EDA7F48}"/>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D239842E-AD30-3342-BEA2-F89C7B8A5499}" type="slidenum">
              <a:rPr lang="en-US" altLang="en-US" sz="1200"/>
              <a:pPr algn="r" eaLnBrk="1" hangingPunct="1"/>
              <a:t>17</a:t>
            </a:fld>
            <a:endParaRPr lang="en-US" altLang="en-US" sz="1200"/>
          </a:p>
        </p:txBody>
      </p:sp>
      <p:sp>
        <p:nvSpPr>
          <p:cNvPr id="25604" name="Rectangle 2">
            <a:extLst>
              <a:ext uri="{FF2B5EF4-FFF2-40B4-BE49-F238E27FC236}">
                <a16:creationId xmlns:a16="http://schemas.microsoft.com/office/drawing/2014/main" id="{5B8B50D6-4410-A141-A8F9-2E41ED873354}"/>
              </a:ext>
            </a:extLst>
          </p:cNvPr>
          <p:cNvSpPr>
            <a:spLocks noGrp="1" noRot="1" noChangeAspect="1" noChangeArrowheads="1" noTextEdit="1"/>
          </p:cNvSpPr>
          <p:nvPr>
            <p:ph type="sldImg"/>
          </p:nvPr>
        </p:nvSpPr>
        <p:spPr>
          <a:ln/>
        </p:spPr>
      </p:sp>
      <p:sp>
        <p:nvSpPr>
          <p:cNvPr id="25605" name="Rectangle 3">
            <a:extLst>
              <a:ext uri="{FF2B5EF4-FFF2-40B4-BE49-F238E27FC236}">
                <a16:creationId xmlns:a16="http://schemas.microsoft.com/office/drawing/2014/main" id="{6613982A-2601-DC46-8520-0EFC26617AFE}"/>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a33b2d619d_0_134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5" name="Google Shape;745;ga33b2d619d_0_134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FEE04-2074-544D-B109-118F9340E9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3D5D13D8-3E75-1043-AD28-97B5013F38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6B5917E6-1ACE-BC4B-89C5-21BEA3261198}"/>
              </a:ext>
            </a:extLst>
          </p:cNvPr>
          <p:cNvSpPr>
            <a:spLocks noGrp="1"/>
          </p:cNvSpPr>
          <p:nvPr>
            <p:ph type="dt" sz="half" idx="10"/>
          </p:nvPr>
        </p:nvSpPr>
        <p:spPr/>
        <p:txBody>
          <a:bodyPr/>
          <a:lstStyle/>
          <a:p>
            <a:fld id="{DE2BE318-94D8-7C4D-83F4-A77B9E872671}" type="datetimeFigureOut">
              <a:rPr lang="en-VN" smtClean="0"/>
              <a:t>03/01/2023</a:t>
            </a:fld>
            <a:endParaRPr lang="en-VN"/>
          </a:p>
        </p:txBody>
      </p:sp>
      <p:sp>
        <p:nvSpPr>
          <p:cNvPr id="5" name="Footer Placeholder 4">
            <a:extLst>
              <a:ext uri="{FF2B5EF4-FFF2-40B4-BE49-F238E27FC236}">
                <a16:creationId xmlns:a16="http://schemas.microsoft.com/office/drawing/2014/main" id="{4F657335-AE9D-194E-A59B-F6E98C04DBAE}"/>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DA748993-CBB6-D240-9DA4-F4EF596DCFCC}"/>
              </a:ext>
            </a:extLst>
          </p:cNvPr>
          <p:cNvSpPr>
            <a:spLocks noGrp="1"/>
          </p:cNvSpPr>
          <p:nvPr>
            <p:ph type="sldNum" sz="quarter" idx="12"/>
          </p:nvPr>
        </p:nvSpPr>
        <p:spPr/>
        <p:txBody>
          <a:bodyPr/>
          <a:lstStyle/>
          <a:p>
            <a:fld id="{2D35F944-EF2B-1647-9715-CDF33EC1CD9C}" type="slidenum">
              <a:rPr lang="en-VN" smtClean="0"/>
              <a:t>‹#›</a:t>
            </a:fld>
            <a:endParaRPr lang="en-VN"/>
          </a:p>
        </p:txBody>
      </p:sp>
    </p:spTree>
    <p:extLst>
      <p:ext uri="{BB962C8B-B14F-4D97-AF65-F5344CB8AC3E}">
        <p14:creationId xmlns:p14="http://schemas.microsoft.com/office/powerpoint/2010/main" val="40854479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59E36-BEE6-CD48-9C03-1031AB38D5D4}"/>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9221C1FE-D606-6D4A-8B53-87989C5B723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8E3E5CB4-F7B0-EB49-B793-98867E76CFC3}"/>
              </a:ext>
            </a:extLst>
          </p:cNvPr>
          <p:cNvSpPr>
            <a:spLocks noGrp="1"/>
          </p:cNvSpPr>
          <p:nvPr>
            <p:ph type="dt" sz="half" idx="10"/>
          </p:nvPr>
        </p:nvSpPr>
        <p:spPr/>
        <p:txBody>
          <a:bodyPr/>
          <a:lstStyle/>
          <a:p>
            <a:fld id="{DE2BE318-94D8-7C4D-83F4-A77B9E872671}" type="datetimeFigureOut">
              <a:rPr lang="en-VN" smtClean="0"/>
              <a:t>03/01/2023</a:t>
            </a:fld>
            <a:endParaRPr lang="en-VN"/>
          </a:p>
        </p:txBody>
      </p:sp>
      <p:sp>
        <p:nvSpPr>
          <p:cNvPr id="5" name="Footer Placeholder 4">
            <a:extLst>
              <a:ext uri="{FF2B5EF4-FFF2-40B4-BE49-F238E27FC236}">
                <a16:creationId xmlns:a16="http://schemas.microsoft.com/office/drawing/2014/main" id="{C444D6AE-81D0-934C-8F42-88128E25EFB7}"/>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F25211E9-773F-5848-B592-280B671753FA}"/>
              </a:ext>
            </a:extLst>
          </p:cNvPr>
          <p:cNvSpPr>
            <a:spLocks noGrp="1"/>
          </p:cNvSpPr>
          <p:nvPr>
            <p:ph type="sldNum" sz="quarter" idx="12"/>
          </p:nvPr>
        </p:nvSpPr>
        <p:spPr/>
        <p:txBody>
          <a:bodyPr/>
          <a:lstStyle/>
          <a:p>
            <a:fld id="{2D35F944-EF2B-1647-9715-CDF33EC1CD9C}" type="slidenum">
              <a:rPr lang="en-VN" smtClean="0"/>
              <a:t>‹#›</a:t>
            </a:fld>
            <a:endParaRPr lang="en-VN"/>
          </a:p>
        </p:txBody>
      </p:sp>
    </p:spTree>
    <p:extLst>
      <p:ext uri="{BB962C8B-B14F-4D97-AF65-F5344CB8AC3E}">
        <p14:creationId xmlns:p14="http://schemas.microsoft.com/office/powerpoint/2010/main" val="3448754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BEC527-FDCA-264F-80DD-DC23E4A52C5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E8A118DE-831B-AB4C-9D7B-1F39A481BBF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8212693F-3070-0244-9A93-98512FF8EBF1}"/>
              </a:ext>
            </a:extLst>
          </p:cNvPr>
          <p:cNvSpPr>
            <a:spLocks noGrp="1"/>
          </p:cNvSpPr>
          <p:nvPr>
            <p:ph type="dt" sz="half" idx="10"/>
          </p:nvPr>
        </p:nvSpPr>
        <p:spPr/>
        <p:txBody>
          <a:bodyPr/>
          <a:lstStyle/>
          <a:p>
            <a:fld id="{DE2BE318-94D8-7C4D-83F4-A77B9E872671}" type="datetimeFigureOut">
              <a:rPr lang="en-VN" smtClean="0"/>
              <a:t>03/01/2023</a:t>
            </a:fld>
            <a:endParaRPr lang="en-VN"/>
          </a:p>
        </p:txBody>
      </p:sp>
      <p:sp>
        <p:nvSpPr>
          <p:cNvPr id="5" name="Footer Placeholder 4">
            <a:extLst>
              <a:ext uri="{FF2B5EF4-FFF2-40B4-BE49-F238E27FC236}">
                <a16:creationId xmlns:a16="http://schemas.microsoft.com/office/drawing/2014/main" id="{D62E29AC-D9B1-C644-9B4B-3883C0B833AE}"/>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08B32ACB-9A13-8544-8D8B-180375E119C6}"/>
              </a:ext>
            </a:extLst>
          </p:cNvPr>
          <p:cNvSpPr>
            <a:spLocks noGrp="1"/>
          </p:cNvSpPr>
          <p:nvPr>
            <p:ph type="sldNum" sz="quarter" idx="12"/>
          </p:nvPr>
        </p:nvSpPr>
        <p:spPr/>
        <p:txBody>
          <a:bodyPr/>
          <a:lstStyle/>
          <a:p>
            <a:fld id="{2D35F944-EF2B-1647-9715-CDF33EC1CD9C}" type="slidenum">
              <a:rPr lang="en-VN" smtClean="0"/>
              <a:t>‹#›</a:t>
            </a:fld>
            <a:endParaRPr lang="en-VN"/>
          </a:p>
        </p:txBody>
      </p:sp>
    </p:spTree>
    <p:extLst>
      <p:ext uri="{BB962C8B-B14F-4D97-AF65-F5344CB8AC3E}">
        <p14:creationId xmlns:p14="http://schemas.microsoft.com/office/powerpoint/2010/main" val="41868142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338"/>
        <p:cNvGrpSpPr/>
        <p:nvPr/>
      </p:nvGrpSpPr>
      <p:grpSpPr>
        <a:xfrm>
          <a:off x="0" y="0"/>
          <a:ext cx="0" cy="0"/>
          <a:chOff x="0" y="0"/>
          <a:chExt cx="0" cy="0"/>
        </a:xfrm>
      </p:grpSpPr>
      <p:sp>
        <p:nvSpPr>
          <p:cNvPr id="339" name="Google Shape;339;p40"/>
          <p:cNvSpPr/>
          <p:nvPr/>
        </p:nvSpPr>
        <p:spPr>
          <a:xfrm>
            <a:off x="-64133" y="-70780"/>
            <a:ext cx="5795933" cy="4536600"/>
          </a:xfrm>
          <a:custGeom>
            <a:avLst/>
            <a:gdLst/>
            <a:ahLst/>
            <a:cxnLst/>
            <a:rect l="l" t="t" r="r" b="b"/>
            <a:pathLst>
              <a:path w="173878" h="136098" extrusionOk="0">
                <a:moveTo>
                  <a:pt x="0" y="0"/>
                </a:moveTo>
                <a:lnTo>
                  <a:pt x="0" y="136098"/>
                </a:lnTo>
                <a:lnTo>
                  <a:pt x="173878" y="98319"/>
                </a:lnTo>
                <a:lnTo>
                  <a:pt x="130636" y="911"/>
                </a:lnTo>
                <a:close/>
              </a:path>
            </a:pathLst>
          </a:custGeom>
          <a:solidFill>
            <a:srgbClr val="96B3C1">
              <a:alpha val="38840"/>
            </a:srgbClr>
          </a:solidFill>
          <a:ln>
            <a:noFill/>
          </a:ln>
        </p:spPr>
      </p:sp>
      <p:sp>
        <p:nvSpPr>
          <p:cNvPr id="340" name="Google Shape;340;p40"/>
          <p:cNvSpPr/>
          <p:nvPr/>
        </p:nvSpPr>
        <p:spPr>
          <a:xfrm>
            <a:off x="-64133" y="3206533"/>
            <a:ext cx="9058033" cy="4096600"/>
          </a:xfrm>
          <a:custGeom>
            <a:avLst/>
            <a:gdLst/>
            <a:ahLst/>
            <a:cxnLst/>
            <a:rect l="l" t="t" r="r" b="b"/>
            <a:pathLst>
              <a:path w="271741" h="122898" extrusionOk="0">
                <a:moveTo>
                  <a:pt x="0" y="37780"/>
                </a:moveTo>
                <a:lnTo>
                  <a:pt x="0" y="122898"/>
                </a:lnTo>
                <a:lnTo>
                  <a:pt x="271741" y="122898"/>
                </a:lnTo>
                <a:lnTo>
                  <a:pt x="174333" y="0"/>
                </a:lnTo>
                <a:close/>
              </a:path>
            </a:pathLst>
          </a:custGeom>
          <a:solidFill>
            <a:srgbClr val="F7E5B7">
              <a:alpha val="52679"/>
            </a:srgbClr>
          </a:solidFill>
          <a:ln>
            <a:noFill/>
          </a:ln>
        </p:spPr>
      </p:sp>
      <p:sp>
        <p:nvSpPr>
          <p:cNvPr id="341" name="Google Shape;341;p40"/>
          <p:cNvSpPr/>
          <p:nvPr/>
        </p:nvSpPr>
        <p:spPr>
          <a:xfrm>
            <a:off x="4267642" y="-93533"/>
            <a:ext cx="8086967" cy="4430400"/>
          </a:xfrm>
          <a:custGeom>
            <a:avLst/>
            <a:gdLst/>
            <a:ahLst/>
            <a:cxnLst/>
            <a:rect l="l" t="t" r="r" b="b"/>
            <a:pathLst>
              <a:path w="242609" h="132912" extrusionOk="0">
                <a:moveTo>
                  <a:pt x="0" y="455"/>
                </a:moveTo>
                <a:lnTo>
                  <a:pt x="44607" y="100594"/>
                </a:lnTo>
                <a:lnTo>
                  <a:pt x="242609" y="132912"/>
                </a:lnTo>
                <a:lnTo>
                  <a:pt x="242609" y="0"/>
                </a:lnTo>
                <a:close/>
              </a:path>
            </a:pathLst>
          </a:custGeom>
          <a:solidFill>
            <a:srgbClr val="9EDDEF">
              <a:alpha val="29460"/>
            </a:srgbClr>
          </a:solidFill>
          <a:ln>
            <a:noFill/>
          </a:ln>
        </p:spPr>
      </p:sp>
      <p:sp>
        <p:nvSpPr>
          <p:cNvPr id="342" name="Google Shape;342;p40"/>
          <p:cNvSpPr/>
          <p:nvPr/>
        </p:nvSpPr>
        <p:spPr>
          <a:xfrm>
            <a:off x="-32000" y="547400"/>
            <a:ext cx="12256000" cy="5763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40"/>
          <p:cNvSpPr txBox="1">
            <a:spLocks noGrp="1"/>
          </p:cNvSpPr>
          <p:nvPr>
            <p:ph type="ctrTitle"/>
          </p:nvPr>
        </p:nvSpPr>
        <p:spPr>
          <a:xfrm>
            <a:off x="2958367" y="2017151"/>
            <a:ext cx="6275200" cy="201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5200"/>
              <a:buNone/>
              <a:defRPr sz="7733">
                <a:solidFill>
                  <a:schemeClr val="dk1"/>
                </a:solidFill>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44" name="Google Shape;344;p40"/>
          <p:cNvSpPr txBox="1">
            <a:spLocks noGrp="1"/>
          </p:cNvSpPr>
          <p:nvPr>
            <p:ph type="subTitle" idx="1"/>
          </p:nvPr>
        </p:nvSpPr>
        <p:spPr>
          <a:xfrm>
            <a:off x="3354000" y="4171533"/>
            <a:ext cx="5484000" cy="3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a:solidFill>
                  <a:schemeClr val="dk1"/>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cxnSp>
        <p:nvCxnSpPr>
          <p:cNvPr id="345" name="Google Shape;345;p40"/>
          <p:cNvCxnSpPr/>
          <p:nvPr/>
        </p:nvCxnSpPr>
        <p:spPr>
          <a:xfrm>
            <a:off x="-148516" y="752733"/>
            <a:ext cx="12384400" cy="0"/>
          </a:xfrm>
          <a:prstGeom prst="straightConnector1">
            <a:avLst/>
          </a:prstGeom>
          <a:noFill/>
          <a:ln w="9525" cap="flat" cmpd="sng">
            <a:solidFill>
              <a:schemeClr val="dk1"/>
            </a:solidFill>
            <a:prstDash val="solid"/>
            <a:round/>
            <a:headEnd type="none" w="med" len="med"/>
            <a:tailEnd type="none" w="med" len="med"/>
          </a:ln>
        </p:spPr>
      </p:cxnSp>
      <p:cxnSp>
        <p:nvCxnSpPr>
          <p:cNvPr id="346" name="Google Shape;346;p40"/>
          <p:cNvCxnSpPr/>
          <p:nvPr/>
        </p:nvCxnSpPr>
        <p:spPr>
          <a:xfrm>
            <a:off x="-148516" y="6110167"/>
            <a:ext cx="123844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30143194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347"/>
        <p:cNvGrpSpPr/>
        <p:nvPr/>
      </p:nvGrpSpPr>
      <p:grpSpPr>
        <a:xfrm>
          <a:off x="0" y="0"/>
          <a:ext cx="0" cy="0"/>
          <a:chOff x="0" y="0"/>
          <a:chExt cx="0" cy="0"/>
        </a:xfrm>
      </p:grpSpPr>
      <p:sp>
        <p:nvSpPr>
          <p:cNvPr id="348" name="Google Shape;348;p41"/>
          <p:cNvSpPr/>
          <p:nvPr/>
        </p:nvSpPr>
        <p:spPr>
          <a:xfrm rot="10800000">
            <a:off x="6558675" y="2743780"/>
            <a:ext cx="5795933" cy="4536600"/>
          </a:xfrm>
          <a:custGeom>
            <a:avLst/>
            <a:gdLst/>
            <a:ahLst/>
            <a:cxnLst/>
            <a:rect l="l" t="t" r="r" b="b"/>
            <a:pathLst>
              <a:path w="173878" h="136098" extrusionOk="0">
                <a:moveTo>
                  <a:pt x="0" y="0"/>
                </a:moveTo>
                <a:lnTo>
                  <a:pt x="0" y="136098"/>
                </a:lnTo>
                <a:lnTo>
                  <a:pt x="173878" y="98319"/>
                </a:lnTo>
                <a:lnTo>
                  <a:pt x="130636" y="911"/>
                </a:lnTo>
                <a:close/>
              </a:path>
            </a:pathLst>
          </a:custGeom>
          <a:solidFill>
            <a:srgbClr val="96B3C1">
              <a:alpha val="38840"/>
            </a:srgbClr>
          </a:solidFill>
          <a:ln>
            <a:noFill/>
          </a:ln>
        </p:spPr>
      </p:sp>
      <p:sp>
        <p:nvSpPr>
          <p:cNvPr id="349" name="Google Shape;349;p41"/>
          <p:cNvSpPr/>
          <p:nvPr/>
        </p:nvSpPr>
        <p:spPr>
          <a:xfrm rot="10800000">
            <a:off x="3296576" y="-93533"/>
            <a:ext cx="9058033" cy="4096600"/>
          </a:xfrm>
          <a:custGeom>
            <a:avLst/>
            <a:gdLst/>
            <a:ahLst/>
            <a:cxnLst/>
            <a:rect l="l" t="t" r="r" b="b"/>
            <a:pathLst>
              <a:path w="271741" h="122898" extrusionOk="0">
                <a:moveTo>
                  <a:pt x="0" y="37780"/>
                </a:moveTo>
                <a:lnTo>
                  <a:pt x="0" y="122898"/>
                </a:lnTo>
                <a:lnTo>
                  <a:pt x="271741" y="122898"/>
                </a:lnTo>
                <a:lnTo>
                  <a:pt x="174333" y="0"/>
                </a:lnTo>
                <a:close/>
              </a:path>
            </a:pathLst>
          </a:custGeom>
          <a:solidFill>
            <a:srgbClr val="F7E5B7">
              <a:alpha val="52679"/>
            </a:srgbClr>
          </a:solidFill>
          <a:ln>
            <a:noFill/>
          </a:ln>
        </p:spPr>
      </p:sp>
      <p:sp>
        <p:nvSpPr>
          <p:cNvPr id="350" name="Google Shape;350;p41"/>
          <p:cNvSpPr/>
          <p:nvPr/>
        </p:nvSpPr>
        <p:spPr>
          <a:xfrm rot="10800000">
            <a:off x="-64133" y="2872733"/>
            <a:ext cx="8086967" cy="4430400"/>
          </a:xfrm>
          <a:custGeom>
            <a:avLst/>
            <a:gdLst/>
            <a:ahLst/>
            <a:cxnLst/>
            <a:rect l="l" t="t" r="r" b="b"/>
            <a:pathLst>
              <a:path w="242609" h="132912" extrusionOk="0">
                <a:moveTo>
                  <a:pt x="0" y="455"/>
                </a:moveTo>
                <a:lnTo>
                  <a:pt x="44607" y="100594"/>
                </a:lnTo>
                <a:lnTo>
                  <a:pt x="242609" y="132912"/>
                </a:lnTo>
                <a:lnTo>
                  <a:pt x="242609" y="0"/>
                </a:lnTo>
                <a:close/>
              </a:path>
            </a:pathLst>
          </a:custGeom>
          <a:solidFill>
            <a:srgbClr val="9EDDEF">
              <a:alpha val="29460"/>
            </a:srgbClr>
          </a:solidFill>
          <a:ln>
            <a:noFill/>
          </a:ln>
        </p:spPr>
      </p:sp>
      <p:sp>
        <p:nvSpPr>
          <p:cNvPr id="351" name="Google Shape;351;p41"/>
          <p:cNvSpPr/>
          <p:nvPr/>
        </p:nvSpPr>
        <p:spPr>
          <a:xfrm>
            <a:off x="-32000" y="547400"/>
            <a:ext cx="12256000" cy="5763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41"/>
          <p:cNvSpPr txBox="1">
            <a:spLocks noGrp="1"/>
          </p:cNvSpPr>
          <p:nvPr>
            <p:ph type="title"/>
          </p:nvPr>
        </p:nvSpPr>
        <p:spPr>
          <a:xfrm>
            <a:off x="3813600" y="3661589"/>
            <a:ext cx="4564800" cy="83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chemeClr val="dk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53" name="Google Shape;353;p41"/>
          <p:cNvSpPr txBox="1">
            <a:spLocks noGrp="1"/>
          </p:cNvSpPr>
          <p:nvPr>
            <p:ph type="title" idx="2" hasCustomPrompt="1"/>
          </p:nvPr>
        </p:nvSpPr>
        <p:spPr>
          <a:xfrm>
            <a:off x="5133833" y="1702503"/>
            <a:ext cx="1924400" cy="184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6800">
                <a:solidFill>
                  <a:schemeClr val="dk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54" name="Google Shape;354;p41"/>
          <p:cNvSpPr txBox="1">
            <a:spLocks noGrp="1"/>
          </p:cNvSpPr>
          <p:nvPr>
            <p:ph type="subTitle" idx="1"/>
          </p:nvPr>
        </p:nvSpPr>
        <p:spPr>
          <a:xfrm>
            <a:off x="3931400" y="4616277"/>
            <a:ext cx="4329200" cy="53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a:solidFill>
                  <a:schemeClr val="dk1"/>
                </a:solidFill>
                <a:latin typeface="Barlow"/>
                <a:ea typeface="Barlow"/>
                <a:cs typeface="Barlow"/>
                <a:sym typeface="Barlow"/>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55" name="Google Shape;355;p41"/>
          <p:cNvSpPr txBox="1">
            <a:spLocks noGrp="1"/>
          </p:cNvSpPr>
          <p:nvPr>
            <p:ph type="subTitle" idx="3"/>
          </p:nvPr>
        </p:nvSpPr>
        <p:spPr>
          <a:xfrm>
            <a:off x="950967" y="719333"/>
            <a:ext cx="1262000" cy="75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60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cxnSp>
        <p:nvCxnSpPr>
          <p:cNvPr id="356" name="Google Shape;356;p41"/>
          <p:cNvCxnSpPr/>
          <p:nvPr/>
        </p:nvCxnSpPr>
        <p:spPr>
          <a:xfrm>
            <a:off x="-148516" y="752733"/>
            <a:ext cx="12384400" cy="0"/>
          </a:xfrm>
          <a:prstGeom prst="straightConnector1">
            <a:avLst/>
          </a:prstGeom>
          <a:noFill/>
          <a:ln w="9525" cap="flat" cmpd="sng">
            <a:solidFill>
              <a:schemeClr val="dk1"/>
            </a:solidFill>
            <a:prstDash val="solid"/>
            <a:round/>
            <a:headEnd type="none" w="med" len="med"/>
            <a:tailEnd type="none" w="med" len="med"/>
          </a:ln>
        </p:spPr>
      </p:cxnSp>
      <p:cxnSp>
        <p:nvCxnSpPr>
          <p:cNvPr id="357" name="Google Shape;357;p41"/>
          <p:cNvCxnSpPr/>
          <p:nvPr/>
        </p:nvCxnSpPr>
        <p:spPr>
          <a:xfrm>
            <a:off x="-148516" y="6110167"/>
            <a:ext cx="123844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42740680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358"/>
        <p:cNvGrpSpPr/>
        <p:nvPr/>
      </p:nvGrpSpPr>
      <p:grpSpPr>
        <a:xfrm>
          <a:off x="0" y="0"/>
          <a:ext cx="0" cy="0"/>
          <a:chOff x="0" y="0"/>
          <a:chExt cx="0" cy="0"/>
        </a:xfrm>
      </p:grpSpPr>
      <p:sp>
        <p:nvSpPr>
          <p:cNvPr id="359" name="Google Shape;359;p42"/>
          <p:cNvSpPr/>
          <p:nvPr/>
        </p:nvSpPr>
        <p:spPr>
          <a:xfrm rot="10800000" flipH="1">
            <a:off x="2697895" y="1812311"/>
            <a:ext cx="5498767" cy="5334000"/>
          </a:xfrm>
          <a:custGeom>
            <a:avLst/>
            <a:gdLst/>
            <a:ahLst/>
            <a:cxnLst/>
            <a:rect l="l" t="t" r="r" b="b"/>
            <a:pathLst>
              <a:path w="164963" h="160020" extrusionOk="0">
                <a:moveTo>
                  <a:pt x="0" y="0"/>
                </a:moveTo>
                <a:lnTo>
                  <a:pt x="164963" y="0"/>
                </a:lnTo>
                <a:lnTo>
                  <a:pt x="119243" y="160020"/>
                </a:lnTo>
                <a:close/>
              </a:path>
            </a:pathLst>
          </a:custGeom>
          <a:solidFill>
            <a:srgbClr val="9EDDEF">
              <a:alpha val="29460"/>
            </a:srgbClr>
          </a:solidFill>
          <a:ln>
            <a:noFill/>
          </a:ln>
        </p:spPr>
      </p:sp>
      <p:sp>
        <p:nvSpPr>
          <p:cNvPr id="360" name="Google Shape;360;p42"/>
          <p:cNvSpPr/>
          <p:nvPr/>
        </p:nvSpPr>
        <p:spPr>
          <a:xfrm>
            <a:off x="5275434" y="-175442"/>
            <a:ext cx="7037233" cy="2133467"/>
          </a:xfrm>
          <a:custGeom>
            <a:avLst/>
            <a:gdLst/>
            <a:ahLst/>
            <a:cxnLst/>
            <a:rect l="l" t="t" r="r" b="b"/>
            <a:pathLst>
              <a:path w="211117" h="64004" extrusionOk="0">
                <a:moveTo>
                  <a:pt x="211117" y="4067"/>
                </a:moveTo>
                <a:lnTo>
                  <a:pt x="211117" y="0"/>
                </a:lnTo>
                <a:lnTo>
                  <a:pt x="36953" y="0"/>
                </a:lnTo>
                <a:lnTo>
                  <a:pt x="0" y="64004"/>
                </a:lnTo>
                <a:lnTo>
                  <a:pt x="177146" y="33493"/>
                </a:lnTo>
                <a:close/>
              </a:path>
            </a:pathLst>
          </a:custGeom>
          <a:solidFill>
            <a:srgbClr val="F7E5B7">
              <a:alpha val="52679"/>
            </a:srgbClr>
          </a:solidFill>
          <a:ln>
            <a:noFill/>
          </a:ln>
        </p:spPr>
      </p:sp>
      <p:sp>
        <p:nvSpPr>
          <p:cNvPr id="361" name="Google Shape;361;p42"/>
          <p:cNvSpPr/>
          <p:nvPr/>
        </p:nvSpPr>
        <p:spPr>
          <a:xfrm>
            <a:off x="-102967" y="1853501"/>
            <a:ext cx="6796200" cy="5444033"/>
          </a:xfrm>
          <a:custGeom>
            <a:avLst/>
            <a:gdLst/>
            <a:ahLst/>
            <a:cxnLst/>
            <a:rect l="l" t="t" r="r" b="b"/>
            <a:pathLst>
              <a:path w="203886" h="163321" extrusionOk="0">
                <a:moveTo>
                  <a:pt x="0" y="161256"/>
                </a:moveTo>
                <a:lnTo>
                  <a:pt x="0" y="61784"/>
                </a:lnTo>
                <a:lnTo>
                  <a:pt x="203886" y="0"/>
                </a:lnTo>
                <a:lnTo>
                  <a:pt x="80633" y="163321"/>
                </a:lnTo>
                <a:close/>
              </a:path>
            </a:pathLst>
          </a:custGeom>
          <a:solidFill>
            <a:srgbClr val="96B3C1">
              <a:alpha val="38840"/>
            </a:srgbClr>
          </a:solidFill>
          <a:ln>
            <a:noFill/>
          </a:ln>
        </p:spPr>
      </p:sp>
      <p:sp>
        <p:nvSpPr>
          <p:cNvPr id="362" name="Google Shape;362;p42"/>
          <p:cNvSpPr/>
          <p:nvPr/>
        </p:nvSpPr>
        <p:spPr>
          <a:xfrm rot="10800000" flipH="1">
            <a:off x="-82372" y="-123561"/>
            <a:ext cx="6569667" cy="4036533"/>
          </a:xfrm>
          <a:custGeom>
            <a:avLst/>
            <a:gdLst/>
            <a:ahLst/>
            <a:cxnLst/>
            <a:rect l="l" t="t" r="r" b="b"/>
            <a:pathLst>
              <a:path w="197090" h="121096" extrusionOk="0">
                <a:moveTo>
                  <a:pt x="0" y="0"/>
                </a:moveTo>
                <a:lnTo>
                  <a:pt x="0" y="121096"/>
                </a:lnTo>
                <a:lnTo>
                  <a:pt x="197090" y="121096"/>
                </a:lnTo>
                <a:lnTo>
                  <a:pt x="154459" y="48191"/>
                </a:lnTo>
                <a:close/>
              </a:path>
            </a:pathLst>
          </a:custGeom>
          <a:solidFill>
            <a:srgbClr val="9EDDEF">
              <a:alpha val="29460"/>
            </a:srgbClr>
          </a:solidFill>
          <a:ln>
            <a:noFill/>
          </a:ln>
        </p:spPr>
      </p:sp>
      <p:sp>
        <p:nvSpPr>
          <p:cNvPr id="363" name="Google Shape;363;p42"/>
          <p:cNvSpPr/>
          <p:nvPr/>
        </p:nvSpPr>
        <p:spPr>
          <a:xfrm rot="10800000" flipH="1">
            <a:off x="7311067" y="-41195"/>
            <a:ext cx="5004500" cy="7187533"/>
          </a:xfrm>
          <a:custGeom>
            <a:avLst/>
            <a:gdLst/>
            <a:ahLst/>
            <a:cxnLst/>
            <a:rect l="l" t="t" r="r" b="b"/>
            <a:pathLst>
              <a:path w="150135" h="215626" extrusionOk="0">
                <a:moveTo>
                  <a:pt x="26567" y="0"/>
                </a:moveTo>
                <a:lnTo>
                  <a:pt x="150135" y="0"/>
                </a:lnTo>
                <a:lnTo>
                  <a:pt x="150135" y="215626"/>
                </a:lnTo>
                <a:lnTo>
                  <a:pt x="0" y="92676"/>
                </a:lnTo>
                <a:close/>
              </a:path>
            </a:pathLst>
          </a:custGeom>
          <a:solidFill>
            <a:srgbClr val="EEEEEE">
              <a:alpha val="71880"/>
            </a:srgbClr>
          </a:solidFill>
          <a:ln>
            <a:noFill/>
          </a:ln>
        </p:spPr>
      </p:sp>
      <p:sp>
        <p:nvSpPr>
          <p:cNvPr id="364" name="Google Shape;364;p42"/>
          <p:cNvSpPr/>
          <p:nvPr/>
        </p:nvSpPr>
        <p:spPr>
          <a:xfrm>
            <a:off x="-32000" y="547400"/>
            <a:ext cx="12256000" cy="5763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42"/>
          <p:cNvSpPr txBox="1">
            <a:spLocks noGrp="1"/>
          </p:cNvSpPr>
          <p:nvPr>
            <p:ph type="body" idx="1"/>
          </p:nvPr>
        </p:nvSpPr>
        <p:spPr>
          <a:xfrm>
            <a:off x="950967" y="1797967"/>
            <a:ext cx="10290000" cy="4340400"/>
          </a:xfrm>
          <a:prstGeom prst="rect">
            <a:avLst/>
          </a:prstGeom>
        </p:spPr>
        <p:txBody>
          <a:bodyPr spcFirstLastPara="1" wrap="square" lIns="91425" tIns="91425" rIns="91425" bIns="91425" anchor="t" anchorCtr="0">
            <a:noAutofit/>
          </a:bodyPr>
          <a:lstStyle>
            <a:lvl1pPr marL="609585" lvl="0" indent="-457189" rtl="0">
              <a:lnSpc>
                <a:spcPct val="100000"/>
              </a:lnSpc>
              <a:spcBef>
                <a:spcPts val="0"/>
              </a:spcBef>
              <a:spcAft>
                <a:spcPts val="0"/>
              </a:spcAft>
              <a:buSzPts val="1800"/>
              <a:buFont typeface="Barlow"/>
              <a:buAutoNum type="arabicPeriod"/>
              <a:defRPr sz="1467">
                <a:latin typeface="Barlow"/>
                <a:ea typeface="Barlow"/>
                <a:cs typeface="Barlow"/>
                <a:sym typeface="Barlow"/>
              </a:defRPr>
            </a:lvl1pPr>
            <a:lvl2pPr marL="1219170" lvl="1" indent="-423323" rtl="0">
              <a:lnSpc>
                <a:spcPct val="100000"/>
              </a:lnSpc>
              <a:spcBef>
                <a:spcPts val="2133"/>
              </a:spcBef>
              <a:spcAft>
                <a:spcPts val="0"/>
              </a:spcAft>
              <a:buSzPts val="1400"/>
              <a:buChar char="○"/>
              <a:defRPr sz="1467">
                <a:latin typeface="Barlow"/>
                <a:ea typeface="Barlow"/>
                <a:cs typeface="Barlow"/>
                <a:sym typeface="Barlow"/>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366" name="Google Shape;366;p42"/>
          <p:cNvSpPr txBox="1">
            <a:spLocks noGrp="1"/>
          </p:cNvSpPr>
          <p:nvPr>
            <p:ph type="title"/>
          </p:nvPr>
        </p:nvSpPr>
        <p:spPr>
          <a:xfrm>
            <a:off x="1941000" y="910833"/>
            <a:ext cx="8310000" cy="70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7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cxnSp>
        <p:nvCxnSpPr>
          <p:cNvPr id="367" name="Google Shape;367;p42"/>
          <p:cNvCxnSpPr/>
          <p:nvPr/>
        </p:nvCxnSpPr>
        <p:spPr>
          <a:xfrm>
            <a:off x="-148516" y="752733"/>
            <a:ext cx="12384400" cy="0"/>
          </a:xfrm>
          <a:prstGeom prst="straightConnector1">
            <a:avLst/>
          </a:prstGeom>
          <a:noFill/>
          <a:ln w="9525" cap="flat" cmpd="sng">
            <a:solidFill>
              <a:schemeClr val="dk1"/>
            </a:solidFill>
            <a:prstDash val="solid"/>
            <a:round/>
            <a:headEnd type="none" w="med" len="med"/>
            <a:tailEnd type="none" w="med" len="med"/>
          </a:ln>
        </p:spPr>
      </p:cxnSp>
      <p:cxnSp>
        <p:nvCxnSpPr>
          <p:cNvPr id="368" name="Google Shape;368;p42"/>
          <p:cNvCxnSpPr/>
          <p:nvPr/>
        </p:nvCxnSpPr>
        <p:spPr>
          <a:xfrm>
            <a:off x="-148516" y="6110167"/>
            <a:ext cx="123844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17087189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blipFill>
          <a:blip r:embed="rId2">
            <a:alphaModFix/>
          </a:blip>
          <a:stretch>
            <a:fillRect/>
          </a:stretch>
        </a:blipFill>
        <a:effectLst/>
      </p:bgPr>
    </p:bg>
    <p:spTree>
      <p:nvGrpSpPr>
        <p:cNvPr id="1" name="Shape 392"/>
        <p:cNvGrpSpPr/>
        <p:nvPr/>
      </p:nvGrpSpPr>
      <p:grpSpPr>
        <a:xfrm>
          <a:off x="0" y="0"/>
          <a:ext cx="0" cy="0"/>
          <a:chOff x="0" y="0"/>
          <a:chExt cx="0" cy="0"/>
        </a:xfrm>
      </p:grpSpPr>
      <p:sp>
        <p:nvSpPr>
          <p:cNvPr id="393" name="Google Shape;393;p45"/>
          <p:cNvSpPr/>
          <p:nvPr/>
        </p:nvSpPr>
        <p:spPr>
          <a:xfrm rot="10800000" flipH="1">
            <a:off x="2697895" y="1812311"/>
            <a:ext cx="5498767" cy="5334000"/>
          </a:xfrm>
          <a:custGeom>
            <a:avLst/>
            <a:gdLst/>
            <a:ahLst/>
            <a:cxnLst/>
            <a:rect l="l" t="t" r="r" b="b"/>
            <a:pathLst>
              <a:path w="164963" h="160020" extrusionOk="0">
                <a:moveTo>
                  <a:pt x="0" y="0"/>
                </a:moveTo>
                <a:lnTo>
                  <a:pt x="164963" y="0"/>
                </a:lnTo>
                <a:lnTo>
                  <a:pt x="119243" y="160020"/>
                </a:lnTo>
                <a:close/>
              </a:path>
            </a:pathLst>
          </a:custGeom>
          <a:solidFill>
            <a:srgbClr val="9EDDEF">
              <a:alpha val="29460"/>
            </a:srgbClr>
          </a:solidFill>
          <a:ln>
            <a:noFill/>
          </a:ln>
        </p:spPr>
      </p:sp>
      <p:sp>
        <p:nvSpPr>
          <p:cNvPr id="394" name="Google Shape;394;p45"/>
          <p:cNvSpPr/>
          <p:nvPr/>
        </p:nvSpPr>
        <p:spPr>
          <a:xfrm>
            <a:off x="5275434" y="-175442"/>
            <a:ext cx="7037233" cy="2133467"/>
          </a:xfrm>
          <a:custGeom>
            <a:avLst/>
            <a:gdLst/>
            <a:ahLst/>
            <a:cxnLst/>
            <a:rect l="l" t="t" r="r" b="b"/>
            <a:pathLst>
              <a:path w="211117" h="64004" extrusionOk="0">
                <a:moveTo>
                  <a:pt x="211117" y="4067"/>
                </a:moveTo>
                <a:lnTo>
                  <a:pt x="211117" y="0"/>
                </a:lnTo>
                <a:lnTo>
                  <a:pt x="36953" y="0"/>
                </a:lnTo>
                <a:lnTo>
                  <a:pt x="0" y="64004"/>
                </a:lnTo>
                <a:lnTo>
                  <a:pt x="177146" y="33493"/>
                </a:lnTo>
                <a:close/>
              </a:path>
            </a:pathLst>
          </a:custGeom>
          <a:solidFill>
            <a:srgbClr val="F7E5B7">
              <a:alpha val="52679"/>
            </a:srgbClr>
          </a:solidFill>
          <a:ln>
            <a:noFill/>
          </a:ln>
        </p:spPr>
      </p:sp>
      <p:sp>
        <p:nvSpPr>
          <p:cNvPr id="395" name="Google Shape;395;p45"/>
          <p:cNvSpPr/>
          <p:nvPr/>
        </p:nvSpPr>
        <p:spPr>
          <a:xfrm>
            <a:off x="-102967" y="1853501"/>
            <a:ext cx="6796200" cy="5444033"/>
          </a:xfrm>
          <a:custGeom>
            <a:avLst/>
            <a:gdLst/>
            <a:ahLst/>
            <a:cxnLst/>
            <a:rect l="l" t="t" r="r" b="b"/>
            <a:pathLst>
              <a:path w="203886" h="163321" extrusionOk="0">
                <a:moveTo>
                  <a:pt x="0" y="161256"/>
                </a:moveTo>
                <a:lnTo>
                  <a:pt x="0" y="61784"/>
                </a:lnTo>
                <a:lnTo>
                  <a:pt x="203886" y="0"/>
                </a:lnTo>
                <a:lnTo>
                  <a:pt x="80633" y="163321"/>
                </a:lnTo>
                <a:close/>
              </a:path>
            </a:pathLst>
          </a:custGeom>
          <a:solidFill>
            <a:srgbClr val="96B3C1">
              <a:alpha val="38840"/>
            </a:srgbClr>
          </a:solidFill>
          <a:ln>
            <a:noFill/>
          </a:ln>
        </p:spPr>
      </p:sp>
      <p:sp>
        <p:nvSpPr>
          <p:cNvPr id="396" name="Google Shape;396;p45"/>
          <p:cNvSpPr/>
          <p:nvPr/>
        </p:nvSpPr>
        <p:spPr>
          <a:xfrm rot="10800000" flipH="1">
            <a:off x="-82372" y="-123561"/>
            <a:ext cx="6569667" cy="4036533"/>
          </a:xfrm>
          <a:custGeom>
            <a:avLst/>
            <a:gdLst/>
            <a:ahLst/>
            <a:cxnLst/>
            <a:rect l="l" t="t" r="r" b="b"/>
            <a:pathLst>
              <a:path w="197090" h="121096" extrusionOk="0">
                <a:moveTo>
                  <a:pt x="0" y="0"/>
                </a:moveTo>
                <a:lnTo>
                  <a:pt x="0" y="121096"/>
                </a:lnTo>
                <a:lnTo>
                  <a:pt x="197090" y="121096"/>
                </a:lnTo>
                <a:lnTo>
                  <a:pt x="154459" y="48191"/>
                </a:lnTo>
                <a:close/>
              </a:path>
            </a:pathLst>
          </a:custGeom>
          <a:solidFill>
            <a:srgbClr val="9EDDEF">
              <a:alpha val="29460"/>
            </a:srgbClr>
          </a:solidFill>
          <a:ln>
            <a:noFill/>
          </a:ln>
        </p:spPr>
      </p:sp>
      <p:sp>
        <p:nvSpPr>
          <p:cNvPr id="397" name="Google Shape;397;p45"/>
          <p:cNvSpPr/>
          <p:nvPr/>
        </p:nvSpPr>
        <p:spPr>
          <a:xfrm rot="10800000" flipH="1">
            <a:off x="7311067" y="-41195"/>
            <a:ext cx="5004500" cy="7187533"/>
          </a:xfrm>
          <a:custGeom>
            <a:avLst/>
            <a:gdLst/>
            <a:ahLst/>
            <a:cxnLst/>
            <a:rect l="l" t="t" r="r" b="b"/>
            <a:pathLst>
              <a:path w="150135" h="215626" extrusionOk="0">
                <a:moveTo>
                  <a:pt x="26567" y="0"/>
                </a:moveTo>
                <a:lnTo>
                  <a:pt x="150135" y="0"/>
                </a:lnTo>
                <a:lnTo>
                  <a:pt x="150135" y="215626"/>
                </a:lnTo>
                <a:lnTo>
                  <a:pt x="0" y="92676"/>
                </a:lnTo>
                <a:close/>
              </a:path>
            </a:pathLst>
          </a:custGeom>
          <a:solidFill>
            <a:srgbClr val="EEEEEE">
              <a:alpha val="71880"/>
            </a:srgbClr>
          </a:solidFill>
          <a:ln>
            <a:noFill/>
          </a:ln>
        </p:spPr>
      </p:sp>
      <p:sp>
        <p:nvSpPr>
          <p:cNvPr id="398" name="Google Shape;398;p45"/>
          <p:cNvSpPr/>
          <p:nvPr/>
        </p:nvSpPr>
        <p:spPr>
          <a:xfrm>
            <a:off x="-32000" y="547400"/>
            <a:ext cx="12256000" cy="5763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9" name="Google Shape;399;p45"/>
          <p:cNvSpPr txBox="1">
            <a:spLocks noGrp="1"/>
          </p:cNvSpPr>
          <p:nvPr>
            <p:ph type="title"/>
          </p:nvPr>
        </p:nvSpPr>
        <p:spPr>
          <a:xfrm>
            <a:off x="2632400" y="910833"/>
            <a:ext cx="6927200" cy="70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700"/>
              <a:buNone/>
              <a:defRPr sz="3600"/>
            </a:lvl1pPr>
            <a:lvl2pPr lvl="1" rtl="0">
              <a:spcBef>
                <a:spcPts val="0"/>
              </a:spcBef>
              <a:spcAft>
                <a:spcPts val="0"/>
              </a:spcAft>
              <a:buSzPts val="2700"/>
              <a:buNone/>
              <a:defRPr sz="3600"/>
            </a:lvl2pPr>
            <a:lvl3pPr lvl="2" rtl="0">
              <a:spcBef>
                <a:spcPts val="0"/>
              </a:spcBef>
              <a:spcAft>
                <a:spcPts val="0"/>
              </a:spcAft>
              <a:buSzPts val="2700"/>
              <a:buNone/>
              <a:defRPr sz="3600"/>
            </a:lvl3pPr>
            <a:lvl4pPr lvl="3" rtl="0">
              <a:spcBef>
                <a:spcPts val="0"/>
              </a:spcBef>
              <a:spcAft>
                <a:spcPts val="0"/>
              </a:spcAft>
              <a:buSzPts val="2700"/>
              <a:buNone/>
              <a:defRPr sz="3600"/>
            </a:lvl4pPr>
            <a:lvl5pPr lvl="4" rtl="0">
              <a:spcBef>
                <a:spcPts val="0"/>
              </a:spcBef>
              <a:spcAft>
                <a:spcPts val="0"/>
              </a:spcAft>
              <a:buSzPts val="2700"/>
              <a:buNone/>
              <a:defRPr sz="3600"/>
            </a:lvl5pPr>
            <a:lvl6pPr lvl="5" rtl="0">
              <a:spcBef>
                <a:spcPts val="0"/>
              </a:spcBef>
              <a:spcAft>
                <a:spcPts val="0"/>
              </a:spcAft>
              <a:buSzPts val="2700"/>
              <a:buNone/>
              <a:defRPr sz="3600"/>
            </a:lvl6pPr>
            <a:lvl7pPr lvl="6" rtl="0">
              <a:spcBef>
                <a:spcPts val="0"/>
              </a:spcBef>
              <a:spcAft>
                <a:spcPts val="0"/>
              </a:spcAft>
              <a:buSzPts val="2700"/>
              <a:buNone/>
              <a:defRPr sz="3600"/>
            </a:lvl7pPr>
            <a:lvl8pPr lvl="7" rtl="0">
              <a:spcBef>
                <a:spcPts val="0"/>
              </a:spcBef>
              <a:spcAft>
                <a:spcPts val="0"/>
              </a:spcAft>
              <a:buSzPts val="2700"/>
              <a:buNone/>
              <a:defRPr sz="3600"/>
            </a:lvl8pPr>
            <a:lvl9pPr lvl="8" rtl="0">
              <a:spcBef>
                <a:spcPts val="0"/>
              </a:spcBef>
              <a:spcAft>
                <a:spcPts val="0"/>
              </a:spcAft>
              <a:buSzPts val="2700"/>
              <a:buNone/>
              <a:defRPr sz="3600"/>
            </a:lvl9pPr>
          </a:lstStyle>
          <a:p>
            <a:endParaRPr/>
          </a:p>
        </p:txBody>
      </p:sp>
      <p:sp>
        <p:nvSpPr>
          <p:cNvPr id="400" name="Google Shape;400;p45"/>
          <p:cNvSpPr txBox="1">
            <a:spLocks noGrp="1"/>
          </p:cNvSpPr>
          <p:nvPr>
            <p:ph type="body" idx="1"/>
          </p:nvPr>
        </p:nvSpPr>
        <p:spPr>
          <a:xfrm>
            <a:off x="1593533" y="2214067"/>
            <a:ext cx="4625200" cy="27612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SzPts val="1200"/>
              <a:buChar char="●"/>
              <a:defRPr sz="1867"/>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cxnSp>
        <p:nvCxnSpPr>
          <p:cNvPr id="401" name="Google Shape;401;p45"/>
          <p:cNvCxnSpPr/>
          <p:nvPr/>
        </p:nvCxnSpPr>
        <p:spPr>
          <a:xfrm>
            <a:off x="-148516" y="752733"/>
            <a:ext cx="12384400" cy="0"/>
          </a:xfrm>
          <a:prstGeom prst="straightConnector1">
            <a:avLst/>
          </a:prstGeom>
          <a:noFill/>
          <a:ln w="9525" cap="flat" cmpd="sng">
            <a:solidFill>
              <a:schemeClr val="dk1"/>
            </a:solidFill>
            <a:prstDash val="solid"/>
            <a:round/>
            <a:headEnd type="none" w="med" len="med"/>
            <a:tailEnd type="none" w="med" len="med"/>
          </a:ln>
        </p:spPr>
      </p:cxnSp>
      <p:cxnSp>
        <p:nvCxnSpPr>
          <p:cNvPr id="402" name="Google Shape;402;p45"/>
          <p:cNvCxnSpPr/>
          <p:nvPr/>
        </p:nvCxnSpPr>
        <p:spPr>
          <a:xfrm>
            <a:off x="-148516" y="6110167"/>
            <a:ext cx="123844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26908818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bg>
      <p:bgPr>
        <a:blipFill>
          <a:blip r:embed="rId2">
            <a:alphaModFix/>
          </a:blip>
          <a:stretch>
            <a:fillRect/>
          </a:stretch>
        </a:blipFill>
        <a:effectLst/>
      </p:bgPr>
    </p:bg>
    <p:spTree>
      <p:nvGrpSpPr>
        <p:cNvPr id="1" name="Shape 403"/>
        <p:cNvGrpSpPr/>
        <p:nvPr/>
      </p:nvGrpSpPr>
      <p:grpSpPr>
        <a:xfrm>
          <a:off x="0" y="0"/>
          <a:ext cx="0" cy="0"/>
          <a:chOff x="0" y="0"/>
          <a:chExt cx="0" cy="0"/>
        </a:xfrm>
      </p:grpSpPr>
      <p:sp>
        <p:nvSpPr>
          <p:cNvPr id="404" name="Google Shape;404;p46"/>
          <p:cNvSpPr/>
          <p:nvPr/>
        </p:nvSpPr>
        <p:spPr>
          <a:xfrm>
            <a:off x="5066262" y="3048006"/>
            <a:ext cx="7311100" cy="4180700"/>
          </a:xfrm>
          <a:custGeom>
            <a:avLst/>
            <a:gdLst/>
            <a:ahLst/>
            <a:cxnLst/>
            <a:rect l="l" t="t" r="r" b="b"/>
            <a:pathLst>
              <a:path w="219333" h="125421" extrusionOk="0">
                <a:moveTo>
                  <a:pt x="0" y="51280"/>
                </a:moveTo>
                <a:lnTo>
                  <a:pt x="42631" y="125421"/>
                </a:lnTo>
                <a:lnTo>
                  <a:pt x="219333" y="125421"/>
                </a:lnTo>
                <a:lnTo>
                  <a:pt x="68580" y="0"/>
                </a:lnTo>
                <a:lnTo>
                  <a:pt x="47574" y="65491"/>
                </a:lnTo>
                <a:close/>
              </a:path>
            </a:pathLst>
          </a:custGeom>
          <a:solidFill>
            <a:srgbClr val="F7E5B7">
              <a:alpha val="52679"/>
            </a:srgbClr>
          </a:solidFill>
          <a:ln>
            <a:noFill/>
          </a:ln>
        </p:spPr>
      </p:sp>
      <p:sp>
        <p:nvSpPr>
          <p:cNvPr id="405" name="Google Shape;405;p46"/>
          <p:cNvSpPr/>
          <p:nvPr/>
        </p:nvSpPr>
        <p:spPr>
          <a:xfrm>
            <a:off x="-82372" y="3171567"/>
            <a:ext cx="6569667" cy="4036533"/>
          </a:xfrm>
          <a:custGeom>
            <a:avLst/>
            <a:gdLst/>
            <a:ahLst/>
            <a:cxnLst/>
            <a:rect l="l" t="t" r="r" b="b"/>
            <a:pathLst>
              <a:path w="197090" h="121096" extrusionOk="0">
                <a:moveTo>
                  <a:pt x="0" y="0"/>
                </a:moveTo>
                <a:lnTo>
                  <a:pt x="0" y="121096"/>
                </a:lnTo>
                <a:lnTo>
                  <a:pt x="197090" y="121096"/>
                </a:lnTo>
                <a:lnTo>
                  <a:pt x="154459" y="48191"/>
                </a:lnTo>
                <a:close/>
              </a:path>
            </a:pathLst>
          </a:custGeom>
          <a:solidFill>
            <a:srgbClr val="9EDDEF">
              <a:alpha val="29460"/>
            </a:srgbClr>
          </a:solidFill>
          <a:ln>
            <a:noFill/>
          </a:ln>
        </p:spPr>
      </p:sp>
      <p:sp>
        <p:nvSpPr>
          <p:cNvPr id="406" name="Google Shape;406;p46"/>
          <p:cNvSpPr/>
          <p:nvPr/>
        </p:nvSpPr>
        <p:spPr>
          <a:xfrm>
            <a:off x="-102972" y="-144167"/>
            <a:ext cx="6796200" cy="5375200"/>
          </a:xfrm>
          <a:custGeom>
            <a:avLst/>
            <a:gdLst/>
            <a:ahLst/>
            <a:cxnLst/>
            <a:rect l="l" t="t" r="r" b="b"/>
            <a:pathLst>
              <a:path w="203886" h="161256" extrusionOk="0">
                <a:moveTo>
                  <a:pt x="0" y="0"/>
                </a:moveTo>
                <a:lnTo>
                  <a:pt x="0" y="99472"/>
                </a:lnTo>
                <a:lnTo>
                  <a:pt x="203886" y="161256"/>
                </a:lnTo>
                <a:lnTo>
                  <a:pt x="83408" y="2471"/>
                </a:lnTo>
                <a:close/>
              </a:path>
            </a:pathLst>
          </a:custGeom>
          <a:solidFill>
            <a:srgbClr val="96B3C1">
              <a:alpha val="38840"/>
            </a:srgbClr>
          </a:solidFill>
          <a:ln>
            <a:noFill/>
          </a:ln>
        </p:spPr>
      </p:sp>
      <p:sp>
        <p:nvSpPr>
          <p:cNvPr id="407" name="Google Shape;407;p46"/>
          <p:cNvSpPr/>
          <p:nvPr/>
        </p:nvSpPr>
        <p:spPr>
          <a:xfrm>
            <a:off x="2683273" y="-32527"/>
            <a:ext cx="5498767" cy="5334000"/>
          </a:xfrm>
          <a:custGeom>
            <a:avLst/>
            <a:gdLst/>
            <a:ahLst/>
            <a:cxnLst/>
            <a:rect l="l" t="t" r="r" b="b"/>
            <a:pathLst>
              <a:path w="164963" h="160020" extrusionOk="0">
                <a:moveTo>
                  <a:pt x="0" y="0"/>
                </a:moveTo>
                <a:lnTo>
                  <a:pt x="164963" y="0"/>
                </a:lnTo>
                <a:lnTo>
                  <a:pt x="119243" y="160020"/>
                </a:lnTo>
                <a:close/>
              </a:path>
            </a:pathLst>
          </a:custGeom>
          <a:solidFill>
            <a:srgbClr val="9EDDEF">
              <a:alpha val="29460"/>
            </a:srgbClr>
          </a:solidFill>
          <a:ln>
            <a:noFill/>
          </a:ln>
        </p:spPr>
      </p:sp>
      <p:sp>
        <p:nvSpPr>
          <p:cNvPr id="408" name="Google Shape;408;p46"/>
          <p:cNvSpPr/>
          <p:nvPr/>
        </p:nvSpPr>
        <p:spPr>
          <a:xfrm>
            <a:off x="7296445" y="-17932"/>
            <a:ext cx="5004500" cy="7187533"/>
          </a:xfrm>
          <a:custGeom>
            <a:avLst/>
            <a:gdLst/>
            <a:ahLst/>
            <a:cxnLst/>
            <a:rect l="l" t="t" r="r" b="b"/>
            <a:pathLst>
              <a:path w="150135" h="215626" extrusionOk="0">
                <a:moveTo>
                  <a:pt x="26567" y="0"/>
                </a:moveTo>
                <a:lnTo>
                  <a:pt x="150135" y="0"/>
                </a:lnTo>
                <a:lnTo>
                  <a:pt x="150135" y="215626"/>
                </a:lnTo>
                <a:lnTo>
                  <a:pt x="0" y="92676"/>
                </a:lnTo>
                <a:close/>
              </a:path>
            </a:pathLst>
          </a:custGeom>
          <a:solidFill>
            <a:srgbClr val="EEEEEE">
              <a:alpha val="71880"/>
            </a:srgbClr>
          </a:solidFill>
          <a:ln>
            <a:noFill/>
          </a:ln>
        </p:spPr>
      </p:sp>
      <p:sp>
        <p:nvSpPr>
          <p:cNvPr id="409" name="Google Shape;409;p46"/>
          <p:cNvSpPr txBox="1">
            <a:spLocks noGrp="1"/>
          </p:cNvSpPr>
          <p:nvPr>
            <p:ph type="title"/>
          </p:nvPr>
        </p:nvSpPr>
        <p:spPr>
          <a:xfrm>
            <a:off x="3009400" y="1471600"/>
            <a:ext cx="6173200" cy="391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13333"/>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410" name="Google Shape;410;p46"/>
          <p:cNvSpPr/>
          <p:nvPr/>
        </p:nvSpPr>
        <p:spPr>
          <a:xfrm>
            <a:off x="-32000" y="547400"/>
            <a:ext cx="12256000" cy="5763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411" name="Google Shape;411;p46"/>
          <p:cNvCxnSpPr/>
          <p:nvPr/>
        </p:nvCxnSpPr>
        <p:spPr>
          <a:xfrm>
            <a:off x="-148516" y="752733"/>
            <a:ext cx="12384400" cy="0"/>
          </a:xfrm>
          <a:prstGeom prst="straightConnector1">
            <a:avLst/>
          </a:prstGeom>
          <a:noFill/>
          <a:ln w="9525" cap="flat" cmpd="sng">
            <a:solidFill>
              <a:schemeClr val="dk1"/>
            </a:solidFill>
            <a:prstDash val="solid"/>
            <a:round/>
            <a:headEnd type="none" w="med" len="med"/>
            <a:tailEnd type="none" w="med" len="med"/>
          </a:ln>
        </p:spPr>
      </p:cxnSp>
      <p:cxnSp>
        <p:nvCxnSpPr>
          <p:cNvPr id="412" name="Google Shape;412;p46"/>
          <p:cNvCxnSpPr/>
          <p:nvPr/>
        </p:nvCxnSpPr>
        <p:spPr>
          <a:xfrm>
            <a:off x="-148516" y="6110167"/>
            <a:ext cx="123844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31062929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413"/>
        <p:cNvGrpSpPr/>
        <p:nvPr/>
      </p:nvGrpSpPr>
      <p:grpSpPr>
        <a:xfrm>
          <a:off x="0" y="0"/>
          <a:ext cx="0" cy="0"/>
          <a:chOff x="0" y="0"/>
          <a:chExt cx="0" cy="0"/>
        </a:xfrm>
      </p:grpSpPr>
      <p:grpSp>
        <p:nvGrpSpPr>
          <p:cNvPr id="414" name="Google Shape;414;p47"/>
          <p:cNvGrpSpPr/>
          <p:nvPr/>
        </p:nvGrpSpPr>
        <p:grpSpPr>
          <a:xfrm>
            <a:off x="-316234" y="-282966"/>
            <a:ext cx="12650859" cy="7382276"/>
            <a:chOff x="-237175" y="-212225"/>
            <a:chExt cx="9488144" cy="5536707"/>
          </a:xfrm>
        </p:grpSpPr>
        <p:sp>
          <p:nvSpPr>
            <p:cNvPr id="415" name="Google Shape;415;p47"/>
            <p:cNvSpPr/>
            <p:nvPr/>
          </p:nvSpPr>
          <p:spPr>
            <a:xfrm>
              <a:off x="-237175" y="2127600"/>
              <a:ext cx="8462695" cy="3196882"/>
            </a:xfrm>
            <a:custGeom>
              <a:avLst/>
              <a:gdLst/>
              <a:ahLst/>
              <a:cxnLst/>
              <a:rect l="l" t="t" r="r" b="b"/>
              <a:pathLst>
                <a:path w="345064" h="110361" extrusionOk="0">
                  <a:moveTo>
                    <a:pt x="0" y="4994"/>
                  </a:moveTo>
                  <a:lnTo>
                    <a:pt x="0" y="110361"/>
                  </a:lnTo>
                  <a:lnTo>
                    <a:pt x="345064" y="110361"/>
                  </a:lnTo>
                  <a:lnTo>
                    <a:pt x="178774" y="0"/>
                  </a:lnTo>
                  <a:close/>
                </a:path>
              </a:pathLst>
            </a:custGeom>
            <a:solidFill>
              <a:srgbClr val="96B3C1">
                <a:alpha val="38840"/>
              </a:srgbClr>
            </a:solidFill>
            <a:ln>
              <a:noFill/>
            </a:ln>
          </p:spPr>
        </p:sp>
        <p:sp>
          <p:nvSpPr>
            <p:cNvPr id="416" name="Google Shape;416;p47"/>
            <p:cNvSpPr/>
            <p:nvPr/>
          </p:nvSpPr>
          <p:spPr>
            <a:xfrm>
              <a:off x="1623100" y="-210720"/>
              <a:ext cx="5122507" cy="1387179"/>
            </a:xfrm>
            <a:custGeom>
              <a:avLst/>
              <a:gdLst/>
              <a:ahLst/>
              <a:cxnLst/>
              <a:rect l="l" t="t" r="r" b="b"/>
              <a:pathLst>
                <a:path w="166789" h="55929" extrusionOk="0">
                  <a:moveTo>
                    <a:pt x="0" y="0"/>
                  </a:moveTo>
                  <a:lnTo>
                    <a:pt x="166789" y="0"/>
                  </a:lnTo>
                  <a:lnTo>
                    <a:pt x="114355" y="55929"/>
                  </a:lnTo>
                  <a:close/>
                </a:path>
              </a:pathLst>
            </a:custGeom>
            <a:solidFill>
              <a:srgbClr val="F7E5B7">
                <a:alpha val="52679"/>
              </a:srgbClr>
            </a:solidFill>
            <a:ln>
              <a:noFill/>
            </a:ln>
          </p:spPr>
        </p:sp>
        <p:sp>
          <p:nvSpPr>
            <p:cNvPr id="417" name="Google Shape;417;p47"/>
            <p:cNvSpPr/>
            <p:nvPr/>
          </p:nvSpPr>
          <p:spPr>
            <a:xfrm>
              <a:off x="5094677" y="-212225"/>
              <a:ext cx="4156292" cy="5536364"/>
            </a:xfrm>
            <a:custGeom>
              <a:avLst/>
              <a:gdLst/>
              <a:ahLst/>
              <a:cxnLst/>
              <a:rect l="l" t="t" r="r" b="b"/>
              <a:pathLst>
                <a:path w="135329" h="223218" extrusionOk="0">
                  <a:moveTo>
                    <a:pt x="53433" y="0"/>
                  </a:moveTo>
                  <a:lnTo>
                    <a:pt x="135329" y="0"/>
                  </a:lnTo>
                  <a:lnTo>
                    <a:pt x="135329" y="223218"/>
                  </a:lnTo>
                  <a:lnTo>
                    <a:pt x="101872" y="223218"/>
                  </a:lnTo>
                  <a:lnTo>
                    <a:pt x="0" y="57927"/>
                  </a:lnTo>
                  <a:close/>
                </a:path>
              </a:pathLst>
            </a:custGeom>
            <a:solidFill>
              <a:srgbClr val="9EDDEF">
                <a:alpha val="29460"/>
              </a:srgbClr>
            </a:solidFill>
            <a:ln>
              <a:noFill/>
            </a:ln>
          </p:spPr>
        </p:sp>
      </p:grpSp>
      <p:sp>
        <p:nvSpPr>
          <p:cNvPr id="418" name="Google Shape;418;p47"/>
          <p:cNvSpPr/>
          <p:nvPr/>
        </p:nvSpPr>
        <p:spPr>
          <a:xfrm>
            <a:off x="-32000" y="547400"/>
            <a:ext cx="12256000" cy="5763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9" name="Google Shape;419;p47"/>
          <p:cNvSpPr txBox="1">
            <a:spLocks noGrp="1"/>
          </p:cNvSpPr>
          <p:nvPr>
            <p:ph type="ctrTitle"/>
          </p:nvPr>
        </p:nvSpPr>
        <p:spPr>
          <a:xfrm>
            <a:off x="4109400" y="2086139"/>
            <a:ext cx="3973200" cy="151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33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20" name="Google Shape;420;p47"/>
          <p:cNvSpPr txBox="1">
            <a:spLocks noGrp="1"/>
          </p:cNvSpPr>
          <p:nvPr>
            <p:ph type="subTitle" idx="1"/>
          </p:nvPr>
        </p:nvSpPr>
        <p:spPr>
          <a:xfrm>
            <a:off x="3586200" y="3711772"/>
            <a:ext cx="5019600" cy="106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a:latin typeface="Barlow"/>
                <a:ea typeface="Barlow"/>
                <a:cs typeface="Barlow"/>
                <a:sym typeface="Barlow"/>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cxnSp>
        <p:nvCxnSpPr>
          <p:cNvPr id="421" name="Google Shape;421;p47"/>
          <p:cNvCxnSpPr/>
          <p:nvPr/>
        </p:nvCxnSpPr>
        <p:spPr>
          <a:xfrm>
            <a:off x="-148516" y="752733"/>
            <a:ext cx="12384400" cy="0"/>
          </a:xfrm>
          <a:prstGeom prst="straightConnector1">
            <a:avLst/>
          </a:prstGeom>
          <a:noFill/>
          <a:ln w="9525" cap="flat" cmpd="sng">
            <a:solidFill>
              <a:schemeClr val="dk1"/>
            </a:solidFill>
            <a:prstDash val="solid"/>
            <a:round/>
            <a:headEnd type="none" w="med" len="med"/>
            <a:tailEnd type="none" w="med" len="med"/>
          </a:ln>
        </p:spPr>
      </p:cxnSp>
      <p:cxnSp>
        <p:nvCxnSpPr>
          <p:cNvPr id="422" name="Google Shape;422;p47"/>
          <p:cNvCxnSpPr/>
          <p:nvPr/>
        </p:nvCxnSpPr>
        <p:spPr>
          <a:xfrm>
            <a:off x="-148516" y="6110167"/>
            <a:ext cx="123844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9171907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436"/>
        <p:cNvGrpSpPr/>
        <p:nvPr/>
      </p:nvGrpSpPr>
      <p:grpSpPr>
        <a:xfrm>
          <a:off x="0" y="0"/>
          <a:ext cx="0" cy="0"/>
          <a:chOff x="0" y="0"/>
          <a:chExt cx="0" cy="0"/>
        </a:xfrm>
      </p:grpSpPr>
    </p:spTree>
    <p:extLst>
      <p:ext uri="{BB962C8B-B14F-4D97-AF65-F5344CB8AC3E}">
        <p14:creationId xmlns:p14="http://schemas.microsoft.com/office/powerpoint/2010/main" val="37574873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437"/>
        <p:cNvGrpSpPr/>
        <p:nvPr/>
      </p:nvGrpSpPr>
      <p:grpSpPr>
        <a:xfrm>
          <a:off x="0" y="0"/>
          <a:ext cx="0" cy="0"/>
          <a:chOff x="0" y="0"/>
          <a:chExt cx="0" cy="0"/>
        </a:xfrm>
      </p:grpSpPr>
      <p:sp>
        <p:nvSpPr>
          <p:cNvPr id="438" name="Google Shape;438;p51"/>
          <p:cNvSpPr/>
          <p:nvPr/>
        </p:nvSpPr>
        <p:spPr>
          <a:xfrm rot="10800000" flipH="1">
            <a:off x="-326843" y="-72772"/>
            <a:ext cx="11485467" cy="7124759"/>
          </a:xfrm>
          <a:custGeom>
            <a:avLst/>
            <a:gdLst/>
            <a:ahLst/>
            <a:cxnLst/>
            <a:rect l="l" t="t" r="r" b="b"/>
            <a:pathLst>
              <a:path w="344564" h="221220" extrusionOk="0">
                <a:moveTo>
                  <a:pt x="128837" y="0"/>
                </a:moveTo>
                <a:lnTo>
                  <a:pt x="0" y="0"/>
                </a:lnTo>
                <a:lnTo>
                  <a:pt x="0" y="118350"/>
                </a:lnTo>
                <a:lnTo>
                  <a:pt x="178774" y="112358"/>
                </a:lnTo>
                <a:lnTo>
                  <a:pt x="344564" y="221220"/>
                </a:lnTo>
                <a:lnTo>
                  <a:pt x="243692" y="56428"/>
                </a:lnTo>
                <a:close/>
              </a:path>
            </a:pathLst>
          </a:custGeom>
          <a:solidFill>
            <a:srgbClr val="96B3C1">
              <a:alpha val="38840"/>
            </a:srgbClr>
          </a:solidFill>
          <a:ln>
            <a:noFill/>
          </a:ln>
        </p:spPr>
      </p:sp>
      <p:sp>
        <p:nvSpPr>
          <p:cNvPr id="439" name="Google Shape;439;p51"/>
          <p:cNvSpPr/>
          <p:nvPr/>
        </p:nvSpPr>
        <p:spPr>
          <a:xfrm rot="10800000" flipH="1">
            <a:off x="4011593" y="5222018"/>
            <a:ext cx="5559633" cy="1801287"/>
          </a:xfrm>
          <a:custGeom>
            <a:avLst/>
            <a:gdLst/>
            <a:ahLst/>
            <a:cxnLst/>
            <a:rect l="l" t="t" r="r" b="b"/>
            <a:pathLst>
              <a:path w="166789" h="55929" extrusionOk="0">
                <a:moveTo>
                  <a:pt x="0" y="0"/>
                </a:moveTo>
                <a:lnTo>
                  <a:pt x="166789" y="0"/>
                </a:lnTo>
                <a:lnTo>
                  <a:pt x="114355" y="55929"/>
                </a:lnTo>
                <a:close/>
              </a:path>
            </a:pathLst>
          </a:custGeom>
          <a:solidFill>
            <a:srgbClr val="F7E5B7">
              <a:alpha val="52679"/>
            </a:srgbClr>
          </a:solidFill>
          <a:ln>
            <a:noFill/>
          </a:ln>
        </p:spPr>
      </p:sp>
      <p:sp>
        <p:nvSpPr>
          <p:cNvPr id="440" name="Google Shape;440;p51"/>
          <p:cNvSpPr/>
          <p:nvPr/>
        </p:nvSpPr>
        <p:spPr>
          <a:xfrm rot="10800000" flipH="1">
            <a:off x="7790143" y="-116744"/>
            <a:ext cx="4510967" cy="7157857"/>
          </a:xfrm>
          <a:custGeom>
            <a:avLst/>
            <a:gdLst/>
            <a:ahLst/>
            <a:cxnLst/>
            <a:rect l="l" t="t" r="r" b="b"/>
            <a:pathLst>
              <a:path w="135329" h="223218" extrusionOk="0">
                <a:moveTo>
                  <a:pt x="53433" y="0"/>
                </a:moveTo>
                <a:lnTo>
                  <a:pt x="135329" y="0"/>
                </a:lnTo>
                <a:lnTo>
                  <a:pt x="135329" y="223218"/>
                </a:lnTo>
                <a:lnTo>
                  <a:pt x="101872" y="223218"/>
                </a:lnTo>
                <a:lnTo>
                  <a:pt x="0" y="57927"/>
                </a:lnTo>
                <a:close/>
              </a:path>
            </a:pathLst>
          </a:custGeom>
          <a:solidFill>
            <a:srgbClr val="9EDDEF">
              <a:alpha val="29460"/>
            </a:srgbClr>
          </a:solidFill>
          <a:ln>
            <a:noFill/>
          </a:ln>
        </p:spPr>
      </p:sp>
      <p:sp>
        <p:nvSpPr>
          <p:cNvPr id="441" name="Google Shape;441;p51"/>
          <p:cNvSpPr/>
          <p:nvPr/>
        </p:nvSpPr>
        <p:spPr>
          <a:xfrm>
            <a:off x="-32000" y="547400"/>
            <a:ext cx="12256000" cy="5763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2" name="Google Shape;442;p51"/>
          <p:cNvSpPr txBox="1">
            <a:spLocks noGrp="1"/>
          </p:cNvSpPr>
          <p:nvPr>
            <p:ph type="title"/>
          </p:nvPr>
        </p:nvSpPr>
        <p:spPr>
          <a:xfrm>
            <a:off x="1979903" y="4455967"/>
            <a:ext cx="3053600" cy="43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2667">
                <a:solidFill>
                  <a:schemeClr val="dk1"/>
                </a:solidFill>
              </a:defRPr>
            </a:lvl1pPr>
            <a:lvl2pPr lvl="1"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2pPr>
            <a:lvl3pPr lvl="2"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3pPr>
            <a:lvl4pPr lvl="3"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4pPr>
            <a:lvl5pPr lvl="4"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5pPr>
            <a:lvl6pPr lvl="5"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6pPr>
            <a:lvl7pPr lvl="6"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7pPr>
            <a:lvl8pPr lvl="7"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8pPr>
            <a:lvl9pPr lvl="8"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9pPr>
          </a:lstStyle>
          <a:p>
            <a:endParaRPr/>
          </a:p>
        </p:txBody>
      </p:sp>
      <p:sp>
        <p:nvSpPr>
          <p:cNvPr id="443" name="Google Shape;443;p51"/>
          <p:cNvSpPr txBox="1">
            <a:spLocks noGrp="1"/>
          </p:cNvSpPr>
          <p:nvPr>
            <p:ph type="title" idx="2" hasCustomPrompt="1"/>
          </p:nvPr>
        </p:nvSpPr>
        <p:spPr>
          <a:xfrm>
            <a:off x="3078903" y="2229500"/>
            <a:ext cx="855600" cy="38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Font typeface="Rozha One"/>
              <a:buNone/>
              <a:defRPr sz="2667">
                <a:latin typeface="Rozha One"/>
                <a:ea typeface="Rozha One"/>
                <a:cs typeface="Rozha One"/>
                <a:sym typeface="Rozha One"/>
              </a:defRPr>
            </a:lvl2pPr>
            <a:lvl3pPr lvl="2" algn="ctr" rtl="0">
              <a:spcBef>
                <a:spcPts val="0"/>
              </a:spcBef>
              <a:spcAft>
                <a:spcPts val="0"/>
              </a:spcAft>
              <a:buSzPts val="2000"/>
              <a:buFont typeface="Rozha One"/>
              <a:buNone/>
              <a:defRPr sz="2667">
                <a:latin typeface="Rozha One"/>
                <a:ea typeface="Rozha One"/>
                <a:cs typeface="Rozha One"/>
                <a:sym typeface="Rozha One"/>
              </a:defRPr>
            </a:lvl3pPr>
            <a:lvl4pPr lvl="3" algn="ctr" rtl="0">
              <a:spcBef>
                <a:spcPts val="0"/>
              </a:spcBef>
              <a:spcAft>
                <a:spcPts val="0"/>
              </a:spcAft>
              <a:buSzPts val="2000"/>
              <a:buFont typeface="Rozha One"/>
              <a:buNone/>
              <a:defRPr sz="2667">
                <a:latin typeface="Rozha One"/>
                <a:ea typeface="Rozha One"/>
                <a:cs typeface="Rozha One"/>
                <a:sym typeface="Rozha One"/>
              </a:defRPr>
            </a:lvl4pPr>
            <a:lvl5pPr lvl="4" algn="ctr" rtl="0">
              <a:spcBef>
                <a:spcPts val="0"/>
              </a:spcBef>
              <a:spcAft>
                <a:spcPts val="0"/>
              </a:spcAft>
              <a:buSzPts val="2000"/>
              <a:buFont typeface="Rozha One"/>
              <a:buNone/>
              <a:defRPr sz="2667">
                <a:latin typeface="Rozha One"/>
                <a:ea typeface="Rozha One"/>
                <a:cs typeface="Rozha One"/>
                <a:sym typeface="Rozha One"/>
              </a:defRPr>
            </a:lvl5pPr>
            <a:lvl6pPr lvl="5" algn="ctr" rtl="0">
              <a:spcBef>
                <a:spcPts val="0"/>
              </a:spcBef>
              <a:spcAft>
                <a:spcPts val="0"/>
              </a:spcAft>
              <a:buSzPts val="2000"/>
              <a:buFont typeface="Rozha One"/>
              <a:buNone/>
              <a:defRPr sz="2667">
                <a:latin typeface="Rozha One"/>
                <a:ea typeface="Rozha One"/>
                <a:cs typeface="Rozha One"/>
                <a:sym typeface="Rozha One"/>
              </a:defRPr>
            </a:lvl6pPr>
            <a:lvl7pPr lvl="6" algn="ctr" rtl="0">
              <a:spcBef>
                <a:spcPts val="0"/>
              </a:spcBef>
              <a:spcAft>
                <a:spcPts val="0"/>
              </a:spcAft>
              <a:buSzPts val="2000"/>
              <a:buFont typeface="Rozha One"/>
              <a:buNone/>
              <a:defRPr sz="2667">
                <a:latin typeface="Rozha One"/>
                <a:ea typeface="Rozha One"/>
                <a:cs typeface="Rozha One"/>
                <a:sym typeface="Rozha One"/>
              </a:defRPr>
            </a:lvl7pPr>
            <a:lvl8pPr lvl="7" algn="ctr" rtl="0">
              <a:spcBef>
                <a:spcPts val="0"/>
              </a:spcBef>
              <a:spcAft>
                <a:spcPts val="0"/>
              </a:spcAft>
              <a:buSzPts val="2000"/>
              <a:buFont typeface="Rozha One"/>
              <a:buNone/>
              <a:defRPr sz="2667">
                <a:latin typeface="Rozha One"/>
                <a:ea typeface="Rozha One"/>
                <a:cs typeface="Rozha One"/>
                <a:sym typeface="Rozha One"/>
              </a:defRPr>
            </a:lvl8pPr>
            <a:lvl9pPr lvl="8" algn="ctr" rtl="0">
              <a:spcBef>
                <a:spcPts val="0"/>
              </a:spcBef>
              <a:spcAft>
                <a:spcPts val="0"/>
              </a:spcAft>
              <a:buSzPts val="2000"/>
              <a:buFont typeface="Rozha One"/>
              <a:buNone/>
              <a:defRPr sz="2667">
                <a:latin typeface="Rozha One"/>
                <a:ea typeface="Rozha One"/>
                <a:cs typeface="Rozha One"/>
                <a:sym typeface="Rozha One"/>
              </a:defRPr>
            </a:lvl9pPr>
          </a:lstStyle>
          <a:p>
            <a:r>
              <a:t>xx%</a:t>
            </a:r>
          </a:p>
        </p:txBody>
      </p:sp>
      <p:sp>
        <p:nvSpPr>
          <p:cNvPr id="444" name="Google Shape;444;p51"/>
          <p:cNvSpPr txBox="1">
            <a:spLocks noGrp="1"/>
          </p:cNvSpPr>
          <p:nvPr>
            <p:ph type="title" idx="3" hasCustomPrompt="1"/>
          </p:nvPr>
        </p:nvSpPr>
        <p:spPr>
          <a:xfrm>
            <a:off x="3078903" y="3988601"/>
            <a:ext cx="855600" cy="38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667">
                <a:solidFill>
                  <a:schemeClr val="dk1"/>
                </a:solidFill>
              </a:defRPr>
            </a:lvl1pPr>
            <a:lvl2pPr lvl="1"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2pPr>
            <a:lvl3pPr lvl="2"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3pPr>
            <a:lvl4pPr lvl="3"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4pPr>
            <a:lvl5pPr lvl="4"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5pPr>
            <a:lvl6pPr lvl="5"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6pPr>
            <a:lvl7pPr lvl="6"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7pPr>
            <a:lvl8pPr lvl="7"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8pPr>
            <a:lvl9pPr lvl="8"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9pPr>
          </a:lstStyle>
          <a:p>
            <a:r>
              <a:t>xx%</a:t>
            </a:r>
          </a:p>
        </p:txBody>
      </p:sp>
      <p:sp>
        <p:nvSpPr>
          <p:cNvPr id="445" name="Google Shape;445;p51"/>
          <p:cNvSpPr txBox="1">
            <a:spLocks noGrp="1"/>
          </p:cNvSpPr>
          <p:nvPr>
            <p:ph type="title" idx="4"/>
          </p:nvPr>
        </p:nvSpPr>
        <p:spPr>
          <a:xfrm>
            <a:off x="7206697" y="4455967"/>
            <a:ext cx="2957200" cy="43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2667">
                <a:solidFill>
                  <a:schemeClr val="dk1"/>
                </a:solidFill>
              </a:defRPr>
            </a:lvl1pPr>
            <a:lvl2pPr lvl="1"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2pPr>
            <a:lvl3pPr lvl="2"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3pPr>
            <a:lvl4pPr lvl="3"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4pPr>
            <a:lvl5pPr lvl="4"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5pPr>
            <a:lvl6pPr lvl="5"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6pPr>
            <a:lvl7pPr lvl="6"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7pPr>
            <a:lvl8pPr lvl="7"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8pPr>
            <a:lvl9pPr lvl="8"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9pPr>
          </a:lstStyle>
          <a:p>
            <a:endParaRPr/>
          </a:p>
        </p:txBody>
      </p:sp>
      <p:sp>
        <p:nvSpPr>
          <p:cNvPr id="446" name="Google Shape;446;p51"/>
          <p:cNvSpPr txBox="1">
            <a:spLocks noGrp="1"/>
          </p:cNvSpPr>
          <p:nvPr>
            <p:ph type="title" idx="5"/>
          </p:nvPr>
        </p:nvSpPr>
        <p:spPr>
          <a:xfrm>
            <a:off x="1979903" y="2696900"/>
            <a:ext cx="3053600" cy="43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2667">
                <a:solidFill>
                  <a:schemeClr val="dk1"/>
                </a:solidFill>
              </a:defRPr>
            </a:lvl1pPr>
            <a:lvl2pPr lvl="1"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2pPr>
            <a:lvl3pPr lvl="2"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3pPr>
            <a:lvl4pPr lvl="3"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4pPr>
            <a:lvl5pPr lvl="4"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5pPr>
            <a:lvl6pPr lvl="5"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6pPr>
            <a:lvl7pPr lvl="6"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7pPr>
            <a:lvl8pPr lvl="7"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8pPr>
            <a:lvl9pPr lvl="8"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9pPr>
          </a:lstStyle>
          <a:p>
            <a:endParaRPr/>
          </a:p>
        </p:txBody>
      </p:sp>
      <p:sp>
        <p:nvSpPr>
          <p:cNvPr id="447" name="Google Shape;447;p51"/>
          <p:cNvSpPr txBox="1">
            <a:spLocks noGrp="1"/>
          </p:cNvSpPr>
          <p:nvPr>
            <p:ph type="title" idx="6"/>
          </p:nvPr>
        </p:nvSpPr>
        <p:spPr>
          <a:xfrm>
            <a:off x="7206697" y="2696900"/>
            <a:ext cx="2957200" cy="43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2667">
                <a:solidFill>
                  <a:schemeClr val="dk1"/>
                </a:solidFill>
              </a:defRPr>
            </a:lvl1pPr>
            <a:lvl2pPr lvl="1"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2pPr>
            <a:lvl3pPr lvl="2"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3pPr>
            <a:lvl4pPr lvl="3"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4pPr>
            <a:lvl5pPr lvl="4"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5pPr>
            <a:lvl6pPr lvl="5"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6pPr>
            <a:lvl7pPr lvl="6"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7pPr>
            <a:lvl8pPr lvl="7"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8pPr>
            <a:lvl9pPr lvl="8"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9pPr>
          </a:lstStyle>
          <a:p>
            <a:endParaRPr/>
          </a:p>
        </p:txBody>
      </p:sp>
      <p:sp>
        <p:nvSpPr>
          <p:cNvPr id="448" name="Google Shape;448;p51"/>
          <p:cNvSpPr txBox="1">
            <a:spLocks noGrp="1"/>
          </p:cNvSpPr>
          <p:nvPr>
            <p:ph type="title" idx="7" hasCustomPrompt="1"/>
          </p:nvPr>
        </p:nvSpPr>
        <p:spPr>
          <a:xfrm>
            <a:off x="8257497" y="2229500"/>
            <a:ext cx="855600" cy="38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Font typeface="Rozha One"/>
              <a:buNone/>
              <a:defRPr sz="2667">
                <a:latin typeface="Rozha One"/>
                <a:ea typeface="Rozha One"/>
                <a:cs typeface="Rozha One"/>
                <a:sym typeface="Rozha One"/>
              </a:defRPr>
            </a:lvl2pPr>
            <a:lvl3pPr lvl="2" algn="ctr" rtl="0">
              <a:spcBef>
                <a:spcPts val="0"/>
              </a:spcBef>
              <a:spcAft>
                <a:spcPts val="0"/>
              </a:spcAft>
              <a:buSzPts val="2000"/>
              <a:buFont typeface="Rozha One"/>
              <a:buNone/>
              <a:defRPr sz="2667">
                <a:latin typeface="Rozha One"/>
                <a:ea typeface="Rozha One"/>
                <a:cs typeface="Rozha One"/>
                <a:sym typeface="Rozha One"/>
              </a:defRPr>
            </a:lvl3pPr>
            <a:lvl4pPr lvl="3" algn="ctr" rtl="0">
              <a:spcBef>
                <a:spcPts val="0"/>
              </a:spcBef>
              <a:spcAft>
                <a:spcPts val="0"/>
              </a:spcAft>
              <a:buSzPts val="2000"/>
              <a:buFont typeface="Rozha One"/>
              <a:buNone/>
              <a:defRPr sz="2667">
                <a:latin typeface="Rozha One"/>
                <a:ea typeface="Rozha One"/>
                <a:cs typeface="Rozha One"/>
                <a:sym typeface="Rozha One"/>
              </a:defRPr>
            </a:lvl4pPr>
            <a:lvl5pPr lvl="4" algn="ctr" rtl="0">
              <a:spcBef>
                <a:spcPts val="0"/>
              </a:spcBef>
              <a:spcAft>
                <a:spcPts val="0"/>
              </a:spcAft>
              <a:buSzPts val="2000"/>
              <a:buFont typeface="Rozha One"/>
              <a:buNone/>
              <a:defRPr sz="2667">
                <a:latin typeface="Rozha One"/>
                <a:ea typeface="Rozha One"/>
                <a:cs typeface="Rozha One"/>
                <a:sym typeface="Rozha One"/>
              </a:defRPr>
            </a:lvl5pPr>
            <a:lvl6pPr lvl="5" algn="ctr" rtl="0">
              <a:spcBef>
                <a:spcPts val="0"/>
              </a:spcBef>
              <a:spcAft>
                <a:spcPts val="0"/>
              </a:spcAft>
              <a:buSzPts val="2000"/>
              <a:buFont typeface="Rozha One"/>
              <a:buNone/>
              <a:defRPr sz="2667">
                <a:latin typeface="Rozha One"/>
                <a:ea typeface="Rozha One"/>
                <a:cs typeface="Rozha One"/>
                <a:sym typeface="Rozha One"/>
              </a:defRPr>
            </a:lvl6pPr>
            <a:lvl7pPr lvl="6" algn="ctr" rtl="0">
              <a:spcBef>
                <a:spcPts val="0"/>
              </a:spcBef>
              <a:spcAft>
                <a:spcPts val="0"/>
              </a:spcAft>
              <a:buSzPts val="2000"/>
              <a:buFont typeface="Rozha One"/>
              <a:buNone/>
              <a:defRPr sz="2667">
                <a:latin typeface="Rozha One"/>
                <a:ea typeface="Rozha One"/>
                <a:cs typeface="Rozha One"/>
                <a:sym typeface="Rozha One"/>
              </a:defRPr>
            </a:lvl7pPr>
            <a:lvl8pPr lvl="7" algn="ctr" rtl="0">
              <a:spcBef>
                <a:spcPts val="0"/>
              </a:spcBef>
              <a:spcAft>
                <a:spcPts val="0"/>
              </a:spcAft>
              <a:buSzPts val="2000"/>
              <a:buFont typeface="Rozha One"/>
              <a:buNone/>
              <a:defRPr sz="2667">
                <a:latin typeface="Rozha One"/>
                <a:ea typeface="Rozha One"/>
                <a:cs typeface="Rozha One"/>
                <a:sym typeface="Rozha One"/>
              </a:defRPr>
            </a:lvl8pPr>
            <a:lvl9pPr lvl="8" algn="ctr" rtl="0">
              <a:spcBef>
                <a:spcPts val="0"/>
              </a:spcBef>
              <a:spcAft>
                <a:spcPts val="0"/>
              </a:spcAft>
              <a:buSzPts val="2000"/>
              <a:buFont typeface="Rozha One"/>
              <a:buNone/>
              <a:defRPr sz="2667">
                <a:latin typeface="Rozha One"/>
                <a:ea typeface="Rozha One"/>
                <a:cs typeface="Rozha One"/>
                <a:sym typeface="Rozha One"/>
              </a:defRPr>
            </a:lvl9pPr>
          </a:lstStyle>
          <a:p>
            <a:r>
              <a:t>xx%</a:t>
            </a:r>
          </a:p>
        </p:txBody>
      </p:sp>
      <p:sp>
        <p:nvSpPr>
          <p:cNvPr id="449" name="Google Shape;449;p51"/>
          <p:cNvSpPr txBox="1">
            <a:spLocks noGrp="1"/>
          </p:cNvSpPr>
          <p:nvPr>
            <p:ph type="title" idx="8" hasCustomPrompt="1"/>
          </p:nvPr>
        </p:nvSpPr>
        <p:spPr>
          <a:xfrm>
            <a:off x="8257497" y="3986229"/>
            <a:ext cx="855600" cy="38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667">
                <a:solidFill>
                  <a:schemeClr val="dk1"/>
                </a:solidFill>
              </a:defRPr>
            </a:lvl1pPr>
            <a:lvl2pPr lvl="1"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2pPr>
            <a:lvl3pPr lvl="2"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3pPr>
            <a:lvl4pPr lvl="3"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4pPr>
            <a:lvl5pPr lvl="4"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5pPr>
            <a:lvl6pPr lvl="5"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6pPr>
            <a:lvl7pPr lvl="6"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7pPr>
            <a:lvl8pPr lvl="7"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8pPr>
            <a:lvl9pPr lvl="8"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9pPr>
          </a:lstStyle>
          <a:p>
            <a:r>
              <a:t>xx%</a:t>
            </a:r>
          </a:p>
        </p:txBody>
      </p:sp>
      <p:sp>
        <p:nvSpPr>
          <p:cNvPr id="450" name="Google Shape;450;p51"/>
          <p:cNvSpPr txBox="1">
            <a:spLocks noGrp="1"/>
          </p:cNvSpPr>
          <p:nvPr>
            <p:ph type="subTitle" idx="1"/>
          </p:nvPr>
        </p:nvSpPr>
        <p:spPr>
          <a:xfrm>
            <a:off x="1870703" y="3158293"/>
            <a:ext cx="3272000" cy="31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800"/>
              <a:buNone/>
              <a:defRPr sz="1867">
                <a:solidFill>
                  <a:schemeClr val="dk1"/>
                </a:solidFill>
              </a:defRPr>
            </a:lvl1pPr>
            <a:lvl2pPr lvl="1" algn="ctr" rtl="0">
              <a:lnSpc>
                <a:spcPct val="100000"/>
              </a:lnSpc>
              <a:spcBef>
                <a:spcPts val="0"/>
              </a:spcBef>
              <a:spcAft>
                <a:spcPts val="0"/>
              </a:spcAft>
              <a:buClr>
                <a:schemeClr val="dk1"/>
              </a:buClr>
              <a:buSzPts val="2800"/>
              <a:buNone/>
              <a:defRPr sz="3733">
                <a:solidFill>
                  <a:schemeClr val="dk1"/>
                </a:solidFill>
              </a:defRPr>
            </a:lvl2pPr>
            <a:lvl3pPr lvl="2" algn="ctr" rtl="0">
              <a:lnSpc>
                <a:spcPct val="100000"/>
              </a:lnSpc>
              <a:spcBef>
                <a:spcPts val="0"/>
              </a:spcBef>
              <a:spcAft>
                <a:spcPts val="0"/>
              </a:spcAft>
              <a:buClr>
                <a:schemeClr val="dk1"/>
              </a:buClr>
              <a:buSzPts val="2800"/>
              <a:buNone/>
              <a:defRPr sz="3733">
                <a:solidFill>
                  <a:schemeClr val="dk1"/>
                </a:solidFill>
              </a:defRPr>
            </a:lvl3pPr>
            <a:lvl4pPr lvl="3" algn="ctr" rtl="0">
              <a:lnSpc>
                <a:spcPct val="100000"/>
              </a:lnSpc>
              <a:spcBef>
                <a:spcPts val="0"/>
              </a:spcBef>
              <a:spcAft>
                <a:spcPts val="0"/>
              </a:spcAft>
              <a:buClr>
                <a:schemeClr val="dk1"/>
              </a:buClr>
              <a:buSzPts val="2800"/>
              <a:buNone/>
              <a:defRPr sz="3733">
                <a:solidFill>
                  <a:schemeClr val="dk1"/>
                </a:solidFill>
              </a:defRPr>
            </a:lvl4pPr>
            <a:lvl5pPr lvl="4" algn="ctr" rtl="0">
              <a:lnSpc>
                <a:spcPct val="100000"/>
              </a:lnSpc>
              <a:spcBef>
                <a:spcPts val="0"/>
              </a:spcBef>
              <a:spcAft>
                <a:spcPts val="0"/>
              </a:spcAft>
              <a:buClr>
                <a:schemeClr val="dk1"/>
              </a:buClr>
              <a:buSzPts val="2800"/>
              <a:buNone/>
              <a:defRPr sz="3733">
                <a:solidFill>
                  <a:schemeClr val="dk1"/>
                </a:solidFill>
              </a:defRPr>
            </a:lvl5pPr>
            <a:lvl6pPr lvl="5" algn="ctr" rtl="0">
              <a:lnSpc>
                <a:spcPct val="100000"/>
              </a:lnSpc>
              <a:spcBef>
                <a:spcPts val="0"/>
              </a:spcBef>
              <a:spcAft>
                <a:spcPts val="0"/>
              </a:spcAft>
              <a:buClr>
                <a:schemeClr val="dk1"/>
              </a:buClr>
              <a:buSzPts val="2800"/>
              <a:buNone/>
              <a:defRPr sz="3733">
                <a:solidFill>
                  <a:schemeClr val="dk1"/>
                </a:solidFill>
              </a:defRPr>
            </a:lvl6pPr>
            <a:lvl7pPr lvl="6" algn="ctr" rtl="0">
              <a:lnSpc>
                <a:spcPct val="100000"/>
              </a:lnSpc>
              <a:spcBef>
                <a:spcPts val="0"/>
              </a:spcBef>
              <a:spcAft>
                <a:spcPts val="0"/>
              </a:spcAft>
              <a:buClr>
                <a:schemeClr val="dk1"/>
              </a:buClr>
              <a:buSzPts val="2800"/>
              <a:buNone/>
              <a:defRPr sz="3733">
                <a:solidFill>
                  <a:schemeClr val="dk1"/>
                </a:solidFill>
              </a:defRPr>
            </a:lvl7pPr>
            <a:lvl8pPr lvl="7" algn="ctr" rtl="0">
              <a:lnSpc>
                <a:spcPct val="100000"/>
              </a:lnSpc>
              <a:spcBef>
                <a:spcPts val="0"/>
              </a:spcBef>
              <a:spcAft>
                <a:spcPts val="0"/>
              </a:spcAft>
              <a:buClr>
                <a:schemeClr val="dk1"/>
              </a:buClr>
              <a:buSzPts val="2800"/>
              <a:buNone/>
              <a:defRPr sz="3733">
                <a:solidFill>
                  <a:schemeClr val="dk1"/>
                </a:solidFill>
              </a:defRPr>
            </a:lvl8pPr>
            <a:lvl9pPr lvl="8" algn="ctr"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451" name="Google Shape;451;p51"/>
          <p:cNvSpPr txBox="1">
            <a:spLocks noGrp="1"/>
          </p:cNvSpPr>
          <p:nvPr>
            <p:ph type="subTitle" idx="9"/>
          </p:nvPr>
        </p:nvSpPr>
        <p:spPr>
          <a:xfrm>
            <a:off x="7049297" y="3158293"/>
            <a:ext cx="3272000" cy="31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800"/>
              <a:buNone/>
              <a:defRPr sz="1867">
                <a:solidFill>
                  <a:schemeClr val="dk1"/>
                </a:solidFill>
              </a:defRPr>
            </a:lvl1pPr>
            <a:lvl2pPr lvl="1" algn="ctr" rtl="0">
              <a:lnSpc>
                <a:spcPct val="100000"/>
              </a:lnSpc>
              <a:spcBef>
                <a:spcPts val="0"/>
              </a:spcBef>
              <a:spcAft>
                <a:spcPts val="0"/>
              </a:spcAft>
              <a:buClr>
                <a:schemeClr val="dk1"/>
              </a:buClr>
              <a:buSzPts val="2800"/>
              <a:buNone/>
              <a:defRPr sz="3733">
                <a:solidFill>
                  <a:schemeClr val="dk1"/>
                </a:solidFill>
              </a:defRPr>
            </a:lvl2pPr>
            <a:lvl3pPr lvl="2" algn="ctr" rtl="0">
              <a:lnSpc>
                <a:spcPct val="100000"/>
              </a:lnSpc>
              <a:spcBef>
                <a:spcPts val="0"/>
              </a:spcBef>
              <a:spcAft>
                <a:spcPts val="0"/>
              </a:spcAft>
              <a:buClr>
                <a:schemeClr val="dk1"/>
              </a:buClr>
              <a:buSzPts val="2800"/>
              <a:buNone/>
              <a:defRPr sz="3733">
                <a:solidFill>
                  <a:schemeClr val="dk1"/>
                </a:solidFill>
              </a:defRPr>
            </a:lvl3pPr>
            <a:lvl4pPr lvl="3" algn="ctr" rtl="0">
              <a:lnSpc>
                <a:spcPct val="100000"/>
              </a:lnSpc>
              <a:spcBef>
                <a:spcPts val="0"/>
              </a:spcBef>
              <a:spcAft>
                <a:spcPts val="0"/>
              </a:spcAft>
              <a:buClr>
                <a:schemeClr val="dk1"/>
              </a:buClr>
              <a:buSzPts val="2800"/>
              <a:buNone/>
              <a:defRPr sz="3733">
                <a:solidFill>
                  <a:schemeClr val="dk1"/>
                </a:solidFill>
              </a:defRPr>
            </a:lvl4pPr>
            <a:lvl5pPr lvl="4" algn="ctr" rtl="0">
              <a:lnSpc>
                <a:spcPct val="100000"/>
              </a:lnSpc>
              <a:spcBef>
                <a:spcPts val="0"/>
              </a:spcBef>
              <a:spcAft>
                <a:spcPts val="0"/>
              </a:spcAft>
              <a:buClr>
                <a:schemeClr val="dk1"/>
              </a:buClr>
              <a:buSzPts val="2800"/>
              <a:buNone/>
              <a:defRPr sz="3733">
                <a:solidFill>
                  <a:schemeClr val="dk1"/>
                </a:solidFill>
              </a:defRPr>
            </a:lvl5pPr>
            <a:lvl6pPr lvl="5" algn="ctr" rtl="0">
              <a:lnSpc>
                <a:spcPct val="100000"/>
              </a:lnSpc>
              <a:spcBef>
                <a:spcPts val="0"/>
              </a:spcBef>
              <a:spcAft>
                <a:spcPts val="0"/>
              </a:spcAft>
              <a:buClr>
                <a:schemeClr val="dk1"/>
              </a:buClr>
              <a:buSzPts val="2800"/>
              <a:buNone/>
              <a:defRPr sz="3733">
                <a:solidFill>
                  <a:schemeClr val="dk1"/>
                </a:solidFill>
              </a:defRPr>
            </a:lvl6pPr>
            <a:lvl7pPr lvl="6" algn="ctr" rtl="0">
              <a:lnSpc>
                <a:spcPct val="100000"/>
              </a:lnSpc>
              <a:spcBef>
                <a:spcPts val="0"/>
              </a:spcBef>
              <a:spcAft>
                <a:spcPts val="0"/>
              </a:spcAft>
              <a:buClr>
                <a:schemeClr val="dk1"/>
              </a:buClr>
              <a:buSzPts val="2800"/>
              <a:buNone/>
              <a:defRPr sz="3733">
                <a:solidFill>
                  <a:schemeClr val="dk1"/>
                </a:solidFill>
              </a:defRPr>
            </a:lvl7pPr>
            <a:lvl8pPr lvl="7" algn="ctr" rtl="0">
              <a:lnSpc>
                <a:spcPct val="100000"/>
              </a:lnSpc>
              <a:spcBef>
                <a:spcPts val="0"/>
              </a:spcBef>
              <a:spcAft>
                <a:spcPts val="0"/>
              </a:spcAft>
              <a:buClr>
                <a:schemeClr val="dk1"/>
              </a:buClr>
              <a:buSzPts val="2800"/>
              <a:buNone/>
              <a:defRPr sz="3733">
                <a:solidFill>
                  <a:schemeClr val="dk1"/>
                </a:solidFill>
              </a:defRPr>
            </a:lvl8pPr>
            <a:lvl9pPr lvl="8" algn="ctr"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452" name="Google Shape;452;p51"/>
          <p:cNvSpPr txBox="1">
            <a:spLocks noGrp="1"/>
          </p:cNvSpPr>
          <p:nvPr>
            <p:ph type="subTitle" idx="13"/>
          </p:nvPr>
        </p:nvSpPr>
        <p:spPr>
          <a:xfrm>
            <a:off x="1870703" y="4917497"/>
            <a:ext cx="3272000" cy="31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800"/>
              <a:buNone/>
              <a:defRPr sz="1867">
                <a:solidFill>
                  <a:schemeClr val="dk1"/>
                </a:solidFill>
              </a:defRPr>
            </a:lvl1pPr>
            <a:lvl2pPr lvl="1" algn="ctr" rtl="0">
              <a:lnSpc>
                <a:spcPct val="100000"/>
              </a:lnSpc>
              <a:spcBef>
                <a:spcPts val="0"/>
              </a:spcBef>
              <a:spcAft>
                <a:spcPts val="0"/>
              </a:spcAft>
              <a:buClr>
                <a:schemeClr val="dk1"/>
              </a:buClr>
              <a:buSzPts val="2800"/>
              <a:buNone/>
              <a:defRPr sz="3733">
                <a:solidFill>
                  <a:schemeClr val="dk1"/>
                </a:solidFill>
              </a:defRPr>
            </a:lvl2pPr>
            <a:lvl3pPr lvl="2" algn="ctr" rtl="0">
              <a:lnSpc>
                <a:spcPct val="100000"/>
              </a:lnSpc>
              <a:spcBef>
                <a:spcPts val="0"/>
              </a:spcBef>
              <a:spcAft>
                <a:spcPts val="0"/>
              </a:spcAft>
              <a:buClr>
                <a:schemeClr val="dk1"/>
              </a:buClr>
              <a:buSzPts val="2800"/>
              <a:buNone/>
              <a:defRPr sz="3733">
                <a:solidFill>
                  <a:schemeClr val="dk1"/>
                </a:solidFill>
              </a:defRPr>
            </a:lvl3pPr>
            <a:lvl4pPr lvl="3" algn="ctr" rtl="0">
              <a:lnSpc>
                <a:spcPct val="100000"/>
              </a:lnSpc>
              <a:spcBef>
                <a:spcPts val="0"/>
              </a:spcBef>
              <a:spcAft>
                <a:spcPts val="0"/>
              </a:spcAft>
              <a:buClr>
                <a:schemeClr val="dk1"/>
              </a:buClr>
              <a:buSzPts val="2800"/>
              <a:buNone/>
              <a:defRPr sz="3733">
                <a:solidFill>
                  <a:schemeClr val="dk1"/>
                </a:solidFill>
              </a:defRPr>
            </a:lvl4pPr>
            <a:lvl5pPr lvl="4" algn="ctr" rtl="0">
              <a:lnSpc>
                <a:spcPct val="100000"/>
              </a:lnSpc>
              <a:spcBef>
                <a:spcPts val="0"/>
              </a:spcBef>
              <a:spcAft>
                <a:spcPts val="0"/>
              </a:spcAft>
              <a:buClr>
                <a:schemeClr val="dk1"/>
              </a:buClr>
              <a:buSzPts val="2800"/>
              <a:buNone/>
              <a:defRPr sz="3733">
                <a:solidFill>
                  <a:schemeClr val="dk1"/>
                </a:solidFill>
              </a:defRPr>
            </a:lvl5pPr>
            <a:lvl6pPr lvl="5" algn="ctr" rtl="0">
              <a:lnSpc>
                <a:spcPct val="100000"/>
              </a:lnSpc>
              <a:spcBef>
                <a:spcPts val="0"/>
              </a:spcBef>
              <a:spcAft>
                <a:spcPts val="0"/>
              </a:spcAft>
              <a:buClr>
                <a:schemeClr val="dk1"/>
              </a:buClr>
              <a:buSzPts val="2800"/>
              <a:buNone/>
              <a:defRPr sz="3733">
                <a:solidFill>
                  <a:schemeClr val="dk1"/>
                </a:solidFill>
              </a:defRPr>
            </a:lvl6pPr>
            <a:lvl7pPr lvl="6" algn="ctr" rtl="0">
              <a:lnSpc>
                <a:spcPct val="100000"/>
              </a:lnSpc>
              <a:spcBef>
                <a:spcPts val="0"/>
              </a:spcBef>
              <a:spcAft>
                <a:spcPts val="0"/>
              </a:spcAft>
              <a:buClr>
                <a:schemeClr val="dk1"/>
              </a:buClr>
              <a:buSzPts val="2800"/>
              <a:buNone/>
              <a:defRPr sz="3733">
                <a:solidFill>
                  <a:schemeClr val="dk1"/>
                </a:solidFill>
              </a:defRPr>
            </a:lvl7pPr>
            <a:lvl8pPr lvl="7" algn="ctr" rtl="0">
              <a:lnSpc>
                <a:spcPct val="100000"/>
              </a:lnSpc>
              <a:spcBef>
                <a:spcPts val="0"/>
              </a:spcBef>
              <a:spcAft>
                <a:spcPts val="0"/>
              </a:spcAft>
              <a:buClr>
                <a:schemeClr val="dk1"/>
              </a:buClr>
              <a:buSzPts val="2800"/>
              <a:buNone/>
              <a:defRPr sz="3733">
                <a:solidFill>
                  <a:schemeClr val="dk1"/>
                </a:solidFill>
              </a:defRPr>
            </a:lvl8pPr>
            <a:lvl9pPr lvl="8" algn="ctr"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453" name="Google Shape;453;p51"/>
          <p:cNvSpPr txBox="1">
            <a:spLocks noGrp="1"/>
          </p:cNvSpPr>
          <p:nvPr>
            <p:ph type="subTitle" idx="14"/>
          </p:nvPr>
        </p:nvSpPr>
        <p:spPr>
          <a:xfrm>
            <a:off x="7049297" y="4917497"/>
            <a:ext cx="3272000" cy="31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800"/>
              <a:buNone/>
              <a:defRPr sz="1867">
                <a:solidFill>
                  <a:schemeClr val="dk1"/>
                </a:solidFill>
              </a:defRPr>
            </a:lvl1pPr>
            <a:lvl2pPr lvl="1" algn="ctr" rtl="0">
              <a:lnSpc>
                <a:spcPct val="100000"/>
              </a:lnSpc>
              <a:spcBef>
                <a:spcPts val="0"/>
              </a:spcBef>
              <a:spcAft>
                <a:spcPts val="0"/>
              </a:spcAft>
              <a:buClr>
                <a:schemeClr val="dk1"/>
              </a:buClr>
              <a:buSzPts val="2800"/>
              <a:buNone/>
              <a:defRPr sz="3733">
                <a:solidFill>
                  <a:schemeClr val="dk1"/>
                </a:solidFill>
              </a:defRPr>
            </a:lvl2pPr>
            <a:lvl3pPr lvl="2" algn="ctr" rtl="0">
              <a:lnSpc>
                <a:spcPct val="100000"/>
              </a:lnSpc>
              <a:spcBef>
                <a:spcPts val="0"/>
              </a:spcBef>
              <a:spcAft>
                <a:spcPts val="0"/>
              </a:spcAft>
              <a:buClr>
                <a:schemeClr val="dk1"/>
              </a:buClr>
              <a:buSzPts val="2800"/>
              <a:buNone/>
              <a:defRPr sz="3733">
                <a:solidFill>
                  <a:schemeClr val="dk1"/>
                </a:solidFill>
              </a:defRPr>
            </a:lvl3pPr>
            <a:lvl4pPr lvl="3" algn="ctr" rtl="0">
              <a:lnSpc>
                <a:spcPct val="100000"/>
              </a:lnSpc>
              <a:spcBef>
                <a:spcPts val="0"/>
              </a:spcBef>
              <a:spcAft>
                <a:spcPts val="0"/>
              </a:spcAft>
              <a:buClr>
                <a:schemeClr val="dk1"/>
              </a:buClr>
              <a:buSzPts val="2800"/>
              <a:buNone/>
              <a:defRPr sz="3733">
                <a:solidFill>
                  <a:schemeClr val="dk1"/>
                </a:solidFill>
              </a:defRPr>
            </a:lvl4pPr>
            <a:lvl5pPr lvl="4" algn="ctr" rtl="0">
              <a:lnSpc>
                <a:spcPct val="100000"/>
              </a:lnSpc>
              <a:spcBef>
                <a:spcPts val="0"/>
              </a:spcBef>
              <a:spcAft>
                <a:spcPts val="0"/>
              </a:spcAft>
              <a:buClr>
                <a:schemeClr val="dk1"/>
              </a:buClr>
              <a:buSzPts val="2800"/>
              <a:buNone/>
              <a:defRPr sz="3733">
                <a:solidFill>
                  <a:schemeClr val="dk1"/>
                </a:solidFill>
              </a:defRPr>
            </a:lvl5pPr>
            <a:lvl6pPr lvl="5" algn="ctr" rtl="0">
              <a:lnSpc>
                <a:spcPct val="100000"/>
              </a:lnSpc>
              <a:spcBef>
                <a:spcPts val="0"/>
              </a:spcBef>
              <a:spcAft>
                <a:spcPts val="0"/>
              </a:spcAft>
              <a:buClr>
                <a:schemeClr val="dk1"/>
              </a:buClr>
              <a:buSzPts val="2800"/>
              <a:buNone/>
              <a:defRPr sz="3733">
                <a:solidFill>
                  <a:schemeClr val="dk1"/>
                </a:solidFill>
              </a:defRPr>
            </a:lvl6pPr>
            <a:lvl7pPr lvl="6" algn="ctr" rtl="0">
              <a:lnSpc>
                <a:spcPct val="100000"/>
              </a:lnSpc>
              <a:spcBef>
                <a:spcPts val="0"/>
              </a:spcBef>
              <a:spcAft>
                <a:spcPts val="0"/>
              </a:spcAft>
              <a:buClr>
                <a:schemeClr val="dk1"/>
              </a:buClr>
              <a:buSzPts val="2800"/>
              <a:buNone/>
              <a:defRPr sz="3733">
                <a:solidFill>
                  <a:schemeClr val="dk1"/>
                </a:solidFill>
              </a:defRPr>
            </a:lvl7pPr>
            <a:lvl8pPr lvl="7" algn="ctr" rtl="0">
              <a:lnSpc>
                <a:spcPct val="100000"/>
              </a:lnSpc>
              <a:spcBef>
                <a:spcPts val="0"/>
              </a:spcBef>
              <a:spcAft>
                <a:spcPts val="0"/>
              </a:spcAft>
              <a:buClr>
                <a:schemeClr val="dk1"/>
              </a:buClr>
              <a:buSzPts val="2800"/>
              <a:buNone/>
              <a:defRPr sz="3733">
                <a:solidFill>
                  <a:schemeClr val="dk1"/>
                </a:solidFill>
              </a:defRPr>
            </a:lvl8pPr>
            <a:lvl9pPr lvl="8" algn="ctr"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454" name="Google Shape;454;p51"/>
          <p:cNvSpPr txBox="1">
            <a:spLocks noGrp="1"/>
          </p:cNvSpPr>
          <p:nvPr>
            <p:ph type="title" idx="15"/>
          </p:nvPr>
        </p:nvSpPr>
        <p:spPr>
          <a:xfrm>
            <a:off x="2632400" y="910833"/>
            <a:ext cx="6927200" cy="70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700"/>
              <a:buNone/>
              <a:defRPr sz="3600">
                <a:solidFill>
                  <a:schemeClr val="dk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cxnSp>
        <p:nvCxnSpPr>
          <p:cNvPr id="455" name="Google Shape;455;p51"/>
          <p:cNvCxnSpPr/>
          <p:nvPr/>
        </p:nvCxnSpPr>
        <p:spPr>
          <a:xfrm>
            <a:off x="-148516" y="752733"/>
            <a:ext cx="12384400" cy="0"/>
          </a:xfrm>
          <a:prstGeom prst="straightConnector1">
            <a:avLst/>
          </a:prstGeom>
          <a:noFill/>
          <a:ln w="9525" cap="flat" cmpd="sng">
            <a:solidFill>
              <a:schemeClr val="dk1"/>
            </a:solidFill>
            <a:prstDash val="solid"/>
            <a:round/>
            <a:headEnd type="none" w="med" len="med"/>
            <a:tailEnd type="none" w="med" len="med"/>
          </a:ln>
        </p:spPr>
      </p:cxnSp>
      <p:cxnSp>
        <p:nvCxnSpPr>
          <p:cNvPr id="456" name="Google Shape;456;p51"/>
          <p:cNvCxnSpPr/>
          <p:nvPr/>
        </p:nvCxnSpPr>
        <p:spPr>
          <a:xfrm>
            <a:off x="-148516" y="6110167"/>
            <a:ext cx="123844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209908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2B323-CFB8-0641-956F-8DCC24F37A68}"/>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D7AECFD7-B106-4A4D-AE02-8287177949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27EDDC29-0866-E34C-9B3F-767A9C0F3EFD}"/>
              </a:ext>
            </a:extLst>
          </p:cNvPr>
          <p:cNvSpPr>
            <a:spLocks noGrp="1"/>
          </p:cNvSpPr>
          <p:nvPr>
            <p:ph type="dt" sz="half" idx="10"/>
          </p:nvPr>
        </p:nvSpPr>
        <p:spPr/>
        <p:txBody>
          <a:bodyPr/>
          <a:lstStyle/>
          <a:p>
            <a:fld id="{DE2BE318-94D8-7C4D-83F4-A77B9E872671}" type="datetimeFigureOut">
              <a:rPr lang="en-VN" smtClean="0"/>
              <a:t>03/01/2023</a:t>
            </a:fld>
            <a:endParaRPr lang="en-VN"/>
          </a:p>
        </p:txBody>
      </p:sp>
      <p:sp>
        <p:nvSpPr>
          <p:cNvPr id="5" name="Footer Placeholder 4">
            <a:extLst>
              <a:ext uri="{FF2B5EF4-FFF2-40B4-BE49-F238E27FC236}">
                <a16:creationId xmlns:a16="http://schemas.microsoft.com/office/drawing/2014/main" id="{D74B3CDC-0372-8648-B645-6A646B32A62A}"/>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5162A8C6-F0BD-C04E-A1E2-0C0AC6D0A3AB}"/>
              </a:ext>
            </a:extLst>
          </p:cNvPr>
          <p:cNvSpPr>
            <a:spLocks noGrp="1"/>
          </p:cNvSpPr>
          <p:nvPr>
            <p:ph type="sldNum" sz="quarter" idx="12"/>
          </p:nvPr>
        </p:nvSpPr>
        <p:spPr/>
        <p:txBody>
          <a:bodyPr/>
          <a:lstStyle/>
          <a:p>
            <a:fld id="{2D35F944-EF2B-1647-9715-CDF33EC1CD9C}" type="slidenum">
              <a:rPr lang="en-VN" smtClean="0"/>
              <a:t>‹#›</a:t>
            </a:fld>
            <a:endParaRPr lang="en-VN"/>
          </a:p>
        </p:txBody>
      </p:sp>
    </p:spTree>
    <p:extLst>
      <p:ext uri="{BB962C8B-B14F-4D97-AF65-F5344CB8AC3E}">
        <p14:creationId xmlns:p14="http://schemas.microsoft.com/office/powerpoint/2010/main" val="20548385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1">
  <p:cSld name="Title only 1">
    <p:bg>
      <p:bgPr>
        <a:blipFill>
          <a:blip r:embed="rId2">
            <a:alphaModFix/>
          </a:blip>
          <a:stretch>
            <a:fillRect/>
          </a:stretch>
        </a:blipFill>
        <a:effectLst/>
      </p:bgPr>
    </p:bg>
    <p:spTree>
      <p:nvGrpSpPr>
        <p:cNvPr id="1" name="Shape 466"/>
        <p:cNvGrpSpPr/>
        <p:nvPr/>
      </p:nvGrpSpPr>
      <p:grpSpPr>
        <a:xfrm>
          <a:off x="0" y="0"/>
          <a:ext cx="0" cy="0"/>
          <a:chOff x="0" y="0"/>
          <a:chExt cx="0" cy="0"/>
        </a:xfrm>
      </p:grpSpPr>
      <p:grpSp>
        <p:nvGrpSpPr>
          <p:cNvPr id="467" name="Google Shape;467;p53"/>
          <p:cNvGrpSpPr/>
          <p:nvPr/>
        </p:nvGrpSpPr>
        <p:grpSpPr>
          <a:xfrm>
            <a:off x="-399505" y="-183099"/>
            <a:ext cx="12733933" cy="7224188"/>
            <a:chOff x="-124850" y="-137325"/>
            <a:chExt cx="9550450" cy="5418141"/>
          </a:xfrm>
        </p:grpSpPr>
        <p:sp>
          <p:nvSpPr>
            <p:cNvPr id="468" name="Google Shape;468;p53"/>
            <p:cNvSpPr/>
            <p:nvPr/>
          </p:nvSpPr>
          <p:spPr>
            <a:xfrm flipH="1">
              <a:off x="5180950" y="-137325"/>
              <a:ext cx="4244650" cy="5405675"/>
            </a:xfrm>
            <a:custGeom>
              <a:avLst/>
              <a:gdLst/>
              <a:ahLst/>
              <a:cxnLst/>
              <a:rect l="l" t="t" r="r" b="b"/>
              <a:pathLst>
                <a:path w="169786" h="216227" extrusionOk="0">
                  <a:moveTo>
                    <a:pt x="57428" y="0"/>
                  </a:moveTo>
                  <a:lnTo>
                    <a:pt x="0" y="0"/>
                  </a:lnTo>
                  <a:lnTo>
                    <a:pt x="0" y="216227"/>
                  </a:lnTo>
                  <a:lnTo>
                    <a:pt x="169786" y="216227"/>
                  </a:lnTo>
                  <a:lnTo>
                    <a:pt x="53433" y="60424"/>
                  </a:lnTo>
                  <a:close/>
                </a:path>
              </a:pathLst>
            </a:custGeom>
            <a:solidFill>
              <a:srgbClr val="F7E5B7">
                <a:alpha val="52679"/>
              </a:srgbClr>
            </a:solidFill>
            <a:ln>
              <a:noFill/>
            </a:ln>
          </p:spPr>
        </p:sp>
        <p:sp>
          <p:nvSpPr>
            <p:cNvPr id="469" name="Google Shape;469;p53"/>
            <p:cNvSpPr/>
            <p:nvPr/>
          </p:nvSpPr>
          <p:spPr>
            <a:xfrm flipH="1">
              <a:off x="-124850" y="1323316"/>
              <a:ext cx="8239600" cy="3957500"/>
            </a:xfrm>
            <a:custGeom>
              <a:avLst/>
              <a:gdLst/>
              <a:ahLst/>
              <a:cxnLst/>
              <a:rect l="l" t="t" r="r" b="b"/>
              <a:pathLst>
                <a:path w="329584" h="158300" extrusionOk="0">
                  <a:moveTo>
                    <a:pt x="0" y="0"/>
                  </a:moveTo>
                  <a:lnTo>
                    <a:pt x="117851" y="158300"/>
                  </a:lnTo>
                  <a:lnTo>
                    <a:pt x="329584" y="154305"/>
                  </a:lnTo>
                  <a:lnTo>
                    <a:pt x="320595" y="56929"/>
                  </a:lnTo>
                  <a:lnTo>
                    <a:pt x="145316" y="60923"/>
                  </a:lnTo>
                  <a:close/>
                </a:path>
              </a:pathLst>
            </a:custGeom>
            <a:solidFill>
              <a:srgbClr val="96B3C1">
                <a:alpha val="38840"/>
              </a:srgbClr>
            </a:solidFill>
            <a:ln>
              <a:noFill/>
            </a:ln>
          </p:spPr>
        </p:sp>
        <p:sp>
          <p:nvSpPr>
            <p:cNvPr id="470" name="Google Shape;470;p53"/>
            <p:cNvSpPr/>
            <p:nvPr/>
          </p:nvSpPr>
          <p:spPr>
            <a:xfrm flipH="1">
              <a:off x="87400" y="-112350"/>
              <a:ext cx="4419400" cy="2958750"/>
            </a:xfrm>
            <a:custGeom>
              <a:avLst/>
              <a:gdLst/>
              <a:ahLst/>
              <a:cxnLst/>
              <a:rect l="l" t="t" r="r" b="b"/>
              <a:pathLst>
                <a:path w="176776" h="118350" extrusionOk="0">
                  <a:moveTo>
                    <a:pt x="33957" y="0"/>
                  </a:moveTo>
                  <a:lnTo>
                    <a:pt x="176776" y="0"/>
                  </a:lnTo>
                  <a:lnTo>
                    <a:pt x="176776" y="114355"/>
                  </a:lnTo>
                  <a:lnTo>
                    <a:pt x="0" y="118350"/>
                  </a:lnTo>
                  <a:close/>
                </a:path>
              </a:pathLst>
            </a:custGeom>
            <a:solidFill>
              <a:srgbClr val="9EDDEF">
                <a:alpha val="29460"/>
              </a:srgbClr>
            </a:solidFill>
            <a:ln>
              <a:noFill/>
            </a:ln>
          </p:spPr>
        </p:sp>
      </p:grpSp>
      <p:sp>
        <p:nvSpPr>
          <p:cNvPr id="471" name="Google Shape;471;p53"/>
          <p:cNvSpPr/>
          <p:nvPr/>
        </p:nvSpPr>
        <p:spPr>
          <a:xfrm>
            <a:off x="-32000" y="547400"/>
            <a:ext cx="12256000" cy="5763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2" name="Google Shape;472;p53"/>
          <p:cNvSpPr txBox="1">
            <a:spLocks noGrp="1"/>
          </p:cNvSpPr>
          <p:nvPr>
            <p:ph type="title"/>
          </p:nvPr>
        </p:nvSpPr>
        <p:spPr>
          <a:xfrm>
            <a:off x="2632400" y="910833"/>
            <a:ext cx="6927200" cy="70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700"/>
              <a:buNone/>
              <a:defRPr sz="3600">
                <a:solidFill>
                  <a:schemeClr val="dk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cxnSp>
        <p:nvCxnSpPr>
          <p:cNvPr id="473" name="Google Shape;473;p53"/>
          <p:cNvCxnSpPr/>
          <p:nvPr/>
        </p:nvCxnSpPr>
        <p:spPr>
          <a:xfrm>
            <a:off x="-148516" y="752733"/>
            <a:ext cx="12384400" cy="0"/>
          </a:xfrm>
          <a:prstGeom prst="straightConnector1">
            <a:avLst/>
          </a:prstGeom>
          <a:noFill/>
          <a:ln w="9525" cap="flat" cmpd="sng">
            <a:solidFill>
              <a:schemeClr val="dk1"/>
            </a:solidFill>
            <a:prstDash val="solid"/>
            <a:round/>
            <a:headEnd type="none" w="med" len="med"/>
            <a:tailEnd type="none" w="med" len="med"/>
          </a:ln>
        </p:spPr>
      </p:cxnSp>
      <p:cxnSp>
        <p:nvCxnSpPr>
          <p:cNvPr id="474" name="Google Shape;474;p53"/>
          <p:cNvCxnSpPr/>
          <p:nvPr/>
        </p:nvCxnSpPr>
        <p:spPr>
          <a:xfrm>
            <a:off x="-148516" y="6110167"/>
            <a:ext cx="123844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16574989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1">
  <p:cSld name="Background 1">
    <p:bg>
      <p:bgPr>
        <a:blipFill>
          <a:blip r:embed="rId2">
            <a:alphaModFix/>
          </a:blip>
          <a:stretch>
            <a:fillRect/>
          </a:stretch>
        </a:blipFill>
        <a:effectLst/>
      </p:bgPr>
    </p:bg>
    <p:spTree>
      <p:nvGrpSpPr>
        <p:cNvPr id="1" name="Shape 682"/>
        <p:cNvGrpSpPr/>
        <p:nvPr/>
      </p:nvGrpSpPr>
      <p:grpSpPr>
        <a:xfrm>
          <a:off x="0" y="0"/>
          <a:ext cx="0" cy="0"/>
          <a:chOff x="0" y="0"/>
          <a:chExt cx="0" cy="0"/>
        </a:xfrm>
      </p:grpSpPr>
      <p:sp>
        <p:nvSpPr>
          <p:cNvPr id="683" name="Google Shape;683;p73"/>
          <p:cNvSpPr/>
          <p:nvPr/>
        </p:nvSpPr>
        <p:spPr>
          <a:xfrm>
            <a:off x="-166467" y="-168477"/>
            <a:ext cx="11502133" cy="4577533"/>
          </a:xfrm>
          <a:custGeom>
            <a:avLst/>
            <a:gdLst/>
            <a:ahLst/>
            <a:cxnLst/>
            <a:rect l="l" t="t" r="r" b="b"/>
            <a:pathLst>
              <a:path w="345064" h="137326" extrusionOk="0">
                <a:moveTo>
                  <a:pt x="0" y="0"/>
                </a:moveTo>
                <a:lnTo>
                  <a:pt x="215728" y="137326"/>
                </a:lnTo>
                <a:lnTo>
                  <a:pt x="345064" y="0"/>
                </a:lnTo>
                <a:close/>
              </a:path>
            </a:pathLst>
          </a:custGeom>
          <a:solidFill>
            <a:srgbClr val="9EDDEF">
              <a:alpha val="29460"/>
            </a:srgbClr>
          </a:solidFill>
          <a:ln>
            <a:noFill/>
          </a:ln>
        </p:spPr>
      </p:sp>
      <p:sp>
        <p:nvSpPr>
          <p:cNvPr id="684" name="Google Shape;684;p73"/>
          <p:cNvSpPr/>
          <p:nvPr/>
        </p:nvSpPr>
        <p:spPr>
          <a:xfrm>
            <a:off x="7781609" y="-109987"/>
            <a:ext cx="4594200" cy="6907933"/>
          </a:xfrm>
          <a:custGeom>
            <a:avLst/>
            <a:gdLst/>
            <a:ahLst/>
            <a:cxnLst/>
            <a:rect l="l" t="t" r="r" b="b"/>
            <a:pathLst>
              <a:path w="137826" h="207238" extrusionOk="0">
                <a:moveTo>
                  <a:pt x="104368" y="0"/>
                </a:moveTo>
                <a:lnTo>
                  <a:pt x="137826" y="0"/>
                </a:lnTo>
                <a:lnTo>
                  <a:pt x="137826" y="207238"/>
                </a:lnTo>
                <a:lnTo>
                  <a:pt x="0" y="111859"/>
                </a:lnTo>
                <a:close/>
              </a:path>
            </a:pathLst>
          </a:custGeom>
          <a:solidFill>
            <a:srgbClr val="595959">
              <a:alpha val="16960"/>
            </a:srgbClr>
          </a:solidFill>
          <a:ln>
            <a:noFill/>
          </a:ln>
        </p:spPr>
      </p:sp>
      <p:sp>
        <p:nvSpPr>
          <p:cNvPr id="685" name="Google Shape;685;p73"/>
          <p:cNvSpPr/>
          <p:nvPr/>
        </p:nvSpPr>
        <p:spPr>
          <a:xfrm>
            <a:off x="-183100" y="-166466"/>
            <a:ext cx="5026967" cy="5160167"/>
          </a:xfrm>
          <a:custGeom>
            <a:avLst/>
            <a:gdLst/>
            <a:ahLst/>
            <a:cxnLst/>
            <a:rect l="l" t="t" r="r" b="b"/>
            <a:pathLst>
              <a:path w="150809" h="154805" extrusionOk="0">
                <a:moveTo>
                  <a:pt x="1498" y="0"/>
                </a:moveTo>
                <a:lnTo>
                  <a:pt x="150809" y="95879"/>
                </a:lnTo>
                <a:lnTo>
                  <a:pt x="51435" y="154805"/>
                </a:lnTo>
                <a:lnTo>
                  <a:pt x="0" y="154805"/>
                </a:lnTo>
                <a:close/>
              </a:path>
            </a:pathLst>
          </a:custGeom>
          <a:solidFill>
            <a:srgbClr val="96B3C1">
              <a:alpha val="38840"/>
            </a:srgbClr>
          </a:solidFill>
          <a:ln>
            <a:noFill/>
          </a:ln>
        </p:spPr>
      </p:sp>
      <p:sp>
        <p:nvSpPr>
          <p:cNvPr id="686" name="Google Shape;686;p73"/>
          <p:cNvSpPr/>
          <p:nvPr/>
        </p:nvSpPr>
        <p:spPr>
          <a:xfrm>
            <a:off x="-87733" y="3041500"/>
            <a:ext cx="7135833" cy="3889600"/>
          </a:xfrm>
          <a:custGeom>
            <a:avLst/>
            <a:gdLst/>
            <a:ahLst/>
            <a:cxnLst/>
            <a:rect l="l" t="t" r="r" b="b"/>
            <a:pathLst>
              <a:path w="214075" h="116688" extrusionOk="0">
                <a:moveTo>
                  <a:pt x="211881" y="116688"/>
                </a:moveTo>
                <a:lnTo>
                  <a:pt x="0" y="116688"/>
                </a:lnTo>
                <a:lnTo>
                  <a:pt x="0" y="58783"/>
                </a:lnTo>
                <a:lnTo>
                  <a:pt x="48255" y="58783"/>
                </a:lnTo>
                <a:lnTo>
                  <a:pt x="147396" y="0"/>
                </a:lnTo>
                <a:lnTo>
                  <a:pt x="214075" y="41236"/>
                </a:lnTo>
                <a:close/>
              </a:path>
            </a:pathLst>
          </a:custGeom>
          <a:solidFill>
            <a:srgbClr val="F7E5B7">
              <a:alpha val="52679"/>
            </a:srgbClr>
          </a:solidFill>
          <a:ln>
            <a:noFill/>
          </a:ln>
        </p:spPr>
      </p:sp>
    </p:spTree>
    <p:extLst>
      <p:ext uri="{BB962C8B-B14F-4D97-AF65-F5344CB8AC3E}">
        <p14:creationId xmlns:p14="http://schemas.microsoft.com/office/powerpoint/2010/main" val="18502759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2">
  <p:cSld name="Background 2">
    <p:bg>
      <p:bgPr>
        <a:blipFill>
          <a:blip r:embed="rId2">
            <a:alphaModFix/>
          </a:blip>
          <a:stretch>
            <a:fillRect/>
          </a:stretch>
        </a:blipFill>
        <a:effectLst/>
      </p:bgPr>
    </p:bg>
    <p:spTree>
      <p:nvGrpSpPr>
        <p:cNvPr id="1" name="Shape 687"/>
        <p:cNvGrpSpPr/>
        <p:nvPr/>
      </p:nvGrpSpPr>
      <p:grpSpPr>
        <a:xfrm>
          <a:off x="0" y="0"/>
          <a:ext cx="0" cy="0"/>
          <a:chOff x="0" y="0"/>
          <a:chExt cx="0" cy="0"/>
        </a:xfrm>
      </p:grpSpPr>
      <p:sp>
        <p:nvSpPr>
          <p:cNvPr id="688" name="Google Shape;688;p74"/>
          <p:cNvSpPr/>
          <p:nvPr/>
        </p:nvSpPr>
        <p:spPr>
          <a:xfrm rot="10800000">
            <a:off x="3578822" y="-183100"/>
            <a:ext cx="8838833" cy="3911733"/>
          </a:xfrm>
          <a:custGeom>
            <a:avLst/>
            <a:gdLst/>
            <a:ahLst/>
            <a:cxnLst/>
            <a:rect l="l" t="t" r="r" b="b"/>
            <a:pathLst>
              <a:path w="265165" h="117352" extrusionOk="0">
                <a:moveTo>
                  <a:pt x="155803" y="0"/>
                </a:moveTo>
                <a:lnTo>
                  <a:pt x="218724" y="40948"/>
                </a:lnTo>
                <a:lnTo>
                  <a:pt x="265165" y="117352"/>
                </a:lnTo>
                <a:lnTo>
                  <a:pt x="0" y="117352"/>
                </a:lnTo>
                <a:lnTo>
                  <a:pt x="0" y="58426"/>
                </a:lnTo>
                <a:lnTo>
                  <a:pt x="57427" y="58426"/>
                </a:lnTo>
                <a:close/>
              </a:path>
            </a:pathLst>
          </a:custGeom>
          <a:solidFill>
            <a:srgbClr val="F7E5B7">
              <a:alpha val="52679"/>
            </a:srgbClr>
          </a:solidFill>
          <a:ln>
            <a:noFill/>
          </a:ln>
        </p:spPr>
      </p:sp>
      <p:sp>
        <p:nvSpPr>
          <p:cNvPr id="689" name="Google Shape;689;p74"/>
          <p:cNvSpPr/>
          <p:nvPr/>
        </p:nvSpPr>
        <p:spPr>
          <a:xfrm>
            <a:off x="3845134" y="4843867"/>
            <a:ext cx="8472633" cy="2130667"/>
          </a:xfrm>
          <a:custGeom>
            <a:avLst/>
            <a:gdLst/>
            <a:ahLst/>
            <a:cxnLst/>
            <a:rect l="l" t="t" r="r" b="b"/>
            <a:pathLst>
              <a:path w="254179" h="63920" extrusionOk="0">
                <a:moveTo>
                  <a:pt x="153806" y="0"/>
                </a:moveTo>
                <a:lnTo>
                  <a:pt x="0" y="63920"/>
                </a:lnTo>
                <a:lnTo>
                  <a:pt x="254179" y="63920"/>
                </a:lnTo>
                <a:close/>
              </a:path>
            </a:pathLst>
          </a:custGeom>
          <a:solidFill>
            <a:srgbClr val="96B3C1">
              <a:alpha val="38840"/>
            </a:srgbClr>
          </a:solidFill>
          <a:ln>
            <a:noFill/>
          </a:ln>
        </p:spPr>
      </p:sp>
      <p:sp>
        <p:nvSpPr>
          <p:cNvPr id="690" name="Google Shape;690;p74"/>
          <p:cNvSpPr/>
          <p:nvPr/>
        </p:nvSpPr>
        <p:spPr>
          <a:xfrm>
            <a:off x="-116533" y="-149799"/>
            <a:ext cx="5243400" cy="7091033"/>
          </a:xfrm>
          <a:custGeom>
            <a:avLst/>
            <a:gdLst/>
            <a:ahLst/>
            <a:cxnLst/>
            <a:rect l="l" t="t" r="r" b="b"/>
            <a:pathLst>
              <a:path w="157302" h="212731" extrusionOk="0">
                <a:moveTo>
                  <a:pt x="157302" y="75904"/>
                </a:moveTo>
                <a:lnTo>
                  <a:pt x="120848" y="212731"/>
                </a:lnTo>
                <a:lnTo>
                  <a:pt x="0" y="212731"/>
                </a:lnTo>
                <a:lnTo>
                  <a:pt x="0" y="0"/>
                </a:lnTo>
                <a:lnTo>
                  <a:pt x="111859" y="0"/>
                </a:lnTo>
                <a:close/>
              </a:path>
            </a:pathLst>
          </a:custGeom>
          <a:solidFill>
            <a:srgbClr val="595959">
              <a:alpha val="16960"/>
            </a:srgbClr>
          </a:solidFill>
          <a:ln>
            <a:noFill/>
          </a:ln>
        </p:spPr>
      </p:sp>
      <p:sp>
        <p:nvSpPr>
          <p:cNvPr id="691" name="Google Shape;691;p74"/>
          <p:cNvSpPr/>
          <p:nvPr/>
        </p:nvSpPr>
        <p:spPr>
          <a:xfrm>
            <a:off x="7233352" y="1794315"/>
            <a:ext cx="5001667" cy="5147467"/>
          </a:xfrm>
          <a:custGeom>
            <a:avLst/>
            <a:gdLst/>
            <a:ahLst/>
            <a:cxnLst/>
            <a:rect l="l" t="t" r="r" b="b"/>
            <a:pathLst>
              <a:path w="150050" h="154424" extrusionOk="0">
                <a:moveTo>
                  <a:pt x="97566" y="0"/>
                </a:moveTo>
                <a:lnTo>
                  <a:pt x="0" y="57867"/>
                </a:lnTo>
                <a:lnTo>
                  <a:pt x="150050" y="154424"/>
                </a:lnTo>
                <a:close/>
              </a:path>
            </a:pathLst>
          </a:custGeom>
          <a:solidFill>
            <a:srgbClr val="9EDDEF">
              <a:alpha val="29460"/>
            </a:srgbClr>
          </a:solidFill>
          <a:ln>
            <a:noFill/>
          </a:ln>
        </p:spPr>
      </p:sp>
    </p:spTree>
    <p:extLst>
      <p:ext uri="{BB962C8B-B14F-4D97-AF65-F5344CB8AC3E}">
        <p14:creationId xmlns:p14="http://schemas.microsoft.com/office/powerpoint/2010/main" val="2653001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3">
  <p:cSld name="Background 3">
    <p:bg>
      <p:bgPr>
        <a:blipFill>
          <a:blip r:embed="rId2">
            <a:alphaModFix/>
          </a:blip>
          <a:stretch>
            <a:fillRect/>
          </a:stretch>
        </a:blipFill>
        <a:effectLst/>
      </p:bgPr>
    </p:bg>
    <p:spTree>
      <p:nvGrpSpPr>
        <p:cNvPr id="1" name="Shape 692"/>
        <p:cNvGrpSpPr/>
        <p:nvPr/>
      </p:nvGrpSpPr>
      <p:grpSpPr>
        <a:xfrm>
          <a:off x="0" y="0"/>
          <a:ext cx="0" cy="0"/>
          <a:chOff x="0" y="0"/>
          <a:chExt cx="0" cy="0"/>
        </a:xfrm>
      </p:grpSpPr>
      <p:sp>
        <p:nvSpPr>
          <p:cNvPr id="693" name="Google Shape;693;p75"/>
          <p:cNvSpPr/>
          <p:nvPr/>
        </p:nvSpPr>
        <p:spPr>
          <a:xfrm>
            <a:off x="-319733" y="-166433"/>
            <a:ext cx="5896473" cy="7157600"/>
          </a:xfrm>
          <a:custGeom>
            <a:avLst/>
            <a:gdLst/>
            <a:ahLst/>
            <a:cxnLst/>
            <a:rect l="l" t="t" r="r" b="b"/>
            <a:pathLst>
              <a:path w="174280" h="214728" extrusionOk="0">
                <a:moveTo>
                  <a:pt x="2997" y="0"/>
                </a:moveTo>
                <a:lnTo>
                  <a:pt x="174280" y="125341"/>
                </a:lnTo>
                <a:lnTo>
                  <a:pt x="174280" y="214728"/>
                </a:lnTo>
                <a:lnTo>
                  <a:pt x="0" y="214728"/>
                </a:lnTo>
                <a:lnTo>
                  <a:pt x="0" y="4993"/>
                </a:lnTo>
                <a:close/>
              </a:path>
            </a:pathLst>
          </a:custGeom>
          <a:solidFill>
            <a:srgbClr val="F7E5B7">
              <a:alpha val="52679"/>
            </a:srgbClr>
          </a:solidFill>
          <a:ln>
            <a:noFill/>
          </a:ln>
        </p:spPr>
      </p:sp>
      <p:sp>
        <p:nvSpPr>
          <p:cNvPr id="694" name="Google Shape;694;p75"/>
          <p:cNvSpPr/>
          <p:nvPr/>
        </p:nvSpPr>
        <p:spPr>
          <a:xfrm>
            <a:off x="5576670" y="2613374"/>
            <a:ext cx="5626111" cy="4394433"/>
          </a:xfrm>
          <a:custGeom>
            <a:avLst/>
            <a:gdLst/>
            <a:ahLst/>
            <a:cxnLst/>
            <a:rect l="l" t="t" r="r" b="b"/>
            <a:pathLst>
              <a:path w="166289" h="131833" extrusionOk="0">
                <a:moveTo>
                  <a:pt x="0" y="131833"/>
                </a:moveTo>
                <a:lnTo>
                  <a:pt x="12484" y="131334"/>
                </a:lnTo>
                <a:lnTo>
                  <a:pt x="166289" y="131334"/>
                </a:lnTo>
                <a:lnTo>
                  <a:pt x="95878" y="0"/>
                </a:lnTo>
                <a:lnTo>
                  <a:pt x="0" y="42946"/>
                </a:lnTo>
                <a:close/>
              </a:path>
            </a:pathLst>
          </a:custGeom>
          <a:solidFill>
            <a:srgbClr val="9EDDEF">
              <a:alpha val="29460"/>
            </a:srgbClr>
          </a:solidFill>
          <a:ln>
            <a:noFill/>
          </a:ln>
        </p:spPr>
      </p:sp>
      <p:sp>
        <p:nvSpPr>
          <p:cNvPr id="695" name="Google Shape;695;p75"/>
          <p:cNvSpPr/>
          <p:nvPr/>
        </p:nvSpPr>
        <p:spPr>
          <a:xfrm>
            <a:off x="-201453" y="-133151"/>
            <a:ext cx="9224828" cy="4161400"/>
          </a:xfrm>
          <a:custGeom>
            <a:avLst/>
            <a:gdLst/>
            <a:ahLst/>
            <a:cxnLst/>
            <a:rect l="l" t="t" r="r" b="b"/>
            <a:pathLst>
              <a:path w="272655" h="124842" extrusionOk="0">
                <a:moveTo>
                  <a:pt x="0" y="0"/>
                </a:moveTo>
                <a:lnTo>
                  <a:pt x="272655" y="0"/>
                </a:lnTo>
                <a:lnTo>
                  <a:pt x="266164" y="82895"/>
                </a:lnTo>
                <a:lnTo>
                  <a:pt x="171284" y="124842"/>
                </a:lnTo>
                <a:close/>
              </a:path>
            </a:pathLst>
          </a:custGeom>
          <a:solidFill>
            <a:srgbClr val="96B3C1">
              <a:alpha val="38840"/>
            </a:srgbClr>
          </a:solidFill>
          <a:ln>
            <a:noFill/>
          </a:ln>
        </p:spPr>
      </p:sp>
      <p:sp>
        <p:nvSpPr>
          <p:cNvPr id="696" name="Google Shape;696;p75"/>
          <p:cNvSpPr/>
          <p:nvPr/>
        </p:nvSpPr>
        <p:spPr>
          <a:xfrm>
            <a:off x="8835736" y="2606503"/>
            <a:ext cx="3714133" cy="4430667"/>
          </a:xfrm>
          <a:custGeom>
            <a:avLst/>
            <a:gdLst/>
            <a:ahLst/>
            <a:cxnLst/>
            <a:rect l="l" t="t" r="r" b="b"/>
            <a:pathLst>
              <a:path w="111424" h="132920" extrusionOk="0">
                <a:moveTo>
                  <a:pt x="0" y="878"/>
                </a:moveTo>
                <a:lnTo>
                  <a:pt x="71505" y="132920"/>
                </a:lnTo>
                <a:lnTo>
                  <a:pt x="111424" y="132920"/>
                </a:lnTo>
                <a:lnTo>
                  <a:pt x="107038" y="0"/>
                </a:lnTo>
                <a:close/>
              </a:path>
            </a:pathLst>
          </a:custGeom>
          <a:solidFill>
            <a:srgbClr val="595959">
              <a:alpha val="16960"/>
            </a:srgbClr>
          </a:solidFill>
          <a:ln>
            <a:noFill/>
          </a:ln>
        </p:spPr>
      </p:sp>
    </p:spTree>
    <p:extLst>
      <p:ext uri="{BB962C8B-B14F-4D97-AF65-F5344CB8AC3E}">
        <p14:creationId xmlns:p14="http://schemas.microsoft.com/office/powerpoint/2010/main" val="16133834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6FB9D8A-C1E8-5D4B-BAF8-C3C69F846B9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B8B7975B-7D18-8D43-AA70-147BFABA6260}"/>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5F3C85AB-E81E-EB44-AECC-D44988F8B240}"/>
              </a:ext>
            </a:extLst>
          </p:cNvPr>
          <p:cNvSpPr>
            <a:spLocks noGrp="1"/>
          </p:cNvSpPr>
          <p:nvPr>
            <p:ph type="sldNum" sz="quarter" idx="12"/>
          </p:nvPr>
        </p:nvSpPr>
        <p:spPr/>
        <p:txBody>
          <a:bodyPr/>
          <a:lstStyle>
            <a:lvl1pPr>
              <a:defRPr/>
            </a:lvl1pPr>
          </a:lstStyle>
          <a:p>
            <a:fld id="{A8819382-67C5-3440-BEA3-2423D7A1DCAB}" type="slidenum">
              <a:rPr lang="en-US" altLang="en-US"/>
              <a:pPr/>
              <a:t>‹#›</a:t>
            </a:fld>
            <a:endParaRPr lang="en-US" altLang="en-US"/>
          </a:p>
        </p:txBody>
      </p:sp>
    </p:spTree>
    <p:extLst>
      <p:ext uri="{BB962C8B-B14F-4D97-AF65-F5344CB8AC3E}">
        <p14:creationId xmlns:p14="http://schemas.microsoft.com/office/powerpoint/2010/main" val="41568605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66AA593-CE62-C745-A752-3B98A097B9A3}"/>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2DEE4033-626A-E543-A6C3-E79C9DB731D4}"/>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64201DD-9FAF-DE4C-8427-1B3B1B1E1FD5}"/>
              </a:ext>
            </a:extLst>
          </p:cNvPr>
          <p:cNvSpPr>
            <a:spLocks noGrp="1"/>
          </p:cNvSpPr>
          <p:nvPr>
            <p:ph type="sldNum" sz="quarter" idx="12"/>
          </p:nvPr>
        </p:nvSpPr>
        <p:spPr/>
        <p:txBody>
          <a:bodyPr/>
          <a:lstStyle>
            <a:lvl1pPr>
              <a:defRPr/>
            </a:lvl1pPr>
          </a:lstStyle>
          <a:p>
            <a:fld id="{E8954C3C-1749-F14D-8F19-4B94736DFCDE}" type="slidenum">
              <a:rPr lang="en-US" altLang="en-US"/>
              <a:pPr/>
              <a:t>‹#›</a:t>
            </a:fld>
            <a:endParaRPr lang="en-US" altLang="en-US"/>
          </a:p>
        </p:txBody>
      </p:sp>
    </p:spTree>
    <p:extLst>
      <p:ext uri="{BB962C8B-B14F-4D97-AF65-F5344CB8AC3E}">
        <p14:creationId xmlns:p14="http://schemas.microsoft.com/office/powerpoint/2010/main" val="24280322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D810AA1-3B34-6940-A02C-75185BE9C1DC}"/>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29E1E9CB-DBF4-2E4B-93C3-9E123116C0DF}"/>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C1931118-329C-EB4F-B28F-893A140EF578}"/>
              </a:ext>
            </a:extLst>
          </p:cNvPr>
          <p:cNvSpPr>
            <a:spLocks noGrp="1"/>
          </p:cNvSpPr>
          <p:nvPr>
            <p:ph type="sldNum" sz="quarter" idx="12"/>
          </p:nvPr>
        </p:nvSpPr>
        <p:spPr/>
        <p:txBody>
          <a:bodyPr/>
          <a:lstStyle>
            <a:lvl1pPr>
              <a:defRPr/>
            </a:lvl1pPr>
          </a:lstStyle>
          <a:p>
            <a:fld id="{2F59E0CB-7199-B24D-92F2-22E1F4CF0D17}" type="slidenum">
              <a:rPr lang="en-US" altLang="en-US"/>
              <a:pPr/>
              <a:t>‹#›</a:t>
            </a:fld>
            <a:endParaRPr lang="en-US" altLang="en-US"/>
          </a:p>
        </p:txBody>
      </p:sp>
    </p:spTree>
    <p:extLst>
      <p:ext uri="{BB962C8B-B14F-4D97-AF65-F5344CB8AC3E}">
        <p14:creationId xmlns:p14="http://schemas.microsoft.com/office/powerpoint/2010/main" val="31076010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2D32370D-684A-0446-9631-8E1652EAAC7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95044474-0894-D54C-97B4-3E9E59EE44DC}"/>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818B308E-3AF5-6942-BE52-E2921AB336F9}"/>
              </a:ext>
            </a:extLst>
          </p:cNvPr>
          <p:cNvSpPr>
            <a:spLocks noGrp="1"/>
          </p:cNvSpPr>
          <p:nvPr>
            <p:ph type="sldNum" sz="quarter" idx="12"/>
          </p:nvPr>
        </p:nvSpPr>
        <p:spPr/>
        <p:txBody>
          <a:bodyPr/>
          <a:lstStyle>
            <a:lvl1pPr>
              <a:defRPr/>
            </a:lvl1pPr>
          </a:lstStyle>
          <a:p>
            <a:fld id="{5255C03B-DCF5-3542-AFC3-5435980078FD}" type="slidenum">
              <a:rPr lang="en-US" altLang="en-US"/>
              <a:pPr/>
              <a:t>‹#›</a:t>
            </a:fld>
            <a:endParaRPr lang="en-US" altLang="en-US"/>
          </a:p>
        </p:txBody>
      </p:sp>
    </p:spTree>
    <p:extLst>
      <p:ext uri="{BB962C8B-B14F-4D97-AF65-F5344CB8AC3E}">
        <p14:creationId xmlns:p14="http://schemas.microsoft.com/office/powerpoint/2010/main" val="23816541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A05D5714-4BAA-1C42-97B8-49482379778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4">
            <a:extLst>
              <a:ext uri="{FF2B5EF4-FFF2-40B4-BE49-F238E27FC236}">
                <a16:creationId xmlns:a16="http://schemas.microsoft.com/office/drawing/2014/main" id="{7436ED1D-5268-C540-ABC3-92350361FD52}"/>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5">
            <a:extLst>
              <a:ext uri="{FF2B5EF4-FFF2-40B4-BE49-F238E27FC236}">
                <a16:creationId xmlns:a16="http://schemas.microsoft.com/office/drawing/2014/main" id="{D3B4B53A-B8EC-2045-96AD-97C3DAAEB9C4}"/>
              </a:ext>
            </a:extLst>
          </p:cNvPr>
          <p:cNvSpPr>
            <a:spLocks noGrp="1"/>
          </p:cNvSpPr>
          <p:nvPr>
            <p:ph type="sldNum" sz="quarter" idx="12"/>
          </p:nvPr>
        </p:nvSpPr>
        <p:spPr/>
        <p:txBody>
          <a:bodyPr/>
          <a:lstStyle>
            <a:lvl1pPr>
              <a:defRPr/>
            </a:lvl1pPr>
          </a:lstStyle>
          <a:p>
            <a:fld id="{7931ED86-9C21-7E47-8D7F-41C1F5384739}" type="slidenum">
              <a:rPr lang="en-US" altLang="en-US"/>
              <a:pPr/>
              <a:t>‹#›</a:t>
            </a:fld>
            <a:endParaRPr lang="en-US" altLang="en-US"/>
          </a:p>
        </p:txBody>
      </p:sp>
    </p:spTree>
    <p:extLst>
      <p:ext uri="{BB962C8B-B14F-4D97-AF65-F5344CB8AC3E}">
        <p14:creationId xmlns:p14="http://schemas.microsoft.com/office/powerpoint/2010/main" val="10030110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DF88CEF8-D103-9B4D-ADD2-7D3A582729DA}"/>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4">
            <a:extLst>
              <a:ext uri="{FF2B5EF4-FFF2-40B4-BE49-F238E27FC236}">
                <a16:creationId xmlns:a16="http://schemas.microsoft.com/office/drawing/2014/main" id="{31F0AE26-FD4C-1545-BD19-44EDA8E992D5}"/>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5">
            <a:extLst>
              <a:ext uri="{FF2B5EF4-FFF2-40B4-BE49-F238E27FC236}">
                <a16:creationId xmlns:a16="http://schemas.microsoft.com/office/drawing/2014/main" id="{498EB63E-9B0B-4346-9BEE-864E564502BA}"/>
              </a:ext>
            </a:extLst>
          </p:cNvPr>
          <p:cNvSpPr>
            <a:spLocks noGrp="1"/>
          </p:cNvSpPr>
          <p:nvPr>
            <p:ph type="sldNum" sz="quarter" idx="12"/>
          </p:nvPr>
        </p:nvSpPr>
        <p:spPr/>
        <p:txBody>
          <a:bodyPr/>
          <a:lstStyle>
            <a:lvl1pPr>
              <a:defRPr/>
            </a:lvl1pPr>
          </a:lstStyle>
          <a:p>
            <a:fld id="{98FD21AB-1C57-D940-982C-1731B04FFE8D}" type="slidenum">
              <a:rPr lang="en-US" altLang="en-US"/>
              <a:pPr/>
              <a:t>‹#›</a:t>
            </a:fld>
            <a:endParaRPr lang="en-US" altLang="en-US"/>
          </a:p>
        </p:txBody>
      </p:sp>
    </p:spTree>
    <p:extLst>
      <p:ext uri="{BB962C8B-B14F-4D97-AF65-F5344CB8AC3E}">
        <p14:creationId xmlns:p14="http://schemas.microsoft.com/office/powerpoint/2010/main" val="3380393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BD8CF-8618-8A46-9647-A9DF785514A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C5BADDF4-8A77-2F4F-8D0A-F5A87128EA9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1243BC-D00A-8F49-92A1-6FD6093A02D1}"/>
              </a:ext>
            </a:extLst>
          </p:cNvPr>
          <p:cNvSpPr>
            <a:spLocks noGrp="1"/>
          </p:cNvSpPr>
          <p:nvPr>
            <p:ph type="dt" sz="half" idx="10"/>
          </p:nvPr>
        </p:nvSpPr>
        <p:spPr/>
        <p:txBody>
          <a:bodyPr/>
          <a:lstStyle/>
          <a:p>
            <a:fld id="{DE2BE318-94D8-7C4D-83F4-A77B9E872671}" type="datetimeFigureOut">
              <a:rPr lang="en-VN" smtClean="0"/>
              <a:t>03/01/2023</a:t>
            </a:fld>
            <a:endParaRPr lang="en-VN"/>
          </a:p>
        </p:txBody>
      </p:sp>
      <p:sp>
        <p:nvSpPr>
          <p:cNvPr id="5" name="Footer Placeholder 4">
            <a:extLst>
              <a:ext uri="{FF2B5EF4-FFF2-40B4-BE49-F238E27FC236}">
                <a16:creationId xmlns:a16="http://schemas.microsoft.com/office/drawing/2014/main" id="{37DCE85A-DEDC-1448-BD5B-D391C3140144}"/>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FD0D0227-77DD-F840-9C54-1F63842FF5E9}"/>
              </a:ext>
            </a:extLst>
          </p:cNvPr>
          <p:cNvSpPr>
            <a:spLocks noGrp="1"/>
          </p:cNvSpPr>
          <p:nvPr>
            <p:ph type="sldNum" sz="quarter" idx="12"/>
          </p:nvPr>
        </p:nvSpPr>
        <p:spPr/>
        <p:txBody>
          <a:bodyPr/>
          <a:lstStyle/>
          <a:p>
            <a:fld id="{2D35F944-EF2B-1647-9715-CDF33EC1CD9C}" type="slidenum">
              <a:rPr lang="en-VN" smtClean="0"/>
              <a:t>‹#›</a:t>
            </a:fld>
            <a:endParaRPr lang="en-VN"/>
          </a:p>
        </p:txBody>
      </p:sp>
    </p:spTree>
    <p:extLst>
      <p:ext uri="{BB962C8B-B14F-4D97-AF65-F5344CB8AC3E}">
        <p14:creationId xmlns:p14="http://schemas.microsoft.com/office/powerpoint/2010/main" val="31541909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B1D6496-B006-8B40-BCE2-5B9E4DA38A3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4">
            <a:extLst>
              <a:ext uri="{FF2B5EF4-FFF2-40B4-BE49-F238E27FC236}">
                <a16:creationId xmlns:a16="http://schemas.microsoft.com/office/drawing/2014/main" id="{1824BF66-B05D-5D42-8560-EA147D0D2FD4}"/>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5">
            <a:extLst>
              <a:ext uri="{FF2B5EF4-FFF2-40B4-BE49-F238E27FC236}">
                <a16:creationId xmlns:a16="http://schemas.microsoft.com/office/drawing/2014/main" id="{5099DABA-EB1E-1044-9D40-1E117110B47B}"/>
              </a:ext>
            </a:extLst>
          </p:cNvPr>
          <p:cNvSpPr>
            <a:spLocks noGrp="1"/>
          </p:cNvSpPr>
          <p:nvPr>
            <p:ph type="sldNum" sz="quarter" idx="12"/>
          </p:nvPr>
        </p:nvSpPr>
        <p:spPr/>
        <p:txBody>
          <a:bodyPr/>
          <a:lstStyle>
            <a:lvl1pPr>
              <a:defRPr/>
            </a:lvl1pPr>
          </a:lstStyle>
          <a:p>
            <a:fld id="{35A913F9-6976-444D-982F-E8B336505BA3}" type="slidenum">
              <a:rPr lang="en-US" altLang="en-US"/>
              <a:pPr/>
              <a:t>‹#›</a:t>
            </a:fld>
            <a:endParaRPr lang="en-US" altLang="en-US"/>
          </a:p>
        </p:txBody>
      </p:sp>
    </p:spTree>
    <p:extLst>
      <p:ext uri="{BB962C8B-B14F-4D97-AF65-F5344CB8AC3E}">
        <p14:creationId xmlns:p14="http://schemas.microsoft.com/office/powerpoint/2010/main" val="642548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96229119-2D3F-0A45-9387-D60072B6AEB0}"/>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6EF56840-224D-5940-A531-F99F86B1FABF}"/>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1AA29BAB-84E7-7F4E-9B75-7CEA897A826A}"/>
              </a:ext>
            </a:extLst>
          </p:cNvPr>
          <p:cNvSpPr>
            <a:spLocks noGrp="1"/>
          </p:cNvSpPr>
          <p:nvPr>
            <p:ph type="sldNum" sz="quarter" idx="12"/>
          </p:nvPr>
        </p:nvSpPr>
        <p:spPr/>
        <p:txBody>
          <a:bodyPr/>
          <a:lstStyle>
            <a:lvl1pPr>
              <a:defRPr/>
            </a:lvl1pPr>
          </a:lstStyle>
          <a:p>
            <a:fld id="{8BEBFA7A-BD92-4E49-A621-7A98437B8E4A}" type="slidenum">
              <a:rPr lang="en-US" altLang="en-US"/>
              <a:pPr/>
              <a:t>‹#›</a:t>
            </a:fld>
            <a:endParaRPr lang="en-US" altLang="en-US"/>
          </a:p>
        </p:txBody>
      </p:sp>
    </p:spTree>
    <p:extLst>
      <p:ext uri="{BB962C8B-B14F-4D97-AF65-F5344CB8AC3E}">
        <p14:creationId xmlns:p14="http://schemas.microsoft.com/office/powerpoint/2010/main" val="26123245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C21D1AB5-C447-2444-8AF0-D8B05B4AC03E}"/>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01DF6613-2A77-6F40-A6A0-36F36F186F55}"/>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07159D06-826A-9040-82C0-4DA743EABDF2}"/>
              </a:ext>
            </a:extLst>
          </p:cNvPr>
          <p:cNvSpPr>
            <a:spLocks noGrp="1"/>
          </p:cNvSpPr>
          <p:nvPr>
            <p:ph type="sldNum" sz="quarter" idx="12"/>
          </p:nvPr>
        </p:nvSpPr>
        <p:spPr/>
        <p:txBody>
          <a:bodyPr/>
          <a:lstStyle>
            <a:lvl1pPr>
              <a:defRPr/>
            </a:lvl1pPr>
          </a:lstStyle>
          <a:p>
            <a:fld id="{663BDA8E-74D8-EB41-8A8C-7E48336F0AAE}" type="slidenum">
              <a:rPr lang="en-US" altLang="en-US"/>
              <a:pPr/>
              <a:t>‹#›</a:t>
            </a:fld>
            <a:endParaRPr lang="en-US" altLang="en-US"/>
          </a:p>
        </p:txBody>
      </p:sp>
    </p:spTree>
    <p:extLst>
      <p:ext uri="{BB962C8B-B14F-4D97-AF65-F5344CB8AC3E}">
        <p14:creationId xmlns:p14="http://schemas.microsoft.com/office/powerpoint/2010/main" val="4547839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4A6B5ED-C036-6945-9FC6-4CAE45898841}"/>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4E76718-015A-DE4A-ADCA-80F902DF4BD2}"/>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6C0D0934-6093-2545-A072-9195E2DB1098}"/>
              </a:ext>
            </a:extLst>
          </p:cNvPr>
          <p:cNvSpPr>
            <a:spLocks noGrp="1"/>
          </p:cNvSpPr>
          <p:nvPr>
            <p:ph type="sldNum" sz="quarter" idx="12"/>
          </p:nvPr>
        </p:nvSpPr>
        <p:spPr/>
        <p:txBody>
          <a:bodyPr/>
          <a:lstStyle>
            <a:lvl1pPr>
              <a:defRPr/>
            </a:lvl1pPr>
          </a:lstStyle>
          <a:p>
            <a:fld id="{BC2C159F-7446-AB45-BA84-B6359F6C19FF}" type="slidenum">
              <a:rPr lang="en-US" altLang="en-US"/>
              <a:pPr/>
              <a:t>‹#›</a:t>
            </a:fld>
            <a:endParaRPr lang="en-US" altLang="en-US"/>
          </a:p>
        </p:txBody>
      </p:sp>
    </p:spTree>
    <p:extLst>
      <p:ext uri="{BB962C8B-B14F-4D97-AF65-F5344CB8AC3E}">
        <p14:creationId xmlns:p14="http://schemas.microsoft.com/office/powerpoint/2010/main" val="10575207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76E5076-1732-5E43-9F06-2508B7D7F53B}"/>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FF6F2005-2E65-BB4A-92CB-2500B1E5F34F}"/>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56B7F03-45B2-194D-9F89-5FFE5D7ECD12}"/>
              </a:ext>
            </a:extLst>
          </p:cNvPr>
          <p:cNvSpPr>
            <a:spLocks noGrp="1"/>
          </p:cNvSpPr>
          <p:nvPr>
            <p:ph type="sldNum" sz="quarter" idx="12"/>
          </p:nvPr>
        </p:nvSpPr>
        <p:spPr/>
        <p:txBody>
          <a:bodyPr/>
          <a:lstStyle>
            <a:lvl1pPr>
              <a:defRPr/>
            </a:lvl1pPr>
          </a:lstStyle>
          <a:p>
            <a:fld id="{85757E4B-F7BE-8B43-ACCD-2C6FF8B0F61B}" type="slidenum">
              <a:rPr lang="en-US" altLang="en-US"/>
              <a:pPr/>
              <a:t>‹#›</a:t>
            </a:fld>
            <a:endParaRPr lang="en-US" altLang="en-US"/>
          </a:p>
        </p:txBody>
      </p:sp>
    </p:spTree>
    <p:extLst>
      <p:ext uri="{BB962C8B-B14F-4D97-AF65-F5344CB8AC3E}">
        <p14:creationId xmlns:p14="http://schemas.microsoft.com/office/powerpoint/2010/main" val="12850803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2397D6B8-403D-A748-B6C9-B034C77BE039}"/>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4">
            <a:extLst>
              <a:ext uri="{FF2B5EF4-FFF2-40B4-BE49-F238E27FC236}">
                <a16:creationId xmlns:a16="http://schemas.microsoft.com/office/drawing/2014/main" id="{50D98BA1-5BC9-0C49-9EF4-289F5680774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5">
            <a:extLst>
              <a:ext uri="{FF2B5EF4-FFF2-40B4-BE49-F238E27FC236}">
                <a16:creationId xmlns:a16="http://schemas.microsoft.com/office/drawing/2014/main" id="{64ABA475-77F3-3640-9610-6FCD3E6183EB}"/>
              </a:ext>
            </a:extLst>
          </p:cNvPr>
          <p:cNvSpPr>
            <a:spLocks noGrp="1"/>
          </p:cNvSpPr>
          <p:nvPr>
            <p:ph type="sldNum" sz="quarter" idx="12"/>
          </p:nvPr>
        </p:nvSpPr>
        <p:spPr/>
        <p:txBody>
          <a:bodyPr/>
          <a:lstStyle>
            <a:lvl1pPr>
              <a:defRPr/>
            </a:lvl1pPr>
          </a:lstStyle>
          <a:p>
            <a:fld id="{C4C44466-A8C0-F148-8AB7-DE64FC1FBAA8}" type="slidenum">
              <a:rPr lang="en-US" altLang="en-US"/>
              <a:pPr/>
              <a:t>‹#›</a:t>
            </a:fld>
            <a:endParaRPr lang="en-US" altLang="en-US"/>
          </a:p>
        </p:txBody>
      </p:sp>
    </p:spTree>
    <p:extLst>
      <p:ext uri="{BB962C8B-B14F-4D97-AF65-F5344CB8AC3E}">
        <p14:creationId xmlns:p14="http://schemas.microsoft.com/office/powerpoint/2010/main" val="3459473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5487EA0-3D02-9646-808D-6E3231128F1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17B25E4-646B-3442-BF77-BFBBF878859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0996A4D-4419-D24F-A2B9-68741BC28B20}"/>
              </a:ext>
            </a:extLst>
          </p:cNvPr>
          <p:cNvSpPr>
            <a:spLocks noGrp="1" noChangeArrowheads="1"/>
          </p:cNvSpPr>
          <p:nvPr>
            <p:ph type="sldNum" sz="quarter" idx="12"/>
          </p:nvPr>
        </p:nvSpPr>
        <p:spPr>
          <a:ln/>
        </p:spPr>
        <p:txBody>
          <a:bodyPr/>
          <a:lstStyle>
            <a:lvl1pPr>
              <a:defRPr/>
            </a:lvl1pPr>
          </a:lstStyle>
          <a:p>
            <a:fld id="{4E8E2C49-3DC8-794E-B50D-73B0A1826458}" type="slidenum">
              <a:rPr lang="en-US" altLang="en-VN"/>
              <a:pPr/>
              <a:t>‹#›</a:t>
            </a:fld>
            <a:endParaRPr lang="en-US" altLang="en-VN"/>
          </a:p>
        </p:txBody>
      </p:sp>
    </p:spTree>
    <p:extLst>
      <p:ext uri="{BB962C8B-B14F-4D97-AF65-F5344CB8AC3E}">
        <p14:creationId xmlns:p14="http://schemas.microsoft.com/office/powerpoint/2010/main" val="11087889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86D9306-C959-8145-8F6E-ED96C775B81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3F553F5-ACD9-3E4F-8EAE-7189FCEE6B6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ACCA478-4D67-FB44-B79C-4AE7AFC0834A}"/>
              </a:ext>
            </a:extLst>
          </p:cNvPr>
          <p:cNvSpPr>
            <a:spLocks noGrp="1" noChangeArrowheads="1"/>
          </p:cNvSpPr>
          <p:nvPr>
            <p:ph type="sldNum" sz="quarter" idx="12"/>
          </p:nvPr>
        </p:nvSpPr>
        <p:spPr>
          <a:ln/>
        </p:spPr>
        <p:txBody>
          <a:bodyPr/>
          <a:lstStyle>
            <a:lvl1pPr>
              <a:defRPr/>
            </a:lvl1pPr>
          </a:lstStyle>
          <a:p>
            <a:fld id="{175546F4-E33E-4342-A4E0-9ABBF3282D93}" type="slidenum">
              <a:rPr lang="en-US" altLang="en-VN"/>
              <a:pPr/>
              <a:t>‹#›</a:t>
            </a:fld>
            <a:endParaRPr lang="en-US" altLang="en-VN"/>
          </a:p>
        </p:txBody>
      </p:sp>
    </p:spTree>
    <p:extLst>
      <p:ext uri="{BB962C8B-B14F-4D97-AF65-F5344CB8AC3E}">
        <p14:creationId xmlns:p14="http://schemas.microsoft.com/office/powerpoint/2010/main" val="14081064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E19B77E-961D-7446-9DAC-499A9C4FCFD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758FB88-AC2A-034E-81D0-E71073E7788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E7ED45C-AAED-B04D-BBB0-48A273F501C7}"/>
              </a:ext>
            </a:extLst>
          </p:cNvPr>
          <p:cNvSpPr>
            <a:spLocks noGrp="1" noChangeArrowheads="1"/>
          </p:cNvSpPr>
          <p:nvPr>
            <p:ph type="sldNum" sz="quarter" idx="12"/>
          </p:nvPr>
        </p:nvSpPr>
        <p:spPr>
          <a:ln/>
        </p:spPr>
        <p:txBody>
          <a:bodyPr/>
          <a:lstStyle>
            <a:lvl1pPr>
              <a:defRPr/>
            </a:lvl1pPr>
          </a:lstStyle>
          <a:p>
            <a:fld id="{DFF18D1B-8636-3A4C-8E24-8CFFA10DB7AD}" type="slidenum">
              <a:rPr lang="en-US" altLang="en-VN"/>
              <a:pPr/>
              <a:t>‹#›</a:t>
            </a:fld>
            <a:endParaRPr lang="en-US" altLang="en-VN"/>
          </a:p>
        </p:txBody>
      </p:sp>
    </p:spTree>
    <p:extLst>
      <p:ext uri="{BB962C8B-B14F-4D97-AF65-F5344CB8AC3E}">
        <p14:creationId xmlns:p14="http://schemas.microsoft.com/office/powerpoint/2010/main" val="42844696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B0A2D51-A8C0-1E4D-BD31-92B06794629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A2ED117-DBC9-3E4B-B3DA-AC45786369E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0BA37F8-08D9-AC46-892B-94EE61632D23}"/>
              </a:ext>
            </a:extLst>
          </p:cNvPr>
          <p:cNvSpPr>
            <a:spLocks noGrp="1" noChangeArrowheads="1"/>
          </p:cNvSpPr>
          <p:nvPr>
            <p:ph type="sldNum" sz="quarter" idx="12"/>
          </p:nvPr>
        </p:nvSpPr>
        <p:spPr>
          <a:ln/>
        </p:spPr>
        <p:txBody>
          <a:bodyPr/>
          <a:lstStyle>
            <a:lvl1pPr>
              <a:defRPr/>
            </a:lvl1pPr>
          </a:lstStyle>
          <a:p>
            <a:fld id="{C11CCFD2-8F55-324A-9D24-6FB10EBFF0FD}" type="slidenum">
              <a:rPr lang="en-US" altLang="en-VN"/>
              <a:pPr/>
              <a:t>‹#›</a:t>
            </a:fld>
            <a:endParaRPr lang="en-US" altLang="en-VN"/>
          </a:p>
        </p:txBody>
      </p:sp>
    </p:spTree>
    <p:extLst>
      <p:ext uri="{BB962C8B-B14F-4D97-AF65-F5344CB8AC3E}">
        <p14:creationId xmlns:p14="http://schemas.microsoft.com/office/powerpoint/2010/main" val="2892888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64532-C595-BC49-88D4-4AC215C34149}"/>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3CF94777-09C5-5543-A4BC-515CFE0D2E5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DA12DAA1-B2C1-F644-9610-B608CC2244B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6B64A102-D5B7-E94C-AB60-867D96B14144}"/>
              </a:ext>
            </a:extLst>
          </p:cNvPr>
          <p:cNvSpPr>
            <a:spLocks noGrp="1"/>
          </p:cNvSpPr>
          <p:nvPr>
            <p:ph type="dt" sz="half" idx="10"/>
          </p:nvPr>
        </p:nvSpPr>
        <p:spPr/>
        <p:txBody>
          <a:bodyPr/>
          <a:lstStyle/>
          <a:p>
            <a:fld id="{DE2BE318-94D8-7C4D-83F4-A77B9E872671}" type="datetimeFigureOut">
              <a:rPr lang="en-VN" smtClean="0"/>
              <a:t>03/01/2023</a:t>
            </a:fld>
            <a:endParaRPr lang="en-VN"/>
          </a:p>
        </p:txBody>
      </p:sp>
      <p:sp>
        <p:nvSpPr>
          <p:cNvPr id="6" name="Footer Placeholder 5">
            <a:extLst>
              <a:ext uri="{FF2B5EF4-FFF2-40B4-BE49-F238E27FC236}">
                <a16:creationId xmlns:a16="http://schemas.microsoft.com/office/drawing/2014/main" id="{79BA89DF-9DC2-0347-AF62-2EB86E002EE6}"/>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0164793F-C78B-7740-B6A3-B55AA2DA3DD3}"/>
              </a:ext>
            </a:extLst>
          </p:cNvPr>
          <p:cNvSpPr>
            <a:spLocks noGrp="1"/>
          </p:cNvSpPr>
          <p:nvPr>
            <p:ph type="sldNum" sz="quarter" idx="12"/>
          </p:nvPr>
        </p:nvSpPr>
        <p:spPr/>
        <p:txBody>
          <a:bodyPr/>
          <a:lstStyle/>
          <a:p>
            <a:fld id="{2D35F944-EF2B-1647-9715-CDF33EC1CD9C}" type="slidenum">
              <a:rPr lang="en-VN" smtClean="0"/>
              <a:t>‹#›</a:t>
            </a:fld>
            <a:endParaRPr lang="en-VN"/>
          </a:p>
        </p:txBody>
      </p:sp>
    </p:spTree>
    <p:extLst>
      <p:ext uri="{BB962C8B-B14F-4D97-AF65-F5344CB8AC3E}">
        <p14:creationId xmlns:p14="http://schemas.microsoft.com/office/powerpoint/2010/main" val="31550582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E2A03DD-5EA4-DD46-A900-D874044BB1C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4C76C8A9-3E9B-834D-AEC3-827FF844534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14A25A50-0731-5B47-AB8B-FEB253827ABC}"/>
              </a:ext>
            </a:extLst>
          </p:cNvPr>
          <p:cNvSpPr>
            <a:spLocks noGrp="1" noChangeArrowheads="1"/>
          </p:cNvSpPr>
          <p:nvPr>
            <p:ph type="sldNum" sz="quarter" idx="12"/>
          </p:nvPr>
        </p:nvSpPr>
        <p:spPr>
          <a:ln/>
        </p:spPr>
        <p:txBody>
          <a:bodyPr/>
          <a:lstStyle>
            <a:lvl1pPr>
              <a:defRPr/>
            </a:lvl1pPr>
          </a:lstStyle>
          <a:p>
            <a:fld id="{47BDC586-633F-3C46-9447-1203A498E336}" type="slidenum">
              <a:rPr lang="en-US" altLang="en-VN"/>
              <a:pPr/>
              <a:t>‹#›</a:t>
            </a:fld>
            <a:endParaRPr lang="en-US" altLang="en-VN"/>
          </a:p>
        </p:txBody>
      </p:sp>
    </p:spTree>
    <p:extLst>
      <p:ext uri="{BB962C8B-B14F-4D97-AF65-F5344CB8AC3E}">
        <p14:creationId xmlns:p14="http://schemas.microsoft.com/office/powerpoint/2010/main" val="32497373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2605596-C783-2842-AEF3-B5635472585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A926B4F-F820-6C48-9DDB-CE66E8FDA82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AFB73A0-F9D9-F74A-83A6-0D3940D5D7C7}"/>
              </a:ext>
            </a:extLst>
          </p:cNvPr>
          <p:cNvSpPr>
            <a:spLocks noGrp="1" noChangeArrowheads="1"/>
          </p:cNvSpPr>
          <p:nvPr>
            <p:ph type="sldNum" sz="quarter" idx="12"/>
          </p:nvPr>
        </p:nvSpPr>
        <p:spPr>
          <a:ln/>
        </p:spPr>
        <p:txBody>
          <a:bodyPr/>
          <a:lstStyle>
            <a:lvl1pPr>
              <a:defRPr/>
            </a:lvl1pPr>
          </a:lstStyle>
          <a:p>
            <a:fld id="{F13A483E-1AF2-6042-BDE4-46AE09378DF0}" type="slidenum">
              <a:rPr lang="en-US" altLang="en-VN"/>
              <a:pPr/>
              <a:t>‹#›</a:t>
            </a:fld>
            <a:endParaRPr lang="en-US" altLang="en-VN"/>
          </a:p>
        </p:txBody>
      </p:sp>
    </p:spTree>
    <p:extLst>
      <p:ext uri="{BB962C8B-B14F-4D97-AF65-F5344CB8AC3E}">
        <p14:creationId xmlns:p14="http://schemas.microsoft.com/office/powerpoint/2010/main" val="22993907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A63B47C-C7F0-FC43-AE5C-EBE963F9C3C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F3ED9244-8851-E64A-9249-95569B84D85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0EA128A9-D659-3E47-AF1E-A30C722B6889}"/>
              </a:ext>
            </a:extLst>
          </p:cNvPr>
          <p:cNvSpPr>
            <a:spLocks noGrp="1" noChangeArrowheads="1"/>
          </p:cNvSpPr>
          <p:nvPr>
            <p:ph type="sldNum" sz="quarter" idx="12"/>
          </p:nvPr>
        </p:nvSpPr>
        <p:spPr>
          <a:ln/>
        </p:spPr>
        <p:txBody>
          <a:bodyPr/>
          <a:lstStyle>
            <a:lvl1pPr>
              <a:defRPr/>
            </a:lvl1pPr>
          </a:lstStyle>
          <a:p>
            <a:fld id="{4CF87848-7BB8-ED4D-8DCD-1AA81A079055}" type="slidenum">
              <a:rPr lang="en-US" altLang="en-VN"/>
              <a:pPr/>
              <a:t>‹#›</a:t>
            </a:fld>
            <a:endParaRPr lang="en-US" altLang="en-VN"/>
          </a:p>
        </p:txBody>
      </p:sp>
    </p:spTree>
    <p:extLst>
      <p:ext uri="{BB962C8B-B14F-4D97-AF65-F5344CB8AC3E}">
        <p14:creationId xmlns:p14="http://schemas.microsoft.com/office/powerpoint/2010/main" val="34603254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918199C-0458-7647-9F2D-E300C1152E5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202411A-25A3-444A-A73D-E32ACC17F7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59B3804-CEF6-0D49-BE12-A6CF21BD6FCA}"/>
              </a:ext>
            </a:extLst>
          </p:cNvPr>
          <p:cNvSpPr>
            <a:spLocks noGrp="1" noChangeArrowheads="1"/>
          </p:cNvSpPr>
          <p:nvPr>
            <p:ph type="sldNum" sz="quarter" idx="12"/>
          </p:nvPr>
        </p:nvSpPr>
        <p:spPr>
          <a:ln/>
        </p:spPr>
        <p:txBody>
          <a:bodyPr/>
          <a:lstStyle>
            <a:lvl1pPr>
              <a:defRPr/>
            </a:lvl1pPr>
          </a:lstStyle>
          <a:p>
            <a:fld id="{66206D40-F7D2-9E40-AFAE-FDCCAC1DAC23}" type="slidenum">
              <a:rPr lang="en-US" altLang="en-VN"/>
              <a:pPr/>
              <a:t>‹#›</a:t>
            </a:fld>
            <a:endParaRPr lang="en-US" altLang="en-VN"/>
          </a:p>
        </p:txBody>
      </p:sp>
    </p:spTree>
    <p:extLst>
      <p:ext uri="{BB962C8B-B14F-4D97-AF65-F5344CB8AC3E}">
        <p14:creationId xmlns:p14="http://schemas.microsoft.com/office/powerpoint/2010/main" val="42857550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008A2F1-8B46-344F-AF03-813855A2FD0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B73EEDE-F1CA-2742-A2A5-3D02735DFA0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8C66559-B500-B340-88CC-876526C7BF37}"/>
              </a:ext>
            </a:extLst>
          </p:cNvPr>
          <p:cNvSpPr>
            <a:spLocks noGrp="1" noChangeArrowheads="1"/>
          </p:cNvSpPr>
          <p:nvPr>
            <p:ph type="sldNum" sz="quarter" idx="12"/>
          </p:nvPr>
        </p:nvSpPr>
        <p:spPr>
          <a:ln/>
        </p:spPr>
        <p:txBody>
          <a:bodyPr/>
          <a:lstStyle>
            <a:lvl1pPr>
              <a:defRPr/>
            </a:lvl1pPr>
          </a:lstStyle>
          <a:p>
            <a:fld id="{4EFC26BD-5A70-A649-AB8D-450B798708FC}" type="slidenum">
              <a:rPr lang="en-US" altLang="en-VN"/>
              <a:pPr/>
              <a:t>‹#›</a:t>
            </a:fld>
            <a:endParaRPr lang="en-US" altLang="en-VN"/>
          </a:p>
        </p:txBody>
      </p:sp>
    </p:spTree>
    <p:extLst>
      <p:ext uri="{BB962C8B-B14F-4D97-AF65-F5344CB8AC3E}">
        <p14:creationId xmlns:p14="http://schemas.microsoft.com/office/powerpoint/2010/main" val="33739702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E1A923A-7B89-5A4C-948C-3CA3498525A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5128BA3-BB98-A340-8A1A-C0E19FB900F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C9EF4EE-E5AD-A44C-8FE7-B09FAD7F4B19}"/>
              </a:ext>
            </a:extLst>
          </p:cNvPr>
          <p:cNvSpPr>
            <a:spLocks noGrp="1" noChangeArrowheads="1"/>
          </p:cNvSpPr>
          <p:nvPr>
            <p:ph type="sldNum" sz="quarter" idx="12"/>
          </p:nvPr>
        </p:nvSpPr>
        <p:spPr>
          <a:ln/>
        </p:spPr>
        <p:txBody>
          <a:bodyPr/>
          <a:lstStyle>
            <a:lvl1pPr>
              <a:defRPr/>
            </a:lvl1pPr>
          </a:lstStyle>
          <a:p>
            <a:fld id="{367A717F-29CF-9441-96BA-826BF32717D1}" type="slidenum">
              <a:rPr lang="en-US" altLang="en-VN"/>
              <a:pPr/>
              <a:t>‹#›</a:t>
            </a:fld>
            <a:endParaRPr lang="en-US" altLang="en-VN"/>
          </a:p>
        </p:txBody>
      </p:sp>
    </p:spTree>
    <p:extLst>
      <p:ext uri="{BB962C8B-B14F-4D97-AF65-F5344CB8AC3E}">
        <p14:creationId xmlns:p14="http://schemas.microsoft.com/office/powerpoint/2010/main" val="1519269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E65FD2A-3656-D04E-888F-603559964B7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C819709-1C1F-D741-9709-4196D61319E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B05EFEE-FA74-724F-9E66-8F96E5896DCB}"/>
              </a:ext>
            </a:extLst>
          </p:cNvPr>
          <p:cNvSpPr>
            <a:spLocks noGrp="1" noChangeArrowheads="1"/>
          </p:cNvSpPr>
          <p:nvPr>
            <p:ph type="sldNum" sz="quarter" idx="12"/>
          </p:nvPr>
        </p:nvSpPr>
        <p:spPr>
          <a:ln/>
        </p:spPr>
        <p:txBody>
          <a:bodyPr/>
          <a:lstStyle>
            <a:lvl1pPr>
              <a:defRPr/>
            </a:lvl1pPr>
          </a:lstStyle>
          <a:p>
            <a:fld id="{9F810C3D-BE0F-C742-8DAB-F08F7601E0D3}" type="slidenum">
              <a:rPr lang="en-US" altLang="en-VN"/>
              <a:pPr/>
              <a:t>‹#›</a:t>
            </a:fld>
            <a:endParaRPr lang="en-US" altLang="en-VN"/>
          </a:p>
        </p:txBody>
      </p:sp>
    </p:spTree>
    <p:extLst>
      <p:ext uri="{BB962C8B-B14F-4D97-AF65-F5344CB8AC3E}">
        <p14:creationId xmlns:p14="http://schemas.microsoft.com/office/powerpoint/2010/main" val="28163844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2749C390-BAEF-B94F-9AA9-0A6699A6929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4575E7E-D844-D148-9B2B-95A243EB33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1226191-3C1F-D246-9868-85AB350C4ED4}"/>
              </a:ext>
            </a:extLst>
          </p:cNvPr>
          <p:cNvSpPr>
            <a:spLocks noGrp="1" noChangeArrowheads="1"/>
          </p:cNvSpPr>
          <p:nvPr>
            <p:ph type="sldNum" sz="quarter" idx="12"/>
          </p:nvPr>
        </p:nvSpPr>
        <p:spPr>
          <a:ln/>
        </p:spPr>
        <p:txBody>
          <a:bodyPr/>
          <a:lstStyle>
            <a:lvl1pPr>
              <a:defRPr/>
            </a:lvl1pPr>
          </a:lstStyle>
          <a:p>
            <a:fld id="{E516EEAD-FBB1-8340-94F0-847E82E01FEC}" type="slidenum">
              <a:rPr lang="en-US" altLang="en-VN"/>
              <a:pPr/>
              <a:t>‹#›</a:t>
            </a:fld>
            <a:endParaRPr lang="en-US" altLang="en-VN"/>
          </a:p>
        </p:txBody>
      </p:sp>
    </p:spTree>
    <p:extLst>
      <p:ext uri="{BB962C8B-B14F-4D97-AF65-F5344CB8AC3E}">
        <p14:creationId xmlns:p14="http://schemas.microsoft.com/office/powerpoint/2010/main" val="5446081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p:nvPr/>
        </p:nvSpPr>
        <p:spPr>
          <a:xfrm>
            <a:off x="2123200" y="-543800"/>
            <a:ext cx="7945600" cy="7945600"/>
          </a:xfrm>
          <a:prstGeom prst="ellipse">
            <a:avLst/>
          </a:prstGeom>
          <a:solidFill>
            <a:srgbClr val="000000">
              <a:alpha val="265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 name="Google Shape;11;p2"/>
          <p:cNvGrpSpPr/>
          <p:nvPr/>
        </p:nvGrpSpPr>
        <p:grpSpPr>
          <a:xfrm>
            <a:off x="668281" y="234498"/>
            <a:ext cx="3268468" cy="3268468"/>
            <a:chOff x="6680825" y="2549350"/>
            <a:chExt cx="1539600" cy="1539600"/>
          </a:xfrm>
        </p:grpSpPr>
        <p:sp>
          <p:nvSpPr>
            <p:cNvPr id="12" name="Google Shape;12;p2"/>
            <p:cNvSpPr/>
            <p:nvPr/>
          </p:nvSpPr>
          <p:spPr>
            <a:xfrm>
              <a:off x="6825669" y="2694194"/>
              <a:ext cx="1249800" cy="1249800"/>
            </a:xfrm>
            <a:prstGeom prst="ellipse">
              <a:avLst/>
            </a:prstGeom>
            <a:solidFill>
              <a:srgbClr val="000000">
                <a:alpha val="18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6894850" y="2763375"/>
              <a:ext cx="1111200" cy="11112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6680825" y="2549350"/>
              <a:ext cx="1539600" cy="1539600"/>
            </a:xfrm>
            <a:prstGeom prst="donut">
              <a:avLst>
                <a:gd name="adj" fmla="val 495"/>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 name="Google Shape;15;p2"/>
          <p:cNvGrpSpPr/>
          <p:nvPr/>
        </p:nvGrpSpPr>
        <p:grpSpPr>
          <a:xfrm>
            <a:off x="8570225" y="3336844"/>
            <a:ext cx="3099600" cy="3099600"/>
            <a:chOff x="-474900" y="321200"/>
            <a:chExt cx="2324700" cy="2324700"/>
          </a:xfrm>
        </p:grpSpPr>
        <p:sp>
          <p:nvSpPr>
            <p:cNvPr id="16" name="Google Shape;16;p2"/>
            <p:cNvSpPr/>
            <p:nvPr/>
          </p:nvSpPr>
          <p:spPr>
            <a:xfrm>
              <a:off x="-474900" y="321200"/>
              <a:ext cx="2324700" cy="23247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20725" y="916825"/>
              <a:ext cx="1133400" cy="11334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37125" y="658975"/>
              <a:ext cx="1649100" cy="16491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13650" y="1109750"/>
              <a:ext cx="747600" cy="7476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 name="Google Shape;20;p2"/>
          <p:cNvSpPr txBox="1">
            <a:spLocks noGrp="1"/>
          </p:cNvSpPr>
          <p:nvPr>
            <p:ph type="ctrTitle"/>
          </p:nvPr>
        </p:nvSpPr>
        <p:spPr>
          <a:xfrm>
            <a:off x="2948800" y="2655800"/>
            <a:ext cx="6294400" cy="1546400"/>
          </a:xfrm>
          <a:prstGeom prst="rect">
            <a:avLst/>
          </a:prstGeom>
          <a:effectLst>
            <a:outerShdw blurRad="85725" dist="19050" dir="5400000" algn="bl" rotWithShape="0">
              <a:srgbClr val="000000">
                <a:alpha val="10000"/>
              </a:srgbClr>
            </a:outerShdw>
          </a:effectLst>
        </p:spPr>
        <p:txBody>
          <a:bodyPr spcFirstLastPara="1" wrap="square" lIns="91425" tIns="91425" rIns="91425" bIns="91425" anchor="ctr" anchorCtr="0">
            <a:noAutofit/>
          </a:bodyPr>
          <a:lstStyle>
            <a:lvl1pPr lvl="0" algn="ctr">
              <a:spcBef>
                <a:spcPts val="0"/>
              </a:spcBef>
              <a:spcAft>
                <a:spcPts val="0"/>
              </a:spcAft>
              <a:buClr>
                <a:srgbClr val="FFFFFF"/>
              </a:buClr>
              <a:buSzPts val="5200"/>
              <a:buNone/>
              <a:defRPr sz="6933">
                <a:solidFill>
                  <a:srgbClr val="FFFFFF"/>
                </a:solidFill>
              </a:defRPr>
            </a:lvl1pPr>
            <a:lvl2pPr lvl="1" algn="ctr">
              <a:spcBef>
                <a:spcPts val="0"/>
              </a:spcBef>
              <a:spcAft>
                <a:spcPts val="0"/>
              </a:spcAft>
              <a:buClr>
                <a:srgbClr val="FFFFFF"/>
              </a:buClr>
              <a:buSzPts val="5200"/>
              <a:buNone/>
              <a:defRPr sz="6933">
                <a:solidFill>
                  <a:srgbClr val="FFFFFF"/>
                </a:solidFill>
              </a:defRPr>
            </a:lvl2pPr>
            <a:lvl3pPr lvl="2" algn="ctr">
              <a:spcBef>
                <a:spcPts val="0"/>
              </a:spcBef>
              <a:spcAft>
                <a:spcPts val="0"/>
              </a:spcAft>
              <a:buClr>
                <a:srgbClr val="FFFFFF"/>
              </a:buClr>
              <a:buSzPts val="5200"/>
              <a:buNone/>
              <a:defRPr sz="6933">
                <a:solidFill>
                  <a:srgbClr val="FFFFFF"/>
                </a:solidFill>
              </a:defRPr>
            </a:lvl3pPr>
            <a:lvl4pPr lvl="3" algn="ctr">
              <a:spcBef>
                <a:spcPts val="0"/>
              </a:spcBef>
              <a:spcAft>
                <a:spcPts val="0"/>
              </a:spcAft>
              <a:buClr>
                <a:srgbClr val="FFFFFF"/>
              </a:buClr>
              <a:buSzPts val="5200"/>
              <a:buNone/>
              <a:defRPr sz="6933">
                <a:solidFill>
                  <a:srgbClr val="FFFFFF"/>
                </a:solidFill>
              </a:defRPr>
            </a:lvl4pPr>
            <a:lvl5pPr lvl="4" algn="ctr">
              <a:spcBef>
                <a:spcPts val="0"/>
              </a:spcBef>
              <a:spcAft>
                <a:spcPts val="0"/>
              </a:spcAft>
              <a:buClr>
                <a:srgbClr val="FFFFFF"/>
              </a:buClr>
              <a:buSzPts val="5200"/>
              <a:buNone/>
              <a:defRPr sz="6933">
                <a:solidFill>
                  <a:srgbClr val="FFFFFF"/>
                </a:solidFill>
              </a:defRPr>
            </a:lvl5pPr>
            <a:lvl6pPr lvl="5" algn="ctr">
              <a:spcBef>
                <a:spcPts val="0"/>
              </a:spcBef>
              <a:spcAft>
                <a:spcPts val="0"/>
              </a:spcAft>
              <a:buClr>
                <a:srgbClr val="FFFFFF"/>
              </a:buClr>
              <a:buSzPts val="5200"/>
              <a:buNone/>
              <a:defRPr sz="6933">
                <a:solidFill>
                  <a:srgbClr val="FFFFFF"/>
                </a:solidFill>
              </a:defRPr>
            </a:lvl6pPr>
            <a:lvl7pPr lvl="6" algn="ctr">
              <a:spcBef>
                <a:spcPts val="0"/>
              </a:spcBef>
              <a:spcAft>
                <a:spcPts val="0"/>
              </a:spcAft>
              <a:buClr>
                <a:srgbClr val="FFFFFF"/>
              </a:buClr>
              <a:buSzPts val="5200"/>
              <a:buNone/>
              <a:defRPr sz="6933">
                <a:solidFill>
                  <a:srgbClr val="FFFFFF"/>
                </a:solidFill>
              </a:defRPr>
            </a:lvl7pPr>
            <a:lvl8pPr lvl="7" algn="ctr">
              <a:spcBef>
                <a:spcPts val="0"/>
              </a:spcBef>
              <a:spcAft>
                <a:spcPts val="0"/>
              </a:spcAft>
              <a:buClr>
                <a:srgbClr val="FFFFFF"/>
              </a:buClr>
              <a:buSzPts val="5200"/>
              <a:buNone/>
              <a:defRPr sz="6933">
                <a:solidFill>
                  <a:srgbClr val="FFFFFF"/>
                </a:solidFill>
              </a:defRPr>
            </a:lvl8pPr>
            <a:lvl9pPr lvl="8" algn="ctr">
              <a:spcBef>
                <a:spcPts val="0"/>
              </a:spcBef>
              <a:spcAft>
                <a:spcPts val="0"/>
              </a:spcAft>
              <a:buClr>
                <a:srgbClr val="FFFFFF"/>
              </a:buClr>
              <a:buSzPts val="5200"/>
              <a:buNone/>
              <a:defRPr sz="6933">
                <a:solidFill>
                  <a:srgbClr val="FFFFFF"/>
                </a:solidFill>
              </a:defRPr>
            </a:lvl9pPr>
          </a:lstStyle>
          <a:p>
            <a:endParaRPr/>
          </a:p>
        </p:txBody>
      </p:sp>
    </p:spTree>
    <p:extLst>
      <p:ext uri="{BB962C8B-B14F-4D97-AF65-F5344CB8AC3E}">
        <p14:creationId xmlns:p14="http://schemas.microsoft.com/office/powerpoint/2010/main" val="5370532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ubtitle">
  <p:cSld name="Subtitle">
    <p:bg>
      <p:bgPr>
        <a:solidFill>
          <a:srgbClr val="000000"/>
        </a:solidFill>
        <a:effectLst/>
      </p:bgPr>
    </p:bg>
    <p:spTree>
      <p:nvGrpSpPr>
        <p:cNvPr id="1" name="Shape 21"/>
        <p:cNvGrpSpPr/>
        <p:nvPr/>
      </p:nvGrpSpPr>
      <p:grpSpPr>
        <a:xfrm>
          <a:off x="0" y="0"/>
          <a:ext cx="0" cy="0"/>
          <a:chOff x="0" y="0"/>
          <a:chExt cx="0" cy="0"/>
        </a:xfrm>
      </p:grpSpPr>
      <p:sp>
        <p:nvSpPr>
          <p:cNvPr id="22" name="Google Shape;22;p3"/>
          <p:cNvSpPr/>
          <p:nvPr/>
        </p:nvSpPr>
        <p:spPr>
          <a:xfrm>
            <a:off x="2123200" y="-543800"/>
            <a:ext cx="7945600" cy="7945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 name="Google Shape;23;p3"/>
          <p:cNvGrpSpPr/>
          <p:nvPr/>
        </p:nvGrpSpPr>
        <p:grpSpPr>
          <a:xfrm>
            <a:off x="8570225" y="3336844"/>
            <a:ext cx="3099600" cy="3099600"/>
            <a:chOff x="-474900" y="321200"/>
            <a:chExt cx="2324700" cy="2324700"/>
          </a:xfrm>
        </p:grpSpPr>
        <p:sp>
          <p:nvSpPr>
            <p:cNvPr id="24" name="Google Shape;24;p3"/>
            <p:cNvSpPr/>
            <p:nvPr/>
          </p:nvSpPr>
          <p:spPr>
            <a:xfrm>
              <a:off x="-474900" y="321200"/>
              <a:ext cx="2324700" cy="23247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a:off x="120725" y="916825"/>
              <a:ext cx="1133400" cy="11334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3"/>
            <p:cNvSpPr/>
            <p:nvPr/>
          </p:nvSpPr>
          <p:spPr>
            <a:xfrm>
              <a:off x="-137125" y="658975"/>
              <a:ext cx="1649100" cy="16491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3"/>
            <p:cNvSpPr/>
            <p:nvPr/>
          </p:nvSpPr>
          <p:spPr>
            <a:xfrm>
              <a:off x="313650" y="1109750"/>
              <a:ext cx="747600" cy="7476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 name="Google Shape;28;p3"/>
          <p:cNvSpPr txBox="1">
            <a:spLocks noGrp="1"/>
          </p:cNvSpPr>
          <p:nvPr>
            <p:ph type="ctrTitle"/>
          </p:nvPr>
        </p:nvSpPr>
        <p:spPr>
          <a:xfrm>
            <a:off x="3426400" y="2982400"/>
            <a:ext cx="5339200" cy="1275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00000"/>
              </a:buClr>
              <a:buSzPts val="5200"/>
              <a:buNone/>
              <a:defRPr sz="6933">
                <a:solidFill>
                  <a:srgbClr val="000000"/>
                </a:solidFill>
              </a:defRPr>
            </a:lvl1pPr>
            <a:lvl2pPr lvl="1" algn="ctr" rtl="0">
              <a:spcBef>
                <a:spcPts val="0"/>
              </a:spcBef>
              <a:spcAft>
                <a:spcPts val="0"/>
              </a:spcAft>
              <a:buClr>
                <a:srgbClr val="000000"/>
              </a:buClr>
              <a:buSzPts val="5200"/>
              <a:buNone/>
              <a:defRPr sz="6933">
                <a:solidFill>
                  <a:srgbClr val="000000"/>
                </a:solidFill>
              </a:defRPr>
            </a:lvl2pPr>
            <a:lvl3pPr lvl="2" algn="ctr" rtl="0">
              <a:spcBef>
                <a:spcPts val="0"/>
              </a:spcBef>
              <a:spcAft>
                <a:spcPts val="0"/>
              </a:spcAft>
              <a:buClr>
                <a:srgbClr val="000000"/>
              </a:buClr>
              <a:buSzPts val="5200"/>
              <a:buNone/>
              <a:defRPr sz="6933">
                <a:solidFill>
                  <a:srgbClr val="000000"/>
                </a:solidFill>
              </a:defRPr>
            </a:lvl3pPr>
            <a:lvl4pPr lvl="3" algn="ctr" rtl="0">
              <a:spcBef>
                <a:spcPts val="0"/>
              </a:spcBef>
              <a:spcAft>
                <a:spcPts val="0"/>
              </a:spcAft>
              <a:buClr>
                <a:srgbClr val="000000"/>
              </a:buClr>
              <a:buSzPts val="5200"/>
              <a:buNone/>
              <a:defRPr sz="6933">
                <a:solidFill>
                  <a:srgbClr val="000000"/>
                </a:solidFill>
              </a:defRPr>
            </a:lvl4pPr>
            <a:lvl5pPr lvl="4" algn="ctr" rtl="0">
              <a:spcBef>
                <a:spcPts val="0"/>
              </a:spcBef>
              <a:spcAft>
                <a:spcPts val="0"/>
              </a:spcAft>
              <a:buClr>
                <a:srgbClr val="000000"/>
              </a:buClr>
              <a:buSzPts val="5200"/>
              <a:buNone/>
              <a:defRPr sz="6933">
                <a:solidFill>
                  <a:srgbClr val="000000"/>
                </a:solidFill>
              </a:defRPr>
            </a:lvl5pPr>
            <a:lvl6pPr lvl="5" algn="ctr" rtl="0">
              <a:spcBef>
                <a:spcPts val="0"/>
              </a:spcBef>
              <a:spcAft>
                <a:spcPts val="0"/>
              </a:spcAft>
              <a:buClr>
                <a:srgbClr val="000000"/>
              </a:buClr>
              <a:buSzPts val="5200"/>
              <a:buNone/>
              <a:defRPr sz="6933">
                <a:solidFill>
                  <a:srgbClr val="000000"/>
                </a:solidFill>
              </a:defRPr>
            </a:lvl6pPr>
            <a:lvl7pPr lvl="6" algn="ctr" rtl="0">
              <a:spcBef>
                <a:spcPts val="0"/>
              </a:spcBef>
              <a:spcAft>
                <a:spcPts val="0"/>
              </a:spcAft>
              <a:buClr>
                <a:srgbClr val="000000"/>
              </a:buClr>
              <a:buSzPts val="5200"/>
              <a:buNone/>
              <a:defRPr sz="6933">
                <a:solidFill>
                  <a:srgbClr val="000000"/>
                </a:solidFill>
              </a:defRPr>
            </a:lvl7pPr>
            <a:lvl8pPr lvl="7" algn="ctr" rtl="0">
              <a:spcBef>
                <a:spcPts val="0"/>
              </a:spcBef>
              <a:spcAft>
                <a:spcPts val="0"/>
              </a:spcAft>
              <a:buClr>
                <a:srgbClr val="000000"/>
              </a:buClr>
              <a:buSzPts val="5200"/>
              <a:buNone/>
              <a:defRPr sz="6933">
                <a:solidFill>
                  <a:srgbClr val="000000"/>
                </a:solidFill>
              </a:defRPr>
            </a:lvl8pPr>
            <a:lvl9pPr lvl="8" algn="ctr" rtl="0">
              <a:spcBef>
                <a:spcPts val="0"/>
              </a:spcBef>
              <a:spcAft>
                <a:spcPts val="0"/>
              </a:spcAft>
              <a:buClr>
                <a:srgbClr val="000000"/>
              </a:buClr>
              <a:buSzPts val="5200"/>
              <a:buNone/>
              <a:defRPr sz="6933">
                <a:solidFill>
                  <a:srgbClr val="000000"/>
                </a:solidFill>
              </a:defRPr>
            </a:lvl9pPr>
          </a:lstStyle>
          <a:p>
            <a:endParaRPr/>
          </a:p>
        </p:txBody>
      </p:sp>
      <p:sp>
        <p:nvSpPr>
          <p:cNvPr id="29" name="Google Shape;29;p3"/>
          <p:cNvSpPr txBox="1">
            <a:spLocks noGrp="1"/>
          </p:cNvSpPr>
          <p:nvPr>
            <p:ph type="subTitle" idx="1"/>
          </p:nvPr>
        </p:nvSpPr>
        <p:spPr>
          <a:xfrm>
            <a:off x="3426400" y="4251601"/>
            <a:ext cx="5339200" cy="104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0000"/>
              </a:buClr>
              <a:buSzPts val="1400"/>
              <a:buNone/>
              <a:defRPr sz="1867">
                <a:solidFill>
                  <a:srgbClr val="000000"/>
                </a:solidFill>
              </a:defRPr>
            </a:lvl1pPr>
            <a:lvl2pPr lvl="1" algn="ctr" rtl="0">
              <a:spcBef>
                <a:spcPts val="0"/>
              </a:spcBef>
              <a:spcAft>
                <a:spcPts val="0"/>
              </a:spcAft>
              <a:buClr>
                <a:srgbClr val="000000"/>
              </a:buClr>
              <a:buSzPts val="1400"/>
              <a:buNone/>
              <a:defRPr sz="1867">
                <a:solidFill>
                  <a:srgbClr val="000000"/>
                </a:solidFill>
              </a:defRPr>
            </a:lvl2pPr>
            <a:lvl3pPr lvl="2" algn="ctr" rtl="0">
              <a:spcBef>
                <a:spcPts val="0"/>
              </a:spcBef>
              <a:spcAft>
                <a:spcPts val="0"/>
              </a:spcAft>
              <a:buClr>
                <a:srgbClr val="000000"/>
              </a:buClr>
              <a:buSzPts val="1400"/>
              <a:buNone/>
              <a:defRPr sz="1867">
                <a:solidFill>
                  <a:srgbClr val="000000"/>
                </a:solidFill>
              </a:defRPr>
            </a:lvl3pPr>
            <a:lvl4pPr lvl="3" algn="ctr" rtl="0">
              <a:spcBef>
                <a:spcPts val="0"/>
              </a:spcBef>
              <a:spcAft>
                <a:spcPts val="0"/>
              </a:spcAft>
              <a:buClr>
                <a:srgbClr val="000000"/>
              </a:buClr>
              <a:buSzPts val="1400"/>
              <a:buNone/>
              <a:defRPr sz="1867">
                <a:solidFill>
                  <a:srgbClr val="000000"/>
                </a:solidFill>
              </a:defRPr>
            </a:lvl4pPr>
            <a:lvl5pPr lvl="4" algn="ctr" rtl="0">
              <a:spcBef>
                <a:spcPts val="0"/>
              </a:spcBef>
              <a:spcAft>
                <a:spcPts val="0"/>
              </a:spcAft>
              <a:buClr>
                <a:srgbClr val="000000"/>
              </a:buClr>
              <a:buSzPts val="1400"/>
              <a:buNone/>
              <a:defRPr sz="1867">
                <a:solidFill>
                  <a:srgbClr val="000000"/>
                </a:solidFill>
              </a:defRPr>
            </a:lvl5pPr>
            <a:lvl6pPr lvl="5" algn="ctr" rtl="0">
              <a:spcBef>
                <a:spcPts val="0"/>
              </a:spcBef>
              <a:spcAft>
                <a:spcPts val="0"/>
              </a:spcAft>
              <a:buClr>
                <a:srgbClr val="000000"/>
              </a:buClr>
              <a:buSzPts val="1400"/>
              <a:buNone/>
              <a:defRPr sz="1867">
                <a:solidFill>
                  <a:srgbClr val="000000"/>
                </a:solidFill>
              </a:defRPr>
            </a:lvl6pPr>
            <a:lvl7pPr lvl="6" algn="ctr" rtl="0">
              <a:spcBef>
                <a:spcPts val="0"/>
              </a:spcBef>
              <a:spcAft>
                <a:spcPts val="0"/>
              </a:spcAft>
              <a:buClr>
                <a:srgbClr val="000000"/>
              </a:buClr>
              <a:buSzPts val="1400"/>
              <a:buNone/>
              <a:defRPr sz="1867">
                <a:solidFill>
                  <a:srgbClr val="000000"/>
                </a:solidFill>
              </a:defRPr>
            </a:lvl7pPr>
            <a:lvl8pPr lvl="7" algn="ctr" rtl="0">
              <a:spcBef>
                <a:spcPts val="0"/>
              </a:spcBef>
              <a:spcAft>
                <a:spcPts val="0"/>
              </a:spcAft>
              <a:buClr>
                <a:srgbClr val="000000"/>
              </a:buClr>
              <a:buSzPts val="1400"/>
              <a:buNone/>
              <a:defRPr sz="1867">
                <a:solidFill>
                  <a:srgbClr val="000000"/>
                </a:solidFill>
              </a:defRPr>
            </a:lvl8pPr>
            <a:lvl9pPr lvl="8" algn="ctr" rtl="0">
              <a:spcBef>
                <a:spcPts val="0"/>
              </a:spcBef>
              <a:spcAft>
                <a:spcPts val="0"/>
              </a:spcAft>
              <a:buClr>
                <a:srgbClr val="000000"/>
              </a:buClr>
              <a:buSzPts val="1400"/>
              <a:buNone/>
              <a:defRPr sz="1867">
                <a:solidFill>
                  <a:srgbClr val="000000"/>
                </a:solidFill>
              </a:defRPr>
            </a:lvl9pPr>
          </a:lstStyle>
          <a:p>
            <a:endParaRPr/>
          </a:p>
        </p:txBody>
      </p:sp>
      <p:grpSp>
        <p:nvGrpSpPr>
          <p:cNvPr id="30" name="Google Shape;30;p3"/>
          <p:cNvGrpSpPr/>
          <p:nvPr/>
        </p:nvGrpSpPr>
        <p:grpSpPr>
          <a:xfrm>
            <a:off x="1019767" y="585833"/>
            <a:ext cx="2566000" cy="2566000"/>
            <a:chOff x="6680825" y="2549350"/>
            <a:chExt cx="1539600" cy="1539600"/>
          </a:xfrm>
        </p:grpSpPr>
        <p:sp>
          <p:nvSpPr>
            <p:cNvPr id="31" name="Google Shape;31;p3"/>
            <p:cNvSpPr/>
            <p:nvPr/>
          </p:nvSpPr>
          <p:spPr>
            <a:xfrm>
              <a:off x="6825669" y="2694194"/>
              <a:ext cx="1249800" cy="1249800"/>
            </a:xfrm>
            <a:prstGeom prst="ellipse">
              <a:avLst/>
            </a:prstGeom>
            <a:solidFill>
              <a:srgbClr val="666666">
                <a:alpha val="5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a:off x="6894850" y="2763375"/>
              <a:ext cx="1111200" cy="1111200"/>
            </a:xfrm>
            <a:prstGeom prst="ellipse">
              <a:avLst/>
            </a:prstGeom>
            <a:solidFill>
              <a:srgbClr val="666666">
                <a:alpha val="5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a:off x="6680825" y="2549350"/>
              <a:ext cx="1539600" cy="1539600"/>
            </a:xfrm>
            <a:prstGeom prst="donut">
              <a:avLst>
                <a:gd name="adj" fmla="val 495"/>
              </a:avLst>
            </a:prstGeom>
            <a:solidFill>
              <a:srgbClr val="666666">
                <a:alpha val="5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53758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3DC3D-5455-E642-A8CA-D2C958410E7F}"/>
              </a:ext>
            </a:extLst>
          </p:cNvPr>
          <p:cNvSpPr>
            <a:spLocks noGrp="1"/>
          </p:cNvSpPr>
          <p:nvPr>
            <p:ph type="title"/>
          </p:nvPr>
        </p:nvSpPr>
        <p:spPr>
          <a:xfrm>
            <a:off x="839788" y="365125"/>
            <a:ext cx="10515600" cy="1325563"/>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AEA619CE-6C32-AC41-8DC8-A2AFA570B1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68EDDA-274D-DA4C-A666-B008CD3D9B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E3F79C7B-4B6F-D146-88C8-A07A0493C5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783505-8DE0-B949-A38B-2E95812A02D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D15F973B-80CB-2143-9537-D3BB5330B9D7}"/>
              </a:ext>
            </a:extLst>
          </p:cNvPr>
          <p:cNvSpPr>
            <a:spLocks noGrp="1"/>
          </p:cNvSpPr>
          <p:nvPr>
            <p:ph type="dt" sz="half" idx="10"/>
          </p:nvPr>
        </p:nvSpPr>
        <p:spPr/>
        <p:txBody>
          <a:bodyPr/>
          <a:lstStyle/>
          <a:p>
            <a:fld id="{DE2BE318-94D8-7C4D-83F4-A77B9E872671}" type="datetimeFigureOut">
              <a:rPr lang="en-VN" smtClean="0"/>
              <a:t>03/01/2023</a:t>
            </a:fld>
            <a:endParaRPr lang="en-VN"/>
          </a:p>
        </p:txBody>
      </p:sp>
      <p:sp>
        <p:nvSpPr>
          <p:cNvPr id="8" name="Footer Placeholder 7">
            <a:extLst>
              <a:ext uri="{FF2B5EF4-FFF2-40B4-BE49-F238E27FC236}">
                <a16:creationId xmlns:a16="http://schemas.microsoft.com/office/drawing/2014/main" id="{88DBDD7B-F765-784B-BABD-CF9094953E35}"/>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B7B19131-AFAA-E843-8F8D-FBA57D74DC06}"/>
              </a:ext>
            </a:extLst>
          </p:cNvPr>
          <p:cNvSpPr>
            <a:spLocks noGrp="1"/>
          </p:cNvSpPr>
          <p:nvPr>
            <p:ph type="sldNum" sz="quarter" idx="12"/>
          </p:nvPr>
        </p:nvSpPr>
        <p:spPr/>
        <p:txBody>
          <a:bodyPr/>
          <a:lstStyle/>
          <a:p>
            <a:fld id="{2D35F944-EF2B-1647-9715-CDF33EC1CD9C}" type="slidenum">
              <a:rPr lang="en-VN" smtClean="0"/>
              <a:t>‹#›</a:t>
            </a:fld>
            <a:endParaRPr lang="en-VN"/>
          </a:p>
        </p:txBody>
      </p:sp>
    </p:spTree>
    <p:extLst>
      <p:ext uri="{BB962C8B-B14F-4D97-AF65-F5344CB8AC3E}">
        <p14:creationId xmlns:p14="http://schemas.microsoft.com/office/powerpoint/2010/main" val="1518902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45"/>
        <p:cNvGrpSpPr/>
        <p:nvPr/>
      </p:nvGrpSpPr>
      <p:grpSpPr>
        <a:xfrm>
          <a:off x="0" y="0"/>
          <a:ext cx="0" cy="0"/>
          <a:chOff x="0" y="0"/>
          <a:chExt cx="0" cy="0"/>
        </a:xfrm>
      </p:grpSpPr>
      <p:sp>
        <p:nvSpPr>
          <p:cNvPr id="46" name="Google Shape;46;p5"/>
          <p:cNvSpPr/>
          <p:nvPr/>
        </p:nvSpPr>
        <p:spPr>
          <a:xfrm>
            <a:off x="8108933" y="1018667"/>
            <a:ext cx="4820800" cy="4820800"/>
          </a:xfrm>
          <a:prstGeom prst="ellipse">
            <a:avLst/>
          </a:prstGeom>
          <a:noFill/>
          <a:ln w="9525" cap="flat" cmpd="sng">
            <a:solidFill>
              <a:srgbClr val="E8E8E8"/>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7" name="Google Shape;47;p5"/>
          <p:cNvGrpSpPr/>
          <p:nvPr/>
        </p:nvGrpSpPr>
        <p:grpSpPr>
          <a:xfrm>
            <a:off x="-590308" y="449712"/>
            <a:ext cx="3099600" cy="3099600"/>
            <a:chOff x="-474900" y="321200"/>
            <a:chExt cx="2324700" cy="2324700"/>
          </a:xfrm>
        </p:grpSpPr>
        <p:sp>
          <p:nvSpPr>
            <p:cNvPr id="48" name="Google Shape;48;p5"/>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5"/>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 name="Google Shape;52;p5"/>
          <p:cNvSpPr/>
          <p:nvPr/>
        </p:nvSpPr>
        <p:spPr>
          <a:xfrm>
            <a:off x="11408000" y="6101933"/>
            <a:ext cx="580800" cy="580800"/>
          </a:xfrm>
          <a:prstGeom prst="ellipse">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5"/>
          <p:cNvSpPr txBox="1">
            <a:spLocks noGrp="1"/>
          </p:cNvSpPr>
          <p:nvPr>
            <p:ph type="title"/>
          </p:nvPr>
        </p:nvSpPr>
        <p:spPr>
          <a:xfrm>
            <a:off x="609600" y="1554833"/>
            <a:ext cx="6960400" cy="9108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54" name="Google Shape;54;p5"/>
          <p:cNvSpPr txBox="1">
            <a:spLocks noGrp="1"/>
          </p:cNvSpPr>
          <p:nvPr>
            <p:ph type="body" idx="1"/>
          </p:nvPr>
        </p:nvSpPr>
        <p:spPr>
          <a:xfrm>
            <a:off x="1426167" y="2610733"/>
            <a:ext cx="6144000" cy="3491200"/>
          </a:xfrm>
          <a:prstGeom prst="rect">
            <a:avLst/>
          </a:prstGeom>
        </p:spPr>
        <p:txBody>
          <a:bodyPr spcFirstLastPara="1" wrap="square" lIns="91425" tIns="91425" rIns="91425" bIns="91425" anchor="t" anchorCtr="0">
            <a:noAutofit/>
          </a:bodyPr>
          <a:lstStyle>
            <a:lvl1pPr marL="609585" lvl="0" indent="-440256">
              <a:spcBef>
                <a:spcPts val="800"/>
              </a:spcBef>
              <a:spcAft>
                <a:spcPts val="0"/>
              </a:spcAft>
              <a:buSzPts val="1600"/>
              <a:buChar char="￮"/>
              <a:defRPr/>
            </a:lvl1pPr>
            <a:lvl2pPr marL="1219170" lvl="1" indent="-440256">
              <a:spcBef>
                <a:spcPts val="0"/>
              </a:spcBef>
              <a:spcAft>
                <a:spcPts val="0"/>
              </a:spcAft>
              <a:buSzPts val="1600"/>
              <a:buChar char="￮"/>
              <a:defRPr/>
            </a:lvl2pPr>
            <a:lvl3pPr marL="1828754" lvl="2" indent="-440256">
              <a:spcBef>
                <a:spcPts val="0"/>
              </a:spcBef>
              <a:spcAft>
                <a:spcPts val="0"/>
              </a:spcAft>
              <a:buSzPts val="1600"/>
              <a:buChar char="￮"/>
              <a:defRPr/>
            </a:lvl3pPr>
            <a:lvl4pPr marL="2438339" lvl="3" indent="-440256">
              <a:spcBef>
                <a:spcPts val="0"/>
              </a:spcBef>
              <a:spcAft>
                <a:spcPts val="0"/>
              </a:spcAft>
              <a:buSzPts val="1600"/>
              <a:buChar char="●"/>
              <a:defRPr/>
            </a:lvl4pPr>
            <a:lvl5pPr marL="3047924" lvl="4" indent="-440256">
              <a:spcBef>
                <a:spcPts val="0"/>
              </a:spcBef>
              <a:spcAft>
                <a:spcPts val="0"/>
              </a:spcAft>
              <a:buSzPts val="1600"/>
              <a:buChar char="○"/>
              <a:defRPr/>
            </a:lvl5pPr>
            <a:lvl6pPr marL="3657509" lvl="5" indent="-440256">
              <a:spcBef>
                <a:spcPts val="0"/>
              </a:spcBef>
              <a:spcAft>
                <a:spcPts val="0"/>
              </a:spcAft>
              <a:buSzPts val="1600"/>
              <a:buChar char="■"/>
              <a:defRPr/>
            </a:lvl6pPr>
            <a:lvl7pPr marL="4267093" lvl="6" indent="-440256">
              <a:spcBef>
                <a:spcPts val="0"/>
              </a:spcBef>
              <a:spcAft>
                <a:spcPts val="0"/>
              </a:spcAft>
              <a:buSzPts val="1600"/>
              <a:buChar char="●"/>
              <a:defRPr/>
            </a:lvl7pPr>
            <a:lvl8pPr marL="4876678" lvl="7" indent="-440256">
              <a:spcBef>
                <a:spcPts val="0"/>
              </a:spcBef>
              <a:spcAft>
                <a:spcPts val="0"/>
              </a:spcAft>
              <a:buSzPts val="1600"/>
              <a:buChar char="○"/>
              <a:defRPr/>
            </a:lvl8pPr>
            <a:lvl9pPr marL="5486263" lvl="8" indent="-440256">
              <a:spcBef>
                <a:spcPts val="0"/>
              </a:spcBef>
              <a:spcAft>
                <a:spcPts val="0"/>
              </a:spcAft>
              <a:buSzPts val="1600"/>
              <a:buChar char="■"/>
              <a:defRPr/>
            </a:lvl9pPr>
          </a:lstStyle>
          <a:p>
            <a:endParaRPr/>
          </a:p>
        </p:txBody>
      </p:sp>
      <p:sp>
        <p:nvSpPr>
          <p:cNvPr id="55" name="Google Shape;55;p5"/>
          <p:cNvSpPr txBox="1">
            <a:spLocks noGrp="1"/>
          </p:cNvSpPr>
          <p:nvPr>
            <p:ph type="sldNum" idx="12"/>
          </p:nvPr>
        </p:nvSpPr>
        <p:spPr>
          <a:xfrm>
            <a:off x="11407833" y="6101933"/>
            <a:ext cx="580800" cy="58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56" name="Google Shape;56;p5"/>
          <p:cNvSpPr/>
          <p:nvPr/>
        </p:nvSpPr>
        <p:spPr>
          <a:xfrm>
            <a:off x="8363867" y="1273600"/>
            <a:ext cx="4310800" cy="4310800"/>
          </a:xfrm>
          <a:prstGeom prst="ellipse">
            <a:avLst/>
          </a:prstGeom>
          <a:solidFill>
            <a:srgbClr val="000000">
              <a:alpha val="65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419370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 1 column + big image">
  <p:cSld name="Title + 1 column + big image">
    <p:spTree>
      <p:nvGrpSpPr>
        <p:cNvPr id="1" name="Shape 57"/>
        <p:cNvGrpSpPr/>
        <p:nvPr/>
      </p:nvGrpSpPr>
      <p:grpSpPr>
        <a:xfrm>
          <a:off x="0" y="0"/>
          <a:ext cx="0" cy="0"/>
          <a:chOff x="0" y="0"/>
          <a:chExt cx="0" cy="0"/>
        </a:xfrm>
      </p:grpSpPr>
      <p:sp>
        <p:nvSpPr>
          <p:cNvPr id="58" name="Google Shape;58;p6"/>
          <p:cNvSpPr/>
          <p:nvPr/>
        </p:nvSpPr>
        <p:spPr>
          <a:xfrm>
            <a:off x="6856900" y="477833"/>
            <a:ext cx="5902400" cy="5902400"/>
          </a:xfrm>
          <a:prstGeom prst="ellipse">
            <a:avLst/>
          </a:prstGeom>
          <a:noFill/>
          <a:ln w="9525" cap="flat" cmpd="sng">
            <a:solidFill>
              <a:srgbClr val="E8E8E8"/>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6"/>
          <p:cNvSpPr/>
          <p:nvPr/>
        </p:nvSpPr>
        <p:spPr>
          <a:xfrm>
            <a:off x="7169033" y="789967"/>
            <a:ext cx="5278000" cy="5278000"/>
          </a:xfrm>
          <a:prstGeom prst="ellipse">
            <a:avLst/>
          </a:prstGeom>
          <a:solidFill>
            <a:srgbClr val="000000">
              <a:alpha val="65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0" name="Google Shape;60;p6"/>
          <p:cNvGrpSpPr/>
          <p:nvPr/>
        </p:nvGrpSpPr>
        <p:grpSpPr>
          <a:xfrm>
            <a:off x="-590308" y="449712"/>
            <a:ext cx="3099600" cy="3099600"/>
            <a:chOff x="-474900" y="321200"/>
            <a:chExt cx="2324700" cy="2324700"/>
          </a:xfrm>
        </p:grpSpPr>
        <p:sp>
          <p:nvSpPr>
            <p:cNvPr id="61" name="Google Shape;61;p6"/>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6"/>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 name="Google Shape;65;p6"/>
          <p:cNvSpPr/>
          <p:nvPr/>
        </p:nvSpPr>
        <p:spPr>
          <a:xfrm>
            <a:off x="11408000" y="6101933"/>
            <a:ext cx="580800" cy="580800"/>
          </a:xfrm>
          <a:prstGeom prst="ellipse">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6"/>
          <p:cNvSpPr txBox="1">
            <a:spLocks noGrp="1"/>
          </p:cNvSpPr>
          <p:nvPr>
            <p:ph type="title"/>
          </p:nvPr>
        </p:nvSpPr>
        <p:spPr>
          <a:xfrm>
            <a:off x="609600" y="1554833"/>
            <a:ext cx="6006400" cy="9108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7" name="Google Shape;67;p6"/>
          <p:cNvSpPr txBox="1">
            <a:spLocks noGrp="1"/>
          </p:cNvSpPr>
          <p:nvPr>
            <p:ph type="body" idx="1"/>
          </p:nvPr>
        </p:nvSpPr>
        <p:spPr>
          <a:xfrm>
            <a:off x="1314239" y="2610733"/>
            <a:ext cx="5302000" cy="3491200"/>
          </a:xfrm>
          <a:prstGeom prst="rect">
            <a:avLst/>
          </a:prstGeom>
        </p:spPr>
        <p:txBody>
          <a:bodyPr spcFirstLastPara="1" wrap="square" lIns="91425" tIns="91425" rIns="91425" bIns="91425" anchor="t" anchorCtr="0">
            <a:noAutofit/>
          </a:bodyPr>
          <a:lstStyle>
            <a:lvl1pPr marL="609585" lvl="0" indent="-440256" rtl="0">
              <a:spcBef>
                <a:spcPts val="800"/>
              </a:spcBef>
              <a:spcAft>
                <a:spcPts val="0"/>
              </a:spcAft>
              <a:buSzPts val="1600"/>
              <a:buChar char="￮"/>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68" name="Google Shape;68;p6"/>
          <p:cNvSpPr txBox="1">
            <a:spLocks noGrp="1"/>
          </p:cNvSpPr>
          <p:nvPr>
            <p:ph type="sldNum" idx="12"/>
          </p:nvPr>
        </p:nvSpPr>
        <p:spPr>
          <a:xfrm>
            <a:off x="11407833" y="6101933"/>
            <a:ext cx="580800" cy="580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264285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69"/>
        <p:cNvGrpSpPr/>
        <p:nvPr/>
      </p:nvGrpSpPr>
      <p:grpSpPr>
        <a:xfrm>
          <a:off x="0" y="0"/>
          <a:ext cx="0" cy="0"/>
          <a:chOff x="0" y="0"/>
          <a:chExt cx="0" cy="0"/>
        </a:xfrm>
      </p:grpSpPr>
      <p:grpSp>
        <p:nvGrpSpPr>
          <p:cNvPr id="70" name="Google Shape;70;p7"/>
          <p:cNvGrpSpPr/>
          <p:nvPr/>
        </p:nvGrpSpPr>
        <p:grpSpPr>
          <a:xfrm>
            <a:off x="-590308" y="449712"/>
            <a:ext cx="3099600" cy="3099600"/>
            <a:chOff x="-474900" y="321200"/>
            <a:chExt cx="2324700" cy="2324700"/>
          </a:xfrm>
        </p:grpSpPr>
        <p:sp>
          <p:nvSpPr>
            <p:cNvPr id="71" name="Google Shape;71;p7"/>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7"/>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7"/>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7"/>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 name="Google Shape;75;p7"/>
          <p:cNvSpPr/>
          <p:nvPr/>
        </p:nvSpPr>
        <p:spPr>
          <a:xfrm>
            <a:off x="11408000" y="6101933"/>
            <a:ext cx="580800" cy="580800"/>
          </a:xfrm>
          <a:prstGeom prst="ellipse">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7"/>
          <p:cNvSpPr txBox="1">
            <a:spLocks noGrp="1"/>
          </p:cNvSpPr>
          <p:nvPr>
            <p:ph type="title"/>
          </p:nvPr>
        </p:nvSpPr>
        <p:spPr>
          <a:xfrm>
            <a:off x="609600" y="1554833"/>
            <a:ext cx="6960400" cy="9108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77" name="Google Shape;77;p7"/>
          <p:cNvSpPr txBox="1">
            <a:spLocks noGrp="1"/>
          </p:cNvSpPr>
          <p:nvPr>
            <p:ph type="body" idx="1"/>
          </p:nvPr>
        </p:nvSpPr>
        <p:spPr>
          <a:xfrm>
            <a:off x="1426167" y="2610733"/>
            <a:ext cx="2982400" cy="3491200"/>
          </a:xfrm>
          <a:prstGeom prst="rect">
            <a:avLst/>
          </a:prstGeom>
        </p:spPr>
        <p:txBody>
          <a:bodyPr spcFirstLastPara="1" wrap="square" lIns="91425" tIns="91425" rIns="91425" bIns="91425" anchor="t" anchorCtr="0">
            <a:noAutofit/>
          </a:bodyPr>
          <a:lstStyle>
            <a:lvl1pPr marL="609585" lvl="0" indent="-423323">
              <a:spcBef>
                <a:spcPts val="800"/>
              </a:spcBef>
              <a:spcAft>
                <a:spcPts val="0"/>
              </a:spcAft>
              <a:buSzPts val="1400"/>
              <a:buChar char="￮"/>
              <a:defRPr sz="1867"/>
            </a:lvl1pPr>
            <a:lvl2pPr marL="1219170" lvl="1" indent="-423323">
              <a:spcBef>
                <a:spcPts val="0"/>
              </a:spcBef>
              <a:spcAft>
                <a:spcPts val="0"/>
              </a:spcAft>
              <a:buSzPts val="1400"/>
              <a:buChar char="￮"/>
              <a:defRPr sz="1867"/>
            </a:lvl2pPr>
            <a:lvl3pPr marL="1828754" lvl="2" indent="-423323">
              <a:spcBef>
                <a:spcPts val="0"/>
              </a:spcBef>
              <a:spcAft>
                <a:spcPts val="0"/>
              </a:spcAft>
              <a:buSzPts val="1400"/>
              <a:buChar char="￮"/>
              <a:defRPr sz="1867"/>
            </a:lvl3pPr>
            <a:lvl4pPr marL="2438339" lvl="3" indent="-423323">
              <a:spcBef>
                <a:spcPts val="0"/>
              </a:spcBef>
              <a:spcAft>
                <a:spcPts val="0"/>
              </a:spcAft>
              <a:buSzPts val="1400"/>
              <a:buChar char="●"/>
              <a:defRPr sz="1867"/>
            </a:lvl4pPr>
            <a:lvl5pPr marL="3047924" lvl="4" indent="-423323">
              <a:spcBef>
                <a:spcPts val="0"/>
              </a:spcBef>
              <a:spcAft>
                <a:spcPts val="0"/>
              </a:spcAft>
              <a:buSzPts val="1400"/>
              <a:buChar char="○"/>
              <a:defRPr sz="1867"/>
            </a:lvl5pPr>
            <a:lvl6pPr marL="3657509" lvl="5" indent="-423323">
              <a:spcBef>
                <a:spcPts val="0"/>
              </a:spcBef>
              <a:spcAft>
                <a:spcPts val="0"/>
              </a:spcAft>
              <a:buSzPts val="1400"/>
              <a:buChar char="■"/>
              <a:defRPr sz="1867"/>
            </a:lvl6pPr>
            <a:lvl7pPr marL="4267093" lvl="6" indent="-423323">
              <a:spcBef>
                <a:spcPts val="0"/>
              </a:spcBef>
              <a:spcAft>
                <a:spcPts val="0"/>
              </a:spcAft>
              <a:buSzPts val="1400"/>
              <a:buChar char="●"/>
              <a:defRPr sz="1867"/>
            </a:lvl7pPr>
            <a:lvl8pPr marL="4876678" lvl="7" indent="-423323">
              <a:spcBef>
                <a:spcPts val="0"/>
              </a:spcBef>
              <a:spcAft>
                <a:spcPts val="0"/>
              </a:spcAft>
              <a:buSzPts val="1400"/>
              <a:buChar char="○"/>
              <a:defRPr sz="1867"/>
            </a:lvl8pPr>
            <a:lvl9pPr marL="5486263" lvl="8" indent="-423323">
              <a:spcBef>
                <a:spcPts val="0"/>
              </a:spcBef>
              <a:spcAft>
                <a:spcPts val="0"/>
              </a:spcAft>
              <a:buSzPts val="1400"/>
              <a:buChar char="■"/>
              <a:defRPr sz="1867"/>
            </a:lvl9pPr>
          </a:lstStyle>
          <a:p>
            <a:endParaRPr/>
          </a:p>
        </p:txBody>
      </p:sp>
      <p:sp>
        <p:nvSpPr>
          <p:cNvPr id="78" name="Google Shape;78;p7"/>
          <p:cNvSpPr txBox="1">
            <a:spLocks noGrp="1"/>
          </p:cNvSpPr>
          <p:nvPr>
            <p:ph type="body" idx="2"/>
          </p:nvPr>
        </p:nvSpPr>
        <p:spPr>
          <a:xfrm>
            <a:off x="4587809" y="2610733"/>
            <a:ext cx="2982400" cy="3491200"/>
          </a:xfrm>
          <a:prstGeom prst="rect">
            <a:avLst/>
          </a:prstGeom>
        </p:spPr>
        <p:txBody>
          <a:bodyPr spcFirstLastPara="1" wrap="square" lIns="91425" tIns="91425" rIns="91425" bIns="91425" anchor="t" anchorCtr="0">
            <a:noAutofit/>
          </a:bodyPr>
          <a:lstStyle>
            <a:lvl1pPr marL="609585" lvl="0" indent="-423323">
              <a:spcBef>
                <a:spcPts val="800"/>
              </a:spcBef>
              <a:spcAft>
                <a:spcPts val="0"/>
              </a:spcAft>
              <a:buSzPts val="1400"/>
              <a:buChar char="￮"/>
              <a:defRPr sz="1867"/>
            </a:lvl1pPr>
            <a:lvl2pPr marL="1219170" lvl="1" indent="-423323">
              <a:spcBef>
                <a:spcPts val="0"/>
              </a:spcBef>
              <a:spcAft>
                <a:spcPts val="0"/>
              </a:spcAft>
              <a:buSzPts val="1400"/>
              <a:buChar char="￮"/>
              <a:defRPr sz="1867"/>
            </a:lvl2pPr>
            <a:lvl3pPr marL="1828754" lvl="2" indent="-423323">
              <a:spcBef>
                <a:spcPts val="0"/>
              </a:spcBef>
              <a:spcAft>
                <a:spcPts val="0"/>
              </a:spcAft>
              <a:buSzPts val="1400"/>
              <a:buChar char="￮"/>
              <a:defRPr sz="1867"/>
            </a:lvl3pPr>
            <a:lvl4pPr marL="2438339" lvl="3" indent="-423323">
              <a:spcBef>
                <a:spcPts val="0"/>
              </a:spcBef>
              <a:spcAft>
                <a:spcPts val="0"/>
              </a:spcAft>
              <a:buSzPts val="1400"/>
              <a:buChar char="●"/>
              <a:defRPr sz="1867"/>
            </a:lvl4pPr>
            <a:lvl5pPr marL="3047924" lvl="4" indent="-423323">
              <a:spcBef>
                <a:spcPts val="0"/>
              </a:spcBef>
              <a:spcAft>
                <a:spcPts val="0"/>
              </a:spcAft>
              <a:buSzPts val="1400"/>
              <a:buChar char="○"/>
              <a:defRPr sz="1867"/>
            </a:lvl5pPr>
            <a:lvl6pPr marL="3657509" lvl="5" indent="-423323">
              <a:spcBef>
                <a:spcPts val="0"/>
              </a:spcBef>
              <a:spcAft>
                <a:spcPts val="0"/>
              </a:spcAft>
              <a:buSzPts val="1400"/>
              <a:buChar char="■"/>
              <a:defRPr sz="1867"/>
            </a:lvl6pPr>
            <a:lvl7pPr marL="4267093" lvl="6" indent="-423323">
              <a:spcBef>
                <a:spcPts val="0"/>
              </a:spcBef>
              <a:spcAft>
                <a:spcPts val="0"/>
              </a:spcAft>
              <a:buSzPts val="1400"/>
              <a:buChar char="●"/>
              <a:defRPr sz="1867"/>
            </a:lvl7pPr>
            <a:lvl8pPr marL="4876678" lvl="7" indent="-423323">
              <a:spcBef>
                <a:spcPts val="0"/>
              </a:spcBef>
              <a:spcAft>
                <a:spcPts val="0"/>
              </a:spcAft>
              <a:buSzPts val="1400"/>
              <a:buChar char="○"/>
              <a:defRPr sz="1867"/>
            </a:lvl8pPr>
            <a:lvl9pPr marL="5486263" lvl="8" indent="-423323">
              <a:spcBef>
                <a:spcPts val="0"/>
              </a:spcBef>
              <a:spcAft>
                <a:spcPts val="0"/>
              </a:spcAft>
              <a:buSzPts val="1400"/>
              <a:buChar char="■"/>
              <a:defRPr sz="1867"/>
            </a:lvl9pPr>
          </a:lstStyle>
          <a:p>
            <a:endParaRPr/>
          </a:p>
        </p:txBody>
      </p:sp>
      <p:sp>
        <p:nvSpPr>
          <p:cNvPr id="79" name="Google Shape;79;p7"/>
          <p:cNvSpPr txBox="1">
            <a:spLocks noGrp="1"/>
          </p:cNvSpPr>
          <p:nvPr>
            <p:ph type="sldNum" idx="12"/>
          </p:nvPr>
        </p:nvSpPr>
        <p:spPr>
          <a:xfrm>
            <a:off x="11407833" y="6101933"/>
            <a:ext cx="580800" cy="58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80" name="Google Shape;80;p7"/>
          <p:cNvSpPr/>
          <p:nvPr/>
        </p:nvSpPr>
        <p:spPr>
          <a:xfrm>
            <a:off x="8108933" y="1018667"/>
            <a:ext cx="4820800" cy="4820800"/>
          </a:xfrm>
          <a:prstGeom prst="ellipse">
            <a:avLst/>
          </a:prstGeom>
          <a:noFill/>
          <a:ln w="9525" cap="flat" cmpd="sng">
            <a:solidFill>
              <a:srgbClr val="E8E8E8"/>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7"/>
          <p:cNvSpPr/>
          <p:nvPr/>
        </p:nvSpPr>
        <p:spPr>
          <a:xfrm>
            <a:off x="8363867" y="1273600"/>
            <a:ext cx="4310800" cy="4310800"/>
          </a:xfrm>
          <a:prstGeom prst="ellipse">
            <a:avLst/>
          </a:prstGeom>
          <a:solidFill>
            <a:srgbClr val="000000">
              <a:alpha val="65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964956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6"/>
        <p:cNvGrpSpPr/>
        <p:nvPr/>
      </p:nvGrpSpPr>
      <p:grpSpPr>
        <a:xfrm>
          <a:off x="0" y="0"/>
          <a:ext cx="0" cy="0"/>
          <a:chOff x="0" y="0"/>
          <a:chExt cx="0" cy="0"/>
        </a:xfrm>
      </p:grpSpPr>
      <p:grpSp>
        <p:nvGrpSpPr>
          <p:cNvPr id="97" name="Google Shape;97;p9"/>
          <p:cNvGrpSpPr/>
          <p:nvPr/>
        </p:nvGrpSpPr>
        <p:grpSpPr>
          <a:xfrm>
            <a:off x="-590308" y="449712"/>
            <a:ext cx="3099600" cy="3099600"/>
            <a:chOff x="-474900" y="321200"/>
            <a:chExt cx="2324700" cy="2324700"/>
          </a:xfrm>
        </p:grpSpPr>
        <p:sp>
          <p:nvSpPr>
            <p:cNvPr id="98" name="Google Shape;98;p9"/>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9"/>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9"/>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9"/>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2" name="Google Shape;102;p9"/>
          <p:cNvSpPr/>
          <p:nvPr/>
        </p:nvSpPr>
        <p:spPr>
          <a:xfrm>
            <a:off x="11408000" y="6101933"/>
            <a:ext cx="580800" cy="580800"/>
          </a:xfrm>
          <a:prstGeom prst="ellipse">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9"/>
          <p:cNvSpPr txBox="1">
            <a:spLocks noGrp="1"/>
          </p:cNvSpPr>
          <p:nvPr>
            <p:ph type="title"/>
          </p:nvPr>
        </p:nvSpPr>
        <p:spPr>
          <a:xfrm>
            <a:off x="609600" y="1554833"/>
            <a:ext cx="6960400" cy="9108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04" name="Google Shape;104;p9"/>
          <p:cNvSpPr txBox="1">
            <a:spLocks noGrp="1"/>
          </p:cNvSpPr>
          <p:nvPr>
            <p:ph type="sldNum" idx="12"/>
          </p:nvPr>
        </p:nvSpPr>
        <p:spPr>
          <a:xfrm>
            <a:off x="11407833" y="6101933"/>
            <a:ext cx="580800" cy="58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079533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5"/>
        <p:cNvGrpSpPr/>
        <p:nvPr/>
      </p:nvGrpSpPr>
      <p:grpSpPr>
        <a:xfrm>
          <a:off x="0" y="0"/>
          <a:ext cx="0" cy="0"/>
          <a:chOff x="0" y="0"/>
          <a:chExt cx="0" cy="0"/>
        </a:xfrm>
      </p:grpSpPr>
      <p:grpSp>
        <p:nvGrpSpPr>
          <p:cNvPr id="106" name="Google Shape;106;p10"/>
          <p:cNvGrpSpPr/>
          <p:nvPr/>
        </p:nvGrpSpPr>
        <p:grpSpPr>
          <a:xfrm>
            <a:off x="411172" y="5082661"/>
            <a:ext cx="2458913" cy="2458913"/>
            <a:chOff x="-474900" y="321200"/>
            <a:chExt cx="2324700" cy="2324700"/>
          </a:xfrm>
        </p:grpSpPr>
        <p:sp>
          <p:nvSpPr>
            <p:cNvPr id="107" name="Google Shape;107;p10"/>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10"/>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10"/>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10"/>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1" name="Google Shape;111;p10"/>
          <p:cNvSpPr/>
          <p:nvPr/>
        </p:nvSpPr>
        <p:spPr>
          <a:xfrm>
            <a:off x="11408000" y="6101933"/>
            <a:ext cx="580800" cy="580800"/>
          </a:xfrm>
          <a:prstGeom prst="ellipse">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10"/>
          <p:cNvSpPr txBox="1">
            <a:spLocks noGrp="1"/>
          </p:cNvSpPr>
          <p:nvPr>
            <p:ph type="body" idx="1"/>
          </p:nvPr>
        </p:nvSpPr>
        <p:spPr>
          <a:xfrm>
            <a:off x="1426167" y="5875067"/>
            <a:ext cx="6144000" cy="692800"/>
          </a:xfrm>
          <a:prstGeom prst="rect">
            <a:avLst/>
          </a:prstGeom>
        </p:spPr>
        <p:txBody>
          <a:bodyPr spcFirstLastPara="1" wrap="square" lIns="91425" tIns="91425" rIns="91425" bIns="91425" anchor="b" anchorCtr="0">
            <a:noAutofit/>
          </a:bodyPr>
          <a:lstStyle>
            <a:lvl1pPr marL="609585" lvl="0" indent="-304792">
              <a:spcBef>
                <a:spcPts val="480"/>
              </a:spcBef>
              <a:spcAft>
                <a:spcPts val="0"/>
              </a:spcAft>
              <a:buSzPts val="1400"/>
              <a:buNone/>
              <a:defRPr sz="1867"/>
            </a:lvl1pPr>
          </a:lstStyle>
          <a:p>
            <a:endParaRPr/>
          </a:p>
        </p:txBody>
      </p:sp>
      <p:sp>
        <p:nvSpPr>
          <p:cNvPr id="113" name="Google Shape;113;p10"/>
          <p:cNvSpPr txBox="1">
            <a:spLocks noGrp="1"/>
          </p:cNvSpPr>
          <p:nvPr>
            <p:ph type="sldNum" idx="12"/>
          </p:nvPr>
        </p:nvSpPr>
        <p:spPr>
          <a:xfrm>
            <a:off x="11407833" y="6101933"/>
            <a:ext cx="580800" cy="58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150964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8AE1B78-90E7-0C4E-8D90-0628126B5B85}"/>
              </a:ext>
            </a:extLst>
          </p:cNvPr>
          <p:cNvSpPr>
            <a:spLocks noGrp="1"/>
          </p:cNvSpPr>
          <p:nvPr>
            <p:ph type="dt" sz="half" idx="10"/>
          </p:nvPr>
        </p:nvSpPr>
        <p:spPr/>
        <p:txBody>
          <a:bodyPr/>
          <a:lstStyle>
            <a:lvl1pPr>
              <a:defRPr/>
            </a:lvl1pPr>
          </a:lstStyle>
          <a:p>
            <a:pPr>
              <a:defRPr/>
            </a:pPr>
            <a:fld id="{F2FC0082-BD3A-8940-BC4D-399A00DB114C}" type="datetimeFigureOut">
              <a:rPr lang="en-US"/>
              <a:pPr>
                <a:defRPr/>
              </a:pPr>
              <a:t>3/1/2023</a:t>
            </a:fld>
            <a:endParaRPr lang="en-US"/>
          </a:p>
        </p:txBody>
      </p:sp>
      <p:sp>
        <p:nvSpPr>
          <p:cNvPr id="3" name="Footer Placeholder 4">
            <a:extLst>
              <a:ext uri="{FF2B5EF4-FFF2-40B4-BE49-F238E27FC236}">
                <a16:creationId xmlns:a16="http://schemas.microsoft.com/office/drawing/2014/main" id="{F5BD9A03-BEF3-EA4B-8D13-F86CF1CDE3B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32803B7-2340-BF41-94D3-BE56E10E23D9}"/>
              </a:ext>
            </a:extLst>
          </p:cNvPr>
          <p:cNvSpPr>
            <a:spLocks noGrp="1"/>
          </p:cNvSpPr>
          <p:nvPr>
            <p:ph type="sldNum" sz="quarter" idx="12"/>
          </p:nvPr>
        </p:nvSpPr>
        <p:spPr/>
        <p:txBody>
          <a:bodyPr/>
          <a:lstStyle>
            <a:lvl1pPr>
              <a:defRPr/>
            </a:lvl1pPr>
          </a:lstStyle>
          <a:p>
            <a:fld id="{90D46CB0-7E42-404D-B51B-DABF1D5C97FD}" type="slidenum">
              <a:rPr lang="en-US" altLang="en-VN"/>
              <a:pPr/>
              <a:t>‹#›</a:t>
            </a:fld>
            <a:endParaRPr lang="en-US" altLang="en-VN"/>
          </a:p>
        </p:txBody>
      </p:sp>
    </p:spTree>
    <p:extLst>
      <p:ext uri="{BB962C8B-B14F-4D97-AF65-F5344CB8AC3E}">
        <p14:creationId xmlns:p14="http://schemas.microsoft.com/office/powerpoint/2010/main" val="12608633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3"/>
        <p:cNvGrpSpPr/>
        <p:nvPr/>
      </p:nvGrpSpPr>
      <p:grpSpPr>
        <a:xfrm>
          <a:off x="0" y="0"/>
          <a:ext cx="0" cy="0"/>
          <a:chOff x="0" y="0"/>
          <a:chExt cx="0" cy="0"/>
        </a:xfrm>
      </p:grpSpPr>
      <p:sp>
        <p:nvSpPr>
          <p:cNvPr id="34" name="Google Shape;34;p4"/>
          <p:cNvSpPr/>
          <p:nvPr/>
        </p:nvSpPr>
        <p:spPr>
          <a:xfrm flipH="1">
            <a:off x="-3952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4"/>
          <p:cNvSpPr/>
          <p:nvPr/>
        </p:nvSpPr>
        <p:spPr>
          <a:xfrm>
            <a:off x="-12127" y="4767"/>
            <a:ext cx="12192000" cy="6858000"/>
          </a:xfrm>
          <a:prstGeom prst="rtTriangle">
            <a:avLst/>
          </a:prstGeom>
          <a:solidFill>
            <a:srgbClr val="FFCC00">
              <a:alpha val="21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 name="Google Shape;36;p4"/>
          <p:cNvGrpSpPr/>
          <p:nvPr/>
        </p:nvGrpSpPr>
        <p:grpSpPr>
          <a:xfrm>
            <a:off x="721580" y="396757"/>
            <a:ext cx="10748821" cy="7039540"/>
            <a:chOff x="739350" y="228775"/>
            <a:chExt cx="7693850" cy="5038800"/>
          </a:xfrm>
        </p:grpSpPr>
        <p:sp>
          <p:nvSpPr>
            <p:cNvPr id="37" name="Google Shape;37;p4"/>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4"/>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 name="Google Shape;39;p4"/>
          <p:cNvSpPr txBox="1">
            <a:spLocks noGrp="1"/>
          </p:cNvSpPr>
          <p:nvPr>
            <p:ph type="body" idx="1"/>
          </p:nvPr>
        </p:nvSpPr>
        <p:spPr>
          <a:xfrm>
            <a:off x="1132800" y="1637433"/>
            <a:ext cx="10034800" cy="46024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chemeClr val="accent5"/>
              </a:buClr>
              <a:buSzPts val="1200"/>
              <a:buAutoNum type="arabicPeriod"/>
              <a:defRPr sz="1467">
                <a:solidFill>
                  <a:schemeClr val="accent5"/>
                </a:solidFill>
              </a:defRPr>
            </a:lvl1pPr>
            <a:lvl2pPr marL="1219170" lvl="1" indent="-406390">
              <a:spcBef>
                <a:spcPts val="0"/>
              </a:spcBef>
              <a:spcAft>
                <a:spcPts val="0"/>
              </a:spcAft>
              <a:buClr>
                <a:schemeClr val="accent5"/>
              </a:buClr>
              <a:buSzPts val="1200"/>
              <a:buFont typeface="Roboto Condensed Light"/>
              <a:buAutoNum type="alphaLcPeriod"/>
              <a:defRPr>
                <a:solidFill>
                  <a:schemeClr val="accent5"/>
                </a:solidFill>
              </a:defRPr>
            </a:lvl2pPr>
            <a:lvl3pPr marL="1828754" lvl="2" indent="-406390">
              <a:spcBef>
                <a:spcPts val="0"/>
              </a:spcBef>
              <a:spcAft>
                <a:spcPts val="0"/>
              </a:spcAft>
              <a:buClr>
                <a:schemeClr val="accent5"/>
              </a:buClr>
              <a:buSzPts val="1200"/>
              <a:buFont typeface="Roboto Condensed Light"/>
              <a:buAutoNum type="romanLcPeriod"/>
              <a:defRPr>
                <a:solidFill>
                  <a:schemeClr val="accent5"/>
                </a:solidFill>
              </a:defRPr>
            </a:lvl3pPr>
            <a:lvl4pPr marL="2438339" lvl="3" indent="-406390">
              <a:spcBef>
                <a:spcPts val="0"/>
              </a:spcBef>
              <a:spcAft>
                <a:spcPts val="0"/>
              </a:spcAft>
              <a:buClr>
                <a:schemeClr val="accent5"/>
              </a:buClr>
              <a:buSzPts val="1200"/>
              <a:buFont typeface="Roboto Condensed Light"/>
              <a:buAutoNum type="arabicPeriod"/>
              <a:defRPr>
                <a:solidFill>
                  <a:schemeClr val="accent5"/>
                </a:solidFill>
              </a:defRPr>
            </a:lvl4pPr>
            <a:lvl5pPr marL="3047924" lvl="4" indent="-406390">
              <a:spcBef>
                <a:spcPts val="0"/>
              </a:spcBef>
              <a:spcAft>
                <a:spcPts val="0"/>
              </a:spcAft>
              <a:buClr>
                <a:schemeClr val="accent5"/>
              </a:buClr>
              <a:buSzPts val="1200"/>
              <a:buFont typeface="Roboto Condensed Light"/>
              <a:buAutoNum type="alphaLcPeriod"/>
              <a:defRPr>
                <a:solidFill>
                  <a:schemeClr val="accent5"/>
                </a:solidFill>
              </a:defRPr>
            </a:lvl5pPr>
            <a:lvl6pPr marL="3657509" lvl="5" indent="-406390">
              <a:spcBef>
                <a:spcPts val="0"/>
              </a:spcBef>
              <a:spcAft>
                <a:spcPts val="0"/>
              </a:spcAft>
              <a:buClr>
                <a:schemeClr val="accent5"/>
              </a:buClr>
              <a:buSzPts val="1200"/>
              <a:buFont typeface="Roboto Condensed Light"/>
              <a:buAutoNum type="romanLcPeriod"/>
              <a:defRPr>
                <a:solidFill>
                  <a:schemeClr val="accent5"/>
                </a:solidFill>
              </a:defRPr>
            </a:lvl6pPr>
            <a:lvl7pPr marL="4267093" lvl="6" indent="-406390">
              <a:spcBef>
                <a:spcPts val="0"/>
              </a:spcBef>
              <a:spcAft>
                <a:spcPts val="0"/>
              </a:spcAft>
              <a:buClr>
                <a:schemeClr val="accent5"/>
              </a:buClr>
              <a:buSzPts val="1200"/>
              <a:buFont typeface="Roboto Condensed Light"/>
              <a:buAutoNum type="arabicPeriod"/>
              <a:defRPr>
                <a:solidFill>
                  <a:schemeClr val="accent5"/>
                </a:solidFill>
              </a:defRPr>
            </a:lvl7pPr>
            <a:lvl8pPr marL="4876678" lvl="7" indent="-406390">
              <a:spcBef>
                <a:spcPts val="0"/>
              </a:spcBef>
              <a:spcAft>
                <a:spcPts val="0"/>
              </a:spcAft>
              <a:buClr>
                <a:schemeClr val="accent5"/>
              </a:buClr>
              <a:buSzPts val="1200"/>
              <a:buFont typeface="Roboto Condensed Light"/>
              <a:buAutoNum type="alphaLcPeriod"/>
              <a:defRPr>
                <a:solidFill>
                  <a:schemeClr val="accent5"/>
                </a:solidFill>
              </a:defRPr>
            </a:lvl8pPr>
            <a:lvl9pPr marL="5486263" lvl="8" indent="-406390">
              <a:spcBef>
                <a:spcPts val="2133"/>
              </a:spcBef>
              <a:spcAft>
                <a:spcPts val="2133"/>
              </a:spcAft>
              <a:buClr>
                <a:srgbClr val="434343"/>
              </a:buClr>
              <a:buSzPts val="1200"/>
              <a:buFont typeface="Roboto Condensed Light"/>
              <a:buAutoNum type="romanLcPeriod"/>
              <a:defRPr/>
            </a:lvl9pPr>
          </a:lstStyle>
          <a:p>
            <a:endParaRPr/>
          </a:p>
        </p:txBody>
      </p:sp>
      <p:sp>
        <p:nvSpPr>
          <p:cNvPr id="40" name="Google Shape;40;p4"/>
          <p:cNvSpPr txBox="1">
            <a:spLocks noGrp="1"/>
          </p:cNvSpPr>
          <p:nvPr>
            <p:ph type="title"/>
          </p:nvPr>
        </p:nvSpPr>
        <p:spPr>
          <a:xfrm>
            <a:off x="2312392" y="737567"/>
            <a:ext cx="7569200" cy="98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57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2228255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1"/>
        </a:solidFill>
        <a:effectLst/>
      </p:bgPr>
    </p:bg>
    <p:spTree>
      <p:nvGrpSpPr>
        <p:cNvPr id="1" name="Shape 41"/>
        <p:cNvGrpSpPr/>
        <p:nvPr/>
      </p:nvGrpSpPr>
      <p:grpSpPr>
        <a:xfrm>
          <a:off x="0" y="0"/>
          <a:ext cx="0" cy="0"/>
          <a:chOff x="0" y="0"/>
          <a:chExt cx="0" cy="0"/>
        </a:xfrm>
      </p:grpSpPr>
      <p:sp>
        <p:nvSpPr>
          <p:cNvPr id="42" name="Google Shape;42;p5"/>
          <p:cNvSpPr/>
          <p:nvPr/>
        </p:nvSpPr>
        <p:spPr>
          <a:xfrm flipH="1">
            <a:off x="-3952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5"/>
          <p:cNvSpPr/>
          <p:nvPr/>
        </p:nvSpPr>
        <p:spPr>
          <a:xfrm>
            <a:off x="-12127" y="4767"/>
            <a:ext cx="12192000" cy="6858000"/>
          </a:xfrm>
          <a:prstGeom prst="rtTriangle">
            <a:avLst/>
          </a:prstGeom>
          <a:solidFill>
            <a:srgbClr val="FFCC00">
              <a:alpha val="21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5"/>
          <p:cNvSpPr/>
          <p:nvPr/>
        </p:nvSpPr>
        <p:spPr>
          <a:xfrm rot="-900299" flipH="1">
            <a:off x="1652381" y="2797414"/>
            <a:ext cx="440807" cy="714700"/>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5" name="Google Shape;45;p5"/>
          <p:cNvGrpSpPr/>
          <p:nvPr/>
        </p:nvGrpSpPr>
        <p:grpSpPr>
          <a:xfrm>
            <a:off x="721580" y="396757"/>
            <a:ext cx="10748821" cy="7039540"/>
            <a:chOff x="739350" y="228775"/>
            <a:chExt cx="7693850" cy="5038800"/>
          </a:xfrm>
        </p:grpSpPr>
        <p:sp>
          <p:nvSpPr>
            <p:cNvPr id="46" name="Google Shape;46;p5"/>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5"/>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 name="Google Shape;48;p5"/>
          <p:cNvSpPr txBox="1">
            <a:spLocks noGrp="1"/>
          </p:cNvSpPr>
          <p:nvPr>
            <p:ph type="title"/>
          </p:nvPr>
        </p:nvSpPr>
        <p:spPr>
          <a:xfrm>
            <a:off x="2309019" y="737567"/>
            <a:ext cx="7569200" cy="98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sz="5733"/>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9" name="Google Shape;49;p5"/>
          <p:cNvSpPr txBox="1">
            <a:spLocks noGrp="1"/>
          </p:cNvSpPr>
          <p:nvPr>
            <p:ph type="body" idx="1"/>
          </p:nvPr>
        </p:nvSpPr>
        <p:spPr>
          <a:xfrm>
            <a:off x="2382123" y="4086833"/>
            <a:ext cx="2766800" cy="13460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sz="1867">
                <a:solidFill>
                  <a:schemeClr val="accent5"/>
                </a:solidFill>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50" name="Google Shape;50;p5"/>
          <p:cNvSpPr txBox="1">
            <a:spLocks noGrp="1"/>
          </p:cNvSpPr>
          <p:nvPr>
            <p:ph type="subTitle" idx="2"/>
          </p:nvPr>
        </p:nvSpPr>
        <p:spPr>
          <a:xfrm>
            <a:off x="2139039" y="2811059"/>
            <a:ext cx="3144400" cy="90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000"/>
              <a:buFont typeface="Patrick Hand SC"/>
              <a:buNone/>
              <a:defRPr sz="3333" b="1">
                <a:solidFill>
                  <a:schemeClr val="accent2"/>
                </a:solidFill>
                <a:latin typeface="Patrick Hand SC"/>
                <a:ea typeface="Patrick Hand SC"/>
                <a:cs typeface="Patrick Hand SC"/>
                <a:sym typeface="Patrick Hand S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2133"/>
              </a:spcBef>
              <a:spcAft>
                <a:spcPts val="2133"/>
              </a:spcAft>
              <a:buSzPts val="1400"/>
              <a:buNone/>
              <a:defRPr/>
            </a:lvl9pPr>
          </a:lstStyle>
          <a:p>
            <a:endParaRPr/>
          </a:p>
        </p:txBody>
      </p:sp>
      <p:sp>
        <p:nvSpPr>
          <p:cNvPr id="51" name="Google Shape;51;p5"/>
          <p:cNvSpPr txBox="1">
            <a:spLocks noGrp="1"/>
          </p:cNvSpPr>
          <p:nvPr>
            <p:ph type="body" idx="3"/>
          </p:nvPr>
        </p:nvSpPr>
        <p:spPr>
          <a:xfrm>
            <a:off x="7043041" y="4086833"/>
            <a:ext cx="2766800" cy="13460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SzPts val="1400"/>
              <a:buChar char="●"/>
              <a:defRPr sz="1867">
                <a:solidFill>
                  <a:schemeClr val="accent5"/>
                </a:solidFill>
              </a:defRPr>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52" name="Google Shape;52;p5"/>
          <p:cNvSpPr txBox="1">
            <a:spLocks noGrp="1"/>
          </p:cNvSpPr>
          <p:nvPr>
            <p:ph type="subTitle" idx="4"/>
          </p:nvPr>
        </p:nvSpPr>
        <p:spPr>
          <a:xfrm>
            <a:off x="6854241" y="2811059"/>
            <a:ext cx="3144400" cy="9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a:buNone/>
              <a:defRPr sz="3333" b="1">
                <a:solidFill>
                  <a:schemeClr val="accent3"/>
                </a:solidFill>
                <a:latin typeface="Patrick Hand SC"/>
                <a:ea typeface="Patrick Hand SC"/>
                <a:cs typeface="Patrick Hand SC"/>
                <a:sym typeface="Patrick Hand SC"/>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23156553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6"/>
          <p:cNvSpPr/>
          <p:nvPr/>
        </p:nvSpPr>
        <p:spPr>
          <a:xfrm>
            <a:off x="6052833" y="-25400"/>
            <a:ext cx="6138800" cy="6883200"/>
          </a:xfrm>
          <a:prstGeom prst="rect">
            <a:avLst/>
          </a:prstGeom>
          <a:solidFill>
            <a:srgbClr val="FFCC00">
              <a:alpha val="21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6"/>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6" name="Google Shape;56;p6"/>
          <p:cNvGrpSpPr/>
          <p:nvPr/>
        </p:nvGrpSpPr>
        <p:grpSpPr>
          <a:xfrm>
            <a:off x="721597" y="341023"/>
            <a:ext cx="10748821" cy="7039540"/>
            <a:chOff x="739350" y="228775"/>
            <a:chExt cx="7693850" cy="5038800"/>
          </a:xfrm>
        </p:grpSpPr>
        <p:sp>
          <p:nvSpPr>
            <p:cNvPr id="57" name="Google Shape;57;p6"/>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6"/>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 name="Google Shape;59;p6"/>
          <p:cNvSpPr txBox="1">
            <a:spLocks noGrp="1"/>
          </p:cNvSpPr>
          <p:nvPr>
            <p:ph type="title"/>
          </p:nvPr>
        </p:nvSpPr>
        <p:spPr>
          <a:xfrm>
            <a:off x="2312392" y="737567"/>
            <a:ext cx="7569200" cy="989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800"/>
              <a:buNone/>
              <a:defRPr sz="5733">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8850771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0"/>
        <p:cNvGrpSpPr/>
        <p:nvPr/>
      </p:nvGrpSpPr>
      <p:grpSpPr>
        <a:xfrm>
          <a:off x="0" y="0"/>
          <a:ext cx="0" cy="0"/>
          <a:chOff x="0" y="0"/>
          <a:chExt cx="0" cy="0"/>
        </a:xfrm>
      </p:grpSpPr>
      <p:sp>
        <p:nvSpPr>
          <p:cNvPr id="61" name="Google Shape;61;p7"/>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7"/>
          <p:cNvSpPr/>
          <p:nvPr/>
        </p:nvSpPr>
        <p:spPr>
          <a:xfrm flipH="1">
            <a:off x="0" y="4767"/>
            <a:ext cx="12192000" cy="6858000"/>
          </a:xfrm>
          <a:prstGeom prst="rtTriangle">
            <a:avLst/>
          </a:prstGeom>
          <a:solidFill>
            <a:srgbClr val="FFCC00">
              <a:alpha val="21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7"/>
          <p:cNvSpPr/>
          <p:nvPr/>
        </p:nvSpPr>
        <p:spPr>
          <a:xfrm rot="-9570">
            <a:off x="982536" y="45450"/>
            <a:ext cx="8888451" cy="5898541"/>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7"/>
          <p:cNvSpPr/>
          <p:nvPr/>
        </p:nvSpPr>
        <p:spPr>
          <a:xfrm rot="-9570">
            <a:off x="901109" y="-49879"/>
            <a:ext cx="8888451" cy="5898541"/>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7"/>
          <p:cNvSpPr txBox="1">
            <a:spLocks noGrp="1"/>
          </p:cNvSpPr>
          <p:nvPr>
            <p:ph type="title"/>
          </p:nvPr>
        </p:nvSpPr>
        <p:spPr>
          <a:xfrm>
            <a:off x="1699952" y="940633"/>
            <a:ext cx="7569200" cy="989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57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 name="Google Shape;66;p7"/>
          <p:cNvSpPr txBox="1">
            <a:spLocks noGrp="1"/>
          </p:cNvSpPr>
          <p:nvPr>
            <p:ph type="body" idx="1"/>
          </p:nvPr>
        </p:nvSpPr>
        <p:spPr>
          <a:xfrm>
            <a:off x="1950700" y="1986800"/>
            <a:ext cx="7039600" cy="30620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chemeClr val="accent5"/>
              </a:buClr>
              <a:buSzPts val="1200"/>
              <a:buChar char="●"/>
              <a:defRPr sz="1600">
                <a:solidFill>
                  <a:schemeClr val="accent5"/>
                </a:solidFill>
              </a:defRPr>
            </a:lvl1pPr>
            <a:lvl2pPr marL="1219170" lvl="1" indent="-406390">
              <a:spcBef>
                <a:spcPts val="0"/>
              </a:spcBef>
              <a:spcAft>
                <a:spcPts val="0"/>
              </a:spcAft>
              <a:buClr>
                <a:schemeClr val="accent5"/>
              </a:buClr>
              <a:buSzPts val="1200"/>
              <a:buChar char="○"/>
              <a:defRPr sz="1600">
                <a:solidFill>
                  <a:schemeClr val="accent5"/>
                </a:solidFill>
              </a:defRPr>
            </a:lvl2pPr>
            <a:lvl3pPr marL="1828754" lvl="2" indent="-406390">
              <a:spcBef>
                <a:spcPts val="0"/>
              </a:spcBef>
              <a:spcAft>
                <a:spcPts val="0"/>
              </a:spcAft>
              <a:buClr>
                <a:schemeClr val="accent5"/>
              </a:buClr>
              <a:buSzPts val="1200"/>
              <a:buChar char="■"/>
              <a:defRPr sz="1600">
                <a:solidFill>
                  <a:schemeClr val="accent5"/>
                </a:solidFill>
              </a:defRPr>
            </a:lvl3pPr>
            <a:lvl4pPr marL="2438339" lvl="3" indent="-406390">
              <a:spcBef>
                <a:spcPts val="0"/>
              </a:spcBef>
              <a:spcAft>
                <a:spcPts val="0"/>
              </a:spcAft>
              <a:buClr>
                <a:schemeClr val="accent5"/>
              </a:buClr>
              <a:buSzPts val="1200"/>
              <a:buChar char="●"/>
              <a:defRPr sz="1600">
                <a:solidFill>
                  <a:schemeClr val="accent5"/>
                </a:solidFill>
              </a:defRPr>
            </a:lvl4pPr>
            <a:lvl5pPr marL="3047924" lvl="4" indent="-406390">
              <a:spcBef>
                <a:spcPts val="0"/>
              </a:spcBef>
              <a:spcAft>
                <a:spcPts val="0"/>
              </a:spcAft>
              <a:buClr>
                <a:schemeClr val="accent5"/>
              </a:buClr>
              <a:buSzPts val="1200"/>
              <a:buChar char="○"/>
              <a:defRPr sz="1600">
                <a:solidFill>
                  <a:schemeClr val="accent5"/>
                </a:solidFill>
              </a:defRPr>
            </a:lvl5pPr>
            <a:lvl6pPr marL="3657509" lvl="5" indent="-406390">
              <a:spcBef>
                <a:spcPts val="0"/>
              </a:spcBef>
              <a:spcAft>
                <a:spcPts val="0"/>
              </a:spcAft>
              <a:buClr>
                <a:schemeClr val="accent5"/>
              </a:buClr>
              <a:buSzPts val="1200"/>
              <a:buChar char="■"/>
              <a:defRPr sz="1600">
                <a:solidFill>
                  <a:schemeClr val="accent5"/>
                </a:solidFill>
              </a:defRPr>
            </a:lvl6pPr>
            <a:lvl7pPr marL="4267093" lvl="6" indent="-406390">
              <a:spcBef>
                <a:spcPts val="0"/>
              </a:spcBef>
              <a:spcAft>
                <a:spcPts val="0"/>
              </a:spcAft>
              <a:buClr>
                <a:schemeClr val="accent5"/>
              </a:buClr>
              <a:buSzPts val="1200"/>
              <a:buChar char="●"/>
              <a:defRPr sz="1600">
                <a:solidFill>
                  <a:schemeClr val="accent5"/>
                </a:solidFill>
              </a:defRPr>
            </a:lvl7pPr>
            <a:lvl8pPr marL="4876678" lvl="7" indent="-406390">
              <a:spcBef>
                <a:spcPts val="0"/>
              </a:spcBef>
              <a:spcAft>
                <a:spcPts val="0"/>
              </a:spcAft>
              <a:buClr>
                <a:schemeClr val="accent5"/>
              </a:buClr>
              <a:buSzPts val="1200"/>
              <a:buChar char="○"/>
              <a:defRPr sz="1600">
                <a:solidFill>
                  <a:schemeClr val="accent5"/>
                </a:solidFill>
              </a:defRPr>
            </a:lvl8pPr>
            <a:lvl9pPr marL="5486263" lvl="8" indent="-406390">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2082638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38778-652E-414F-821F-B70736201D01}"/>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4D18A01A-932B-BF4C-82D8-F6C45A2B92B5}"/>
              </a:ext>
            </a:extLst>
          </p:cNvPr>
          <p:cNvSpPr>
            <a:spLocks noGrp="1"/>
          </p:cNvSpPr>
          <p:nvPr>
            <p:ph type="dt" sz="half" idx="10"/>
          </p:nvPr>
        </p:nvSpPr>
        <p:spPr/>
        <p:txBody>
          <a:bodyPr/>
          <a:lstStyle/>
          <a:p>
            <a:fld id="{DE2BE318-94D8-7C4D-83F4-A77B9E872671}" type="datetimeFigureOut">
              <a:rPr lang="en-VN" smtClean="0"/>
              <a:t>03/01/2023</a:t>
            </a:fld>
            <a:endParaRPr lang="en-VN"/>
          </a:p>
        </p:txBody>
      </p:sp>
      <p:sp>
        <p:nvSpPr>
          <p:cNvPr id="4" name="Footer Placeholder 3">
            <a:extLst>
              <a:ext uri="{FF2B5EF4-FFF2-40B4-BE49-F238E27FC236}">
                <a16:creationId xmlns:a16="http://schemas.microsoft.com/office/drawing/2014/main" id="{387A04EA-C224-4442-8269-1B45B5427886}"/>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93A26940-A9CA-3647-9588-D299EB2DB6C1}"/>
              </a:ext>
            </a:extLst>
          </p:cNvPr>
          <p:cNvSpPr>
            <a:spLocks noGrp="1"/>
          </p:cNvSpPr>
          <p:nvPr>
            <p:ph type="sldNum" sz="quarter" idx="12"/>
          </p:nvPr>
        </p:nvSpPr>
        <p:spPr/>
        <p:txBody>
          <a:bodyPr/>
          <a:lstStyle/>
          <a:p>
            <a:fld id="{2D35F944-EF2B-1647-9715-CDF33EC1CD9C}" type="slidenum">
              <a:rPr lang="en-VN" smtClean="0"/>
              <a:t>‹#›</a:t>
            </a:fld>
            <a:endParaRPr lang="en-VN"/>
          </a:p>
        </p:txBody>
      </p:sp>
    </p:spTree>
    <p:extLst>
      <p:ext uri="{BB962C8B-B14F-4D97-AF65-F5344CB8AC3E}">
        <p14:creationId xmlns:p14="http://schemas.microsoft.com/office/powerpoint/2010/main" val="28984556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7"/>
        <p:cNvGrpSpPr/>
        <p:nvPr/>
      </p:nvGrpSpPr>
      <p:grpSpPr>
        <a:xfrm>
          <a:off x="0" y="0"/>
          <a:ext cx="0" cy="0"/>
          <a:chOff x="0" y="0"/>
          <a:chExt cx="0" cy="0"/>
        </a:xfrm>
      </p:grpSpPr>
      <p:sp>
        <p:nvSpPr>
          <p:cNvPr id="68" name="Google Shape;68;p8"/>
          <p:cNvSpPr/>
          <p:nvPr/>
        </p:nvSpPr>
        <p:spPr>
          <a:xfrm>
            <a:off x="-61000" y="0"/>
            <a:ext cx="12314000" cy="6858000"/>
          </a:xfrm>
          <a:prstGeom prst="triangle">
            <a:avLst>
              <a:gd name="adj" fmla="val 50000"/>
            </a:avLst>
          </a:prstGeom>
          <a:solidFill>
            <a:srgbClr val="FFCC00">
              <a:alpha val="21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8"/>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0" name="Google Shape;70;p8"/>
          <p:cNvGrpSpPr/>
          <p:nvPr/>
        </p:nvGrpSpPr>
        <p:grpSpPr>
          <a:xfrm flipH="1">
            <a:off x="421704" y="2847041"/>
            <a:ext cx="5738245" cy="4659872"/>
            <a:chOff x="1430435" y="706208"/>
            <a:chExt cx="7147790" cy="5804524"/>
          </a:xfrm>
        </p:grpSpPr>
        <p:sp>
          <p:nvSpPr>
            <p:cNvPr id="71" name="Google Shape;71;p8"/>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8"/>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8"/>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 name="Google Shape;74;p8"/>
          <p:cNvGrpSpPr/>
          <p:nvPr/>
        </p:nvGrpSpPr>
        <p:grpSpPr>
          <a:xfrm>
            <a:off x="5405471" y="-1163025"/>
            <a:ext cx="5738245" cy="4659872"/>
            <a:chOff x="1430435" y="706208"/>
            <a:chExt cx="7147790" cy="5804524"/>
          </a:xfrm>
        </p:grpSpPr>
        <p:sp>
          <p:nvSpPr>
            <p:cNvPr id="75" name="Google Shape;75;p8"/>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8"/>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8"/>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8" name="Google Shape;78;p8"/>
          <p:cNvSpPr/>
          <p:nvPr/>
        </p:nvSpPr>
        <p:spPr>
          <a:xfrm rot="-9571">
            <a:off x="2593382" y="1013049"/>
            <a:ext cx="7069988" cy="4691744"/>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8"/>
          <p:cNvSpPr/>
          <p:nvPr/>
        </p:nvSpPr>
        <p:spPr>
          <a:xfrm rot="-9571">
            <a:off x="2528615" y="937223"/>
            <a:ext cx="7069988" cy="4691744"/>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8"/>
          <p:cNvSpPr txBox="1">
            <a:spLocks noGrp="1"/>
          </p:cNvSpPr>
          <p:nvPr>
            <p:ph type="title"/>
          </p:nvPr>
        </p:nvSpPr>
        <p:spPr>
          <a:xfrm>
            <a:off x="1850800" y="762000"/>
            <a:ext cx="8490400" cy="511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12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26569011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1"/>
        <p:cNvGrpSpPr/>
        <p:nvPr/>
      </p:nvGrpSpPr>
      <p:grpSpPr>
        <a:xfrm>
          <a:off x="0" y="0"/>
          <a:ext cx="0" cy="0"/>
          <a:chOff x="0" y="0"/>
          <a:chExt cx="0" cy="0"/>
        </a:xfrm>
      </p:grpSpPr>
      <p:sp>
        <p:nvSpPr>
          <p:cNvPr id="82" name="Google Shape;82;p9"/>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3" name="Google Shape;83;p9"/>
          <p:cNvGrpSpPr/>
          <p:nvPr/>
        </p:nvGrpSpPr>
        <p:grpSpPr>
          <a:xfrm>
            <a:off x="721597" y="341023"/>
            <a:ext cx="10748821" cy="7039540"/>
            <a:chOff x="739350" y="228775"/>
            <a:chExt cx="7693850" cy="5038800"/>
          </a:xfrm>
        </p:grpSpPr>
        <p:sp>
          <p:nvSpPr>
            <p:cNvPr id="84" name="Google Shape;84;p9"/>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9"/>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6" name="Google Shape;86;p9"/>
          <p:cNvSpPr txBox="1">
            <a:spLocks noGrp="1"/>
          </p:cNvSpPr>
          <p:nvPr>
            <p:ph type="title"/>
          </p:nvPr>
        </p:nvSpPr>
        <p:spPr>
          <a:xfrm>
            <a:off x="2732733"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7" name="Google Shape;87;p9"/>
          <p:cNvSpPr txBox="1">
            <a:spLocks noGrp="1"/>
          </p:cNvSpPr>
          <p:nvPr>
            <p:ph type="subTitle" idx="1"/>
          </p:nvPr>
        </p:nvSpPr>
        <p:spPr>
          <a:xfrm>
            <a:off x="2732733"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5"/>
              </a:buClr>
              <a:buSzPts val="2100"/>
              <a:buNone/>
              <a:defRPr sz="2800">
                <a:solidFill>
                  <a:schemeClr val="accent5"/>
                </a:solidFill>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27385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8"/>
        <p:cNvGrpSpPr/>
        <p:nvPr/>
      </p:nvGrpSpPr>
      <p:grpSpPr>
        <a:xfrm>
          <a:off x="0" y="0"/>
          <a:ext cx="0" cy="0"/>
          <a:chOff x="0" y="0"/>
          <a:chExt cx="0" cy="0"/>
        </a:xfrm>
      </p:grpSpPr>
      <p:sp>
        <p:nvSpPr>
          <p:cNvPr id="89" name="Google Shape;89;p10"/>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10"/>
          <p:cNvSpPr/>
          <p:nvPr/>
        </p:nvSpPr>
        <p:spPr>
          <a:xfrm>
            <a:off x="6053200" y="-12600"/>
            <a:ext cx="6138800" cy="6883200"/>
          </a:xfrm>
          <a:prstGeom prst="rect">
            <a:avLst/>
          </a:prstGeom>
          <a:solidFill>
            <a:srgbClr val="FFCC00">
              <a:alpha val="21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1" name="Google Shape;91;p10"/>
          <p:cNvGrpSpPr/>
          <p:nvPr/>
        </p:nvGrpSpPr>
        <p:grpSpPr>
          <a:xfrm>
            <a:off x="721597" y="341023"/>
            <a:ext cx="10748821" cy="7039540"/>
            <a:chOff x="739350" y="228775"/>
            <a:chExt cx="7693850" cy="5038800"/>
          </a:xfrm>
        </p:grpSpPr>
        <p:sp>
          <p:nvSpPr>
            <p:cNvPr id="92" name="Google Shape;92;p10"/>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 name="Google Shape;94;p10"/>
          <p:cNvSpPr txBox="1">
            <a:spLocks noGrp="1"/>
          </p:cNvSpPr>
          <p:nvPr>
            <p:ph type="body" idx="1"/>
          </p:nvPr>
        </p:nvSpPr>
        <p:spPr>
          <a:xfrm>
            <a:off x="3327300" y="5323733"/>
            <a:ext cx="7597200" cy="806800"/>
          </a:xfrm>
          <a:prstGeom prst="rect">
            <a:avLst/>
          </a:prstGeom>
        </p:spPr>
        <p:txBody>
          <a:bodyPr spcFirstLastPara="1" wrap="square" lIns="91425" tIns="91425" rIns="91425" bIns="91425" anchor="ctr" anchorCtr="0">
            <a:noAutofit/>
          </a:bodyPr>
          <a:lstStyle>
            <a:lvl1pPr marL="609585" lvl="0" indent="-304792" algn="r">
              <a:lnSpc>
                <a:spcPct val="100000"/>
              </a:lnSpc>
              <a:spcBef>
                <a:spcPts val="0"/>
              </a:spcBef>
              <a:spcAft>
                <a:spcPts val="0"/>
              </a:spcAft>
              <a:buClr>
                <a:schemeClr val="accent5"/>
              </a:buClr>
              <a:buSzPts val="1800"/>
              <a:buNone/>
              <a:defRPr>
                <a:solidFill>
                  <a:schemeClr val="accent5"/>
                </a:solidFill>
              </a:defRPr>
            </a:lvl1pPr>
          </a:lstStyle>
          <a:p>
            <a:endParaRPr/>
          </a:p>
        </p:txBody>
      </p:sp>
    </p:spTree>
    <p:extLst>
      <p:ext uri="{BB962C8B-B14F-4D97-AF65-F5344CB8AC3E}">
        <p14:creationId xmlns:p14="http://schemas.microsoft.com/office/powerpoint/2010/main" val="12003659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5"/>
        <p:cNvGrpSpPr/>
        <p:nvPr/>
      </p:nvGrpSpPr>
      <p:grpSpPr>
        <a:xfrm>
          <a:off x="0" y="0"/>
          <a:ext cx="0" cy="0"/>
          <a:chOff x="0" y="0"/>
          <a:chExt cx="0" cy="0"/>
        </a:xfrm>
      </p:grpSpPr>
      <p:sp>
        <p:nvSpPr>
          <p:cNvPr id="96" name="Google Shape;96;p11"/>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11"/>
          <p:cNvSpPr/>
          <p:nvPr/>
        </p:nvSpPr>
        <p:spPr>
          <a:xfrm flipH="1">
            <a:off x="5862400" y="4767"/>
            <a:ext cx="6329600" cy="6858000"/>
          </a:xfrm>
          <a:prstGeom prst="rtTriangle">
            <a:avLst/>
          </a:prstGeom>
          <a:solidFill>
            <a:srgbClr val="FFCC00">
              <a:alpha val="21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 name="Google Shape;98;p11"/>
          <p:cNvGrpSpPr/>
          <p:nvPr/>
        </p:nvGrpSpPr>
        <p:grpSpPr>
          <a:xfrm>
            <a:off x="5247386" y="-988772"/>
            <a:ext cx="7132541" cy="5792141"/>
            <a:chOff x="1430435" y="706208"/>
            <a:chExt cx="7147790" cy="5804524"/>
          </a:xfrm>
        </p:grpSpPr>
        <p:sp>
          <p:nvSpPr>
            <p:cNvPr id="99" name="Google Shape;99;p11"/>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11"/>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11"/>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 name="Google Shape;102;p11"/>
          <p:cNvGrpSpPr/>
          <p:nvPr/>
        </p:nvGrpSpPr>
        <p:grpSpPr>
          <a:xfrm flipH="1">
            <a:off x="-480315" y="1957628"/>
            <a:ext cx="7132541" cy="5792141"/>
            <a:chOff x="1430435" y="706208"/>
            <a:chExt cx="7147790" cy="5804524"/>
          </a:xfrm>
        </p:grpSpPr>
        <p:sp>
          <p:nvSpPr>
            <p:cNvPr id="103" name="Google Shape;103;p11"/>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11"/>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11"/>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 name="Google Shape;106;p11"/>
          <p:cNvGrpSpPr/>
          <p:nvPr/>
        </p:nvGrpSpPr>
        <p:grpSpPr>
          <a:xfrm>
            <a:off x="781402" y="1126133"/>
            <a:ext cx="10629199" cy="4615272"/>
            <a:chOff x="586051" y="844600"/>
            <a:chExt cx="7971899" cy="3461454"/>
          </a:xfrm>
        </p:grpSpPr>
        <p:sp>
          <p:nvSpPr>
            <p:cNvPr id="107" name="Google Shape;107;p11"/>
            <p:cNvSpPr/>
            <p:nvPr/>
          </p:nvSpPr>
          <p:spPr>
            <a:xfrm rot="5400000">
              <a:off x="4929150" y="663700"/>
              <a:ext cx="3447900" cy="3809700"/>
            </a:xfrm>
            <a:prstGeom prst="round2SameRect">
              <a:avLst>
                <a:gd name="adj1" fmla="val 3886"/>
                <a:gd name="adj2" fmla="val 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11"/>
            <p:cNvSpPr/>
            <p:nvPr/>
          </p:nvSpPr>
          <p:spPr>
            <a:xfrm rot="-9631">
              <a:off x="603527" y="852182"/>
              <a:ext cx="5193881" cy="3446685"/>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 name="Google Shape;109;p11"/>
          <p:cNvSpPr txBox="1">
            <a:spLocks noGrp="1"/>
          </p:cNvSpPr>
          <p:nvPr>
            <p:ph type="title" hasCustomPrompt="1"/>
          </p:nvPr>
        </p:nvSpPr>
        <p:spPr>
          <a:xfrm>
            <a:off x="2158000" y="1745633"/>
            <a:ext cx="7876000" cy="23608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10" name="Google Shape;110;p11"/>
          <p:cNvSpPr txBox="1">
            <a:spLocks noGrp="1"/>
          </p:cNvSpPr>
          <p:nvPr>
            <p:ph type="subTitle" idx="1"/>
          </p:nvPr>
        </p:nvSpPr>
        <p:spPr>
          <a:xfrm rot="1352">
            <a:off x="2536400" y="4207967"/>
            <a:ext cx="7119200" cy="87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solidFill>
                  <a:schemeClr val="accent5"/>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Font typeface="Comfortaa"/>
              <a:buNone/>
              <a:defRPr sz="3733">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3030029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11"/>
        <p:cNvGrpSpPr/>
        <p:nvPr/>
      </p:nvGrpSpPr>
      <p:grpSpPr>
        <a:xfrm>
          <a:off x="0" y="0"/>
          <a:ext cx="0" cy="0"/>
          <a:chOff x="0" y="0"/>
          <a:chExt cx="0" cy="0"/>
        </a:xfrm>
      </p:grpSpPr>
    </p:spTree>
    <p:extLst>
      <p:ext uri="{BB962C8B-B14F-4D97-AF65-F5344CB8AC3E}">
        <p14:creationId xmlns:p14="http://schemas.microsoft.com/office/powerpoint/2010/main" val="9814484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12"/>
        <p:cNvGrpSpPr/>
        <p:nvPr/>
      </p:nvGrpSpPr>
      <p:grpSpPr>
        <a:xfrm>
          <a:off x="0" y="0"/>
          <a:ext cx="0" cy="0"/>
          <a:chOff x="0" y="0"/>
          <a:chExt cx="0" cy="0"/>
        </a:xfrm>
      </p:grpSpPr>
      <p:sp>
        <p:nvSpPr>
          <p:cNvPr id="113" name="Google Shape;113;p13"/>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13"/>
          <p:cNvSpPr/>
          <p:nvPr/>
        </p:nvSpPr>
        <p:spPr>
          <a:xfrm flipH="1">
            <a:off x="5862400" y="4767"/>
            <a:ext cx="6329600" cy="6858000"/>
          </a:xfrm>
          <a:prstGeom prst="rtTriangle">
            <a:avLst/>
          </a:prstGeom>
          <a:solidFill>
            <a:srgbClr val="FFCC00">
              <a:alpha val="21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5" name="Google Shape;115;p13"/>
          <p:cNvGrpSpPr/>
          <p:nvPr/>
        </p:nvGrpSpPr>
        <p:grpSpPr>
          <a:xfrm>
            <a:off x="721597" y="341023"/>
            <a:ext cx="10748821" cy="7039540"/>
            <a:chOff x="739350" y="228775"/>
            <a:chExt cx="7693850" cy="5038800"/>
          </a:xfrm>
        </p:grpSpPr>
        <p:sp>
          <p:nvSpPr>
            <p:cNvPr id="116" name="Google Shape;116;p13"/>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13"/>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8" name="Google Shape;118;p13"/>
          <p:cNvSpPr txBox="1">
            <a:spLocks noGrp="1"/>
          </p:cNvSpPr>
          <p:nvPr>
            <p:ph type="title"/>
          </p:nvPr>
        </p:nvSpPr>
        <p:spPr>
          <a:xfrm>
            <a:off x="2317948" y="737567"/>
            <a:ext cx="7569200" cy="989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800"/>
              <a:buNone/>
              <a:defRPr sz="5733">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9" name="Google Shape;119;p13"/>
          <p:cNvSpPr txBox="1">
            <a:spLocks noGrp="1"/>
          </p:cNvSpPr>
          <p:nvPr>
            <p:ph type="title" idx="2" hasCustomPrompt="1"/>
          </p:nvPr>
        </p:nvSpPr>
        <p:spPr>
          <a:xfrm>
            <a:off x="2867800" y="2006067"/>
            <a:ext cx="1581200" cy="61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5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20" name="Google Shape;120;p13"/>
          <p:cNvSpPr txBox="1">
            <a:spLocks noGrp="1"/>
          </p:cNvSpPr>
          <p:nvPr>
            <p:ph type="subTitle" idx="1"/>
          </p:nvPr>
        </p:nvSpPr>
        <p:spPr>
          <a:xfrm>
            <a:off x="1932200" y="2621680"/>
            <a:ext cx="3452400" cy="61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a:buNone/>
              <a:defRPr sz="3333" b="1">
                <a:solidFill>
                  <a:schemeClr val="accent2"/>
                </a:solidFill>
                <a:latin typeface="Patrick Hand SC"/>
                <a:ea typeface="Patrick Hand SC"/>
                <a:cs typeface="Patrick Hand SC"/>
                <a:sym typeface="Patrick Hand SC"/>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2133"/>
              </a:spcBef>
              <a:spcAft>
                <a:spcPts val="2133"/>
              </a:spcAft>
              <a:buSzPts val="1400"/>
              <a:buNone/>
              <a:defRPr/>
            </a:lvl9pPr>
          </a:lstStyle>
          <a:p>
            <a:endParaRPr/>
          </a:p>
        </p:txBody>
      </p:sp>
      <p:sp>
        <p:nvSpPr>
          <p:cNvPr id="121" name="Google Shape;121;p13"/>
          <p:cNvSpPr txBox="1">
            <a:spLocks noGrp="1"/>
          </p:cNvSpPr>
          <p:nvPr>
            <p:ph type="subTitle" idx="3"/>
          </p:nvPr>
        </p:nvSpPr>
        <p:spPr>
          <a:xfrm rot="1593">
            <a:off x="1932200" y="3238095"/>
            <a:ext cx="3452400" cy="7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 name="Google Shape;122;p13"/>
          <p:cNvSpPr txBox="1">
            <a:spLocks noGrp="1"/>
          </p:cNvSpPr>
          <p:nvPr>
            <p:ph type="title" idx="4" hasCustomPrompt="1"/>
          </p:nvPr>
        </p:nvSpPr>
        <p:spPr>
          <a:xfrm>
            <a:off x="7743133" y="2011164"/>
            <a:ext cx="1581200" cy="61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5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23" name="Google Shape;123;p13"/>
          <p:cNvSpPr txBox="1">
            <a:spLocks noGrp="1"/>
          </p:cNvSpPr>
          <p:nvPr>
            <p:ph type="subTitle" idx="5"/>
          </p:nvPr>
        </p:nvSpPr>
        <p:spPr>
          <a:xfrm>
            <a:off x="6807533" y="2626777"/>
            <a:ext cx="3452400" cy="61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a:buNone/>
              <a:defRPr sz="3333" b="1">
                <a:solidFill>
                  <a:schemeClr val="accent2"/>
                </a:solidFill>
                <a:latin typeface="Patrick Hand SC"/>
                <a:ea typeface="Patrick Hand SC"/>
                <a:cs typeface="Patrick Hand SC"/>
                <a:sym typeface="Patrick Hand SC"/>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2133"/>
              </a:spcBef>
              <a:spcAft>
                <a:spcPts val="2133"/>
              </a:spcAft>
              <a:buSzPts val="1400"/>
              <a:buNone/>
              <a:defRPr/>
            </a:lvl9pPr>
          </a:lstStyle>
          <a:p>
            <a:endParaRPr/>
          </a:p>
        </p:txBody>
      </p:sp>
      <p:sp>
        <p:nvSpPr>
          <p:cNvPr id="124" name="Google Shape;124;p13"/>
          <p:cNvSpPr txBox="1">
            <a:spLocks noGrp="1"/>
          </p:cNvSpPr>
          <p:nvPr>
            <p:ph type="subTitle" idx="6"/>
          </p:nvPr>
        </p:nvSpPr>
        <p:spPr>
          <a:xfrm rot="1593">
            <a:off x="6807533" y="3243191"/>
            <a:ext cx="3452400" cy="7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 name="Google Shape;125;p13"/>
          <p:cNvSpPr txBox="1">
            <a:spLocks noGrp="1"/>
          </p:cNvSpPr>
          <p:nvPr>
            <p:ph type="title" idx="7" hasCustomPrompt="1"/>
          </p:nvPr>
        </p:nvSpPr>
        <p:spPr>
          <a:xfrm>
            <a:off x="3026275" y="4035768"/>
            <a:ext cx="1581200" cy="61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5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26" name="Google Shape;126;p13"/>
          <p:cNvSpPr txBox="1">
            <a:spLocks noGrp="1"/>
          </p:cNvSpPr>
          <p:nvPr>
            <p:ph type="subTitle" idx="8"/>
          </p:nvPr>
        </p:nvSpPr>
        <p:spPr>
          <a:xfrm>
            <a:off x="2090675" y="4651383"/>
            <a:ext cx="3452400" cy="61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a:buNone/>
              <a:defRPr sz="3333" b="1">
                <a:solidFill>
                  <a:schemeClr val="accent2"/>
                </a:solidFill>
                <a:latin typeface="Patrick Hand SC"/>
                <a:ea typeface="Patrick Hand SC"/>
                <a:cs typeface="Patrick Hand SC"/>
                <a:sym typeface="Patrick Hand SC"/>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2133"/>
              </a:spcBef>
              <a:spcAft>
                <a:spcPts val="2133"/>
              </a:spcAft>
              <a:buSzPts val="1400"/>
              <a:buNone/>
              <a:defRPr/>
            </a:lvl9pPr>
          </a:lstStyle>
          <a:p>
            <a:endParaRPr/>
          </a:p>
        </p:txBody>
      </p:sp>
      <p:sp>
        <p:nvSpPr>
          <p:cNvPr id="127" name="Google Shape;127;p13"/>
          <p:cNvSpPr txBox="1">
            <a:spLocks noGrp="1"/>
          </p:cNvSpPr>
          <p:nvPr>
            <p:ph type="subTitle" idx="9"/>
          </p:nvPr>
        </p:nvSpPr>
        <p:spPr>
          <a:xfrm rot="1593">
            <a:off x="2090675" y="5267796"/>
            <a:ext cx="3452400" cy="7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8" name="Google Shape;128;p13"/>
          <p:cNvSpPr txBox="1">
            <a:spLocks noGrp="1"/>
          </p:cNvSpPr>
          <p:nvPr>
            <p:ph type="title" idx="13" hasCustomPrompt="1"/>
          </p:nvPr>
        </p:nvSpPr>
        <p:spPr>
          <a:xfrm>
            <a:off x="7584541" y="4035768"/>
            <a:ext cx="1581200" cy="61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5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29" name="Google Shape;129;p13"/>
          <p:cNvSpPr txBox="1">
            <a:spLocks noGrp="1"/>
          </p:cNvSpPr>
          <p:nvPr>
            <p:ph type="subTitle" idx="14"/>
          </p:nvPr>
        </p:nvSpPr>
        <p:spPr>
          <a:xfrm>
            <a:off x="6648941" y="4651383"/>
            <a:ext cx="3452400" cy="61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a:buNone/>
              <a:defRPr sz="3333" b="1">
                <a:solidFill>
                  <a:schemeClr val="accent2"/>
                </a:solidFill>
                <a:latin typeface="Patrick Hand SC"/>
                <a:ea typeface="Patrick Hand SC"/>
                <a:cs typeface="Patrick Hand SC"/>
                <a:sym typeface="Patrick Hand SC"/>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2133"/>
              </a:spcBef>
              <a:spcAft>
                <a:spcPts val="2133"/>
              </a:spcAft>
              <a:buSzPts val="1400"/>
              <a:buNone/>
              <a:defRPr/>
            </a:lvl9pPr>
          </a:lstStyle>
          <a:p>
            <a:endParaRPr/>
          </a:p>
        </p:txBody>
      </p:sp>
      <p:sp>
        <p:nvSpPr>
          <p:cNvPr id="130" name="Google Shape;130;p13"/>
          <p:cNvSpPr txBox="1">
            <a:spLocks noGrp="1"/>
          </p:cNvSpPr>
          <p:nvPr>
            <p:ph type="subTitle" idx="15"/>
          </p:nvPr>
        </p:nvSpPr>
        <p:spPr>
          <a:xfrm rot="1593">
            <a:off x="6648941" y="5267796"/>
            <a:ext cx="3452400" cy="7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8018182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31"/>
        <p:cNvGrpSpPr/>
        <p:nvPr/>
      </p:nvGrpSpPr>
      <p:grpSpPr>
        <a:xfrm>
          <a:off x="0" y="0"/>
          <a:ext cx="0" cy="0"/>
          <a:chOff x="0" y="0"/>
          <a:chExt cx="0" cy="0"/>
        </a:xfrm>
      </p:grpSpPr>
      <p:sp>
        <p:nvSpPr>
          <p:cNvPr id="132" name="Google Shape;132;p14"/>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14"/>
          <p:cNvSpPr/>
          <p:nvPr/>
        </p:nvSpPr>
        <p:spPr>
          <a:xfrm>
            <a:off x="-101600" y="-12600"/>
            <a:ext cx="6138800" cy="6883200"/>
          </a:xfrm>
          <a:prstGeom prst="rect">
            <a:avLst/>
          </a:prstGeom>
          <a:solidFill>
            <a:srgbClr val="FFCC00">
              <a:alpha val="21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4" name="Google Shape;134;p14"/>
          <p:cNvGrpSpPr/>
          <p:nvPr/>
        </p:nvGrpSpPr>
        <p:grpSpPr>
          <a:xfrm>
            <a:off x="721597" y="341023"/>
            <a:ext cx="10748821" cy="7039540"/>
            <a:chOff x="739350" y="228775"/>
            <a:chExt cx="7693850" cy="5038800"/>
          </a:xfrm>
        </p:grpSpPr>
        <p:sp>
          <p:nvSpPr>
            <p:cNvPr id="135" name="Google Shape;135;p14"/>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14"/>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 name="Google Shape;137;p14"/>
          <p:cNvSpPr txBox="1">
            <a:spLocks noGrp="1"/>
          </p:cNvSpPr>
          <p:nvPr>
            <p:ph type="title"/>
          </p:nvPr>
        </p:nvSpPr>
        <p:spPr>
          <a:xfrm>
            <a:off x="2311400" y="737567"/>
            <a:ext cx="7569200" cy="989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800"/>
              <a:buNone/>
              <a:defRPr sz="5733">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6612717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138"/>
        <p:cNvGrpSpPr/>
        <p:nvPr/>
      </p:nvGrpSpPr>
      <p:grpSpPr>
        <a:xfrm>
          <a:off x="0" y="0"/>
          <a:ext cx="0" cy="0"/>
          <a:chOff x="0" y="0"/>
          <a:chExt cx="0" cy="0"/>
        </a:xfrm>
      </p:grpSpPr>
      <p:sp>
        <p:nvSpPr>
          <p:cNvPr id="139" name="Google Shape;139;p15"/>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15"/>
          <p:cNvSpPr/>
          <p:nvPr/>
        </p:nvSpPr>
        <p:spPr>
          <a:xfrm>
            <a:off x="6053200" y="-12600"/>
            <a:ext cx="6138800" cy="6883200"/>
          </a:xfrm>
          <a:prstGeom prst="rect">
            <a:avLst/>
          </a:prstGeom>
          <a:solidFill>
            <a:srgbClr val="FFCC00">
              <a:alpha val="21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1" name="Google Shape;141;p15"/>
          <p:cNvGrpSpPr/>
          <p:nvPr/>
        </p:nvGrpSpPr>
        <p:grpSpPr>
          <a:xfrm>
            <a:off x="721597" y="341023"/>
            <a:ext cx="10748821" cy="7039540"/>
            <a:chOff x="739350" y="228775"/>
            <a:chExt cx="7693850" cy="5038800"/>
          </a:xfrm>
        </p:grpSpPr>
        <p:sp>
          <p:nvSpPr>
            <p:cNvPr id="142" name="Google Shape;142;p15"/>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15"/>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4" name="Google Shape;144;p15"/>
          <p:cNvSpPr txBox="1">
            <a:spLocks noGrp="1"/>
          </p:cNvSpPr>
          <p:nvPr>
            <p:ph type="title"/>
          </p:nvPr>
        </p:nvSpPr>
        <p:spPr>
          <a:xfrm>
            <a:off x="2312392" y="737567"/>
            <a:ext cx="7569200" cy="989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800"/>
              <a:buNone/>
              <a:defRPr sz="5733">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16162390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45"/>
        <p:cNvGrpSpPr/>
        <p:nvPr/>
      </p:nvGrpSpPr>
      <p:grpSpPr>
        <a:xfrm>
          <a:off x="0" y="0"/>
          <a:ext cx="0" cy="0"/>
          <a:chOff x="0" y="0"/>
          <a:chExt cx="0" cy="0"/>
        </a:xfrm>
      </p:grpSpPr>
      <p:sp>
        <p:nvSpPr>
          <p:cNvPr id="146" name="Google Shape;146;p16"/>
          <p:cNvSpPr/>
          <p:nvPr/>
        </p:nvSpPr>
        <p:spPr>
          <a:xfrm>
            <a:off x="-16700" y="-12600"/>
            <a:ext cx="6060400" cy="6883200"/>
          </a:xfrm>
          <a:prstGeom prst="rect">
            <a:avLst/>
          </a:prstGeom>
          <a:solidFill>
            <a:srgbClr val="FFCC00">
              <a:alpha val="21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16"/>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8" name="Google Shape;148;p16"/>
          <p:cNvGrpSpPr/>
          <p:nvPr/>
        </p:nvGrpSpPr>
        <p:grpSpPr>
          <a:xfrm>
            <a:off x="721597" y="341023"/>
            <a:ext cx="10748821" cy="7039540"/>
            <a:chOff x="739350" y="228775"/>
            <a:chExt cx="7693850" cy="5038800"/>
          </a:xfrm>
        </p:grpSpPr>
        <p:sp>
          <p:nvSpPr>
            <p:cNvPr id="149" name="Google Shape;149;p16"/>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6"/>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1" name="Google Shape;151;p16"/>
          <p:cNvSpPr txBox="1">
            <a:spLocks noGrp="1"/>
          </p:cNvSpPr>
          <p:nvPr>
            <p:ph type="title"/>
          </p:nvPr>
        </p:nvSpPr>
        <p:spPr>
          <a:xfrm>
            <a:off x="2312392" y="737567"/>
            <a:ext cx="7569200" cy="989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800"/>
              <a:buNone/>
              <a:defRPr sz="5733">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84008963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52"/>
        <p:cNvGrpSpPr/>
        <p:nvPr/>
      </p:nvGrpSpPr>
      <p:grpSpPr>
        <a:xfrm>
          <a:off x="0" y="0"/>
          <a:ext cx="0" cy="0"/>
          <a:chOff x="0" y="0"/>
          <a:chExt cx="0" cy="0"/>
        </a:xfrm>
      </p:grpSpPr>
      <p:sp>
        <p:nvSpPr>
          <p:cNvPr id="153" name="Google Shape;153;p17"/>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 name="Google Shape;154;p17"/>
          <p:cNvSpPr/>
          <p:nvPr/>
        </p:nvSpPr>
        <p:spPr>
          <a:xfrm flipH="1">
            <a:off x="5862400" y="4767"/>
            <a:ext cx="6329600" cy="6858000"/>
          </a:xfrm>
          <a:prstGeom prst="rtTriangle">
            <a:avLst/>
          </a:prstGeom>
          <a:solidFill>
            <a:srgbClr val="FFCC00">
              <a:alpha val="21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5" name="Google Shape;155;p17"/>
          <p:cNvGrpSpPr/>
          <p:nvPr/>
        </p:nvGrpSpPr>
        <p:grpSpPr>
          <a:xfrm>
            <a:off x="5247386" y="-988772"/>
            <a:ext cx="7132541" cy="5792141"/>
            <a:chOff x="1430435" y="706208"/>
            <a:chExt cx="7147790" cy="5804524"/>
          </a:xfrm>
        </p:grpSpPr>
        <p:sp>
          <p:nvSpPr>
            <p:cNvPr id="156" name="Google Shape;156;p17"/>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17"/>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17"/>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 name="Google Shape;159;p17"/>
          <p:cNvGrpSpPr/>
          <p:nvPr/>
        </p:nvGrpSpPr>
        <p:grpSpPr>
          <a:xfrm flipH="1">
            <a:off x="-480315" y="1957628"/>
            <a:ext cx="7132541" cy="5792141"/>
            <a:chOff x="1430435" y="706208"/>
            <a:chExt cx="7147790" cy="5804524"/>
          </a:xfrm>
        </p:grpSpPr>
        <p:sp>
          <p:nvSpPr>
            <p:cNvPr id="160" name="Google Shape;160;p17"/>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17"/>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17"/>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3" name="Google Shape;163;p17"/>
          <p:cNvGrpSpPr/>
          <p:nvPr/>
        </p:nvGrpSpPr>
        <p:grpSpPr>
          <a:xfrm>
            <a:off x="781402" y="1126133"/>
            <a:ext cx="10629199" cy="4615272"/>
            <a:chOff x="586051" y="844600"/>
            <a:chExt cx="7971899" cy="3461454"/>
          </a:xfrm>
        </p:grpSpPr>
        <p:sp>
          <p:nvSpPr>
            <p:cNvPr id="164" name="Google Shape;164;p17"/>
            <p:cNvSpPr/>
            <p:nvPr/>
          </p:nvSpPr>
          <p:spPr>
            <a:xfrm rot="5400000">
              <a:off x="4929150" y="663700"/>
              <a:ext cx="3447900" cy="3809700"/>
            </a:xfrm>
            <a:prstGeom prst="round2SameRect">
              <a:avLst>
                <a:gd name="adj1" fmla="val 3886"/>
                <a:gd name="adj2" fmla="val 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7"/>
            <p:cNvSpPr/>
            <p:nvPr/>
          </p:nvSpPr>
          <p:spPr>
            <a:xfrm rot="-9631">
              <a:off x="603527" y="852182"/>
              <a:ext cx="5193881" cy="3446685"/>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6" name="Google Shape;166;p17"/>
          <p:cNvSpPr txBox="1">
            <a:spLocks noGrp="1"/>
          </p:cNvSpPr>
          <p:nvPr>
            <p:ph type="title"/>
          </p:nvPr>
        </p:nvSpPr>
        <p:spPr>
          <a:xfrm>
            <a:off x="3858000" y="2583084"/>
            <a:ext cx="7411200" cy="11212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667">
                <a:solidFill>
                  <a:schemeClr val="accent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7" name="Google Shape;167;p17"/>
          <p:cNvSpPr txBox="1">
            <a:spLocks noGrp="1"/>
          </p:cNvSpPr>
          <p:nvPr>
            <p:ph type="title" idx="2" hasCustomPrompt="1"/>
          </p:nvPr>
        </p:nvSpPr>
        <p:spPr>
          <a:xfrm>
            <a:off x="1407067" y="2656667"/>
            <a:ext cx="2220000" cy="147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8533"/>
            </a:lvl1pPr>
            <a:lvl2pPr lvl="1" algn="ctr" rtl="0">
              <a:spcBef>
                <a:spcPts val="0"/>
              </a:spcBef>
              <a:spcAft>
                <a:spcPts val="0"/>
              </a:spcAft>
              <a:buSzPts val="5000"/>
              <a:buNone/>
              <a:defRPr sz="6667"/>
            </a:lvl2pPr>
            <a:lvl3pPr lvl="2" algn="ctr" rtl="0">
              <a:spcBef>
                <a:spcPts val="0"/>
              </a:spcBef>
              <a:spcAft>
                <a:spcPts val="0"/>
              </a:spcAft>
              <a:buSzPts val="5000"/>
              <a:buNone/>
              <a:defRPr sz="6667"/>
            </a:lvl3pPr>
            <a:lvl4pPr lvl="3" algn="ctr" rtl="0">
              <a:spcBef>
                <a:spcPts val="0"/>
              </a:spcBef>
              <a:spcAft>
                <a:spcPts val="0"/>
              </a:spcAft>
              <a:buSzPts val="5000"/>
              <a:buNone/>
              <a:defRPr sz="6667"/>
            </a:lvl4pPr>
            <a:lvl5pPr lvl="4" algn="ctr" rtl="0">
              <a:spcBef>
                <a:spcPts val="0"/>
              </a:spcBef>
              <a:spcAft>
                <a:spcPts val="0"/>
              </a:spcAft>
              <a:buSzPts val="5000"/>
              <a:buNone/>
              <a:defRPr sz="6667"/>
            </a:lvl5pPr>
            <a:lvl6pPr lvl="5" algn="ctr" rtl="0">
              <a:spcBef>
                <a:spcPts val="0"/>
              </a:spcBef>
              <a:spcAft>
                <a:spcPts val="0"/>
              </a:spcAft>
              <a:buSzPts val="5000"/>
              <a:buNone/>
              <a:defRPr sz="6667"/>
            </a:lvl6pPr>
            <a:lvl7pPr lvl="6" algn="ctr" rtl="0">
              <a:spcBef>
                <a:spcPts val="0"/>
              </a:spcBef>
              <a:spcAft>
                <a:spcPts val="0"/>
              </a:spcAft>
              <a:buSzPts val="5000"/>
              <a:buNone/>
              <a:defRPr sz="6667"/>
            </a:lvl7pPr>
            <a:lvl8pPr lvl="7" algn="ctr" rtl="0">
              <a:spcBef>
                <a:spcPts val="0"/>
              </a:spcBef>
              <a:spcAft>
                <a:spcPts val="0"/>
              </a:spcAft>
              <a:buSzPts val="5000"/>
              <a:buNone/>
              <a:defRPr sz="6667"/>
            </a:lvl8pPr>
            <a:lvl9pPr lvl="8" algn="ctr" rtl="0">
              <a:spcBef>
                <a:spcPts val="0"/>
              </a:spcBef>
              <a:spcAft>
                <a:spcPts val="0"/>
              </a:spcAft>
              <a:buSzPts val="5000"/>
              <a:buNone/>
              <a:defRPr sz="6667"/>
            </a:lvl9pPr>
          </a:lstStyle>
          <a:p>
            <a:r>
              <a:t>xx%</a:t>
            </a:r>
          </a:p>
        </p:txBody>
      </p:sp>
      <p:sp>
        <p:nvSpPr>
          <p:cNvPr id="168" name="Google Shape;168;p17"/>
          <p:cNvSpPr txBox="1">
            <a:spLocks noGrp="1"/>
          </p:cNvSpPr>
          <p:nvPr>
            <p:ph type="subTitle" idx="1"/>
          </p:nvPr>
        </p:nvSpPr>
        <p:spPr>
          <a:xfrm rot="1159">
            <a:off x="3858000" y="3705584"/>
            <a:ext cx="7119200" cy="47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2133">
                <a:solidFill>
                  <a:schemeClr val="accent5"/>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2631945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B84CB5-6714-3C42-BB2C-619D6B77F0F8}"/>
              </a:ext>
            </a:extLst>
          </p:cNvPr>
          <p:cNvSpPr>
            <a:spLocks noGrp="1"/>
          </p:cNvSpPr>
          <p:nvPr>
            <p:ph type="dt" sz="half" idx="10"/>
          </p:nvPr>
        </p:nvSpPr>
        <p:spPr/>
        <p:txBody>
          <a:bodyPr/>
          <a:lstStyle/>
          <a:p>
            <a:fld id="{DE2BE318-94D8-7C4D-83F4-A77B9E872671}" type="datetimeFigureOut">
              <a:rPr lang="en-VN" smtClean="0"/>
              <a:t>03/01/2023</a:t>
            </a:fld>
            <a:endParaRPr lang="en-VN"/>
          </a:p>
        </p:txBody>
      </p:sp>
      <p:sp>
        <p:nvSpPr>
          <p:cNvPr id="3" name="Footer Placeholder 2">
            <a:extLst>
              <a:ext uri="{FF2B5EF4-FFF2-40B4-BE49-F238E27FC236}">
                <a16:creationId xmlns:a16="http://schemas.microsoft.com/office/drawing/2014/main" id="{33DBE005-C748-9448-901C-237455F05853}"/>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8F08B153-837F-9144-864A-401B49318890}"/>
              </a:ext>
            </a:extLst>
          </p:cNvPr>
          <p:cNvSpPr>
            <a:spLocks noGrp="1"/>
          </p:cNvSpPr>
          <p:nvPr>
            <p:ph type="sldNum" sz="quarter" idx="12"/>
          </p:nvPr>
        </p:nvSpPr>
        <p:spPr/>
        <p:txBody>
          <a:bodyPr/>
          <a:lstStyle/>
          <a:p>
            <a:fld id="{2D35F944-EF2B-1647-9715-CDF33EC1CD9C}" type="slidenum">
              <a:rPr lang="en-VN" smtClean="0"/>
              <a:t>‹#›</a:t>
            </a:fld>
            <a:endParaRPr lang="en-VN"/>
          </a:p>
        </p:txBody>
      </p:sp>
    </p:spTree>
    <p:extLst>
      <p:ext uri="{BB962C8B-B14F-4D97-AF65-F5344CB8AC3E}">
        <p14:creationId xmlns:p14="http://schemas.microsoft.com/office/powerpoint/2010/main" val="338805537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37"/>
        <p:cNvGrpSpPr/>
        <p:nvPr/>
      </p:nvGrpSpPr>
      <p:grpSpPr>
        <a:xfrm>
          <a:off x="0" y="0"/>
          <a:ext cx="0" cy="0"/>
          <a:chOff x="0" y="0"/>
          <a:chExt cx="0" cy="0"/>
        </a:xfrm>
      </p:grpSpPr>
      <p:sp>
        <p:nvSpPr>
          <p:cNvPr id="238" name="Google Shape;238;p23"/>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9" name="Google Shape;239;p23"/>
          <p:cNvSpPr/>
          <p:nvPr/>
        </p:nvSpPr>
        <p:spPr>
          <a:xfrm flipH="1">
            <a:off x="0" y="4767"/>
            <a:ext cx="12192000" cy="6858000"/>
          </a:xfrm>
          <a:prstGeom prst="rtTriangle">
            <a:avLst/>
          </a:prstGeom>
          <a:solidFill>
            <a:srgbClr val="FFCC00">
              <a:alpha val="21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40" name="Google Shape;240;p23"/>
          <p:cNvGrpSpPr/>
          <p:nvPr/>
        </p:nvGrpSpPr>
        <p:grpSpPr>
          <a:xfrm>
            <a:off x="4452036" y="1484567"/>
            <a:ext cx="7940837" cy="6445048"/>
            <a:chOff x="2031957" y="-524742"/>
            <a:chExt cx="7112047" cy="5772374"/>
          </a:xfrm>
        </p:grpSpPr>
        <p:sp>
          <p:nvSpPr>
            <p:cNvPr id="241" name="Google Shape;241;p23"/>
            <p:cNvSpPr/>
            <p:nvPr/>
          </p:nvSpPr>
          <p:spPr>
            <a:xfrm rot="892995" flipH="1">
              <a:off x="2477348" y="2397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23"/>
            <p:cNvSpPr/>
            <p:nvPr/>
          </p:nvSpPr>
          <p:spPr>
            <a:xfrm rot="892995" flipH="1">
              <a:off x="2477352" y="20241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3"/>
            <p:cNvSpPr/>
            <p:nvPr/>
          </p:nvSpPr>
          <p:spPr>
            <a:xfrm rot="900299">
              <a:off x="8130790" y="8349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rgbClr val="FFCC00">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4" name="Google Shape;244;p23"/>
          <p:cNvSpPr/>
          <p:nvPr/>
        </p:nvSpPr>
        <p:spPr>
          <a:xfrm rot="-9572">
            <a:off x="1492995" y="140455"/>
            <a:ext cx="9291116" cy="6165751"/>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23"/>
          <p:cNvSpPr/>
          <p:nvPr/>
        </p:nvSpPr>
        <p:spPr>
          <a:xfrm rot="-9572">
            <a:off x="1407879" y="40807"/>
            <a:ext cx="9291116" cy="6165751"/>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46" name="Google Shape;246;p23"/>
          <p:cNvGrpSpPr/>
          <p:nvPr/>
        </p:nvGrpSpPr>
        <p:grpSpPr>
          <a:xfrm rot="2700000">
            <a:off x="9313953" y="46731"/>
            <a:ext cx="1243783" cy="1243783"/>
            <a:chOff x="7898308" y="723458"/>
            <a:chExt cx="932846" cy="932846"/>
          </a:xfrm>
        </p:grpSpPr>
        <p:sp>
          <p:nvSpPr>
            <p:cNvPr id="247" name="Google Shape;247;p23"/>
            <p:cNvSpPr/>
            <p:nvPr/>
          </p:nvSpPr>
          <p:spPr>
            <a:xfrm rot="-8100000">
              <a:off x="7846236" y="1048814"/>
              <a:ext cx="1037025" cy="282169"/>
            </a:xfrm>
            <a:custGeom>
              <a:avLst/>
              <a:gdLst/>
              <a:ahLst/>
              <a:cxnLst/>
              <a:rect l="l" t="t" r="r" b="b"/>
              <a:pathLst>
                <a:path w="39387" h="10717" extrusionOk="0">
                  <a:moveTo>
                    <a:pt x="418" y="1"/>
                  </a:moveTo>
                  <a:cubicBezTo>
                    <a:pt x="156" y="1"/>
                    <a:pt x="1" y="310"/>
                    <a:pt x="167" y="525"/>
                  </a:cubicBezTo>
                  <a:lnTo>
                    <a:pt x="3692" y="5168"/>
                  </a:lnTo>
                  <a:cubicBezTo>
                    <a:pt x="3787" y="5263"/>
                    <a:pt x="3787" y="5430"/>
                    <a:pt x="3692" y="5549"/>
                  </a:cubicBezTo>
                  <a:lnTo>
                    <a:pt x="167" y="10193"/>
                  </a:lnTo>
                  <a:cubicBezTo>
                    <a:pt x="1" y="10407"/>
                    <a:pt x="167" y="10717"/>
                    <a:pt x="441" y="10717"/>
                  </a:cubicBezTo>
                  <a:lnTo>
                    <a:pt x="39053" y="10717"/>
                  </a:lnTo>
                  <a:cubicBezTo>
                    <a:pt x="39232" y="10717"/>
                    <a:pt x="39387" y="10562"/>
                    <a:pt x="39387" y="10383"/>
                  </a:cubicBezTo>
                  <a:lnTo>
                    <a:pt x="39387" y="322"/>
                  </a:lnTo>
                  <a:cubicBezTo>
                    <a:pt x="39387" y="144"/>
                    <a:pt x="39232" y="1"/>
                    <a:pt x="390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23"/>
            <p:cNvSpPr/>
            <p:nvPr/>
          </p:nvSpPr>
          <p:spPr>
            <a:xfrm rot="-8100000">
              <a:off x="7976996" y="733019"/>
              <a:ext cx="143915" cy="282169"/>
            </a:xfrm>
            <a:custGeom>
              <a:avLst/>
              <a:gdLst/>
              <a:ahLst/>
              <a:cxnLst/>
              <a:rect l="l" t="t" r="r" b="b"/>
              <a:pathLst>
                <a:path w="5466" h="10717" extrusionOk="0">
                  <a:moveTo>
                    <a:pt x="1" y="1"/>
                  </a:moveTo>
                  <a:lnTo>
                    <a:pt x="1" y="10717"/>
                  </a:lnTo>
                  <a:lnTo>
                    <a:pt x="5013" y="10717"/>
                  </a:lnTo>
                  <a:cubicBezTo>
                    <a:pt x="5275" y="10717"/>
                    <a:pt x="5466" y="10526"/>
                    <a:pt x="5466" y="10264"/>
                  </a:cubicBezTo>
                  <a:lnTo>
                    <a:pt x="5466" y="441"/>
                  </a:lnTo>
                  <a:cubicBezTo>
                    <a:pt x="5466" y="191"/>
                    <a:pt x="5275" y="1"/>
                    <a:pt x="5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23"/>
            <p:cNvSpPr/>
            <p:nvPr/>
          </p:nvSpPr>
          <p:spPr>
            <a:xfrm rot="-8100000">
              <a:off x="7985994" y="711291"/>
              <a:ext cx="82463" cy="282169"/>
            </a:xfrm>
            <a:custGeom>
              <a:avLst/>
              <a:gdLst/>
              <a:ahLst/>
              <a:cxnLst/>
              <a:rect l="l" t="t" r="r" b="b"/>
              <a:pathLst>
                <a:path w="3132" h="10717" extrusionOk="0">
                  <a:moveTo>
                    <a:pt x="0" y="1"/>
                  </a:moveTo>
                  <a:lnTo>
                    <a:pt x="0" y="10717"/>
                  </a:lnTo>
                  <a:lnTo>
                    <a:pt x="2763" y="10717"/>
                  </a:lnTo>
                  <a:cubicBezTo>
                    <a:pt x="2965" y="10717"/>
                    <a:pt x="3132" y="10550"/>
                    <a:pt x="3132" y="10347"/>
                  </a:cubicBezTo>
                  <a:lnTo>
                    <a:pt x="3132" y="370"/>
                  </a:lnTo>
                  <a:cubicBezTo>
                    <a:pt x="3132" y="168"/>
                    <a:pt x="2965" y="1"/>
                    <a:pt x="2763" y="1"/>
                  </a:cubicBezTo>
                  <a:close/>
                </a:path>
              </a:pathLst>
            </a:custGeom>
            <a:solidFill>
              <a:srgbClr val="9AA6FD">
                <a:alpha val="31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3"/>
            <p:cNvSpPr/>
            <p:nvPr/>
          </p:nvSpPr>
          <p:spPr>
            <a:xfrm rot="-8100000">
              <a:off x="8319977" y="1157874"/>
              <a:ext cx="59583" cy="50447"/>
            </a:xfrm>
            <a:custGeom>
              <a:avLst/>
              <a:gdLst/>
              <a:ahLst/>
              <a:cxnLst/>
              <a:rect l="l" t="t" r="r" b="b"/>
              <a:pathLst>
                <a:path w="2263" h="1916" extrusionOk="0">
                  <a:moveTo>
                    <a:pt x="1692" y="0"/>
                  </a:moveTo>
                  <a:cubicBezTo>
                    <a:pt x="1435" y="0"/>
                    <a:pt x="1164" y="188"/>
                    <a:pt x="1072" y="451"/>
                  </a:cubicBezTo>
                  <a:cubicBezTo>
                    <a:pt x="964" y="213"/>
                    <a:pt x="798" y="94"/>
                    <a:pt x="500" y="94"/>
                  </a:cubicBezTo>
                  <a:cubicBezTo>
                    <a:pt x="179" y="106"/>
                    <a:pt x="0" y="428"/>
                    <a:pt x="48" y="701"/>
                  </a:cubicBezTo>
                  <a:cubicBezTo>
                    <a:pt x="167" y="1237"/>
                    <a:pt x="881" y="1654"/>
                    <a:pt x="1322" y="1916"/>
                  </a:cubicBezTo>
                  <a:lnTo>
                    <a:pt x="1369" y="1904"/>
                  </a:lnTo>
                  <a:cubicBezTo>
                    <a:pt x="1715" y="1606"/>
                    <a:pt x="2262" y="1106"/>
                    <a:pt x="2215" y="594"/>
                  </a:cubicBezTo>
                  <a:cubicBezTo>
                    <a:pt x="2163" y="167"/>
                    <a:pt x="1934" y="0"/>
                    <a:pt x="16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3"/>
            <p:cNvSpPr/>
            <p:nvPr/>
          </p:nvSpPr>
          <p:spPr>
            <a:xfrm rot="-8100000">
              <a:off x="8343960" y="1249202"/>
              <a:ext cx="59583" cy="50394"/>
            </a:xfrm>
            <a:custGeom>
              <a:avLst/>
              <a:gdLst/>
              <a:ahLst/>
              <a:cxnLst/>
              <a:rect l="l" t="t" r="r" b="b"/>
              <a:pathLst>
                <a:path w="2263" h="1914" extrusionOk="0">
                  <a:moveTo>
                    <a:pt x="1689" y="0"/>
                  </a:moveTo>
                  <a:cubicBezTo>
                    <a:pt x="1430" y="0"/>
                    <a:pt x="1158" y="185"/>
                    <a:pt x="1072" y="437"/>
                  </a:cubicBezTo>
                  <a:cubicBezTo>
                    <a:pt x="965" y="199"/>
                    <a:pt x="798" y="80"/>
                    <a:pt x="500" y="80"/>
                  </a:cubicBezTo>
                  <a:cubicBezTo>
                    <a:pt x="179" y="92"/>
                    <a:pt x="0" y="425"/>
                    <a:pt x="48" y="687"/>
                  </a:cubicBezTo>
                  <a:cubicBezTo>
                    <a:pt x="167" y="1223"/>
                    <a:pt x="881" y="1639"/>
                    <a:pt x="1322" y="1913"/>
                  </a:cubicBezTo>
                  <a:lnTo>
                    <a:pt x="1370" y="1901"/>
                  </a:lnTo>
                  <a:cubicBezTo>
                    <a:pt x="1715" y="1604"/>
                    <a:pt x="2263" y="1092"/>
                    <a:pt x="2215" y="592"/>
                  </a:cubicBezTo>
                  <a:cubicBezTo>
                    <a:pt x="2163" y="164"/>
                    <a:pt x="1932" y="0"/>
                    <a:pt x="16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23"/>
            <p:cNvSpPr/>
            <p:nvPr/>
          </p:nvSpPr>
          <p:spPr>
            <a:xfrm rot="-8100000">
              <a:off x="8228713" y="1153323"/>
              <a:ext cx="59267" cy="50473"/>
            </a:xfrm>
            <a:custGeom>
              <a:avLst/>
              <a:gdLst/>
              <a:ahLst/>
              <a:cxnLst/>
              <a:rect l="l" t="t" r="r" b="b"/>
              <a:pathLst>
                <a:path w="2251" h="1917" extrusionOk="0">
                  <a:moveTo>
                    <a:pt x="1689" y="1"/>
                  </a:moveTo>
                  <a:cubicBezTo>
                    <a:pt x="1435" y="1"/>
                    <a:pt x="1163" y="185"/>
                    <a:pt x="1072" y="440"/>
                  </a:cubicBezTo>
                  <a:cubicBezTo>
                    <a:pt x="977" y="202"/>
                    <a:pt x="810" y="83"/>
                    <a:pt x="513" y="83"/>
                  </a:cubicBezTo>
                  <a:cubicBezTo>
                    <a:pt x="179" y="107"/>
                    <a:pt x="1" y="428"/>
                    <a:pt x="48" y="702"/>
                  </a:cubicBezTo>
                  <a:cubicBezTo>
                    <a:pt x="167" y="1238"/>
                    <a:pt x="882" y="1654"/>
                    <a:pt x="1334" y="1916"/>
                  </a:cubicBezTo>
                  <a:lnTo>
                    <a:pt x="1358" y="1916"/>
                  </a:lnTo>
                  <a:cubicBezTo>
                    <a:pt x="1703" y="1619"/>
                    <a:pt x="2251" y="1119"/>
                    <a:pt x="2203" y="607"/>
                  </a:cubicBezTo>
                  <a:cubicBezTo>
                    <a:pt x="2163" y="170"/>
                    <a:pt x="1934" y="1"/>
                    <a:pt x="16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23"/>
            <p:cNvSpPr/>
            <p:nvPr/>
          </p:nvSpPr>
          <p:spPr>
            <a:xfrm rot="-8100000">
              <a:off x="8305860" y="1056374"/>
              <a:ext cx="59267" cy="51052"/>
            </a:xfrm>
            <a:custGeom>
              <a:avLst/>
              <a:gdLst/>
              <a:ahLst/>
              <a:cxnLst/>
              <a:rect l="l" t="t" r="r" b="b"/>
              <a:pathLst>
                <a:path w="2251" h="1939" extrusionOk="0">
                  <a:moveTo>
                    <a:pt x="1692" y="0"/>
                  </a:moveTo>
                  <a:cubicBezTo>
                    <a:pt x="1437" y="0"/>
                    <a:pt x="1164" y="188"/>
                    <a:pt x="1072" y="450"/>
                  </a:cubicBezTo>
                  <a:cubicBezTo>
                    <a:pt x="965" y="212"/>
                    <a:pt x="810" y="93"/>
                    <a:pt x="513" y="93"/>
                  </a:cubicBezTo>
                  <a:cubicBezTo>
                    <a:pt x="179" y="105"/>
                    <a:pt x="1" y="426"/>
                    <a:pt x="48" y="700"/>
                  </a:cubicBezTo>
                  <a:cubicBezTo>
                    <a:pt x="155" y="1248"/>
                    <a:pt x="870" y="1653"/>
                    <a:pt x="1310" y="1938"/>
                  </a:cubicBezTo>
                  <a:lnTo>
                    <a:pt x="1358" y="1915"/>
                  </a:lnTo>
                  <a:cubicBezTo>
                    <a:pt x="1691" y="1617"/>
                    <a:pt x="2251" y="1117"/>
                    <a:pt x="2203" y="605"/>
                  </a:cubicBezTo>
                  <a:cubicBezTo>
                    <a:pt x="2163" y="170"/>
                    <a:pt x="1935" y="0"/>
                    <a:pt x="16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3"/>
            <p:cNvSpPr/>
            <p:nvPr/>
          </p:nvSpPr>
          <p:spPr>
            <a:xfrm rot="-8100000">
              <a:off x="8425735" y="1167415"/>
              <a:ext cx="59583" cy="50420"/>
            </a:xfrm>
            <a:custGeom>
              <a:avLst/>
              <a:gdLst/>
              <a:ahLst/>
              <a:cxnLst/>
              <a:rect l="l" t="t" r="r" b="b"/>
              <a:pathLst>
                <a:path w="2263" h="1915" extrusionOk="0">
                  <a:moveTo>
                    <a:pt x="1692" y="0"/>
                  </a:moveTo>
                  <a:cubicBezTo>
                    <a:pt x="1432" y="0"/>
                    <a:pt x="1158" y="186"/>
                    <a:pt x="1072" y="438"/>
                  </a:cubicBezTo>
                  <a:cubicBezTo>
                    <a:pt x="965" y="200"/>
                    <a:pt x="798" y="81"/>
                    <a:pt x="500" y="81"/>
                  </a:cubicBezTo>
                  <a:cubicBezTo>
                    <a:pt x="179" y="93"/>
                    <a:pt x="0" y="426"/>
                    <a:pt x="48" y="688"/>
                  </a:cubicBezTo>
                  <a:cubicBezTo>
                    <a:pt x="167" y="1224"/>
                    <a:pt x="881" y="1641"/>
                    <a:pt x="1322" y="1915"/>
                  </a:cubicBezTo>
                  <a:lnTo>
                    <a:pt x="1370" y="1891"/>
                  </a:lnTo>
                  <a:cubicBezTo>
                    <a:pt x="1715" y="1593"/>
                    <a:pt x="2263" y="1093"/>
                    <a:pt x="2215" y="581"/>
                  </a:cubicBezTo>
                  <a:cubicBezTo>
                    <a:pt x="2163" y="162"/>
                    <a:pt x="1934" y="0"/>
                    <a:pt x="16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23"/>
            <p:cNvSpPr/>
            <p:nvPr/>
          </p:nvSpPr>
          <p:spPr>
            <a:xfrm rot="-8100000">
              <a:off x="8532133" y="1360144"/>
              <a:ext cx="59267" cy="50578"/>
            </a:xfrm>
            <a:custGeom>
              <a:avLst/>
              <a:gdLst/>
              <a:ahLst/>
              <a:cxnLst/>
              <a:rect l="l" t="t" r="r" b="b"/>
              <a:pathLst>
                <a:path w="2251" h="1921" extrusionOk="0">
                  <a:moveTo>
                    <a:pt x="1686" y="1"/>
                  </a:moveTo>
                  <a:cubicBezTo>
                    <a:pt x="1432" y="1"/>
                    <a:pt x="1163" y="184"/>
                    <a:pt x="1072" y="444"/>
                  </a:cubicBezTo>
                  <a:cubicBezTo>
                    <a:pt x="965" y="206"/>
                    <a:pt x="810" y="87"/>
                    <a:pt x="513" y="87"/>
                  </a:cubicBezTo>
                  <a:cubicBezTo>
                    <a:pt x="179" y="99"/>
                    <a:pt x="1" y="433"/>
                    <a:pt x="48" y="695"/>
                  </a:cubicBezTo>
                  <a:cubicBezTo>
                    <a:pt x="167" y="1230"/>
                    <a:pt x="882" y="1647"/>
                    <a:pt x="1322" y="1921"/>
                  </a:cubicBezTo>
                  <a:lnTo>
                    <a:pt x="1358" y="1921"/>
                  </a:lnTo>
                  <a:cubicBezTo>
                    <a:pt x="1703" y="1623"/>
                    <a:pt x="2251" y="1111"/>
                    <a:pt x="2203" y="611"/>
                  </a:cubicBezTo>
                  <a:cubicBezTo>
                    <a:pt x="2162" y="172"/>
                    <a:pt x="1931" y="1"/>
                    <a:pt x="16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23"/>
            <p:cNvSpPr/>
            <p:nvPr/>
          </p:nvSpPr>
          <p:spPr>
            <a:xfrm rot="-8100000">
              <a:off x="8445524" y="1360053"/>
              <a:ext cx="59267" cy="51052"/>
            </a:xfrm>
            <a:custGeom>
              <a:avLst/>
              <a:gdLst/>
              <a:ahLst/>
              <a:cxnLst/>
              <a:rect l="l" t="t" r="r" b="b"/>
              <a:pathLst>
                <a:path w="2251" h="1939" extrusionOk="0">
                  <a:moveTo>
                    <a:pt x="1692" y="0"/>
                  </a:moveTo>
                  <a:cubicBezTo>
                    <a:pt x="1436" y="0"/>
                    <a:pt x="1163" y="187"/>
                    <a:pt x="1072" y="450"/>
                  </a:cubicBezTo>
                  <a:cubicBezTo>
                    <a:pt x="965" y="212"/>
                    <a:pt x="810" y="93"/>
                    <a:pt x="512" y="93"/>
                  </a:cubicBezTo>
                  <a:cubicBezTo>
                    <a:pt x="179" y="105"/>
                    <a:pt x="0" y="426"/>
                    <a:pt x="48" y="700"/>
                  </a:cubicBezTo>
                  <a:cubicBezTo>
                    <a:pt x="155" y="1248"/>
                    <a:pt x="869" y="1664"/>
                    <a:pt x="1310" y="1938"/>
                  </a:cubicBezTo>
                  <a:lnTo>
                    <a:pt x="1358" y="1914"/>
                  </a:lnTo>
                  <a:cubicBezTo>
                    <a:pt x="1691" y="1617"/>
                    <a:pt x="2251" y="1117"/>
                    <a:pt x="2203" y="605"/>
                  </a:cubicBezTo>
                  <a:cubicBezTo>
                    <a:pt x="2162" y="169"/>
                    <a:pt x="1935" y="0"/>
                    <a:pt x="16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23"/>
            <p:cNvSpPr/>
            <p:nvPr/>
          </p:nvSpPr>
          <p:spPr>
            <a:xfrm rot="-8100000">
              <a:off x="8512883" y="1466326"/>
              <a:ext cx="59293" cy="50473"/>
            </a:xfrm>
            <a:custGeom>
              <a:avLst/>
              <a:gdLst/>
              <a:ahLst/>
              <a:cxnLst/>
              <a:rect l="l" t="t" r="r" b="b"/>
              <a:pathLst>
                <a:path w="2252" h="1917" extrusionOk="0">
                  <a:moveTo>
                    <a:pt x="1685" y="1"/>
                  </a:moveTo>
                  <a:cubicBezTo>
                    <a:pt x="1432" y="1"/>
                    <a:pt x="1164" y="185"/>
                    <a:pt x="1073" y="440"/>
                  </a:cubicBezTo>
                  <a:cubicBezTo>
                    <a:pt x="965" y="202"/>
                    <a:pt x="799" y="83"/>
                    <a:pt x="501" y="83"/>
                  </a:cubicBezTo>
                  <a:cubicBezTo>
                    <a:pt x="180" y="107"/>
                    <a:pt x="1" y="428"/>
                    <a:pt x="49" y="702"/>
                  </a:cubicBezTo>
                  <a:cubicBezTo>
                    <a:pt x="168" y="1238"/>
                    <a:pt x="882" y="1654"/>
                    <a:pt x="1323" y="1916"/>
                  </a:cubicBezTo>
                  <a:lnTo>
                    <a:pt x="1358" y="1916"/>
                  </a:lnTo>
                  <a:cubicBezTo>
                    <a:pt x="1692" y="1619"/>
                    <a:pt x="2251" y="1119"/>
                    <a:pt x="2204" y="607"/>
                  </a:cubicBezTo>
                  <a:cubicBezTo>
                    <a:pt x="2157" y="170"/>
                    <a:pt x="1928" y="1"/>
                    <a:pt x="1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23"/>
            <p:cNvSpPr/>
            <p:nvPr/>
          </p:nvSpPr>
          <p:spPr>
            <a:xfrm rot="-8100000">
              <a:off x="8535264" y="1555867"/>
              <a:ext cx="51737" cy="24802"/>
            </a:xfrm>
            <a:custGeom>
              <a:avLst/>
              <a:gdLst/>
              <a:ahLst/>
              <a:cxnLst/>
              <a:rect l="l" t="t" r="r" b="b"/>
              <a:pathLst>
                <a:path w="1965" h="942" extrusionOk="0">
                  <a:moveTo>
                    <a:pt x="0" y="1"/>
                  </a:moveTo>
                  <a:cubicBezTo>
                    <a:pt x="262" y="406"/>
                    <a:pt x="798" y="715"/>
                    <a:pt x="1155" y="942"/>
                  </a:cubicBezTo>
                  <a:lnTo>
                    <a:pt x="1191" y="918"/>
                  </a:lnTo>
                  <a:cubicBezTo>
                    <a:pt x="1453" y="703"/>
                    <a:pt x="1822" y="370"/>
                    <a:pt x="19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23"/>
            <p:cNvSpPr/>
            <p:nvPr/>
          </p:nvSpPr>
          <p:spPr>
            <a:xfrm rot="-8100000">
              <a:off x="8614627" y="1508983"/>
              <a:ext cx="54870" cy="49841"/>
            </a:xfrm>
            <a:custGeom>
              <a:avLst/>
              <a:gdLst/>
              <a:ahLst/>
              <a:cxnLst/>
              <a:rect l="l" t="t" r="r" b="b"/>
              <a:pathLst>
                <a:path w="2084" h="1893" extrusionOk="0">
                  <a:moveTo>
                    <a:pt x="1530" y="1"/>
                  </a:moveTo>
                  <a:cubicBezTo>
                    <a:pt x="1276" y="1"/>
                    <a:pt x="1008" y="184"/>
                    <a:pt x="917" y="440"/>
                  </a:cubicBezTo>
                  <a:cubicBezTo>
                    <a:pt x="810" y="202"/>
                    <a:pt x="643" y="83"/>
                    <a:pt x="346" y="83"/>
                  </a:cubicBezTo>
                  <a:cubicBezTo>
                    <a:pt x="203" y="83"/>
                    <a:pt x="84" y="166"/>
                    <a:pt x="0" y="261"/>
                  </a:cubicBezTo>
                  <a:lnTo>
                    <a:pt x="1239" y="1892"/>
                  </a:lnTo>
                  <a:cubicBezTo>
                    <a:pt x="1584" y="1595"/>
                    <a:pt x="2084" y="1095"/>
                    <a:pt x="2048" y="607"/>
                  </a:cubicBezTo>
                  <a:cubicBezTo>
                    <a:pt x="2002" y="170"/>
                    <a:pt x="1772" y="1"/>
                    <a:pt x="15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23"/>
            <p:cNvSpPr/>
            <p:nvPr/>
          </p:nvSpPr>
          <p:spPr>
            <a:xfrm rot="-8100000">
              <a:off x="8623240" y="1393739"/>
              <a:ext cx="59583" cy="50420"/>
            </a:xfrm>
            <a:custGeom>
              <a:avLst/>
              <a:gdLst/>
              <a:ahLst/>
              <a:cxnLst/>
              <a:rect l="l" t="t" r="r" b="b"/>
              <a:pathLst>
                <a:path w="2263" h="1915" extrusionOk="0">
                  <a:moveTo>
                    <a:pt x="1687" y="0"/>
                  </a:moveTo>
                  <a:cubicBezTo>
                    <a:pt x="1426" y="0"/>
                    <a:pt x="1152" y="186"/>
                    <a:pt x="1072" y="438"/>
                  </a:cubicBezTo>
                  <a:cubicBezTo>
                    <a:pt x="964" y="200"/>
                    <a:pt x="798" y="81"/>
                    <a:pt x="500" y="81"/>
                  </a:cubicBezTo>
                  <a:cubicBezTo>
                    <a:pt x="179" y="93"/>
                    <a:pt x="0" y="426"/>
                    <a:pt x="36" y="688"/>
                  </a:cubicBezTo>
                  <a:cubicBezTo>
                    <a:pt x="155" y="1224"/>
                    <a:pt x="869" y="1641"/>
                    <a:pt x="1322" y="1915"/>
                  </a:cubicBezTo>
                  <a:lnTo>
                    <a:pt x="1369" y="1891"/>
                  </a:lnTo>
                  <a:cubicBezTo>
                    <a:pt x="1703" y="1593"/>
                    <a:pt x="2262" y="1093"/>
                    <a:pt x="2215" y="581"/>
                  </a:cubicBezTo>
                  <a:cubicBezTo>
                    <a:pt x="2163" y="162"/>
                    <a:pt x="1931" y="0"/>
                    <a:pt x="16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3"/>
            <p:cNvSpPr/>
            <p:nvPr/>
          </p:nvSpPr>
          <p:spPr>
            <a:xfrm rot="-8100000">
              <a:off x="8716812" y="1433334"/>
              <a:ext cx="48920" cy="51052"/>
            </a:xfrm>
            <a:custGeom>
              <a:avLst/>
              <a:gdLst/>
              <a:ahLst/>
              <a:cxnLst/>
              <a:rect l="l" t="t" r="r" b="b"/>
              <a:pathLst>
                <a:path w="1858" h="1939" extrusionOk="0">
                  <a:moveTo>
                    <a:pt x="1307" y="0"/>
                  </a:moveTo>
                  <a:cubicBezTo>
                    <a:pt x="1053" y="0"/>
                    <a:pt x="783" y="188"/>
                    <a:pt x="691" y="450"/>
                  </a:cubicBezTo>
                  <a:cubicBezTo>
                    <a:pt x="667" y="426"/>
                    <a:pt x="667" y="414"/>
                    <a:pt x="655" y="402"/>
                  </a:cubicBezTo>
                  <a:lnTo>
                    <a:pt x="1" y="1260"/>
                  </a:lnTo>
                  <a:cubicBezTo>
                    <a:pt x="286" y="1534"/>
                    <a:pt x="655" y="1760"/>
                    <a:pt x="929" y="1938"/>
                  </a:cubicBezTo>
                  <a:lnTo>
                    <a:pt x="965" y="1915"/>
                  </a:lnTo>
                  <a:cubicBezTo>
                    <a:pt x="1310" y="1617"/>
                    <a:pt x="1858" y="1117"/>
                    <a:pt x="1822" y="605"/>
                  </a:cubicBezTo>
                  <a:cubicBezTo>
                    <a:pt x="1776" y="170"/>
                    <a:pt x="1548" y="0"/>
                    <a:pt x="13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3"/>
            <p:cNvSpPr/>
            <p:nvPr/>
          </p:nvSpPr>
          <p:spPr>
            <a:xfrm rot="-8100000">
              <a:off x="8686165" y="1349126"/>
              <a:ext cx="58951" cy="35729"/>
            </a:xfrm>
            <a:custGeom>
              <a:avLst/>
              <a:gdLst/>
              <a:ahLst/>
              <a:cxnLst/>
              <a:rect l="l" t="t" r="r" b="b"/>
              <a:pathLst>
                <a:path w="2239" h="1357" extrusionOk="0">
                  <a:moveTo>
                    <a:pt x="1689" y="1"/>
                  </a:moveTo>
                  <a:cubicBezTo>
                    <a:pt x="1434" y="1"/>
                    <a:pt x="1163" y="185"/>
                    <a:pt x="1072" y="440"/>
                  </a:cubicBezTo>
                  <a:cubicBezTo>
                    <a:pt x="965" y="202"/>
                    <a:pt x="810" y="83"/>
                    <a:pt x="512" y="83"/>
                  </a:cubicBezTo>
                  <a:cubicBezTo>
                    <a:pt x="179" y="106"/>
                    <a:pt x="0" y="428"/>
                    <a:pt x="48" y="702"/>
                  </a:cubicBezTo>
                  <a:cubicBezTo>
                    <a:pt x="107" y="952"/>
                    <a:pt x="286" y="1154"/>
                    <a:pt x="512" y="1357"/>
                  </a:cubicBezTo>
                  <a:lnTo>
                    <a:pt x="1917" y="1357"/>
                  </a:lnTo>
                  <a:cubicBezTo>
                    <a:pt x="2096" y="1130"/>
                    <a:pt x="2239" y="880"/>
                    <a:pt x="2203" y="607"/>
                  </a:cubicBezTo>
                  <a:cubicBezTo>
                    <a:pt x="2162" y="170"/>
                    <a:pt x="1933" y="1"/>
                    <a:pt x="16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23"/>
            <p:cNvSpPr/>
            <p:nvPr/>
          </p:nvSpPr>
          <p:spPr>
            <a:xfrm rot="-8100000">
              <a:off x="8599637" y="1283173"/>
              <a:ext cx="59267" cy="50894"/>
            </a:xfrm>
            <a:custGeom>
              <a:avLst/>
              <a:gdLst/>
              <a:ahLst/>
              <a:cxnLst/>
              <a:rect l="l" t="t" r="r" b="b"/>
              <a:pathLst>
                <a:path w="2251" h="1933" extrusionOk="0">
                  <a:moveTo>
                    <a:pt x="1686" y="0"/>
                  </a:moveTo>
                  <a:cubicBezTo>
                    <a:pt x="1432" y="0"/>
                    <a:pt x="1163" y="184"/>
                    <a:pt x="1072" y="444"/>
                  </a:cubicBezTo>
                  <a:cubicBezTo>
                    <a:pt x="965" y="206"/>
                    <a:pt x="810" y="87"/>
                    <a:pt x="513" y="87"/>
                  </a:cubicBezTo>
                  <a:cubicBezTo>
                    <a:pt x="179" y="99"/>
                    <a:pt x="1" y="432"/>
                    <a:pt x="48" y="694"/>
                  </a:cubicBezTo>
                  <a:cubicBezTo>
                    <a:pt x="155" y="1242"/>
                    <a:pt x="870" y="1658"/>
                    <a:pt x="1310" y="1932"/>
                  </a:cubicBezTo>
                  <a:lnTo>
                    <a:pt x="1358" y="1920"/>
                  </a:lnTo>
                  <a:cubicBezTo>
                    <a:pt x="1703" y="1623"/>
                    <a:pt x="2251" y="1111"/>
                    <a:pt x="2203" y="611"/>
                  </a:cubicBezTo>
                  <a:cubicBezTo>
                    <a:pt x="2162" y="172"/>
                    <a:pt x="1931" y="0"/>
                    <a:pt x="16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23"/>
            <p:cNvSpPr/>
            <p:nvPr/>
          </p:nvSpPr>
          <p:spPr>
            <a:xfrm rot="-8100000">
              <a:off x="8513120" y="1263635"/>
              <a:ext cx="59267" cy="51052"/>
            </a:xfrm>
            <a:custGeom>
              <a:avLst/>
              <a:gdLst/>
              <a:ahLst/>
              <a:cxnLst/>
              <a:rect l="l" t="t" r="r" b="b"/>
              <a:pathLst>
                <a:path w="2251" h="1939" extrusionOk="0">
                  <a:moveTo>
                    <a:pt x="1692" y="0"/>
                  </a:moveTo>
                  <a:cubicBezTo>
                    <a:pt x="1436" y="0"/>
                    <a:pt x="1163" y="188"/>
                    <a:pt x="1072" y="450"/>
                  </a:cubicBezTo>
                  <a:cubicBezTo>
                    <a:pt x="965" y="212"/>
                    <a:pt x="810" y="93"/>
                    <a:pt x="512" y="93"/>
                  </a:cubicBezTo>
                  <a:cubicBezTo>
                    <a:pt x="179" y="105"/>
                    <a:pt x="0" y="426"/>
                    <a:pt x="48" y="700"/>
                  </a:cubicBezTo>
                  <a:cubicBezTo>
                    <a:pt x="167" y="1248"/>
                    <a:pt x="881" y="1653"/>
                    <a:pt x="1310" y="1938"/>
                  </a:cubicBezTo>
                  <a:lnTo>
                    <a:pt x="1358" y="1915"/>
                  </a:lnTo>
                  <a:cubicBezTo>
                    <a:pt x="1691" y="1617"/>
                    <a:pt x="2251" y="1117"/>
                    <a:pt x="2203" y="605"/>
                  </a:cubicBezTo>
                  <a:cubicBezTo>
                    <a:pt x="2162" y="170"/>
                    <a:pt x="1935" y="0"/>
                    <a:pt x="16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3"/>
            <p:cNvSpPr/>
            <p:nvPr/>
          </p:nvSpPr>
          <p:spPr>
            <a:xfrm rot="-8100000">
              <a:off x="8293800" y="957743"/>
              <a:ext cx="58951" cy="42627"/>
            </a:xfrm>
            <a:custGeom>
              <a:avLst/>
              <a:gdLst/>
              <a:ahLst/>
              <a:cxnLst/>
              <a:rect l="l" t="t" r="r" b="b"/>
              <a:pathLst>
                <a:path w="2239" h="1619" extrusionOk="0">
                  <a:moveTo>
                    <a:pt x="1689" y="1"/>
                  </a:moveTo>
                  <a:cubicBezTo>
                    <a:pt x="1434" y="1"/>
                    <a:pt x="1163" y="184"/>
                    <a:pt x="1072" y="440"/>
                  </a:cubicBezTo>
                  <a:cubicBezTo>
                    <a:pt x="965" y="202"/>
                    <a:pt x="810" y="83"/>
                    <a:pt x="512" y="83"/>
                  </a:cubicBezTo>
                  <a:cubicBezTo>
                    <a:pt x="179" y="95"/>
                    <a:pt x="0" y="428"/>
                    <a:pt x="48" y="690"/>
                  </a:cubicBezTo>
                  <a:cubicBezTo>
                    <a:pt x="119" y="1071"/>
                    <a:pt x="476" y="1369"/>
                    <a:pt x="834" y="1619"/>
                  </a:cubicBezTo>
                  <a:lnTo>
                    <a:pt x="1679" y="1619"/>
                  </a:lnTo>
                  <a:cubicBezTo>
                    <a:pt x="1965" y="1333"/>
                    <a:pt x="2239" y="964"/>
                    <a:pt x="2203" y="607"/>
                  </a:cubicBezTo>
                  <a:cubicBezTo>
                    <a:pt x="2162" y="170"/>
                    <a:pt x="1933" y="1"/>
                    <a:pt x="16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23"/>
            <p:cNvSpPr/>
            <p:nvPr/>
          </p:nvSpPr>
          <p:spPr>
            <a:xfrm rot="-8100000">
              <a:off x="8213825" y="965257"/>
              <a:ext cx="59609" cy="50341"/>
            </a:xfrm>
            <a:custGeom>
              <a:avLst/>
              <a:gdLst/>
              <a:ahLst/>
              <a:cxnLst/>
              <a:rect l="l" t="t" r="r" b="b"/>
              <a:pathLst>
                <a:path w="2264" h="1912" extrusionOk="0">
                  <a:moveTo>
                    <a:pt x="1688" y="0"/>
                  </a:moveTo>
                  <a:cubicBezTo>
                    <a:pt x="1427" y="0"/>
                    <a:pt x="1152" y="189"/>
                    <a:pt x="1072" y="447"/>
                  </a:cubicBezTo>
                  <a:cubicBezTo>
                    <a:pt x="965" y="209"/>
                    <a:pt x="799" y="90"/>
                    <a:pt x="501" y="90"/>
                  </a:cubicBezTo>
                  <a:cubicBezTo>
                    <a:pt x="179" y="102"/>
                    <a:pt x="1" y="423"/>
                    <a:pt x="37" y="697"/>
                  </a:cubicBezTo>
                  <a:cubicBezTo>
                    <a:pt x="156" y="1233"/>
                    <a:pt x="870" y="1650"/>
                    <a:pt x="1322" y="1912"/>
                  </a:cubicBezTo>
                  <a:lnTo>
                    <a:pt x="1370" y="1900"/>
                  </a:lnTo>
                  <a:cubicBezTo>
                    <a:pt x="1703" y="1602"/>
                    <a:pt x="2263" y="1102"/>
                    <a:pt x="2215" y="590"/>
                  </a:cubicBezTo>
                  <a:cubicBezTo>
                    <a:pt x="2164" y="165"/>
                    <a:pt x="1931" y="0"/>
                    <a:pt x="16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23"/>
            <p:cNvSpPr/>
            <p:nvPr/>
          </p:nvSpPr>
          <p:spPr>
            <a:xfrm rot="-8100000">
              <a:off x="8113185" y="1027615"/>
              <a:ext cx="59267" cy="50578"/>
            </a:xfrm>
            <a:custGeom>
              <a:avLst/>
              <a:gdLst/>
              <a:ahLst/>
              <a:cxnLst/>
              <a:rect l="l" t="t" r="r" b="b"/>
              <a:pathLst>
                <a:path w="2251" h="1921" extrusionOk="0">
                  <a:moveTo>
                    <a:pt x="1686" y="0"/>
                  </a:moveTo>
                  <a:cubicBezTo>
                    <a:pt x="1432" y="0"/>
                    <a:pt x="1163" y="183"/>
                    <a:pt x="1072" y="444"/>
                  </a:cubicBezTo>
                  <a:cubicBezTo>
                    <a:pt x="965" y="206"/>
                    <a:pt x="810" y="87"/>
                    <a:pt x="513" y="87"/>
                  </a:cubicBezTo>
                  <a:cubicBezTo>
                    <a:pt x="179" y="98"/>
                    <a:pt x="1" y="432"/>
                    <a:pt x="48" y="694"/>
                  </a:cubicBezTo>
                  <a:cubicBezTo>
                    <a:pt x="167" y="1230"/>
                    <a:pt x="882" y="1646"/>
                    <a:pt x="1322" y="1920"/>
                  </a:cubicBezTo>
                  <a:lnTo>
                    <a:pt x="1358" y="1920"/>
                  </a:lnTo>
                  <a:cubicBezTo>
                    <a:pt x="1691" y="1622"/>
                    <a:pt x="2251" y="1111"/>
                    <a:pt x="2203" y="610"/>
                  </a:cubicBezTo>
                  <a:cubicBezTo>
                    <a:pt x="2162" y="172"/>
                    <a:pt x="1932" y="0"/>
                    <a:pt x="16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23"/>
            <p:cNvSpPr/>
            <p:nvPr/>
          </p:nvSpPr>
          <p:spPr>
            <a:xfrm rot="-8100000">
              <a:off x="8117975" y="936269"/>
              <a:ext cx="59267" cy="50763"/>
            </a:xfrm>
            <a:custGeom>
              <a:avLst/>
              <a:gdLst/>
              <a:ahLst/>
              <a:cxnLst/>
              <a:rect l="l" t="t" r="r" b="b"/>
              <a:pathLst>
                <a:path w="2251" h="1928" extrusionOk="0">
                  <a:moveTo>
                    <a:pt x="1689" y="0"/>
                  </a:moveTo>
                  <a:cubicBezTo>
                    <a:pt x="1434" y="0"/>
                    <a:pt x="1163" y="184"/>
                    <a:pt x="1072" y="440"/>
                  </a:cubicBezTo>
                  <a:cubicBezTo>
                    <a:pt x="965" y="201"/>
                    <a:pt x="810" y="82"/>
                    <a:pt x="512" y="82"/>
                  </a:cubicBezTo>
                  <a:cubicBezTo>
                    <a:pt x="179" y="94"/>
                    <a:pt x="0" y="428"/>
                    <a:pt x="48" y="690"/>
                  </a:cubicBezTo>
                  <a:cubicBezTo>
                    <a:pt x="155" y="1249"/>
                    <a:pt x="870" y="1666"/>
                    <a:pt x="1310" y="1928"/>
                  </a:cubicBezTo>
                  <a:lnTo>
                    <a:pt x="1358" y="1916"/>
                  </a:lnTo>
                  <a:cubicBezTo>
                    <a:pt x="1703" y="1618"/>
                    <a:pt x="2251" y="1106"/>
                    <a:pt x="2203" y="606"/>
                  </a:cubicBezTo>
                  <a:cubicBezTo>
                    <a:pt x="2162" y="169"/>
                    <a:pt x="1933" y="0"/>
                    <a:pt x="16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23"/>
            <p:cNvSpPr/>
            <p:nvPr/>
          </p:nvSpPr>
          <p:spPr>
            <a:xfrm rot="-8100000">
              <a:off x="8190086" y="855572"/>
              <a:ext cx="59267" cy="49314"/>
            </a:xfrm>
            <a:custGeom>
              <a:avLst/>
              <a:gdLst/>
              <a:ahLst/>
              <a:cxnLst/>
              <a:rect l="l" t="t" r="r" b="b"/>
              <a:pathLst>
                <a:path w="2251" h="1873" extrusionOk="0">
                  <a:moveTo>
                    <a:pt x="1686" y="0"/>
                  </a:moveTo>
                  <a:cubicBezTo>
                    <a:pt x="1432" y="0"/>
                    <a:pt x="1163" y="183"/>
                    <a:pt x="1072" y="444"/>
                  </a:cubicBezTo>
                  <a:cubicBezTo>
                    <a:pt x="965" y="206"/>
                    <a:pt x="810" y="87"/>
                    <a:pt x="512" y="87"/>
                  </a:cubicBezTo>
                  <a:cubicBezTo>
                    <a:pt x="179" y="99"/>
                    <a:pt x="0" y="432"/>
                    <a:pt x="48" y="694"/>
                  </a:cubicBezTo>
                  <a:cubicBezTo>
                    <a:pt x="155" y="1206"/>
                    <a:pt x="798" y="1599"/>
                    <a:pt x="1239" y="1873"/>
                  </a:cubicBezTo>
                  <a:lnTo>
                    <a:pt x="1405" y="1873"/>
                  </a:lnTo>
                  <a:cubicBezTo>
                    <a:pt x="1763" y="1575"/>
                    <a:pt x="2251" y="1087"/>
                    <a:pt x="2203" y="610"/>
                  </a:cubicBezTo>
                  <a:cubicBezTo>
                    <a:pt x="2162" y="172"/>
                    <a:pt x="1931" y="0"/>
                    <a:pt x="16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rot="-8100000">
              <a:off x="8021194" y="1029416"/>
              <a:ext cx="58635" cy="38256"/>
            </a:xfrm>
            <a:custGeom>
              <a:avLst/>
              <a:gdLst/>
              <a:ahLst/>
              <a:cxnLst/>
              <a:rect l="l" t="t" r="r" b="b"/>
              <a:pathLst>
                <a:path w="2227" h="1453" extrusionOk="0">
                  <a:moveTo>
                    <a:pt x="48" y="0"/>
                  </a:moveTo>
                  <a:cubicBezTo>
                    <a:pt x="0" y="83"/>
                    <a:pt x="0" y="155"/>
                    <a:pt x="12" y="238"/>
                  </a:cubicBezTo>
                  <a:cubicBezTo>
                    <a:pt x="131" y="774"/>
                    <a:pt x="846" y="1191"/>
                    <a:pt x="1298" y="1453"/>
                  </a:cubicBezTo>
                  <a:lnTo>
                    <a:pt x="1334" y="1441"/>
                  </a:lnTo>
                  <a:cubicBezTo>
                    <a:pt x="1679" y="1143"/>
                    <a:pt x="2227" y="631"/>
                    <a:pt x="2191" y="131"/>
                  </a:cubicBezTo>
                  <a:cubicBezTo>
                    <a:pt x="2191" y="83"/>
                    <a:pt x="2167" y="36"/>
                    <a:pt x="21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rot="-8100000">
              <a:off x="8246853" y="1261928"/>
              <a:ext cx="56450" cy="31674"/>
            </a:xfrm>
            <a:custGeom>
              <a:avLst/>
              <a:gdLst/>
              <a:ahLst/>
              <a:cxnLst/>
              <a:rect l="l" t="t" r="r" b="b"/>
              <a:pathLst>
                <a:path w="2144" h="1203" extrusionOk="0">
                  <a:moveTo>
                    <a:pt x="1" y="0"/>
                  </a:moveTo>
                  <a:cubicBezTo>
                    <a:pt x="144" y="536"/>
                    <a:pt x="834" y="929"/>
                    <a:pt x="1263" y="1203"/>
                  </a:cubicBezTo>
                  <a:lnTo>
                    <a:pt x="1310" y="1191"/>
                  </a:lnTo>
                  <a:cubicBezTo>
                    <a:pt x="1620" y="917"/>
                    <a:pt x="2096" y="476"/>
                    <a:pt x="21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rot="-8100000">
              <a:off x="8406851" y="1069812"/>
              <a:ext cx="58951" cy="35729"/>
            </a:xfrm>
            <a:custGeom>
              <a:avLst/>
              <a:gdLst/>
              <a:ahLst/>
              <a:cxnLst/>
              <a:rect l="l" t="t" r="r" b="b"/>
              <a:pathLst>
                <a:path w="2239" h="1357" extrusionOk="0">
                  <a:moveTo>
                    <a:pt x="1689" y="1"/>
                  </a:moveTo>
                  <a:cubicBezTo>
                    <a:pt x="1434" y="1"/>
                    <a:pt x="1163" y="185"/>
                    <a:pt x="1072" y="440"/>
                  </a:cubicBezTo>
                  <a:cubicBezTo>
                    <a:pt x="964" y="202"/>
                    <a:pt x="810" y="83"/>
                    <a:pt x="512" y="83"/>
                  </a:cubicBezTo>
                  <a:cubicBezTo>
                    <a:pt x="179" y="106"/>
                    <a:pt x="0" y="428"/>
                    <a:pt x="48" y="702"/>
                  </a:cubicBezTo>
                  <a:cubicBezTo>
                    <a:pt x="107" y="952"/>
                    <a:pt x="286" y="1154"/>
                    <a:pt x="512" y="1357"/>
                  </a:cubicBezTo>
                  <a:lnTo>
                    <a:pt x="1917" y="1357"/>
                  </a:lnTo>
                  <a:cubicBezTo>
                    <a:pt x="2096" y="1130"/>
                    <a:pt x="2238" y="880"/>
                    <a:pt x="2203" y="607"/>
                  </a:cubicBezTo>
                  <a:cubicBezTo>
                    <a:pt x="2162" y="170"/>
                    <a:pt x="1933" y="1"/>
                    <a:pt x="16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rot="-8100000">
              <a:off x="8436021" y="1263664"/>
              <a:ext cx="59293" cy="50894"/>
            </a:xfrm>
            <a:custGeom>
              <a:avLst/>
              <a:gdLst/>
              <a:ahLst/>
              <a:cxnLst/>
              <a:rect l="l" t="t" r="r" b="b"/>
              <a:pathLst>
                <a:path w="2252" h="1933" extrusionOk="0">
                  <a:moveTo>
                    <a:pt x="1682" y="1"/>
                  </a:moveTo>
                  <a:cubicBezTo>
                    <a:pt x="1430" y="1"/>
                    <a:pt x="1163" y="184"/>
                    <a:pt x="1072" y="444"/>
                  </a:cubicBezTo>
                  <a:cubicBezTo>
                    <a:pt x="965" y="206"/>
                    <a:pt x="799" y="87"/>
                    <a:pt x="501" y="87"/>
                  </a:cubicBezTo>
                  <a:cubicBezTo>
                    <a:pt x="180" y="99"/>
                    <a:pt x="1" y="433"/>
                    <a:pt x="49" y="695"/>
                  </a:cubicBezTo>
                  <a:cubicBezTo>
                    <a:pt x="168" y="1230"/>
                    <a:pt x="882" y="1647"/>
                    <a:pt x="1311" y="1933"/>
                  </a:cubicBezTo>
                  <a:lnTo>
                    <a:pt x="1358" y="1921"/>
                  </a:lnTo>
                  <a:cubicBezTo>
                    <a:pt x="1692" y="1623"/>
                    <a:pt x="2251" y="1111"/>
                    <a:pt x="2204" y="611"/>
                  </a:cubicBezTo>
                  <a:cubicBezTo>
                    <a:pt x="2157" y="172"/>
                    <a:pt x="1926" y="1"/>
                    <a:pt x="16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23"/>
            <p:cNvSpPr/>
            <p:nvPr/>
          </p:nvSpPr>
          <p:spPr>
            <a:xfrm rot="-8100000">
              <a:off x="8199237" y="1066330"/>
              <a:ext cx="59583" cy="50289"/>
            </a:xfrm>
            <a:custGeom>
              <a:avLst/>
              <a:gdLst/>
              <a:ahLst/>
              <a:cxnLst/>
              <a:rect l="l" t="t" r="r" b="b"/>
              <a:pathLst>
                <a:path w="2263" h="1910" extrusionOk="0">
                  <a:moveTo>
                    <a:pt x="1681" y="1"/>
                  </a:moveTo>
                  <a:cubicBezTo>
                    <a:pt x="1422" y="1"/>
                    <a:pt x="1151" y="182"/>
                    <a:pt x="1072" y="433"/>
                  </a:cubicBezTo>
                  <a:cubicBezTo>
                    <a:pt x="965" y="195"/>
                    <a:pt x="798" y="76"/>
                    <a:pt x="500" y="76"/>
                  </a:cubicBezTo>
                  <a:cubicBezTo>
                    <a:pt x="179" y="99"/>
                    <a:pt x="0" y="421"/>
                    <a:pt x="36" y="695"/>
                  </a:cubicBezTo>
                  <a:cubicBezTo>
                    <a:pt x="155" y="1230"/>
                    <a:pt x="869" y="1647"/>
                    <a:pt x="1322" y="1909"/>
                  </a:cubicBezTo>
                  <a:lnTo>
                    <a:pt x="1369" y="1897"/>
                  </a:lnTo>
                  <a:cubicBezTo>
                    <a:pt x="1703" y="1600"/>
                    <a:pt x="2262" y="1088"/>
                    <a:pt x="2215" y="588"/>
                  </a:cubicBezTo>
                  <a:cubicBezTo>
                    <a:pt x="2163" y="164"/>
                    <a:pt x="1927" y="1"/>
                    <a:pt x="16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23"/>
            <p:cNvSpPr/>
            <p:nvPr/>
          </p:nvSpPr>
          <p:spPr>
            <a:xfrm rot="-8100000">
              <a:off x="8510636" y="1174433"/>
              <a:ext cx="58661" cy="42627"/>
            </a:xfrm>
            <a:custGeom>
              <a:avLst/>
              <a:gdLst/>
              <a:ahLst/>
              <a:cxnLst/>
              <a:rect l="l" t="t" r="r" b="b"/>
              <a:pathLst>
                <a:path w="2228" h="1619" extrusionOk="0">
                  <a:moveTo>
                    <a:pt x="1685" y="1"/>
                  </a:moveTo>
                  <a:cubicBezTo>
                    <a:pt x="1432" y="1"/>
                    <a:pt x="1164" y="184"/>
                    <a:pt x="1072" y="440"/>
                  </a:cubicBezTo>
                  <a:cubicBezTo>
                    <a:pt x="965" y="202"/>
                    <a:pt x="799" y="83"/>
                    <a:pt x="501" y="83"/>
                  </a:cubicBezTo>
                  <a:cubicBezTo>
                    <a:pt x="179" y="95"/>
                    <a:pt x="1" y="428"/>
                    <a:pt x="37" y="690"/>
                  </a:cubicBezTo>
                  <a:cubicBezTo>
                    <a:pt x="120" y="1071"/>
                    <a:pt x="477" y="1369"/>
                    <a:pt x="834" y="1619"/>
                  </a:cubicBezTo>
                  <a:lnTo>
                    <a:pt x="1680" y="1619"/>
                  </a:lnTo>
                  <a:cubicBezTo>
                    <a:pt x="1965" y="1333"/>
                    <a:pt x="2227" y="964"/>
                    <a:pt x="2203" y="607"/>
                  </a:cubicBezTo>
                  <a:cubicBezTo>
                    <a:pt x="2157" y="170"/>
                    <a:pt x="1928" y="1"/>
                    <a:pt x="1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23"/>
            <p:cNvSpPr/>
            <p:nvPr/>
          </p:nvSpPr>
          <p:spPr>
            <a:xfrm rot="-8100000">
              <a:off x="8130699" y="1151316"/>
              <a:ext cx="51763" cy="24802"/>
            </a:xfrm>
            <a:custGeom>
              <a:avLst/>
              <a:gdLst/>
              <a:ahLst/>
              <a:cxnLst/>
              <a:rect l="l" t="t" r="r" b="b"/>
              <a:pathLst>
                <a:path w="1966" h="942" extrusionOk="0">
                  <a:moveTo>
                    <a:pt x="1" y="1"/>
                  </a:moveTo>
                  <a:cubicBezTo>
                    <a:pt x="263" y="406"/>
                    <a:pt x="799" y="715"/>
                    <a:pt x="1156" y="942"/>
                  </a:cubicBezTo>
                  <a:lnTo>
                    <a:pt x="1192" y="918"/>
                  </a:lnTo>
                  <a:cubicBezTo>
                    <a:pt x="1453" y="703"/>
                    <a:pt x="1823" y="370"/>
                    <a:pt x="19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23"/>
            <p:cNvSpPr/>
            <p:nvPr/>
          </p:nvSpPr>
          <p:spPr>
            <a:xfrm rot="-8100000">
              <a:off x="8358352" y="1366586"/>
              <a:ext cx="58661" cy="38256"/>
            </a:xfrm>
            <a:custGeom>
              <a:avLst/>
              <a:gdLst/>
              <a:ahLst/>
              <a:cxnLst/>
              <a:rect l="l" t="t" r="r" b="b"/>
              <a:pathLst>
                <a:path w="2228" h="1453" extrusionOk="0">
                  <a:moveTo>
                    <a:pt x="36" y="0"/>
                  </a:moveTo>
                  <a:cubicBezTo>
                    <a:pt x="13" y="83"/>
                    <a:pt x="1" y="155"/>
                    <a:pt x="13" y="238"/>
                  </a:cubicBezTo>
                  <a:cubicBezTo>
                    <a:pt x="132" y="774"/>
                    <a:pt x="846" y="1191"/>
                    <a:pt x="1287" y="1453"/>
                  </a:cubicBezTo>
                  <a:lnTo>
                    <a:pt x="1334" y="1441"/>
                  </a:lnTo>
                  <a:cubicBezTo>
                    <a:pt x="1680" y="1143"/>
                    <a:pt x="2227" y="631"/>
                    <a:pt x="2180" y="131"/>
                  </a:cubicBezTo>
                  <a:cubicBezTo>
                    <a:pt x="2180" y="83"/>
                    <a:pt x="2168" y="36"/>
                    <a:pt x="21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8" name="Google Shape;278;p23"/>
          <p:cNvSpPr/>
          <p:nvPr/>
        </p:nvSpPr>
        <p:spPr>
          <a:xfrm>
            <a:off x="2296033" y="5375715"/>
            <a:ext cx="460003" cy="592440"/>
          </a:xfrm>
          <a:custGeom>
            <a:avLst/>
            <a:gdLst/>
            <a:ahLst/>
            <a:cxnLst/>
            <a:rect l="l" t="t" r="r" b="b"/>
            <a:pathLst>
              <a:path w="9121" h="11747" extrusionOk="0">
                <a:moveTo>
                  <a:pt x="6947" y="0"/>
                </a:moveTo>
                <a:cubicBezTo>
                  <a:pt x="5420" y="0"/>
                  <a:pt x="5041" y="2868"/>
                  <a:pt x="4184" y="3909"/>
                </a:cubicBezTo>
                <a:cubicBezTo>
                  <a:pt x="2244" y="2160"/>
                  <a:pt x="1124" y="1462"/>
                  <a:pt x="694" y="1462"/>
                </a:cubicBezTo>
                <a:cubicBezTo>
                  <a:pt x="0" y="1462"/>
                  <a:pt x="1102" y="3281"/>
                  <a:pt x="3450" y="5443"/>
                </a:cubicBezTo>
                <a:cubicBezTo>
                  <a:pt x="1597" y="8954"/>
                  <a:pt x="1227" y="11746"/>
                  <a:pt x="1905" y="11746"/>
                </a:cubicBezTo>
                <a:cubicBezTo>
                  <a:pt x="2387" y="11746"/>
                  <a:pt x="3399" y="10338"/>
                  <a:pt x="4784" y="6778"/>
                </a:cubicBezTo>
                <a:cubicBezTo>
                  <a:pt x="5495" y="7439"/>
                  <a:pt x="7304" y="9919"/>
                  <a:pt x="8359" y="9919"/>
                </a:cubicBezTo>
                <a:cubicBezTo>
                  <a:pt x="8740" y="9919"/>
                  <a:pt x="9023" y="9595"/>
                  <a:pt x="9121" y="8746"/>
                </a:cubicBezTo>
                <a:cubicBezTo>
                  <a:pt x="8287" y="7345"/>
                  <a:pt x="6786" y="6344"/>
                  <a:pt x="5651" y="5143"/>
                </a:cubicBezTo>
                <a:cubicBezTo>
                  <a:pt x="6319" y="3775"/>
                  <a:pt x="7086" y="2441"/>
                  <a:pt x="7786" y="1107"/>
                </a:cubicBezTo>
                <a:cubicBezTo>
                  <a:pt x="7886" y="740"/>
                  <a:pt x="7753" y="273"/>
                  <a:pt x="7386" y="73"/>
                </a:cubicBezTo>
                <a:cubicBezTo>
                  <a:pt x="7230" y="23"/>
                  <a:pt x="7084" y="0"/>
                  <a:pt x="6947" y="0"/>
                </a:cubicBezTo>
                <a:close/>
              </a:path>
            </a:pathLst>
          </a:custGeom>
          <a:solidFill>
            <a:srgbClr val="9AA6FD">
              <a:alpha val="317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4870204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79"/>
        <p:cNvGrpSpPr/>
        <p:nvPr/>
      </p:nvGrpSpPr>
      <p:grpSpPr>
        <a:xfrm>
          <a:off x="0" y="0"/>
          <a:ext cx="0" cy="0"/>
          <a:chOff x="0" y="0"/>
          <a:chExt cx="0" cy="0"/>
        </a:xfrm>
      </p:grpSpPr>
      <p:sp>
        <p:nvSpPr>
          <p:cNvPr id="280" name="Google Shape;280;p24"/>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1" name="Google Shape;281;p24"/>
          <p:cNvSpPr/>
          <p:nvPr/>
        </p:nvSpPr>
        <p:spPr>
          <a:xfrm>
            <a:off x="6062067" y="-12600"/>
            <a:ext cx="6130000" cy="6883200"/>
          </a:xfrm>
          <a:prstGeom prst="rect">
            <a:avLst/>
          </a:prstGeom>
          <a:solidFill>
            <a:srgbClr val="FFCC00">
              <a:alpha val="214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82" name="Google Shape;282;p24"/>
          <p:cNvGrpSpPr/>
          <p:nvPr/>
        </p:nvGrpSpPr>
        <p:grpSpPr>
          <a:xfrm rot="210527" flipH="1">
            <a:off x="805758" y="467462"/>
            <a:ext cx="10580197" cy="5922836"/>
            <a:chOff x="653425" y="350625"/>
            <a:chExt cx="7935350" cy="4442240"/>
          </a:xfrm>
        </p:grpSpPr>
        <p:sp>
          <p:nvSpPr>
            <p:cNvPr id="283" name="Google Shape;283;p24"/>
            <p:cNvSpPr/>
            <p:nvPr/>
          </p:nvSpPr>
          <p:spPr>
            <a:xfrm rot="-9570">
              <a:off x="675832" y="359794"/>
              <a:ext cx="6666338" cy="442390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24"/>
            <p:cNvSpPr/>
            <p:nvPr/>
          </p:nvSpPr>
          <p:spPr>
            <a:xfrm rot="5400000">
              <a:off x="5470275" y="1660725"/>
              <a:ext cx="4428600" cy="1808400"/>
            </a:xfrm>
            <a:prstGeom prst="round2SameRect">
              <a:avLst>
                <a:gd name="adj1" fmla="val 6221"/>
                <a:gd name="adj2"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5" name="Google Shape;285;p24"/>
          <p:cNvGrpSpPr/>
          <p:nvPr/>
        </p:nvGrpSpPr>
        <p:grpSpPr>
          <a:xfrm rot="210527" flipH="1">
            <a:off x="842124" y="500951"/>
            <a:ext cx="10580197" cy="5922836"/>
            <a:chOff x="653425" y="350625"/>
            <a:chExt cx="7935350" cy="4442240"/>
          </a:xfrm>
        </p:grpSpPr>
        <p:sp>
          <p:nvSpPr>
            <p:cNvPr id="286" name="Google Shape;286;p24"/>
            <p:cNvSpPr/>
            <p:nvPr/>
          </p:nvSpPr>
          <p:spPr>
            <a:xfrm rot="-9570">
              <a:off x="675832" y="359794"/>
              <a:ext cx="6666338" cy="442390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24"/>
            <p:cNvSpPr/>
            <p:nvPr/>
          </p:nvSpPr>
          <p:spPr>
            <a:xfrm rot="5400000">
              <a:off x="5470275" y="1660725"/>
              <a:ext cx="4428600" cy="1808400"/>
            </a:xfrm>
            <a:prstGeom prst="round2SameRect">
              <a:avLst>
                <a:gd name="adj1" fmla="val 6221"/>
                <a:gd name="adj2" fmla="val 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8" name="Google Shape;288;p24"/>
          <p:cNvSpPr/>
          <p:nvPr/>
        </p:nvSpPr>
        <p:spPr>
          <a:xfrm rot="476397">
            <a:off x="10079531" y="238068"/>
            <a:ext cx="328667" cy="934085"/>
          </a:xfrm>
          <a:custGeom>
            <a:avLst/>
            <a:gdLst/>
            <a:ahLst/>
            <a:cxnLst/>
            <a:rect l="l" t="t" r="r" b="b"/>
            <a:pathLst>
              <a:path w="4169" h="11848" extrusionOk="0">
                <a:moveTo>
                  <a:pt x="2085" y="3215"/>
                </a:moveTo>
                <a:cubicBezTo>
                  <a:pt x="2501" y="3215"/>
                  <a:pt x="2847" y="3727"/>
                  <a:pt x="2847" y="4334"/>
                </a:cubicBezTo>
                <a:lnTo>
                  <a:pt x="2847" y="5406"/>
                </a:lnTo>
                <a:cubicBezTo>
                  <a:pt x="2620" y="5466"/>
                  <a:pt x="2442" y="5763"/>
                  <a:pt x="2442" y="6109"/>
                </a:cubicBezTo>
                <a:cubicBezTo>
                  <a:pt x="2442" y="6454"/>
                  <a:pt x="2608" y="6751"/>
                  <a:pt x="2847" y="6799"/>
                </a:cubicBezTo>
                <a:lnTo>
                  <a:pt x="2847" y="7490"/>
                </a:lnTo>
                <a:cubicBezTo>
                  <a:pt x="2847" y="8097"/>
                  <a:pt x="2501" y="8609"/>
                  <a:pt x="2085" y="8609"/>
                </a:cubicBezTo>
                <a:cubicBezTo>
                  <a:pt x="1668" y="8609"/>
                  <a:pt x="1323" y="8097"/>
                  <a:pt x="1323" y="7490"/>
                </a:cubicBezTo>
                <a:lnTo>
                  <a:pt x="1323" y="4334"/>
                </a:lnTo>
                <a:cubicBezTo>
                  <a:pt x="1323" y="3727"/>
                  <a:pt x="1668" y="3215"/>
                  <a:pt x="2085" y="3215"/>
                </a:cubicBezTo>
                <a:close/>
                <a:moveTo>
                  <a:pt x="2085" y="715"/>
                </a:moveTo>
                <a:cubicBezTo>
                  <a:pt x="2966" y="715"/>
                  <a:pt x="3680" y="1763"/>
                  <a:pt x="3680" y="3061"/>
                </a:cubicBezTo>
                <a:lnTo>
                  <a:pt x="3680" y="5394"/>
                </a:lnTo>
                <a:lnTo>
                  <a:pt x="3335" y="5394"/>
                </a:lnTo>
                <a:lnTo>
                  <a:pt x="3335" y="4346"/>
                </a:lnTo>
                <a:cubicBezTo>
                  <a:pt x="3335" y="3334"/>
                  <a:pt x="2775" y="2525"/>
                  <a:pt x="2085" y="2525"/>
                </a:cubicBezTo>
                <a:cubicBezTo>
                  <a:pt x="1406" y="2525"/>
                  <a:pt x="834" y="3334"/>
                  <a:pt x="834" y="4346"/>
                </a:cubicBezTo>
                <a:lnTo>
                  <a:pt x="834" y="7502"/>
                </a:lnTo>
                <a:cubicBezTo>
                  <a:pt x="834" y="8514"/>
                  <a:pt x="1406" y="9335"/>
                  <a:pt x="2085" y="9335"/>
                </a:cubicBezTo>
                <a:cubicBezTo>
                  <a:pt x="2775" y="9335"/>
                  <a:pt x="3335" y="8514"/>
                  <a:pt x="3335" y="7502"/>
                </a:cubicBezTo>
                <a:lnTo>
                  <a:pt x="3335" y="6823"/>
                </a:lnTo>
                <a:lnTo>
                  <a:pt x="3680" y="6823"/>
                </a:lnTo>
                <a:lnTo>
                  <a:pt x="3680" y="8799"/>
                </a:lnTo>
                <a:cubicBezTo>
                  <a:pt x="3680" y="10085"/>
                  <a:pt x="2966" y="11133"/>
                  <a:pt x="2085" y="11133"/>
                </a:cubicBezTo>
                <a:cubicBezTo>
                  <a:pt x="1204" y="11133"/>
                  <a:pt x="489" y="10097"/>
                  <a:pt x="489" y="8799"/>
                </a:cubicBezTo>
                <a:lnTo>
                  <a:pt x="489" y="3061"/>
                </a:lnTo>
                <a:cubicBezTo>
                  <a:pt x="489" y="1775"/>
                  <a:pt x="1204" y="715"/>
                  <a:pt x="2085" y="715"/>
                </a:cubicBezTo>
                <a:close/>
                <a:moveTo>
                  <a:pt x="2085" y="1"/>
                </a:moveTo>
                <a:cubicBezTo>
                  <a:pt x="942" y="1"/>
                  <a:pt x="1" y="1370"/>
                  <a:pt x="1" y="3061"/>
                </a:cubicBezTo>
                <a:lnTo>
                  <a:pt x="1" y="8799"/>
                </a:lnTo>
                <a:cubicBezTo>
                  <a:pt x="1" y="10478"/>
                  <a:pt x="942" y="11847"/>
                  <a:pt x="2085" y="11847"/>
                </a:cubicBezTo>
                <a:cubicBezTo>
                  <a:pt x="3228" y="11847"/>
                  <a:pt x="4168" y="10478"/>
                  <a:pt x="4168" y="8799"/>
                </a:cubicBezTo>
                <a:lnTo>
                  <a:pt x="4168" y="3049"/>
                </a:lnTo>
                <a:cubicBezTo>
                  <a:pt x="4168" y="1370"/>
                  <a:pt x="3228" y="1"/>
                  <a:pt x="208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24"/>
          <p:cNvSpPr/>
          <p:nvPr/>
        </p:nvSpPr>
        <p:spPr>
          <a:xfrm rot="476397">
            <a:off x="10548261" y="303435"/>
            <a:ext cx="328667" cy="934085"/>
          </a:xfrm>
          <a:custGeom>
            <a:avLst/>
            <a:gdLst/>
            <a:ahLst/>
            <a:cxnLst/>
            <a:rect l="l" t="t" r="r" b="b"/>
            <a:pathLst>
              <a:path w="4169" h="11848" extrusionOk="0">
                <a:moveTo>
                  <a:pt x="2085" y="3215"/>
                </a:moveTo>
                <a:cubicBezTo>
                  <a:pt x="2501" y="3215"/>
                  <a:pt x="2847" y="3727"/>
                  <a:pt x="2847" y="4334"/>
                </a:cubicBezTo>
                <a:lnTo>
                  <a:pt x="2847" y="5406"/>
                </a:lnTo>
                <a:cubicBezTo>
                  <a:pt x="2620" y="5466"/>
                  <a:pt x="2442" y="5763"/>
                  <a:pt x="2442" y="6109"/>
                </a:cubicBezTo>
                <a:cubicBezTo>
                  <a:pt x="2442" y="6454"/>
                  <a:pt x="2608" y="6751"/>
                  <a:pt x="2847" y="6799"/>
                </a:cubicBezTo>
                <a:lnTo>
                  <a:pt x="2847" y="7490"/>
                </a:lnTo>
                <a:cubicBezTo>
                  <a:pt x="2847" y="8097"/>
                  <a:pt x="2501" y="8609"/>
                  <a:pt x="2085" y="8609"/>
                </a:cubicBezTo>
                <a:cubicBezTo>
                  <a:pt x="1668" y="8609"/>
                  <a:pt x="1323" y="8097"/>
                  <a:pt x="1323" y="7490"/>
                </a:cubicBezTo>
                <a:lnTo>
                  <a:pt x="1323" y="4334"/>
                </a:lnTo>
                <a:cubicBezTo>
                  <a:pt x="1323" y="3727"/>
                  <a:pt x="1668" y="3215"/>
                  <a:pt x="2085" y="3215"/>
                </a:cubicBezTo>
                <a:close/>
                <a:moveTo>
                  <a:pt x="2085" y="715"/>
                </a:moveTo>
                <a:cubicBezTo>
                  <a:pt x="2966" y="715"/>
                  <a:pt x="3680" y="1763"/>
                  <a:pt x="3680" y="3061"/>
                </a:cubicBezTo>
                <a:lnTo>
                  <a:pt x="3680" y="5394"/>
                </a:lnTo>
                <a:lnTo>
                  <a:pt x="3335" y="5394"/>
                </a:lnTo>
                <a:lnTo>
                  <a:pt x="3335" y="4346"/>
                </a:lnTo>
                <a:cubicBezTo>
                  <a:pt x="3335" y="3334"/>
                  <a:pt x="2775" y="2525"/>
                  <a:pt x="2085" y="2525"/>
                </a:cubicBezTo>
                <a:cubicBezTo>
                  <a:pt x="1406" y="2525"/>
                  <a:pt x="834" y="3334"/>
                  <a:pt x="834" y="4346"/>
                </a:cubicBezTo>
                <a:lnTo>
                  <a:pt x="834" y="7502"/>
                </a:lnTo>
                <a:cubicBezTo>
                  <a:pt x="834" y="8514"/>
                  <a:pt x="1406" y="9335"/>
                  <a:pt x="2085" y="9335"/>
                </a:cubicBezTo>
                <a:cubicBezTo>
                  <a:pt x="2775" y="9335"/>
                  <a:pt x="3335" y="8514"/>
                  <a:pt x="3335" y="7502"/>
                </a:cubicBezTo>
                <a:lnTo>
                  <a:pt x="3335" y="6823"/>
                </a:lnTo>
                <a:lnTo>
                  <a:pt x="3680" y="6823"/>
                </a:lnTo>
                <a:lnTo>
                  <a:pt x="3680" y="8799"/>
                </a:lnTo>
                <a:cubicBezTo>
                  <a:pt x="3680" y="10085"/>
                  <a:pt x="2966" y="11133"/>
                  <a:pt x="2085" y="11133"/>
                </a:cubicBezTo>
                <a:cubicBezTo>
                  <a:pt x="1204" y="11133"/>
                  <a:pt x="489" y="10097"/>
                  <a:pt x="489" y="8799"/>
                </a:cubicBezTo>
                <a:lnTo>
                  <a:pt x="489" y="3061"/>
                </a:lnTo>
                <a:cubicBezTo>
                  <a:pt x="489" y="1775"/>
                  <a:pt x="1204" y="715"/>
                  <a:pt x="2085" y="715"/>
                </a:cubicBezTo>
                <a:close/>
                <a:moveTo>
                  <a:pt x="2085" y="1"/>
                </a:moveTo>
                <a:cubicBezTo>
                  <a:pt x="942" y="1"/>
                  <a:pt x="1" y="1370"/>
                  <a:pt x="1" y="3061"/>
                </a:cubicBezTo>
                <a:lnTo>
                  <a:pt x="1" y="8799"/>
                </a:lnTo>
                <a:cubicBezTo>
                  <a:pt x="1" y="10478"/>
                  <a:pt x="942" y="11847"/>
                  <a:pt x="2085" y="11847"/>
                </a:cubicBezTo>
                <a:cubicBezTo>
                  <a:pt x="3228" y="11847"/>
                  <a:pt x="4168" y="10478"/>
                  <a:pt x="4168" y="8799"/>
                </a:cubicBezTo>
                <a:lnTo>
                  <a:pt x="4168" y="3049"/>
                </a:lnTo>
                <a:cubicBezTo>
                  <a:pt x="4168" y="1370"/>
                  <a:pt x="3228" y="1"/>
                  <a:pt x="208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0532796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881581" y="292693"/>
            <a:ext cx="10758425"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 name="Google Shape;11;p2"/>
          <p:cNvGrpSpPr/>
          <p:nvPr/>
        </p:nvGrpSpPr>
        <p:grpSpPr>
          <a:xfrm>
            <a:off x="11122057" y="3042677"/>
            <a:ext cx="759568" cy="507483"/>
            <a:chOff x="8341543" y="2282008"/>
            <a:chExt cx="569676" cy="380612"/>
          </a:xfrm>
        </p:grpSpPr>
        <p:sp>
          <p:nvSpPr>
            <p:cNvPr id="12" name="Google Shape;12;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 name="Google Shape;14;p2"/>
          <p:cNvGrpSpPr/>
          <p:nvPr/>
        </p:nvGrpSpPr>
        <p:grpSpPr>
          <a:xfrm>
            <a:off x="11122057" y="2294792"/>
            <a:ext cx="759568" cy="507483"/>
            <a:chOff x="8341543" y="1721094"/>
            <a:chExt cx="569676" cy="380612"/>
          </a:xfrm>
        </p:grpSpPr>
        <p:sp>
          <p:nvSpPr>
            <p:cNvPr id="15" name="Google Shape;15;p2"/>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 name="Google Shape;17;p2"/>
          <p:cNvGrpSpPr/>
          <p:nvPr/>
        </p:nvGrpSpPr>
        <p:grpSpPr>
          <a:xfrm>
            <a:off x="11128364" y="1578123"/>
            <a:ext cx="757981" cy="517352"/>
            <a:chOff x="8346273" y="1183592"/>
            <a:chExt cx="568486" cy="388014"/>
          </a:xfrm>
        </p:grpSpPr>
        <p:sp>
          <p:nvSpPr>
            <p:cNvPr id="18" name="Google Shape;18;p2"/>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 name="Google Shape;20;p2"/>
          <p:cNvGrpSpPr/>
          <p:nvPr/>
        </p:nvGrpSpPr>
        <p:grpSpPr>
          <a:xfrm>
            <a:off x="11122057" y="808847"/>
            <a:ext cx="759568" cy="517352"/>
            <a:chOff x="8341543" y="606635"/>
            <a:chExt cx="569676" cy="388014"/>
          </a:xfrm>
        </p:grpSpPr>
        <p:sp>
          <p:nvSpPr>
            <p:cNvPr id="21" name="Google Shape;21;p2"/>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 name="Google Shape;23;p2"/>
          <p:cNvGrpSpPr/>
          <p:nvPr/>
        </p:nvGrpSpPr>
        <p:grpSpPr>
          <a:xfrm>
            <a:off x="11122057" y="3790577"/>
            <a:ext cx="759568" cy="507483"/>
            <a:chOff x="8341543" y="2282008"/>
            <a:chExt cx="569676" cy="380612"/>
          </a:xfrm>
        </p:grpSpPr>
        <p:sp>
          <p:nvSpPr>
            <p:cNvPr id="24" name="Google Shape;24;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 name="Google Shape;26;p2"/>
          <p:cNvGrpSpPr/>
          <p:nvPr/>
        </p:nvGrpSpPr>
        <p:grpSpPr>
          <a:xfrm>
            <a:off x="11122057" y="4538477"/>
            <a:ext cx="759568" cy="507483"/>
            <a:chOff x="8341543" y="2282008"/>
            <a:chExt cx="569676" cy="380612"/>
          </a:xfrm>
        </p:grpSpPr>
        <p:sp>
          <p:nvSpPr>
            <p:cNvPr id="27" name="Google Shape;27;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 name="Google Shape;29;p2"/>
          <p:cNvSpPr/>
          <p:nvPr/>
        </p:nvSpPr>
        <p:spPr>
          <a:xfrm>
            <a:off x="11122057" y="5930292"/>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1122057" y="5823925"/>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527859" y="292693"/>
            <a:ext cx="10737917" cy="638437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305201" y="180913"/>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txBox="1">
            <a:spLocks noGrp="1"/>
          </p:cNvSpPr>
          <p:nvPr>
            <p:ph type="ctrTitle"/>
          </p:nvPr>
        </p:nvSpPr>
        <p:spPr>
          <a:xfrm>
            <a:off x="1290267" y="1794333"/>
            <a:ext cx="9611600" cy="2558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7200"/>
              <a:buFont typeface="Jua"/>
              <a:buNone/>
              <a:defRPr sz="9866">
                <a:latin typeface="Jua"/>
                <a:ea typeface="Jua"/>
                <a:cs typeface="Jua"/>
                <a:sym typeface="Jua"/>
              </a:defRPr>
            </a:lvl1pPr>
            <a:lvl2pPr lvl="1" algn="ctr">
              <a:lnSpc>
                <a:spcPct val="80000"/>
              </a:lnSpc>
              <a:spcBef>
                <a:spcPts val="0"/>
              </a:spcBef>
              <a:spcAft>
                <a:spcPts val="0"/>
              </a:spcAft>
              <a:buSzPts val="7200"/>
              <a:buFont typeface="Jua"/>
              <a:buNone/>
              <a:defRPr sz="9600">
                <a:latin typeface="Jua"/>
                <a:ea typeface="Jua"/>
                <a:cs typeface="Jua"/>
                <a:sym typeface="Jua"/>
              </a:defRPr>
            </a:lvl2pPr>
            <a:lvl3pPr lvl="2" algn="ctr">
              <a:lnSpc>
                <a:spcPct val="80000"/>
              </a:lnSpc>
              <a:spcBef>
                <a:spcPts val="0"/>
              </a:spcBef>
              <a:spcAft>
                <a:spcPts val="0"/>
              </a:spcAft>
              <a:buSzPts val="7200"/>
              <a:buFont typeface="Jua"/>
              <a:buNone/>
              <a:defRPr sz="9600">
                <a:latin typeface="Jua"/>
                <a:ea typeface="Jua"/>
                <a:cs typeface="Jua"/>
                <a:sym typeface="Jua"/>
              </a:defRPr>
            </a:lvl3pPr>
            <a:lvl4pPr lvl="3" algn="ctr">
              <a:lnSpc>
                <a:spcPct val="80000"/>
              </a:lnSpc>
              <a:spcBef>
                <a:spcPts val="0"/>
              </a:spcBef>
              <a:spcAft>
                <a:spcPts val="0"/>
              </a:spcAft>
              <a:buSzPts val="7200"/>
              <a:buFont typeface="Jua"/>
              <a:buNone/>
              <a:defRPr sz="9600">
                <a:latin typeface="Jua"/>
                <a:ea typeface="Jua"/>
                <a:cs typeface="Jua"/>
                <a:sym typeface="Jua"/>
              </a:defRPr>
            </a:lvl4pPr>
            <a:lvl5pPr lvl="4" algn="ctr">
              <a:lnSpc>
                <a:spcPct val="80000"/>
              </a:lnSpc>
              <a:spcBef>
                <a:spcPts val="0"/>
              </a:spcBef>
              <a:spcAft>
                <a:spcPts val="0"/>
              </a:spcAft>
              <a:buSzPts val="7200"/>
              <a:buFont typeface="Jua"/>
              <a:buNone/>
              <a:defRPr sz="9600">
                <a:latin typeface="Jua"/>
                <a:ea typeface="Jua"/>
                <a:cs typeface="Jua"/>
                <a:sym typeface="Jua"/>
              </a:defRPr>
            </a:lvl5pPr>
            <a:lvl6pPr lvl="5" algn="ctr">
              <a:lnSpc>
                <a:spcPct val="80000"/>
              </a:lnSpc>
              <a:spcBef>
                <a:spcPts val="0"/>
              </a:spcBef>
              <a:spcAft>
                <a:spcPts val="0"/>
              </a:spcAft>
              <a:buSzPts val="7200"/>
              <a:buFont typeface="Jua"/>
              <a:buNone/>
              <a:defRPr sz="9600">
                <a:latin typeface="Jua"/>
                <a:ea typeface="Jua"/>
                <a:cs typeface="Jua"/>
                <a:sym typeface="Jua"/>
              </a:defRPr>
            </a:lvl6pPr>
            <a:lvl7pPr lvl="6" algn="ctr">
              <a:lnSpc>
                <a:spcPct val="80000"/>
              </a:lnSpc>
              <a:spcBef>
                <a:spcPts val="0"/>
              </a:spcBef>
              <a:spcAft>
                <a:spcPts val="0"/>
              </a:spcAft>
              <a:buSzPts val="7200"/>
              <a:buFont typeface="Jua"/>
              <a:buNone/>
              <a:defRPr sz="9600">
                <a:latin typeface="Jua"/>
                <a:ea typeface="Jua"/>
                <a:cs typeface="Jua"/>
                <a:sym typeface="Jua"/>
              </a:defRPr>
            </a:lvl7pPr>
            <a:lvl8pPr lvl="7" algn="ctr">
              <a:lnSpc>
                <a:spcPct val="80000"/>
              </a:lnSpc>
              <a:spcBef>
                <a:spcPts val="0"/>
              </a:spcBef>
              <a:spcAft>
                <a:spcPts val="0"/>
              </a:spcAft>
              <a:buSzPts val="7200"/>
              <a:buFont typeface="Jua"/>
              <a:buNone/>
              <a:defRPr sz="9600">
                <a:latin typeface="Jua"/>
                <a:ea typeface="Jua"/>
                <a:cs typeface="Jua"/>
                <a:sym typeface="Jua"/>
              </a:defRPr>
            </a:lvl8pPr>
            <a:lvl9pPr lvl="8" algn="ctr">
              <a:lnSpc>
                <a:spcPct val="80000"/>
              </a:lnSpc>
              <a:spcBef>
                <a:spcPts val="0"/>
              </a:spcBef>
              <a:spcAft>
                <a:spcPts val="0"/>
              </a:spcAft>
              <a:buSzPts val="7200"/>
              <a:buFont typeface="Jua"/>
              <a:buNone/>
              <a:defRPr sz="9600">
                <a:latin typeface="Jua"/>
                <a:ea typeface="Jua"/>
                <a:cs typeface="Jua"/>
                <a:sym typeface="Jua"/>
              </a:defRPr>
            </a:lvl9pPr>
          </a:lstStyle>
          <a:p>
            <a:endParaRPr/>
          </a:p>
        </p:txBody>
      </p:sp>
      <p:sp>
        <p:nvSpPr>
          <p:cNvPr id="84" name="Google Shape;84;p2"/>
          <p:cNvSpPr txBox="1">
            <a:spLocks noGrp="1"/>
          </p:cNvSpPr>
          <p:nvPr>
            <p:ph type="subTitle" idx="1"/>
          </p:nvPr>
        </p:nvSpPr>
        <p:spPr>
          <a:xfrm>
            <a:off x="1518300" y="4152233"/>
            <a:ext cx="9155600" cy="793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1"/>
              </a:buClr>
              <a:buSzPts val="2400"/>
              <a:buFont typeface="Quicksand Medium"/>
              <a:buNone/>
              <a:defRPr sz="2933">
                <a:solidFill>
                  <a:schemeClr val="accent1"/>
                </a:solidFill>
                <a:latin typeface="Quicksand Medium"/>
                <a:ea typeface="Quicksand Medium"/>
                <a:cs typeface="Quicksand Medium"/>
                <a:sym typeface="Quicksand Medium"/>
              </a:defRPr>
            </a:lvl1pPr>
            <a:lvl2pPr lvl="1"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2pPr>
            <a:lvl3pPr lvl="2"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3pPr>
            <a:lvl4pPr lvl="3"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4pPr>
            <a:lvl5pPr lvl="4"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5pPr>
            <a:lvl6pPr lvl="5"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6pPr>
            <a:lvl7pPr lvl="6"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7pPr>
            <a:lvl8pPr lvl="7"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8pPr>
            <a:lvl9pPr lvl="8"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9pPr>
          </a:lstStyle>
          <a:p>
            <a:endParaRPr/>
          </a:p>
        </p:txBody>
      </p:sp>
      <p:grpSp>
        <p:nvGrpSpPr>
          <p:cNvPr id="85" name="Google Shape;85;p2"/>
          <p:cNvGrpSpPr/>
          <p:nvPr/>
        </p:nvGrpSpPr>
        <p:grpSpPr>
          <a:xfrm>
            <a:off x="9974034" y="1931201"/>
            <a:ext cx="592367" cy="531367"/>
            <a:chOff x="2495125" y="2142250"/>
            <a:chExt cx="444275" cy="398525"/>
          </a:xfrm>
        </p:grpSpPr>
        <p:sp>
          <p:nvSpPr>
            <p:cNvPr id="86" name="Google Shape;86;p2"/>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 name="Google Shape;88;p2"/>
          <p:cNvGrpSpPr/>
          <p:nvPr/>
        </p:nvGrpSpPr>
        <p:grpSpPr>
          <a:xfrm>
            <a:off x="1357401" y="2009301"/>
            <a:ext cx="388500" cy="375167"/>
            <a:chOff x="3243875" y="2372825"/>
            <a:chExt cx="291375" cy="281375"/>
          </a:xfrm>
        </p:grpSpPr>
        <p:sp>
          <p:nvSpPr>
            <p:cNvPr id="89" name="Google Shape;89;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 name="Google Shape;99;p2"/>
          <p:cNvGrpSpPr/>
          <p:nvPr/>
        </p:nvGrpSpPr>
        <p:grpSpPr>
          <a:xfrm>
            <a:off x="2761968" y="821285"/>
            <a:ext cx="222233" cy="224767"/>
            <a:chOff x="4954425" y="2036375"/>
            <a:chExt cx="166675" cy="168575"/>
          </a:xfrm>
        </p:grpSpPr>
        <p:sp>
          <p:nvSpPr>
            <p:cNvPr id="100" name="Google Shape;100;p2"/>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2" name="Google Shape;102;p2"/>
          <p:cNvSpPr/>
          <p:nvPr/>
        </p:nvSpPr>
        <p:spPr>
          <a:xfrm>
            <a:off x="10095834" y="1321351"/>
            <a:ext cx="158833" cy="108267"/>
          </a:xfrm>
          <a:custGeom>
            <a:avLst/>
            <a:gdLst/>
            <a:ahLst/>
            <a:cxnLst/>
            <a:rect l="l" t="t" r="r" b="b"/>
            <a:pathLst>
              <a:path w="4765" h="3248" extrusionOk="0">
                <a:moveTo>
                  <a:pt x="2253" y="0"/>
                </a:moveTo>
                <a:cubicBezTo>
                  <a:pt x="255" y="0"/>
                  <a:pt x="1" y="2834"/>
                  <a:pt x="2006" y="3221"/>
                </a:cubicBezTo>
                <a:cubicBezTo>
                  <a:pt x="2122" y="3239"/>
                  <a:pt x="2233" y="3247"/>
                  <a:pt x="2340" y="3247"/>
                </a:cubicBezTo>
                <a:cubicBezTo>
                  <a:pt x="4296" y="3247"/>
                  <a:pt x="4764" y="345"/>
                  <a:pt x="2483" y="12"/>
                </a:cubicBezTo>
                <a:cubicBezTo>
                  <a:pt x="2404" y="4"/>
                  <a:pt x="2327" y="0"/>
                  <a:pt x="2253"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2428168" y="1712833"/>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1357400" y="133420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rot="9553842">
            <a:off x="2832868" y="5588477"/>
            <a:ext cx="80432" cy="57399"/>
          </a:xfrm>
          <a:custGeom>
            <a:avLst/>
            <a:gdLst/>
            <a:ahLst/>
            <a:cxnLst/>
            <a:rect l="l" t="t" r="r" b="b"/>
            <a:pathLst>
              <a:path w="2413" h="1722" extrusionOk="0">
                <a:moveTo>
                  <a:pt x="1429" y="1"/>
                </a:moveTo>
                <a:cubicBezTo>
                  <a:pt x="1351" y="1"/>
                  <a:pt x="1268" y="12"/>
                  <a:pt x="1179" y="34"/>
                </a:cubicBezTo>
                <a:cubicBezTo>
                  <a:pt x="1156" y="33"/>
                  <a:pt x="1133" y="32"/>
                  <a:pt x="1110" y="32"/>
                </a:cubicBezTo>
                <a:cubicBezTo>
                  <a:pt x="20" y="32"/>
                  <a:pt x="1" y="1722"/>
                  <a:pt x="1114" y="1722"/>
                </a:cubicBezTo>
                <a:cubicBezTo>
                  <a:pt x="1159" y="1722"/>
                  <a:pt x="1206" y="1719"/>
                  <a:pt x="1254" y="1714"/>
                </a:cubicBezTo>
                <a:cubicBezTo>
                  <a:pt x="2412" y="1575"/>
                  <a:pt x="2372" y="1"/>
                  <a:pt x="142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036933" y="5575885"/>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2"/>
          <p:cNvSpPr/>
          <p:nvPr/>
        </p:nvSpPr>
        <p:spPr>
          <a:xfrm>
            <a:off x="1472234" y="4945433"/>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 name="Google Shape;108;p2"/>
          <p:cNvGrpSpPr/>
          <p:nvPr/>
        </p:nvGrpSpPr>
        <p:grpSpPr>
          <a:xfrm>
            <a:off x="8473401" y="946201"/>
            <a:ext cx="388500" cy="375167"/>
            <a:chOff x="3243875" y="2372825"/>
            <a:chExt cx="291375" cy="281375"/>
          </a:xfrm>
        </p:grpSpPr>
        <p:sp>
          <p:nvSpPr>
            <p:cNvPr id="109" name="Google Shape;109;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 name="Google Shape;119;p2"/>
          <p:cNvGrpSpPr/>
          <p:nvPr/>
        </p:nvGrpSpPr>
        <p:grpSpPr>
          <a:xfrm>
            <a:off x="1473401" y="5532201"/>
            <a:ext cx="592367" cy="531367"/>
            <a:chOff x="2495125" y="2142250"/>
            <a:chExt cx="444275" cy="398525"/>
          </a:xfrm>
        </p:grpSpPr>
        <p:sp>
          <p:nvSpPr>
            <p:cNvPr id="120" name="Google Shape;120;p2"/>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2"/>
          <p:cNvGrpSpPr/>
          <p:nvPr/>
        </p:nvGrpSpPr>
        <p:grpSpPr>
          <a:xfrm>
            <a:off x="9301067" y="5825267"/>
            <a:ext cx="388500" cy="375167"/>
            <a:chOff x="3243875" y="2372825"/>
            <a:chExt cx="291375" cy="281375"/>
          </a:xfrm>
        </p:grpSpPr>
        <p:sp>
          <p:nvSpPr>
            <p:cNvPr id="123" name="Google Shape;123;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251693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3"/>
        <p:cNvGrpSpPr/>
        <p:nvPr/>
      </p:nvGrpSpPr>
      <p:grpSpPr>
        <a:xfrm>
          <a:off x="0" y="0"/>
          <a:ext cx="0" cy="0"/>
          <a:chOff x="0" y="0"/>
          <a:chExt cx="0" cy="0"/>
        </a:xfrm>
      </p:grpSpPr>
      <p:sp>
        <p:nvSpPr>
          <p:cNvPr id="134" name="Google Shape;134;p3"/>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5" name="Google Shape;135;p3"/>
          <p:cNvGrpSpPr/>
          <p:nvPr/>
        </p:nvGrpSpPr>
        <p:grpSpPr>
          <a:xfrm>
            <a:off x="527859" y="292693"/>
            <a:ext cx="11358487" cy="6384375"/>
            <a:chOff x="395894" y="219519"/>
            <a:chExt cx="8518865" cy="4788281"/>
          </a:xfrm>
        </p:grpSpPr>
        <p:sp>
          <p:nvSpPr>
            <p:cNvPr id="136" name="Google Shape;136;p3"/>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7" name="Google Shape;137;p3"/>
            <p:cNvGrpSpPr/>
            <p:nvPr/>
          </p:nvGrpSpPr>
          <p:grpSpPr>
            <a:xfrm>
              <a:off x="8341543" y="2282008"/>
              <a:ext cx="569676" cy="380612"/>
              <a:chOff x="8341543" y="2282008"/>
              <a:chExt cx="569676" cy="380612"/>
            </a:xfrm>
          </p:grpSpPr>
          <p:sp>
            <p:nvSpPr>
              <p:cNvPr id="138" name="Google Shape;138;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0" name="Google Shape;140;p3"/>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1" name="Google Shape;141;p3"/>
            <p:cNvGrpSpPr/>
            <p:nvPr/>
          </p:nvGrpSpPr>
          <p:grpSpPr>
            <a:xfrm>
              <a:off x="8341543" y="1721094"/>
              <a:ext cx="569676" cy="380612"/>
              <a:chOff x="8341543" y="1721094"/>
              <a:chExt cx="569676" cy="380612"/>
            </a:xfrm>
          </p:grpSpPr>
          <p:sp>
            <p:nvSpPr>
              <p:cNvPr id="142" name="Google Shape;142;p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4" name="Google Shape;144;p3"/>
            <p:cNvGrpSpPr/>
            <p:nvPr/>
          </p:nvGrpSpPr>
          <p:grpSpPr>
            <a:xfrm>
              <a:off x="8346273" y="1183592"/>
              <a:ext cx="568486" cy="388014"/>
              <a:chOff x="8346273" y="1183592"/>
              <a:chExt cx="568486" cy="388014"/>
            </a:xfrm>
          </p:grpSpPr>
          <p:sp>
            <p:nvSpPr>
              <p:cNvPr id="145" name="Google Shape;145;p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 name="Google Shape;147;p3"/>
            <p:cNvGrpSpPr/>
            <p:nvPr/>
          </p:nvGrpSpPr>
          <p:grpSpPr>
            <a:xfrm>
              <a:off x="8341543" y="606635"/>
              <a:ext cx="569676" cy="388014"/>
              <a:chOff x="8341543" y="606635"/>
              <a:chExt cx="569676" cy="388014"/>
            </a:xfrm>
          </p:grpSpPr>
          <p:sp>
            <p:nvSpPr>
              <p:cNvPr id="148" name="Google Shape;148;p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 name="Google Shape;150;p3"/>
            <p:cNvGrpSpPr/>
            <p:nvPr/>
          </p:nvGrpSpPr>
          <p:grpSpPr>
            <a:xfrm>
              <a:off x="8341543" y="2842933"/>
              <a:ext cx="569676" cy="380612"/>
              <a:chOff x="8341543" y="2282008"/>
              <a:chExt cx="569676" cy="380612"/>
            </a:xfrm>
          </p:grpSpPr>
          <p:sp>
            <p:nvSpPr>
              <p:cNvPr id="151" name="Google Shape;151;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3" name="Google Shape;153;p3"/>
            <p:cNvGrpSpPr/>
            <p:nvPr/>
          </p:nvGrpSpPr>
          <p:grpSpPr>
            <a:xfrm>
              <a:off x="8341543" y="3403858"/>
              <a:ext cx="569676" cy="380612"/>
              <a:chOff x="8341543" y="2282008"/>
              <a:chExt cx="569676" cy="380612"/>
            </a:xfrm>
          </p:grpSpPr>
          <p:sp>
            <p:nvSpPr>
              <p:cNvPr id="154" name="Google Shape;154;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6" name="Google Shape;156;p3"/>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3"/>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8" name="Google Shape;158;p3"/>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 name="Google Shape;162;p3"/>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3"/>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3"/>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6" name="Google Shape;166;p3"/>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7" name="Google Shape;167;p3"/>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 name="Google Shape;168;p3"/>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 name="Google Shape;169;p3"/>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0" name="Google Shape;170;p3"/>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 name="Google Shape;171;p3"/>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2" name="Google Shape;172;p3"/>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3" name="Google Shape;173;p3"/>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3"/>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5" name="Google Shape;175;p3"/>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6" name="Google Shape;176;p3"/>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7" name="Google Shape;177;p3"/>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 name="Google Shape;178;p3"/>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 name="Google Shape;179;p3"/>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3"/>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3"/>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3"/>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3"/>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3"/>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3"/>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 name="Google Shape;186;p3"/>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 name="Google Shape;187;p3"/>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8" name="Google Shape;188;p3"/>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 name="Google Shape;189;p3"/>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3"/>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1" name="Google Shape;191;p3"/>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3"/>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3"/>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3"/>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3"/>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3"/>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3"/>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3"/>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3"/>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3"/>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3"/>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3"/>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3"/>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3"/>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3"/>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3"/>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3"/>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3"/>
          <p:cNvSpPr txBox="1">
            <a:spLocks noGrp="1"/>
          </p:cNvSpPr>
          <p:nvPr>
            <p:ph type="title"/>
          </p:nvPr>
        </p:nvSpPr>
        <p:spPr>
          <a:xfrm>
            <a:off x="3330499" y="2875457"/>
            <a:ext cx="5290800" cy="87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7466"/>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209" name="Google Shape;209;p3"/>
          <p:cNvSpPr txBox="1">
            <a:spLocks noGrp="1"/>
          </p:cNvSpPr>
          <p:nvPr>
            <p:ph type="title" idx="2" hasCustomPrompt="1"/>
          </p:nvPr>
        </p:nvSpPr>
        <p:spPr>
          <a:xfrm>
            <a:off x="5287533" y="1496600"/>
            <a:ext cx="1376800" cy="874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7200"/>
              <a:buNone/>
              <a:defRPr sz="5733">
                <a:solidFill>
                  <a:schemeClr val="accent1"/>
                </a:solidFill>
              </a:defRPr>
            </a:lvl1pPr>
            <a:lvl2pPr lvl="1" algn="ctr" rtl="0">
              <a:spcBef>
                <a:spcPts val="0"/>
              </a:spcBef>
              <a:spcAft>
                <a:spcPts val="0"/>
              </a:spcAft>
              <a:buClr>
                <a:schemeClr val="accent1"/>
              </a:buClr>
              <a:buSzPts val="7200"/>
              <a:buNone/>
              <a:defRPr sz="9600">
                <a:solidFill>
                  <a:schemeClr val="accent1"/>
                </a:solidFill>
              </a:defRPr>
            </a:lvl2pPr>
            <a:lvl3pPr lvl="2" algn="ctr" rtl="0">
              <a:spcBef>
                <a:spcPts val="0"/>
              </a:spcBef>
              <a:spcAft>
                <a:spcPts val="0"/>
              </a:spcAft>
              <a:buClr>
                <a:schemeClr val="accent1"/>
              </a:buClr>
              <a:buSzPts val="7200"/>
              <a:buNone/>
              <a:defRPr sz="9600">
                <a:solidFill>
                  <a:schemeClr val="accent1"/>
                </a:solidFill>
              </a:defRPr>
            </a:lvl3pPr>
            <a:lvl4pPr lvl="3" algn="ctr" rtl="0">
              <a:spcBef>
                <a:spcPts val="0"/>
              </a:spcBef>
              <a:spcAft>
                <a:spcPts val="0"/>
              </a:spcAft>
              <a:buClr>
                <a:schemeClr val="accent1"/>
              </a:buClr>
              <a:buSzPts val="7200"/>
              <a:buNone/>
              <a:defRPr sz="9600">
                <a:solidFill>
                  <a:schemeClr val="accent1"/>
                </a:solidFill>
              </a:defRPr>
            </a:lvl4pPr>
            <a:lvl5pPr lvl="4" algn="ctr" rtl="0">
              <a:spcBef>
                <a:spcPts val="0"/>
              </a:spcBef>
              <a:spcAft>
                <a:spcPts val="0"/>
              </a:spcAft>
              <a:buClr>
                <a:schemeClr val="accent1"/>
              </a:buClr>
              <a:buSzPts val="7200"/>
              <a:buNone/>
              <a:defRPr sz="9600">
                <a:solidFill>
                  <a:schemeClr val="accent1"/>
                </a:solidFill>
              </a:defRPr>
            </a:lvl5pPr>
            <a:lvl6pPr lvl="5" algn="ctr" rtl="0">
              <a:spcBef>
                <a:spcPts val="0"/>
              </a:spcBef>
              <a:spcAft>
                <a:spcPts val="0"/>
              </a:spcAft>
              <a:buClr>
                <a:schemeClr val="accent1"/>
              </a:buClr>
              <a:buSzPts val="7200"/>
              <a:buNone/>
              <a:defRPr sz="9600">
                <a:solidFill>
                  <a:schemeClr val="accent1"/>
                </a:solidFill>
              </a:defRPr>
            </a:lvl6pPr>
            <a:lvl7pPr lvl="6" algn="ctr" rtl="0">
              <a:spcBef>
                <a:spcPts val="0"/>
              </a:spcBef>
              <a:spcAft>
                <a:spcPts val="0"/>
              </a:spcAft>
              <a:buClr>
                <a:schemeClr val="accent1"/>
              </a:buClr>
              <a:buSzPts val="7200"/>
              <a:buNone/>
              <a:defRPr sz="9600">
                <a:solidFill>
                  <a:schemeClr val="accent1"/>
                </a:solidFill>
              </a:defRPr>
            </a:lvl7pPr>
            <a:lvl8pPr lvl="7" algn="ctr" rtl="0">
              <a:spcBef>
                <a:spcPts val="0"/>
              </a:spcBef>
              <a:spcAft>
                <a:spcPts val="0"/>
              </a:spcAft>
              <a:buClr>
                <a:schemeClr val="accent1"/>
              </a:buClr>
              <a:buSzPts val="7200"/>
              <a:buNone/>
              <a:defRPr sz="9600">
                <a:solidFill>
                  <a:schemeClr val="accent1"/>
                </a:solidFill>
              </a:defRPr>
            </a:lvl8pPr>
            <a:lvl9pPr lvl="8" algn="ctr" rtl="0">
              <a:spcBef>
                <a:spcPts val="0"/>
              </a:spcBef>
              <a:spcAft>
                <a:spcPts val="0"/>
              </a:spcAft>
              <a:buClr>
                <a:schemeClr val="accent1"/>
              </a:buClr>
              <a:buSzPts val="7200"/>
              <a:buNone/>
              <a:defRPr sz="9600">
                <a:solidFill>
                  <a:schemeClr val="accent1"/>
                </a:solidFill>
              </a:defRPr>
            </a:lvl9pPr>
          </a:lstStyle>
          <a:p>
            <a:r>
              <a:t>xx%</a:t>
            </a:r>
          </a:p>
        </p:txBody>
      </p:sp>
      <p:sp>
        <p:nvSpPr>
          <p:cNvPr id="210" name="Google Shape;210;p3"/>
          <p:cNvSpPr txBox="1">
            <a:spLocks noGrp="1"/>
          </p:cNvSpPr>
          <p:nvPr>
            <p:ph type="subTitle" idx="1"/>
          </p:nvPr>
        </p:nvSpPr>
        <p:spPr>
          <a:xfrm>
            <a:off x="2978100" y="4193133"/>
            <a:ext cx="5995600" cy="87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dk1"/>
                </a:solidFill>
              </a:defRPr>
            </a:lvl1pPr>
            <a:lvl2pPr lvl="1" algn="ctr" rtl="0">
              <a:spcBef>
                <a:spcPts val="0"/>
              </a:spcBef>
              <a:spcAft>
                <a:spcPts val="0"/>
              </a:spcAft>
              <a:buNone/>
              <a:defRPr>
                <a:solidFill>
                  <a:schemeClr val="dk1"/>
                </a:solidFill>
              </a:defRPr>
            </a:lvl2pPr>
            <a:lvl3pPr lvl="2" algn="ctr" rtl="0">
              <a:spcBef>
                <a:spcPts val="0"/>
              </a:spcBef>
              <a:spcAft>
                <a:spcPts val="0"/>
              </a:spcAft>
              <a:buNone/>
              <a:defRPr>
                <a:solidFill>
                  <a:schemeClr val="dk1"/>
                </a:solidFill>
              </a:defRPr>
            </a:lvl3pPr>
            <a:lvl4pPr lvl="3" algn="ctr" rtl="0">
              <a:spcBef>
                <a:spcPts val="0"/>
              </a:spcBef>
              <a:spcAft>
                <a:spcPts val="0"/>
              </a:spcAft>
              <a:buNone/>
              <a:defRPr>
                <a:solidFill>
                  <a:schemeClr val="dk1"/>
                </a:solidFill>
              </a:defRPr>
            </a:lvl4pPr>
            <a:lvl5pPr lvl="4" algn="ctr" rtl="0">
              <a:spcBef>
                <a:spcPts val="0"/>
              </a:spcBef>
              <a:spcAft>
                <a:spcPts val="0"/>
              </a:spcAft>
              <a:buNone/>
              <a:defRPr>
                <a:solidFill>
                  <a:schemeClr val="dk1"/>
                </a:solidFill>
              </a:defRPr>
            </a:lvl5pPr>
            <a:lvl6pPr lvl="5" algn="ctr" rtl="0">
              <a:spcBef>
                <a:spcPts val="0"/>
              </a:spcBef>
              <a:spcAft>
                <a:spcPts val="0"/>
              </a:spcAft>
              <a:buNone/>
              <a:defRPr>
                <a:solidFill>
                  <a:schemeClr val="dk1"/>
                </a:solidFill>
              </a:defRPr>
            </a:lvl6pPr>
            <a:lvl7pPr lvl="6" algn="ctr" rtl="0">
              <a:spcBef>
                <a:spcPts val="0"/>
              </a:spcBef>
              <a:spcAft>
                <a:spcPts val="0"/>
              </a:spcAft>
              <a:buNone/>
              <a:defRPr>
                <a:solidFill>
                  <a:schemeClr val="dk1"/>
                </a:solidFill>
              </a:defRPr>
            </a:lvl7pPr>
            <a:lvl8pPr lvl="7" algn="ctr" rtl="0">
              <a:spcBef>
                <a:spcPts val="0"/>
              </a:spcBef>
              <a:spcAft>
                <a:spcPts val="0"/>
              </a:spcAft>
              <a:buNone/>
              <a:defRPr>
                <a:solidFill>
                  <a:schemeClr val="dk1"/>
                </a:solidFill>
              </a:defRPr>
            </a:lvl8pPr>
            <a:lvl9pPr lvl="8" algn="ctr" rtl="0">
              <a:spcBef>
                <a:spcPts val="0"/>
              </a:spcBef>
              <a:spcAft>
                <a:spcPts val="0"/>
              </a:spcAft>
              <a:buNone/>
              <a:defRPr>
                <a:solidFill>
                  <a:schemeClr val="dk1"/>
                </a:solidFill>
              </a:defRPr>
            </a:lvl9pPr>
          </a:lstStyle>
          <a:p>
            <a:endParaRPr/>
          </a:p>
        </p:txBody>
      </p:sp>
      <p:grpSp>
        <p:nvGrpSpPr>
          <p:cNvPr id="211" name="Google Shape;211;p3"/>
          <p:cNvGrpSpPr/>
          <p:nvPr/>
        </p:nvGrpSpPr>
        <p:grpSpPr>
          <a:xfrm>
            <a:off x="1373567" y="2108467"/>
            <a:ext cx="592367" cy="531367"/>
            <a:chOff x="2495125" y="2142250"/>
            <a:chExt cx="444275" cy="398525"/>
          </a:xfrm>
        </p:grpSpPr>
        <p:sp>
          <p:nvSpPr>
            <p:cNvPr id="212"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4" name="Google Shape;214;p3"/>
          <p:cNvGrpSpPr/>
          <p:nvPr/>
        </p:nvGrpSpPr>
        <p:grpSpPr>
          <a:xfrm>
            <a:off x="9804601" y="5273701"/>
            <a:ext cx="388500" cy="375167"/>
            <a:chOff x="3243875" y="2372825"/>
            <a:chExt cx="291375" cy="281375"/>
          </a:xfrm>
        </p:grpSpPr>
        <p:sp>
          <p:nvSpPr>
            <p:cNvPr id="215"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5" name="Google Shape;225;p3"/>
          <p:cNvGrpSpPr/>
          <p:nvPr/>
        </p:nvGrpSpPr>
        <p:grpSpPr>
          <a:xfrm>
            <a:off x="10013868" y="1672585"/>
            <a:ext cx="222233" cy="224767"/>
            <a:chOff x="4954425" y="2036375"/>
            <a:chExt cx="166675" cy="168575"/>
          </a:xfrm>
        </p:grpSpPr>
        <p:sp>
          <p:nvSpPr>
            <p:cNvPr id="226"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8" name="Google Shape;228;p3"/>
          <p:cNvSpPr/>
          <p:nvPr/>
        </p:nvSpPr>
        <p:spPr>
          <a:xfrm>
            <a:off x="2041801" y="4022766"/>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3"/>
          <p:cNvSpPr/>
          <p:nvPr/>
        </p:nvSpPr>
        <p:spPr>
          <a:xfrm>
            <a:off x="10758967" y="3611184"/>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0" name="Google Shape;230;p3"/>
          <p:cNvGrpSpPr/>
          <p:nvPr/>
        </p:nvGrpSpPr>
        <p:grpSpPr>
          <a:xfrm>
            <a:off x="1558634" y="5420001"/>
            <a:ext cx="222233" cy="224767"/>
            <a:chOff x="4954425" y="2036375"/>
            <a:chExt cx="166675" cy="168575"/>
          </a:xfrm>
        </p:grpSpPr>
        <p:sp>
          <p:nvSpPr>
            <p:cNvPr id="231"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198488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3"/>
        <p:cNvGrpSpPr/>
        <p:nvPr/>
      </p:nvGrpSpPr>
      <p:grpSpPr>
        <a:xfrm>
          <a:off x="0" y="0"/>
          <a:ext cx="0" cy="0"/>
          <a:chOff x="0" y="0"/>
          <a:chExt cx="0" cy="0"/>
        </a:xfrm>
      </p:grpSpPr>
      <p:sp>
        <p:nvSpPr>
          <p:cNvPr id="234" name="Google Shape;234;p4"/>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5" name="Google Shape;235;p4"/>
          <p:cNvSpPr/>
          <p:nvPr/>
        </p:nvSpPr>
        <p:spPr>
          <a:xfrm>
            <a:off x="881581" y="292693"/>
            <a:ext cx="10758425"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6" name="Google Shape;236;p4"/>
          <p:cNvSpPr/>
          <p:nvPr/>
        </p:nvSpPr>
        <p:spPr>
          <a:xfrm>
            <a:off x="11122057" y="5930292"/>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7" name="Google Shape;237;p4"/>
          <p:cNvGrpSpPr/>
          <p:nvPr/>
        </p:nvGrpSpPr>
        <p:grpSpPr>
          <a:xfrm>
            <a:off x="11122057" y="3042677"/>
            <a:ext cx="759568" cy="507483"/>
            <a:chOff x="8341543" y="2282008"/>
            <a:chExt cx="569676" cy="380612"/>
          </a:xfrm>
        </p:grpSpPr>
        <p:sp>
          <p:nvSpPr>
            <p:cNvPr id="238" name="Google Shape;238;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0" name="Google Shape;240;p4"/>
          <p:cNvGrpSpPr/>
          <p:nvPr/>
        </p:nvGrpSpPr>
        <p:grpSpPr>
          <a:xfrm>
            <a:off x="11122057" y="2294792"/>
            <a:ext cx="759568" cy="507483"/>
            <a:chOff x="8341543" y="1721094"/>
            <a:chExt cx="569676" cy="380612"/>
          </a:xfrm>
        </p:grpSpPr>
        <p:sp>
          <p:nvSpPr>
            <p:cNvPr id="241" name="Google Shape;241;p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3" name="Google Shape;243;p4"/>
          <p:cNvGrpSpPr/>
          <p:nvPr/>
        </p:nvGrpSpPr>
        <p:grpSpPr>
          <a:xfrm>
            <a:off x="11128364" y="1578123"/>
            <a:ext cx="757981" cy="517352"/>
            <a:chOff x="8346273" y="1183592"/>
            <a:chExt cx="568486" cy="388014"/>
          </a:xfrm>
        </p:grpSpPr>
        <p:sp>
          <p:nvSpPr>
            <p:cNvPr id="244" name="Google Shape;244;p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6" name="Google Shape;246;p4"/>
          <p:cNvGrpSpPr/>
          <p:nvPr/>
        </p:nvGrpSpPr>
        <p:grpSpPr>
          <a:xfrm>
            <a:off x="11122057" y="808847"/>
            <a:ext cx="759568" cy="517352"/>
            <a:chOff x="8341543" y="606635"/>
            <a:chExt cx="569676" cy="388014"/>
          </a:xfrm>
        </p:grpSpPr>
        <p:sp>
          <p:nvSpPr>
            <p:cNvPr id="247" name="Google Shape;247;p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9" name="Google Shape;249;p4"/>
          <p:cNvGrpSpPr/>
          <p:nvPr/>
        </p:nvGrpSpPr>
        <p:grpSpPr>
          <a:xfrm>
            <a:off x="11122057" y="3790577"/>
            <a:ext cx="759568" cy="507483"/>
            <a:chOff x="8341543" y="2282008"/>
            <a:chExt cx="569676" cy="380612"/>
          </a:xfrm>
        </p:grpSpPr>
        <p:sp>
          <p:nvSpPr>
            <p:cNvPr id="250" name="Google Shape;250;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4"/>
          <p:cNvGrpSpPr/>
          <p:nvPr/>
        </p:nvGrpSpPr>
        <p:grpSpPr>
          <a:xfrm>
            <a:off x="11122057" y="4538477"/>
            <a:ext cx="759568" cy="507483"/>
            <a:chOff x="8341543" y="2282008"/>
            <a:chExt cx="569676" cy="380612"/>
          </a:xfrm>
        </p:grpSpPr>
        <p:sp>
          <p:nvSpPr>
            <p:cNvPr id="253" name="Google Shape;253;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5" name="Google Shape;255;p4"/>
          <p:cNvSpPr/>
          <p:nvPr/>
        </p:nvSpPr>
        <p:spPr>
          <a:xfrm>
            <a:off x="11122057" y="5823925"/>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4"/>
          <p:cNvSpPr/>
          <p:nvPr/>
        </p:nvSpPr>
        <p:spPr>
          <a:xfrm>
            <a:off x="527859" y="292693"/>
            <a:ext cx="10737917" cy="638437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4"/>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6" name="Google Shape;266;p4"/>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4"/>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4"/>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4"/>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4"/>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4"/>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4"/>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4"/>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4"/>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4"/>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6" name="Google Shape;276;p4"/>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7" name="Google Shape;277;p4"/>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8" name="Google Shape;278;p4"/>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9" name="Google Shape;279;p4"/>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0" name="Google Shape;280;p4"/>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1" name="Google Shape;281;p4"/>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2" name="Google Shape;282;p4"/>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4"/>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 name="Google Shape;284;p4"/>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 name="Google Shape;285;p4"/>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 name="Google Shape;286;p4"/>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4"/>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4"/>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4"/>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4"/>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4"/>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4"/>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4"/>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4"/>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4"/>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4"/>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4"/>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4"/>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4"/>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0" name="Google Shape;300;p4"/>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4"/>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4"/>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4"/>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4"/>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4"/>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 name="Google Shape;306;p4"/>
          <p:cNvSpPr/>
          <p:nvPr/>
        </p:nvSpPr>
        <p:spPr>
          <a:xfrm>
            <a:off x="305201" y="180913"/>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4"/>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 name="Google Shape;308;p4"/>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9" name="Google Shape;309;p4"/>
          <p:cNvSpPr txBox="1">
            <a:spLocks noGrp="1"/>
          </p:cNvSpPr>
          <p:nvPr>
            <p:ph type="subTitle" idx="1"/>
          </p:nvPr>
        </p:nvSpPr>
        <p:spPr>
          <a:xfrm>
            <a:off x="1095100" y="1642867"/>
            <a:ext cx="10001600" cy="44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310" name="Google Shape;310;p4"/>
          <p:cNvSpPr/>
          <p:nvPr/>
        </p:nvSpPr>
        <p:spPr>
          <a:xfrm rot="4238894">
            <a:off x="382928" y="5844515"/>
            <a:ext cx="1059613" cy="91567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1" name="Google Shape;311;p4"/>
          <p:cNvSpPr/>
          <p:nvPr/>
        </p:nvSpPr>
        <p:spPr>
          <a:xfrm>
            <a:off x="9479668" y="976900"/>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2" name="Google Shape;312;p4"/>
          <p:cNvSpPr/>
          <p:nvPr/>
        </p:nvSpPr>
        <p:spPr>
          <a:xfrm>
            <a:off x="1765867" y="73475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13" name="Google Shape;313;p4"/>
          <p:cNvGrpSpPr/>
          <p:nvPr/>
        </p:nvGrpSpPr>
        <p:grpSpPr>
          <a:xfrm>
            <a:off x="10182534" y="588467"/>
            <a:ext cx="388500" cy="375167"/>
            <a:chOff x="3243875" y="2372825"/>
            <a:chExt cx="291375" cy="281375"/>
          </a:xfrm>
        </p:grpSpPr>
        <p:sp>
          <p:nvSpPr>
            <p:cNvPr id="314" name="Google Shape;314;p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4" name="Google Shape;324;p4"/>
          <p:cNvSpPr/>
          <p:nvPr/>
        </p:nvSpPr>
        <p:spPr>
          <a:xfrm>
            <a:off x="10784500" y="164285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5" name="Google Shape;325;p4"/>
          <p:cNvSpPr/>
          <p:nvPr/>
        </p:nvSpPr>
        <p:spPr>
          <a:xfrm>
            <a:off x="1364001" y="1352067"/>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6178642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6"/>
        <p:cNvGrpSpPr/>
        <p:nvPr/>
      </p:nvGrpSpPr>
      <p:grpSpPr>
        <a:xfrm>
          <a:off x="0" y="0"/>
          <a:ext cx="0" cy="0"/>
          <a:chOff x="0" y="0"/>
          <a:chExt cx="0" cy="0"/>
        </a:xfrm>
      </p:grpSpPr>
      <p:grpSp>
        <p:nvGrpSpPr>
          <p:cNvPr id="327" name="Google Shape;327;p5"/>
          <p:cNvGrpSpPr/>
          <p:nvPr/>
        </p:nvGrpSpPr>
        <p:grpSpPr>
          <a:xfrm>
            <a:off x="527859" y="292693"/>
            <a:ext cx="11358487" cy="6384375"/>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0" name="Google Shape;350;p5"/>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351" name="Google Shape;351;p5"/>
          <p:cNvSpPr txBox="1">
            <a:spLocks noGrp="1"/>
          </p:cNvSpPr>
          <p:nvPr>
            <p:ph type="subTitle" idx="1"/>
          </p:nvPr>
        </p:nvSpPr>
        <p:spPr>
          <a:xfrm>
            <a:off x="2639784" y="2994033"/>
            <a:ext cx="3123600" cy="5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b="1">
                <a:solidFill>
                  <a:schemeClr val="accent1"/>
                </a:solidFill>
              </a:defRPr>
            </a:lvl1pPr>
            <a:lvl2pPr lvl="1" algn="ctr" rtl="0">
              <a:spcBef>
                <a:spcPts val="0"/>
              </a:spcBef>
              <a:spcAft>
                <a:spcPts val="0"/>
              </a:spcAft>
              <a:buNone/>
              <a:defRPr sz="2400">
                <a:solidFill>
                  <a:schemeClr val="accent1"/>
                </a:solidFill>
              </a:defRPr>
            </a:lvl2pPr>
            <a:lvl3pPr lvl="2" algn="ctr" rtl="0">
              <a:spcBef>
                <a:spcPts val="0"/>
              </a:spcBef>
              <a:spcAft>
                <a:spcPts val="0"/>
              </a:spcAft>
              <a:buNone/>
              <a:defRPr sz="2400">
                <a:solidFill>
                  <a:schemeClr val="accent1"/>
                </a:solidFill>
              </a:defRPr>
            </a:lvl3pPr>
            <a:lvl4pPr lvl="3" algn="ctr" rtl="0">
              <a:spcBef>
                <a:spcPts val="0"/>
              </a:spcBef>
              <a:spcAft>
                <a:spcPts val="0"/>
              </a:spcAft>
              <a:buNone/>
              <a:defRPr sz="2400">
                <a:solidFill>
                  <a:schemeClr val="accent1"/>
                </a:solidFill>
              </a:defRPr>
            </a:lvl4pPr>
            <a:lvl5pPr lvl="4" algn="ctr" rtl="0">
              <a:spcBef>
                <a:spcPts val="0"/>
              </a:spcBef>
              <a:spcAft>
                <a:spcPts val="0"/>
              </a:spcAft>
              <a:buNone/>
              <a:defRPr sz="2400">
                <a:solidFill>
                  <a:schemeClr val="accent1"/>
                </a:solidFill>
              </a:defRPr>
            </a:lvl5pPr>
            <a:lvl6pPr lvl="5" algn="ctr" rtl="0">
              <a:spcBef>
                <a:spcPts val="0"/>
              </a:spcBef>
              <a:spcAft>
                <a:spcPts val="0"/>
              </a:spcAft>
              <a:buNone/>
              <a:defRPr sz="2400">
                <a:solidFill>
                  <a:schemeClr val="accent1"/>
                </a:solidFill>
              </a:defRPr>
            </a:lvl6pPr>
            <a:lvl7pPr lvl="6" algn="ctr" rtl="0">
              <a:spcBef>
                <a:spcPts val="0"/>
              </a:spcBef>
              <a:spcAft>
                <a:spcPts val="0"/>
              </a:spcAft>
              <a:buNone/>
              <a:defRPr sz="2400">
                <a:solidFill>
                  <a:schemeClr val="accent1"/>
                </a:solidFill>
              </a:defRPr>
            </a:lvl7pPr>
            <a:lvl8pPr lvl="7" algn="ctr" rtl="0">
              <a:spcBef>
                <a:spcPts val="0"/>
              </a:spcBef>
              <a:spcAft>
                <a:spcPts val="0"/>
              </a:spcAft>
              <a:buNone/>
              <a:defRPr sz="2400">
                <a:solidFill>
                  <a:schemeClr val="accent1"/>
                </a:solidFill>
              </a:defRPr>
            </a:lvl8pPr>
            <a:lvl9pPr lvl="8" algn="ctr" rtl="0">
              <a:spcBef>
                <a:spcPts val="0"/>
              </a:spcBef>
              <a:spcAft>
                <a:spcPts val="0"/>
              </a:spcAft>
              <a:buNone/>
              <a:defRPr sz="2400">
                <a:solidFill>
                  <a:schemeClr val="accent1"/>
                </a:solidFill>
              </a:defRPr>
            </a:lvl9pPr>
          </a:lstStyle>
          <a:p>
            <a:endParaRPr/>
          </a:p>
        </p:txBody>
      </p:sp>
      <p:sp>
        <p:nvSpPr>
          <p:cNvPr id="352" name="Google Shape;352;p5"/>
          <p:cNvSpPr txBox="1">
            <a:spLocks noGrp="1"/>
          </p:cNvSpPr>
          <p:nvPr>
            <p:ph type="subTitle" idx="2"/>
          </p:nvPr>
        </p:nvSpPr>
        <p:spPr>
          <a:xfrm>
            <a:off x="2639784" y="3471200"/>
            <a:ext cx="3123600" cy="1314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353" name="Google Shape;353;p5"/>
          <p:cNvSpPr txBox="1">
            <a:spLocks noGrp="1"/>
          </p:cNvSpPr>
          <p:nvPr>
            <p:ph type="subTitle" idx="3"/>
          </p:nvPr>
        </p:nvSpPr>
        <p:spPr>
          <a:xfrm>
            <a:off x="6428617" y="2994033"/>
            <a:ext cx="3123600" cy="5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b="1">
                <a:solidFill>
                  <a:schemeClr val="accent1"/>
                </a:solidFill>
              </a:defRPr>
            </a:lvl1pPr>
            <a:lvl2pPr lvl="1" algn="ctr" rtl="0">
              <a:spcBef>
                <a:spcPts val="0"/>
              </a:spcBef>
              <a:spcAft>
                <a:spcPts val="0"/>
              </a:spcAft>
              <a:buNone/>
              <a:defRPr sz="2400">
                <a:solidFill>
                  <a:schemeClr val="accent1"/>
                </a:solidFill>
              </a:defRPr>
            </a:lvl2pPr>
            <a:lvl3pPr lvl="2" algn="ctr" rtl="0">
              <a:spcBef>
                <a:spcPts val="0"/>
              </a:spcBef>
              <a:spcAft>
                <a:spcPts val="0"/>
              </a:spcAft>
              <a:buNone/>
              <a:defRPr sz="2400">
                <a:solidFill>
                  <a:schemeClr val="accent1"/>
                </a:solidFill>
              </a:defRPr>
            </a:lvl3pPr>
            <a:lvl4pPr lvl="3" algn="ctr" rtl="0">
              <a:spcBef>
                <a:spcPts val="0"/>
              </a:spcBef>
              <a:spcAft>
                <a:spcPts val="0"/>
              </a:spcAft>
              <a:buNone/>
              <a:defRPr sz="2400">
                <a:solidFill>
                  <a:schemeClr val="accent1"/>
                </a:solidFill>
              </a:defRPr>
            </a:lvl4pPr>
            <a:lvl5pPr lvl="4" algn="ctr" rtl="0">
              <a:spcBef>
                <a:spcPts val="0"/>
              </a:spcBef>
              <a:spcAft>
                <a:spcPts val="0"/>
              </a:spcAft>
              <a:buNone/>
              <a:defRPr sz="2400">
                <a:solidFill>
                  <a:schemeClr val="accent1"/>
                </a:solidFill>
              </a:defRPr>
            </a:lvl5pPr>
            <a:lvl6pPr lvl="5" algn="ctr" rtl="0">
              <a:spcBef>
                <a:spcPts val="0"/>
              </a:spcBef>
              <a:spcAft>
                <a:spcPts val="0"/>
              </a:spcAft>
              <a:buNone/>
              <a:defRPr sz="2400">
                <a:solidFill>
                  <a:schemeClr val="accent1"/>
                </a:solidFill>
              </a:defRPr>
            </a:lvl6pPr>
            <a:lvl7pPr lvl="6" algn="ctr" rtl="0">
              <a:spcBef>
                <a:spcPts val="0"/>
              </a:spcBef>
              <a:spcAft>
                <a:spcPts val="0"/>
              </a:spcAft>
              <a:buNone/>
              <a:defRPr sz="2400">
                <a:solidFill>
                  <a:schemeClr val="accent1"/>
                </a:solidFill>
              </a:defRPr>
            </a:lvl7pPr>
            <a:lvl8pPr lvl="7" algn="ctr" rtl="0">
              <a:spcBef>
                <a:spcPts val="0"/>
              </a:spcBef>
              <a:spcAft>
                <a:spcPts val="0"/>
              </a:spcAft>
              <a:buNone/>
              <a:defRPr sz="2400">
                <a:solidFill>
                  <a:schemeClr val="accent1"/>
                </a:solidFill>
              </a:defRPr>
            </a:lvl8pPr>
            <a:lvl9pPr lvl="8" algn="ctr" rtl="0">
              <a:spcBef>
                <a:spcPts val="0"/>
              </a:spcBef>
              <a:spcAft>
                <a:spcPts val="0"/>
              </a:spcAft>
              <a:buNone/>
              <a:defRPr sz="2400">
                <a:solidFill>
                  <a:schemeClr val="accent1"/>
                </a:solidFill>
              </a:defRPr>
            </a:lvl9pPr>
          </a:lstStyle>
          <a:p>
            <a:endParaRPr/>
          </a:p>
        </p:txBody>
      </p:sp>
      <p:sp>
        <p:nvSpPr>
          <p:cNvPr id="354" name="Google Shape;354;p5"/>
          <p:cNvSpPr txBox="1">
            <a:spLocks noGrp="1"/>
          </p:cNvSpPr>
          <p:nvPr>
            <p:ph type="subTitle" idx="4"/>
          </p:nvPr>
        </p:nvSpPr>
        <p:spPr>
          <a:xfrm>
            <a:off x="6428617" y="3471205"/>
            <a:ext cx="3123600" cy="1314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355" name="Google Shape;355;p5"/>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5"/>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5"/>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5"/>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5"/>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5"/>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5"/>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5"/>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5"/>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5"/>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5"/>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5"/>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5"/>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5"/>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5"/>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5"/>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5"/>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5"/>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5"/>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5"/>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5"/>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5"/>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5"/>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5"/>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5"/>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5"/>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5"/>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2" name="Google Shape;382;p5"/>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5"/>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4" name="Google Shape;384;p5"/>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5" name="Google Shape;385;p5"/>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6" name="Google Shape;386;p5"/>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7" name="Google Shape;387;p5"/>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8" name="Google Shape;388;p5"/>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9" name="Google Shape;389;p5"/>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0" name="Google Shape;390;p5"/>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1" name="Google Shape;391;p5"/>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2" name="Google Shape;392;p5"/>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3" name="Google Shape;393;p5"/>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4" name="Google Shape;394;p5"/>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5" name="Google Shape;395;p5"/>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6" name="Google Shape;396;p5"/>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7" name="Google Shape;397;p5"/>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8" name="Google Shape;398;p5"/>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9" name="Google Shape;399;p5"/>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0" name="Google Shape;400;p5"/>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1" name="Google Shape;401;p5"/>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2" name="Google Shape;402;p5"/>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3" name="Google Shape;403;p5"/>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4" name="Google Shape;404;p5"/>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8181102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05"/>
        <p:cNvGrpSpPr/>
        <p:nvPr/>
      </p:nvGrpSpPr>
      <p:grpSpPr>
        <a:xfrm>
          <a:off x="0" y="0"/>
          <a:ext cx="0" cy="0"/>
          <a:chOff x="0" y="0"/>
          <a:chExt cx="0" cy="0"/>
        </a:xfrm>
      </p:grpSpPr>
      <p:sp>
        <p:nvSpPr>
          <p:cNvPr id="406" name="Google Shape;406;p6"/>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7" name="Google Shape;407;p6"/>
          <p:cNvSpPr/>
          <p:nvPr/>
        </p:nvSpPr>
        <p:spPr>
          <a:xfrm>
            <a:off x="881581" y="292693"/>
            <a:ext cx="10758425"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6"/>
          <p:cNvSpPr/>
          <p:nvPr/>
        </p:nvSpPr>
        <p:spPr>
          <a:xfrm>
            <a:off x="11122057" y="5930292"/>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09" name="Google Shape;409;p6"/>
          <p:cNvGrpSpPr/>
          <p:nvPr/>
        </p:nvGrpSpPr>
        <p:grpSpPr>
          <a:xfrm>
            <a:off x="11122057" y="3042677"/>
            <a:ext cx="759568" cy="507483"/>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2" name="Google Shape;412;p6"/>
          <p:cNvGrpSpPr/>
          <p:nvPr/>
        </p:nvGrpSpPr>
        <p:grpSpPr>
          <a:xfrm>
            <a:off x="11122057" y="2294792"/>
            <a:ext cx="759568" cy="507483"/>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5" name="Google Shape;415;p6"/>
          <p:cNvGrpSpPr/>
          <p:nvPr/>
        </p:nvGrpSpPr>
        <p:grpSpPr>
          <a:xfrm>
            <a:off x="11128364" y="1578123"/>
            <a:ext cx="757981" cy="517352"/>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8" name="Google Shape;418;p6"/>
          <p:cNvGrpSpPr/>
          <p:nvPr/>
        </p:nvGrpSpPr>
        <p:grpSpPr>
          <a:xfrm>
            <a:off x="11122057" y="808847"/>
            <a:ext cx="759568" cy="517352"/>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 name="Google Shape;421;p6"/>
          <p:cNvGrpSpPr/>
          <p:nvPr/>
        </p:nvGrpSpPr>
        <p:grpSpPr>
          <a:xfrm>
            <a:off x="11122057" y="3790577"/>
            <a:ext cx="759568" cy="507483"/>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4" name="Google Shape;424;p6"/>
          <p:cNvGrpSpPr/>
          <p:nvPr/>
        </p:nvGrpSpPr>
        <p:grpSpPr>
          <a:xfrm>
            <a:off x="11122057" y="4538477"/>
            <a:ext cx="759568" cy="507483"/>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7" name="Google Shape;427;p6"/>
          <p:cNvSpPr/>
          <p:nvPr/>
        </p:nvSpPr>
        <p:spPr>
          <a:xfrm>
            <a:off x="11122057" y="5823925"/>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8" name="Google Shape;428;p6"/>
          <p:cNvSpPr/>
          <p:nvPr/>
        </p:nvSpPr>
        <p:spPr>
          <a:xfrm>
            <a:off x="527859" y="292693"/>
            <a:ext cx="10737917" cy="638437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9" name="Google Shape;429;p6"/>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0" name="Google Shape;430;p6"/>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1" name="Google Shape;431;p6"/>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2" name="Google Shape;432;p6"/>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3" name="Google Shape;433;p6"/>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4" name="Google Shape;434;p6"/>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5" name="Google Shape;435;p6"/>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6" name="Google Shape;436;p6"/>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7" name="Google Shape;437;p6"/>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8" name="Google Shape;438;p6"/>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9" name="Google Shape;439;p6"/>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0" name="Google Shape;440;p6"/>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1" name="Google Shape;441;p6"/>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2" name="Google Shape;442;p6"/>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3" name="Google Shape;443;p6"/>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4" name="Google Shape;444;p6"/>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5" name="Google Shape;445;p6"/>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6" name="Google Shape;446;p6"/>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7" name="Google Shape;447;p6"/>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8" name="Google Shape;448;p6"/>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9" name="Google Shape;449;p6"/>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0" name="Google Shape;450;p6"/>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1" name="Google Shape;451;p6"/>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2" name="Google Shape;452;p6"/>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6"/>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6"/>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6"/>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6" name="Google Shape;456;p6"/>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7" name="Google Shape;457;p6"/>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8" name="Google Shape;458;p6"/>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9" name="Google Shape;459;p6"/>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0" name="Google Shape;460;p6"/>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1" name="Google Shape;461;p6"/>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2" name="Google Shape;462;p6"/>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3" name="Google Shape;463;p6"/>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4" name="Google Shape;464;p6"/>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5" name="Google Shape;465;p6"/>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6"/>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7" name="Google Shape;467;p6"/>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8" name="Google Shape;468;p6"/>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9" name="Google Shape;469;p6"/>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0" name="Google Shape;470;p6"/>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1" name="Google Shape;471;p6"/>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2" name="Google Shape;472;p6"/>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3" name="Google Shape;473;p6"/>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4" name="Google Shape;474;p6"/>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5" name="Google Shape;475;p6"/>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6" name="Google Shape;476;p6"/>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7" name="Google Shape;477;p6"/>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8" name="Google Shape;478;p6"/>
          <p:cNvSpPr/>
          <p:nvPr/>
        </p:nvSpPr>
        <p:spPr>
          <a:xfrm>
            <a:off x="305201" y="180913"/>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9" name="Google Shape;479;p6"/>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0" name="Google Shape;480;p6"/>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grpSp>
        <p:nvGrpSpPr>
          <p:cNvPr id="481" name="Google Shape;481;p6"/>
          <p:cNvGrpSpPr/>
          <p:nvPr/>
        </p:nvGrpSpPr>
        <p:grpSpPr>
          <a:xfrm>
            <a:off x="968285" y="6000567"/>
            <a:ext cx="388500" cy="375167"/>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2" name="Google Shape;492;p6"/>
          <p:cNvSpPr/>
          <p:nvPr/>
        </p:nvSpPr>
        <p:spPr>
          <a:xfrm>
            <a:off x="9780800" y="677434"/>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93" name="Google Shape;493;p6"/>
          <p:cNvGrpSpPr/>
          <p:nvPr/>
        </p:nvGrpSpPr>
        <p:grpSpPr>
          <a:xfrm>
            <a:off x="2019934" y="606334"/>
            <a:ext cx="222233" cy="224767"/>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6" name="Google Shape;496;p6"/>
          <p:cNvSpPr/>
          <p:nvPr/>
        </p:nvSpPr>
        <p:spPr>
          <a:xfrm>
            <a:off x="1903933" y="6375718"/>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078112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97"/>
        <p:cNvGrpSpPr/>
        <p:nvPr/>
      </p:nvGrpSpPr>
      <p:grpSpPr>
        <a:xfrm>
          <a:off x="0" y="0"/>
          <a:ext cx="0" cy="0"/>
          <a:chOff x="0" y="0"/>
          <a:chExt cx="0" cy="0"/>
        </a:xfrm>
      </p:grpSpPr>
      <p:grpSp>
        <p:nvGrpSpPr>
          <p:cNvPr id="498" name="Google Shape;498;p7"/>
          <p:cNvGrpSpPr/>
          <p:nvPr/>
        </p:nvGrpSpPr>
        <p:grpSpPr>
          <a:xfrm>
            <a:off x="527859" y="292693"/>
            <a:ext cx="11358487" cy="6384375"/>
            <a:chOff x="395894" y="219519"/>
            <a:chExt cx="8518865" cy="4788281"/>
          </a:xfrm>
        </p:grpSpPr>
        <p:sp>
          <p:nvSpPr>
            <p:cNvPr id="499" name="Google Shape;499;p7"/>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0" name="Google Shape;500;p7"/>
            <p:cNvGrpSpPr/>
            <p:nvPr/>
          </p:nvGrpSpPr>
          <p:grpSpPr>
            <a:xfrm>
              <a:off x="8341543" y="2282008"/>
              <a:ext cx="569676" cy="380612"/>
              <a:chOff x="8341543" y="2282008"/>
              <a:chExt cx="569676" cy="380612"/>
            </a:xfrm>
          </p:grpSpPr>
          <p:sp>
            <p:nvSpPr>
              <p:cNvPr id="501" name="Google Shape;501;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3" name="Google Shape;503;p7"/>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4" name="Google Shape;504;p7"/>
            <p:cNvGrpSpPr/>
            <p:nvPr/>
          </p:nvGrpSpPr>
          <p:grpSpPr>
            <a:xfrm>
              <a:off x="8341543" y="1721094"/>
              <a:ext cx="569676" cy="380612"/>
              <a:chOff x="8341543" y="1721094"/>
              <a:chExt cx="569676" cy="380612"/>
            </a:xfrm>
          </p:grpSpPr>
          <p:sp>
            <p:nvSpPr>
              <p:cNvPr id="505" name="Google Shape;505;p7"/>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7"/>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7" name="Google Shape;507;p7"/>
            <p:cNvGrpSpPr/>
            <p:nvPr/>
          </p:nvGrpSpPr>
          <p:grpSpPr>
            <a:xfrm>
              <a:off x="8346273" y="1183592"/>
              <a:ext cx="568486" cy="388014"/>
              <a:chOff x="8346273" y="1183592"/>
              <a:chExt cx="568486" cy="388014"/>
            </a:xfrm>
          </p:grpSpPr>
          <p:sp>
            <p:nvSpPr>
              <p:cNvPr id="508" name="Google Shape;508;p7"/>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7"/>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0" name="Google Shape;510;p7"/>
            <p:cNvGrpSpPr/>
            <p:nvPr/>
          </p:nvGrpSpPr>
          <p:grpSpPr>
            <a:xfrm>
              <a:off x="8341543" y="606635"/>
              <a:ext cx="569676" cy="388014"/>
              <a:chOff x="8341543" y="606635"/>
              <a:chExt cx="569676" cy="388014"/>
            </a:xfrm>
          </p:grpSpPr>
          <p:sp>
            <p:nvSpPr>
              <p:cNvPr id="511" name="Google Shape;511;p7"/>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7"/>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3" name="Google Shape;513;p7"/>
            <p:cNvGrpSpPr/>
            <p:nvPr/>
          </p:nvGrpSpPr>
          <p:grpSpPr>
            <a:xfrm>
              <a:off x="8341543" y="2842933"/>
              <a:ext cx="569676" cy="380612"/>
              <a:chOff x="8341543" y="2282008"/>
              <a:chExt cx="569676" cy="380612"/>
            </a:xfrm>
          </p:grpSpPr>
          <p:sp>
            <p:nvSpPr>
              <p:cNvPr id="514" name="Google Shape;514;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6" name="Google Shape;516;p7"/>
            <p:cNvGrpSpPr/>
            <p:nvPr/>
          </p:nvGrpSpPr>
          <p:grpSpPr>
            <a:xfrm>
              <a:off x="8341543" y="3403858"/>
              <a:ext cx="569676" cy="380612"/>
              <a:chOff x="8341543" y="2282008"/>
              <a:chExt cx="569676" cy="380612"/>
            </a:xfrm>
          </p:grpSpPr>
          <p:sp>
            <p:nvSpPr>
              <p:cNvPr id="517" name="Google Shape;517;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9" name="Google Shape;519;p7"/>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7"/>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1" name="Google Shape;521;p7"/>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22" name="Google Shape;522;p7"/>
          <p:cNvSpPr txBox="1">
            <a:spLocks noGrp="1"/>
          </p:cNvSpPr>
          <p:nvPr>
            <p:ph type="subTitle" idx="1"/>
          </p:nvPr>
        </p:nvSpPr>
        <p:spPr>
          <a:xfrm>
            <a:off x="7411580" y="2812467"/>
            <a:ext cx="3223200" cy="529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667" b="1">
                <a:solidFill>
                  <a:schemeClr val="accent1"/>
                </a:solidFill>
              </a:defRPr>
            </a:lvl1pPr>
            <a:lvl2pPr lvl="1" rtl="0">
              <a:spcBef>
                <a:spcPts val="0"/>
              </a:spcBef>
              <a:spcAft>
                <a:spcPts val="0"/>
              </a:spcAft>
              <a:buNone/>
              <a:defRPr sz="2667" b="1">
                <a:solidFill>
                  <a:schemeClr val="accent1"/>
                </a:solidFill>
              </a:defRPr>
            </a:lvl2pPr>
            <a:lvl3pPr lvl="2" rtl="0">
              <a:spcBef>
                <a:spcPts val="0"/>
              </a:spcBef>
              <a:spcAft>
                <a:spcPts val="0"/>
              </a:spcAft>
              <a:buNone/>
              <a:defRPr sz="2667" b="1">
                <a:solidFill>
                  <a:schemeClr val="accent1"/>
                </a:solidFill>
              </a:defRPr>
            </a:lvl3pPr>
            <a:lvl4pPr lvl="3" rtl="0">
              <a:spcBef>
                <a:spcPts val="0"/>
              </a:spcBef>
              <a:spcAft>
                <a:spcPts val="0"/>
              </a:spcAft>
              <a:buNone/>
              <a:defRPr sz="2667" b="1">
                <a:solidFill>
                  <a:schemeClr val="accent1"/>
                </a:solidFill>
              </a:defRPr>
            </a:lvl4pPr>
            <a:lvl5pPr lvl="4" rtl="0">
              <a:spcBef>
                <a:spcPts val="0"/>
              </a:spcBef>
              <a:spcAft>
                <a:spcPts val="0"/>
              </a:spcAft>
              <a:buNone/>
              <a:defRPr sz="2667" b="1">
                <a:solidFill>
                  <a:schemeClr val="accent1"/>
                </a:solidFill>
              </a:defRPr>
            </a:lvl5pPr>
            <a:lvl6pPr lvl="5" rtl="0">
              <a:spcBef>
                <a:spcPts val="0"/>
              </a:spcBef>
              <a:spcAft>
                <a:spcPts val="0"/>
              </a:spcAft>
              <a:buNone/>
              <a:defRPr sz="2667" b="1">
                <a:solidFill>
                  <a:schemeClr val="accent1"/>
                </a:solidFill>
              </a:defRPr>
            </a:lvl6pPr>
            <a:lvl7pPr lvl="6" rtl="0">
              <a:spcBef>
                <a:spcPts val="0"/>
              </a:spcBef>
              <a:spcAft>
                <a:spcPts val="0"/>
              </a:spcAft>
              <a:buNone/>
              <a:defRPr sz="2667" b="1">
                <a:solidFill>
                  <a:schemeClr val="accent1"/>
                </a:solidFill>
              </a:defRPr>
            </a:lvl7pPr>
            <a:lvl8pPr lvl="7" rtl="0">
              <a:spcBef>
                <a:spcPts val="0"/>
              </a:spcBef>
              <a:spcAft>
                <a:spcPts val="0"/>
              </a:spcAft>
              <a:buNone/>
              <a:defRPr sz="2667" b="1">
                <a:solidFill>
                  <a:schemeClr val="accent1"/>
                </a:solidFill>
              </a:defRPr>
            </a:lvl8pPr>
            <a:lvl9pPr lvl="8" rtl="0">
              <a:spcBef>
                <a:spcPts val="0"/>
              </a:spcBef>
              <a:spcAft>
                <a:spcPts val="0"/>
              </a:spcAft>
              <a:buNone/>
              <a:defRPr sz="2667" b="1">
                <a:solidFill>
                  <a:schemeClr val="accent1"/>
                </a:solidFill>
              </a:defRPr>
            </a:lvl9pPr>
          </a:lstStyle>
          <a:p>
            <a:endParaRPr/>
          </a:p>
        </p:txBody>
      </p:sp>
      <p:sp>
        <p:nvSpPr>
          <p:cNvPr id="523" name="Google Shape;523;p7"/>
          <p:cNvSpPr txBox="1">
            <a:spLocks noGrp="1"/>
          </p:cNvSpPr>
          <p:nvPr>
            <p:ph type="subTitle" idx="2"/>
          </p:nvPr>
        </p:nvSpPr>
        <p:spPr>
          <a:xfrm>
            <a:off x="7408351" y="3284396"/>
            <a:ext cx="3223200" cy="1768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a:lvl1pPr>
            <a:lvl2pPr lvl="1" rtl="0">
              <a:spcBef>
                <a:spcPts val="0"/>
              </a:spcBef>
              <a:spcAft>
                <a:spcPts val="0"/>
              </a:spcAft>
              <a:buNone/>
              <a:defRPr sz="2400"/>
            </a:lvl2pPr>
            <a:lvl3pPr lvl="2" rtl="0">
              <a:spcBef>
                <a:spcPts val="0"/>
              </a:spcBef>
              <a:spcAft>
                <a:spcPts val="0"/>
              </a:spcAft>
              <a:buNone/>
              <a:defRPr sz="2400"/>
            </a:lvl3pPr>
            <a:lvl4pPr lvl="3" rtl="0">
              <a:spcBef>
                <a:spcPts val="0"/>
              </a:spcBef>
              <a:spcAft>
                <a:spcPts val="0"/>
              </a:spcAft>
              <a:buNone/>
              <a:defRPr sz="2400"/>
            </a:lvl4pPr>
            <a:lvl5pPr lvl="4" rtl="0">
              <a:spcBef>
                <a:spcPts val="0"/>
              </a:spcBef>
              <a:spcAft>
                <a:spcPts val="0"/>
              </a:spcAft>
              <a:buNone/>
              <a:defRPr sz="2400"/>
            </a:lvl5pPr>
            <a:lvl6pPr lvl="5" rtl="0">
              <a:spcBef>
                <a:spcPts val="0"/>
              </a:spcBef>
              <a:spcAft>
                <a:spcPts val="0"/>
              </a:spcAft>
              <a:buNone/>
              <a:defRPr sz="2400"/>
            </a:lvl6pPr>
            <a:lvl7pPr lvl="6" rtl="0">
              <a:spcBef>
                <a:spcPts val="0"/>
              </a:spcBef>
              <a:spcAft>
                <a:spcPts val="0"/>
              </a:spcAft>
              <a:buNone/>
              <a:defRPr sz="2400"/>
            </a:lvl7pPr>
            <a:lvl8pPr lvl="7" rtl="0">
              <a:spcBef>
                <a:spcPts val="0"/>
              </a:spcBef>
              <a:spcAft>
                <a:spcPts val="0"/>
              </a:spcAft>
              <a:buNone/>
              <a:defRPr sz="2400"/>
            </a:lvl8pPr>
            <a:lvl9pPr lvl="8" rtl="0">
              <a:spcBef>
                <a:spcPts val="0"/>
              </a:spcBef>
              <a:spcAft>
                <a:spcPts val="0"/>
              </a:spcAft>
              <a:buNone/>
              <a:defRPr sz="2400"/>
            </a:lvl9pPr>
          </a:lstStyle>
          <a:p>
            <a:endParaRPr/>
          </a:p>
        </p:txBody>
      </p:sp>
      <p:sp>
        <p:nvSpPr>
          <p:cNvPr id="524" name="Google Shape;524;p7"/>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5" name="Google Shape;525;p7"/>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6" name="Google Shape;526;p7"/>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7" name="Google Shape;527;p7"/>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8" name="Google Shape;528;p7"/>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9" name="Google Shape;529;p7"/>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0" name="Google Shape;530;p7"/>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1" name="Google Shape;531;p7"/>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 name="Google Shape;532;p7"/>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3" name="Google Shape;533;p7"/>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4" name="Google Shape;534;p7"/>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5" name="Google Shape;535;p7"/>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6" name="Google Shape;536;p7"/>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7" name="Google Shape;537;p7"/>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8" name="Google Shape;538;p7"/>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7"/>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7"/>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7"/>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7"/>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7"/>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7"/>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5" name="Google Shape;545;p7"/>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6" name="Google Shape;546;p7"/>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7" name="Google Shape;547;p7"/>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8" name="Google Shape;548;p7"/>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9" name="Google Shape;549;p7"/>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0" name="Google Shape;550;p7"/>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1" name="Google Shape;551;p7"/>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2" name="Google Shape;552;p7"/>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3" name="Google Shape;553;p7"/>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4" name="Google Shape;554;p7"/>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5" name="Google Shape;555;p7"/>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6" name="Google Shape;556;p7"/>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7" name="Google Shape;557;p7"/>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8" name="Google Shape;558;p7"/>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7"/>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0" name="Google Shape;560;p7"/>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7"/>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2" name="Google Shape;562;p7"/>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7"/>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4" name="Google Shape;564;p7"/>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5" name="Google Shape;565;p7"/>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6" name="Google Shape;566;p7"/>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7" name="Google Shape;567;p7"/>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8" name="Google Shape;568;p7"/>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9" name="Google Shape;569;p7"/>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0" name="Google Shape;570;p7"/>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1" name="Google Shape;571;p7"/>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2" name="Google Shape;572;p7"/>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3" name="Google Shape;573;p7"/>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6173088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74"/>
        <p:cNvGrpSpPr/>
        <p:nvPr/>
      </p:nvGrpSpPr>
      <p:grpSpPr>
        <a:xfrm>
          <a:off x="0" y="0"/>
          <a:ext cx="0" cy="0"/>
          <a:chOff x="0" y="0"/>
          <a:chExt cx="0" cy="0"/>
        </a:xfrm>
      </p:grpSpPr>
      <p:grpSp>
        <p:nvGrpSpPr>
          <p:cNvPr id="575" name="Google Shape;575;p8"/>
          <p:cNvGrpSpPr/>
          <p:nvPr/>
        </p:nvGrpSpPr>
        <p:grpSpPr>
          <a:xfrm>
            <a:off x="527859" y="292693"/>
            <a:ext cx="11358487" cy="6384375"/>
            <a:chOff x="395894" y="219519"/>
            <a:chExt cx="8518865" cy="4788281"/>
          </a:xfrm>
        </p:grpSpPr>
        <p:sp>
          <p:nvSpPr>
            <p:cNvPr id="576" name="Google Shape;576;p8"/>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7" name="Google Shape;577;p8"/>
            <p:cNvGrpSpPr/>
            <p:nvPr/>
          </p:nvGrpSpPr>
          <p:grpSpPr>
            <a:xfrm>
              <a:off x="8341543" y="2282008"/>
              <a:ext cx="569676" cy="380612"/>
              <a:chOff x="8341543" y="2282008"/>
              <a:chExt cx="569676" cy="380612"/>
            </a:xfrm>
          </p:grpSpPr>
          <p:sp>
            <p:nvSpPr>
              <p:cNvPr id="578" name="Google Shape;578;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0" name="Google Shape;580;p8"/>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1" name="Google Shape;581;p8"/>
            <p:cNvGrpSpPr/>
            <p:nvPr/>
          </p:nvGrpSpPr>
          <p:grpSpPr>
            <a:xfrm>
              <a:off x="8341543" y="1721094"/>
              <a:ext cx="569676" cy="380612"/>
              <a:chOff x="8341543" y="1721094"/>
              <a:chExt cx="569676" cy="380612"/>
            </a:xfrm>
          </p:grpSpPr>
          <p:sp>
            <p:nvSpPr>
              <p:cNvPr id="582" name="Google Shape;582;p8"/>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8"/>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4" name="Google Shape;584;p8"/>
            <p:cNvGrpSpPr/>
            <p:nvPr/>
          </p:nvGrpSpPr>
          <p:grpSpPr>
            <a:xfrm>
              <a:off x="8346273" y="1183592"/>
              <a:ext cx="568486" cy="388014"/>
              <a:chOff x="8346273" y="1183592"/>
              <a:chExt cx="568486" cy="388014"/>
            </a:xfrm>
          </p:grpSpPr>
          <p:sp>
            <p:nvSpPr>
              <p:cNvPr id="585" name="Google Shape;585;p8"/>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8"/>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7" name="Google Shape;587;p8"/>
            <p:cNvGrpSpPr/>
            <p:nvPr/>
          </p:nvGrpSpPr>
          <p:grpSpPr>
            <a:xfrm>
              <a:off x="8341543" y="606635"/>
              <a:ext cx="569676" cy="388014"/>
              <a:chOff x="8341543" y="606635"/>
              <a:chExt cx="569676" cy="388014"/>
            </a:xfrm>
          </p:grpSpPr>
          <p:sp>
            <p:nvSpPr>
              <p:cNvPr id="588" name="Google Shape;588;p8"/>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8"/>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0" name="Google Shape;590;p8"/>
            <p:cNvGrpSpPr/>
            <p:nvPr/>
          </p:nvGrpSpPr>
          <p:grpSpPr>
            <a:xfrm>
              <a:off x="8341543" y="2842933"/>
              <a:ext cx="569676" cy="380612"/>
              <a:chOff x="8341543" y="2282008"/>
              <a:chExt cx="569676" cy="380612"/>
            </a:xfrm>
          </p:grpSpPr>
          <p:sp>
            <p:nvSpPr>
              <p:cNvPr id="591" name="Google Shape;591;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3" name="Google Shape;593;p8"/>
            <p:cNvGrpSpPr/>
            <p:nvPr/>
          </p:nvGrpSpPr>
          <p:grpSpPr>
            <a:xfrm>
              <a:off x="8341543" y="3403858"/>
              <a:ext cx="569676" cy="380612"/>
              <a:chOff x="8341543" y="2282008"/>
              <a:chExt cx="569676" cy="380612"/>
            </a:xfrm>
          </p:grpSpPr>
          <p:sp>
            <p:nvSpPr>
              <p:cNvPr id="594" name="Google Shape;594;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6" name="Google Shape;596;p8"/>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8"/>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8" name="Google Shape;598;p8"/>
          <p:cNvSpPr txBox="1">
            <a:spLocks noGrp="1"/>
          </p:cNvSpPr>
          <p:nvPr>
            <p:ph type="title"/>
          </p:nvPr>
        </p:nvSpPr>
        <p:spPr>
          <a:xfrm>
            <a:off x="2039400" y="2243400"/>
            <a:ext cx="8113200" cy="963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7200"/>
              <a:buNone/>
              <a:defRPr sz="9600">
                <a:solidFill>
                  <a:schemeClr val="accent1"/>
                </a:solidFill>
              </a:defRPr>
            </a:lvl1pPr>
            <a:lvl2pPr lvl="1" algn="ctr">
              <a:spcBef>
                <a:spcPts val="0"/>
              </a:spcBef>
              <a:spcAft>
                <a:spcPts val="0"/>
              </a:spcAft>
              <a:buClr>
                <a:schemeClr val="accent1"/>
              </a:buClr>
              <a:buSzPts val="7200"/>
              <a:buNone/>
              <a:defRPr sz="9600">
                <a:solidFill>
                  <a:schemeClr val="accent1"/>
                </a:solidFill>
              </a:defRPr>
            </a:lvl2pPr>
            <a:lvl3pPr lvl="2" algn="ctr">
              <a:spcBef>
                <a:spcPts val="0"/>
              </a:spcBef>
              <a:spcAft>
                <a:spcPts val="0"/>
              </a:spcAft>
              <a:buClr>
                <a:schemeClr val="accent1"/>
              </a:buClr>
              <a:buSzPts val="7200"/>
              <a:buNone/>
              <a:defRPr sz="9600">
                <a:solidFill>
                  <a:schemeClr val="accent1"/>
                </a:solidFill>
              </a:defRPr>
            </a:lvl3pPr>
            <a:lvl4pPr lvl="3" algn="ctr">
              <a:spcBef>
                <a:spcPts val="0"/>
              </a:spcBef>
              <a:spcAft>
                <a:spcPts val="0"/>
              </a:spcAft>
              <a:buClr>
                <a:schemeClr val="accent1"/>
              </a:buClr>
              <a:buSzPts val="7200"/>
              <a:buNone/>
              <a:defRPr sz="9600">
                <a:solidFill>
                  <a:schemeClr val="accent1"/>
                </a:solidFill>
              </a:defRPr>
            </a:lvl4pPr>
            <a:lvl5pPr lvl="4" algn="ctr">
              <a:spcBef>
                <a:spcPts val="0"/>
              </a:spcBef>
              <a:spcAft>
                <a:spcPts val="0"/>
              </a:spcAft>
              <a:buClr>
                <a:schemeClr val="accent1"/>
              </a:buClr>
              <a:buSzPts val="7200"/>
              <a:buNone/>
              <a:defRPr sz="9600">
                <a:solidFill>
                  <a:schemeClr val="accent1"/>
                </a:solidFill>
              </a:defRPr>
            </a:lvl5pPr>
            <a:lvl6pPr lvl="5" algn="ctr">
              <a:spcBef>
                <a:spcPts val="0"/>
              </a:spcBef>
              <a:spcAft>
                <a:spcPts val="0"/>
              </a:spcAft>
              <a:buClr>
                <a:schemeClr val="accent1"/>
              </a:buClr>
              <a:buSzPts val="7200"/>
              <a:buNone/>
              <a:defRPr sz="9600">
                <a:solidFill>
                  <a:schemeClr val="accent1"/>
                </a:solidFill>
              </a:defRPr>
            </a:lvl6pPr>
            <a:lvl7pPr lvl="6" algn="ctr">
              <a:spcBef>
                <a:spcPts val="0"/>
              </a:spcBef>
              <a:spcAft>
                <a:spcPts val="0"/>
              </a:spcAft>
              <a:buClr>
                <a:schemeClr val="accent1"/>
              </a:buClr>
              <a:buSzPts val="7200"/>
              <a:buNone/>
              <a:defRPr sz="9600">
                <a:solidFill>
                  <a:schemeClr val="accent1"/>
                </a:solidFill>
              </a:defRPr>
            </a:lvl7pPr>
            <a:lvl8pPr lvl="7" algn="ctr">
              <a:spcBef>
                <a:spcPts val="0"/>
              </a:spcBef>
              <a:spcAft>
                <a:spcPts val="0"/>
              </a:spcAft>
              <a:buClr>
                <a:schemeClr val="accent1"/>
              </a:buClr>
              <a:buSzPts val="7200"/>
              <a:buNone/>
              <a:defRPr sz="9600">
                <a:solidFill>
                  <a:schemeClr val="accent1"/>
                </a:solidFill>
              </a:defRPr>
            </a:lvl8pPr>
            <a:lvl9pPr lvl="8" algn="ctr">
              <a:spcBef>
                <a:spcPts val="0"/>
              </a:spcBef>
              <a:spcAft>
                <a:spcPts val="0"/>
              </a:spcAft>
              <a:buClr>
                <a:schemeClr val="accent1"/>
              </a:buClr>
              <a:buSzPts val="7200"/>
              <a:buNone/>
              <a:defRPr sz="9600">
                <a:solidFill>
                  <a:schemeClr val="accent1"/>
                </a:solidFill>
              </a:defRPr>
            </a:lvl9pPr>
          </a:lstStyle>
          <a:p>
            <a:endParaRPr/>
          </a:p>
        </p:txBody>
      </p:sp>
      <p:sp>
        <p:nvSpPr>
          <p:cNvPr id="599" name="Google Shape;599;p8"/>
          <p:cNvSpPr txBox="1">
            <a:spLocks noGrp="1"/>
          </p:cNvSpPr>
          <p:nvPr>
            <p:ph type="subTitle" idx="1"/>
          </p:nvPr>
        </p:nvSpPr>
        <p:spPr>
          <a:xfrm>
            <a:off x="2046433" y="3207000"/>
            <a:ext cx="8113200" cy="14076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2133"/>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600" name="Google Shape;600;p8"/>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1" name="Google Shape;601;p8"/>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2" name="Google Shape;602;p8"/>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3" name="Google Shape;603;p8"/>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4" name="Google Shape;604;p8"/>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5" name="Google Shape;605;p8"/>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6" name="Google Shape;606;p8"/>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7" name="Google Shape;607;p8"/>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8" name="Google Shape;608;p8"/>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9" name="Google Shape;609;p8"/>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0" name="Google Shape;610;p8"/>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1" name="Google Shape;611;p8"/>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2" name="Google Shape;612;p8"/>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3" name="Google Shape;613;p8"/>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4" name="Google Shape;614;p8"/>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5" name="Google Shape;615;p8"/>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6" name="Google Shape;616;p8"/>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7" name="Google Shape;617;p8"/>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8"/>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9" name="Google Shape;619;p8"/>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8"/>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1" name="Google Shape;621;p8"/>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2" name="Google Shape;622;p8"/>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3" name="Google Shape;623;p8"/>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8"/>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8"/>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8"/>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8"/>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8"/>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8"/>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8"/>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8"/>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8"/>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8"/>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8"/>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8"/>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8"/>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8"/>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8"/>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8"/>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8"/>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8"/>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8"/>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8"/>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8"/>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8"/>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8"/>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8"/>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8"/>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8"/>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8324593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50"/>
        <p:cNvGrpSpPr/>
        <p:nvPr/>
      </p:nvGrpSpPr>
      <p:grpSpPr>
        <a:xfrm>
          <a:off x="0" y="0"/>
          <a:ext cx="0" cy="0"/>
          <a:chOff x="0" y="0"/>
          <a:chExt cx="0" cy="0"/>
        </a:xfrm>
      </p:grpSpPr>
      <p:grpSp>
        <p:nvGrpSpPr>
          <p:cNvPr id="651" name="Google Shape;651;p9"/>
          <p:cNvGrpSpPr/>
          <p:nvPr/>
        </p:nvGrpSpPr>
        <p:grpSpPr>
          <a:xfrm>
            <a:off x="527859" y="292693"/>
            <a:ext cx="11358487" cy="6384375"/>
            <a:chOff x="395894" y="219519"/>
            <a:chExt cx="8518865" cy="4788281"/>
          </a:xfrm>
        </p:grpSpPr>
        <p:sp>
          <p:nvSpPr>
            <p:cNvPr id="652" name="Google Shape;652;p9"/>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53" name="Google Shape;653;p9"/>
            <p:cNvGrpSpPr/>
            <p:nvPr/>
          </p:nvGrpSpPr>
          <p:grpSpPr>
            <a:xfrm>
              <a:off x="8341543" y="2282008"/>
              <a:ext cx="569676" cy="380612"/>
              <a:chOff x="8341543" y="2282008"/>
              <a:chExt cx="569676" cy="380612"/>
            </a:xfrm>
          </p:grpSpPr>
          <p:sp>
            <p:nvSpPr>
              <p:cNvPr id="654" name="Google Shape;654;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6" name="Google Shape;656;p9"/>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57" name="Google Shape;657;p9"/>
            <p:cNvGrpSpPr/>
            <p:nvPr/>
          </p:nvGrpSpPr>
          <p:grpSpPr>
            <a:xfrm>
              <a:off x="8341543" y="1721094"/>
              <a:ext cx="569676" cy="380612"/>
              <a:chOff x="8341543" y="1721094"/>
              <a:chExt cx="569676" cy="380612"/>
            </a:xfrm>
          </p:grpSpPr>
          <p:sp>
            <p:nvSpPr>
              <p:cNvPr id="658" name="Google Shape;658;p9"/>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9"/>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0" name="Google Shape;660;p9"/>
            <p:cNvGrpSpPr/>
            <p:nvPr/>
          </p:nvGrpSpPr>
          <p:grpSpPr>
            <a:xfrm>
              <a:off x="8346273" y="1183592"/>
              <a:ext cx="568486" cy="388014"/>
              <a:chOff x="8346273" y="1183592"/>
              <a:chExt cx="568486" cy="388014"/>
            </a:xfrm>
          </p:grpSpPr>
          <p:sp>
            <p:nvSpPr>
              <p:cNvPr id="661" name="Google Shape;661;p9"/>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9"/>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3" name="Google Shape;663;p9"/>
            <p:cNvGrpSpPr/>
            <p:nvPr/>
          </p:nvGrpSpPr>
          <p:grpSpPr>
            <a:xfrm>
              <a:off x="8341543" y="606635"/>
              <a:ext cx="569676" cy="388014"/>
              <a:chOff x="8341543" y="606635"/>
              <a:chExt cx="569676" cy="388014"/>
            </a:xfrm>
          </p:grpSpPr>
          <p:sp>
            <p:nvSpPr>
              <p:cNvPr id="664" name="Google Shape;664;p9"/>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9"/>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6" name="Google Shape;666;p9"/>
            <p:cNvGrpSpPr/>
            <p:nvPr/>
          </p:nvGrpSpPr>
          <p:grpSpPr>
            <a:xfrm>
              <a:off x="8341543" y="2842933"/>
              <a:ext cx="569676" cy="380612"/>
              <a:chOff x="8341543" y="2282008"/>
              <a:chExt cx="569676" cy="380612"/>
            </a:xfrm>
          </p:grpSpPr>
          <p:sp>
            <p:nvSpPr>
              <p:cNvPr id="667" name="Google Shape;667;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9" name="Google Shape;669;p9"/>
            <p:cNvGrpSpPr/>
            <p:nvPr/>
          </p:nvGrpSpPr>
          <p:grpSpPr>
            <a:xfrm>
              <a:off x="8341543" y="3403858"/>
              <a:ext cx="569676" cy="380612"/>
              <a:chOff x="8341543" y="2282008"/>
              <a:chExt cx="569676" cy="380612"/>
            </a:xfrm>
          </p:grpSpPr>
          <p:sp>
            <p:nvSpPr>
              <p:cNvPr id="670" name="Google Shape;670;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2" name="Google Shape;672;p9"/>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9"/>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4" name="Google Shape;674;p9"/>
          <p:cNvSpPr txBox="1">
            <a:spLocks noGrp="1"/>
          </p:cNvSpPr>
          <p:nvPr>
            <p:ph type="title"/>
          </p:nvPr>
        </p:nvSpPr>
        <p:spPr>
          <a:xfrm>
            <a:off x="2686400" y="1976933"/>
            <a:ext cx="6819200" cy="185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266"/>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675" name="Google Shape;675;p9"/>
          <p:cNvSpPr txBox="1">
            <a:spLocks noGrp="1"/>
          </p:cNvSpPr>
          <p:nvPr>
            <p:ph type="subTitle" idx="1"/>
          </p:nvPr>
        </p:nvSpPr>
        <p:spPr>
          <a:xfrm>
            <a:off x="3459000" y="3667733"/>
            <a:ext cx="5274000" cy="132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a:lvl1pPr>
            <a:lvl2pPr lvl="1" algn="ctr" rtl="0">
              <a:spcBef>
                <a:spcPts val="0"/>
              </a:spcBef>
              <a:spcAft>
                <a:spcPts val="0"/>
              </a:spcAft>
              <a:buNone/>
              <a:defRPr sz="2400"/>
            </a:lvl2pPr>
            <a:lvl3pPr lvl="2" algn="ctr" rtl="0">
              <a:spcBef>
                <a:spcPts val="0"/>
              </a:spcBef>
              <a:spcAft>
                <a:spcPts val="0"/>
              </a:spcAft>
              <a:buNone/>
              <a:defRPr sz="2400"/>
            </a:lvl3pPr>
            <a:lvl4pPr lvl="3" algn="ctr" rtl="0">
              <a:spcBef>
                <a:spcPts val="0"/>
              </a:spcBef>
              <a:spcAft>
                <a:spcPts val="0"/>
              </a:spcAft>
              <a:buNone/>
              <a:defRPr sz="2400"/>
            </a:lvl4pPr>
            <a:lvl5pPr lvl="4" algn="ctr" rtl="0">
              <a:spcBef>
                <a:spcPts val="0"/>
              </a:spcBef>
              <a:spcAft>
                <a:spcPts val="0"/>
              </a:spcAft>
              <a:buNone/>
              <a:defRPr sz="2400"/>
            </a:lvl5pPr>
            <a:lvl6pPr lvl="5" algn="ctr" rtl="0">
              <a:spcBef>
                <a:spcPts val="0"/>
              </a:spcBef>
              <a:spcAft>
                <a:spcPts val="0"/>
              </a:spcAft>
              <a:buNone/>
              <a:defRPr sz="2400"/>
            </a:lvl6pPr>
            <a:lvl7pPr lvl="6" algn="ctr" rtl="0">
              <a:spcBef>
                <a:spcPts val="0"/>
              </a:spcBef>
              <a:spcAft>
                <a:spcPts val="0"/>
              </a:spcAft>
              <a:buNone/>
              <a:defRPr sz="2400"/>
            </a:lvl7pPr>
            <a:lvl8pPr lvl="7" algn="ctr" rtl="0">
              <a:spcBef>
                <a:spcPts val="0"/>
              </a:spcBef>
              <a:spcAft>
                <a:spcPts val="0"/>
              </a:spcAft>
              <a:buNone/>
              <a:defRPr sz="2400"/>
            </a:lvl8pPr>
            <a:lvl9pPr lvl="8" algn="ctr" rtl="0">
              <a:spcBef>
                <a:spcPts val="0"/>
              </a:spcBef>
              <a:spcAft>
                <a:spcPts val="0"/>
              </a:spcAft>
              <a:buNone/>
              <a:defRPr sz="2400"/>
            </a:lvl9pPr>
          </a:lstStyle>
          <a:p>
            <a:endParaRPr/>
          </a:p>
        </p:txBody>
      </p:sp>
      <p:sp>
        <p:nvSpPr>
          <p:cNvPr id="676" name="Google Shape;676;p9"/>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9"/>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8" name="Google Shape;678;p9"/>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9" name="Google Shape;679;p9"/>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0" name="Google Shape;680;p9"/>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1" name="Google Shape;681;p9"/>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2" name="Google Shape;682;p9"/>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3" name="Google Shape;683;p9"/>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4" name="Google Shape;684;p9"/>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5" name="Google Shape;685;p9"/>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6" name="Google Shape;686;p9"/>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7" name="Google Shape;687;p9"/>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8" name="Google Shape;688;p9"/>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9" name="Google Shape;689;p9"/>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0" name="Google Shape;690;p9"/>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1" name="Google Shape;691;p9"/>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2" name="Google Shape;692;p9"/>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3" name="Google Shape;693;p9"/>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4" name="Google Shape;694;p9"/>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5" name="Google Shape;695;p9"/>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6" name="Google Shape;696;p9"/>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7" name="Google Shape;697;p9"/>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8" name="Google Shape;698;p9"/>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9" name="Google Shape;699;p9"/>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0" name="Google Shape;700;p9"/>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1" name="Google Shape;701;p9"/>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2" name="Google Shape;702;p9"/>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3" name="Google Shape;703;p9"/>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4" name="Google Shape;704;p9"/>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5" name="Google Shape;705;p9"/>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6" name="Google Shape;706;p9"/>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7" name="Google Shape;707;p9"/>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8" name="Google Shape;708;p9"/>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9" name="Google Shape;709;p9"/>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0" name="Google Shape;710;p9"/>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1" name="Google Shape;711;p9"/>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2" name="Google Shape;712;p9"/>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3" name="Google Shape;713;p9"/>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4" name="Google Shape;714;p9"/>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5" name="Google Shape;715;p9"/>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6" name="Google Shape;716;p9"/>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7" name="Google Shape;717;p9"/>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8" name="Google Shape;718;p9"/>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9" name="Google Shape;719;p9"/>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0" name="Google Shape;720;p9"/>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1" name="Google Shape;721;p9"/>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2" name="Google Shape;722;p9"/>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3" name="Google Shape;723;p9"/>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4" name="Google Shape;724;p9"/>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5" name="Google Shape;725;p9"/>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24960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00215-0B95-BD49-B97F-8B510ACD88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35FE76CF-2B7B-BD43-9A69-893D12A96B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3BD6C97D-EFBE-2541-8F14-369F1193F6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69F9A6-CBE2-D348-9107-655D8601A599}"/>
              </a:ext>
            </a:extLst>
          </p:cNvPr>
          <p:cNvSpPr>
            <a:spLocks noGrp="1"/>
          </p:cNvSpPr>
          <p:nvPr>
            <p:ph type="dt" sz="half" idx="10"/>
          </p:nvPr>
        </p:nvSpPr>
        <p:spPr/>
        <p:txBody>
          <a:bodyPr/>
          <a:lstStyle/>
          <a:p>
            <a:fld id="{DE2BE318-94D8-7C4D-83F4-A77B9E872671}" type="datetimeFigureOut">
              <a:rPr lang="en-VN" smtClean="0"/>
              <a:t>03/01/2023</a:t>
            </a:fld>
            <a:endParaRPr lang="en-VN"/>
          </a:p>
        </p:txBody>
      </p:sp>
      <p:sp>
        <p:nvSpPr>
          <p:cNvPr id="6" name="Footer Placeholder 5">
            <a:extLst>
              <a:ext uri="{FF2B5EF4-FFF2-40B4-BE49-F238E27FC236}">
                <a16:creationId xmlns:a16="http://schemas.microsoft.com/office/drawing/2014/main" id="{72990AA4-C913-C845-8896-F831C80027D0}"/>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084BB5EF-6155-9948-8454-18F946823C61}"/>
              </a:ext>
            </a:extLst>
          </p:cNvPr>
          <p:cNvSpPr>
            <a:spLocks noGrp="1"/>
          </p:cNvSpPr>
          <p:nvPr>
            <p:ph type="sldNum" sz="quarter" idx="12"/>
          </p:nvPr>
        </p:nvSpPr>
        <p:spPr/>
        <p:txBody>
          <a:bodyPr/>
          <a:lstStyle/>
          <a:p>
            <a:fld id="{2D35F944-EF2B-1647-9715-CDF33EC1CD9C}" type="slidenum">
              <a:rPr lang="en-VN" smtClean="0"/>
              <a:t>‹#›</a:t>
            </a:fld>
            <a:endParaRPr lang="en-VN"/>
          </a:p>
        </p:txBody>
      </p:sp>
    </p:spTree>
    <p:extLst>
      <p:ext uri="{BB962C8B-B14F-4D97-AF65-F5344CB8AC3E}">
        <p14:creationId xmlns:p14="http://schemas.microsoft.com/office/powerpoint/2010/main" val="38459937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26"/>
        <p:cNvGrpSpPr/>
        <p:nvPr/>
      </p:nvGrpSpPr>
      <p:grpSpPr>
        <a:xfrm>
          <a:off x="0" y="0"/>
          <a:ext cx="0" cy="0"/>
          <a:chOff x="0" y="0"/>
          <a:chExt cx="0" cy="0"/>
        </a:xfrm>
      </p:grpSpPr>
      <p:grpSp>
        <p:nvGrpSpPr>
          <p:cNvPr id="727" name="Google Shape;727;p10"/>
          <p:cNvGrpSpPr/>
          <p:nvPr/>
        </p:nvGrpSpPr>
        <p:grpSpPr>
          <a:xfrm>
            <a:off x="527859" y="292693"/>
            <a:ext cx="11358487" cy="6384375"/>
            <a:chOff x="395894" y="219519"/>
            <a:chExt cx="8518865" cy="4788281"/>
          </a:xfrm>
        </p:grpSpPr>
        <p:sp>
          <p:nvSpPr>
            <p:cNvPr id="728" name="Google Shape;728;p10"/>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29" name="Google Shape;729;p10"/>
            <p:cNvGrpSpPr/>
            <p:nvPr/>
          </p:nvGrpSpPr>
          <p:grpSpPr>
            <a:xfrm>
              <a:off x="8341543" y="2282008"/>
              <a:ext cx="569676" cy="380612"/>
              <a:chOff x="8341543" y="2282008"/>
              <a:chExt cx="569676" cy="380612"/>
            </a:xfrm>
          </p:grpSpPr>
          <p:sp>
            <p:nvSpPr>
              <p:cNvPr id="730" name="Google Shape;730;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2" name="Google Shape;732;p10"/>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33" name="Google Shape;733;p10"/>
            <p:cNvGrpSpPr/>
            <p:nvPr/>
          </p:nvGrpSpPr>
          <p:grpSpPr>
            <a:xfrm>
              <a:off x="8341543" y="1721094"/>
              <a:ext cx="569676" cy="380612"/>
              <a:chOff x="8341543" y="1721094"/>
              <a:chExt cx="569676" cy="380612"/>
            </a:xfrm>
          </p:grpSpPr>
          <p:sp>
            <p:nvSpPr>
              <p:cNvPr id="734" name="Google Shape;734;p10"/>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10"/>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6" name="Google Shape;736;p10"/>
            <p:cNvGrpSpPr/>
            <p:nvPr/>
          </p:nvGrpSpPr>
          <p:grpSpPr>
            <a:xfrm>
              <a:off x="8346273" y="1183592"/>
              <a:ext cx="568486" cy="388014"/>
              <a:chOff x="8346273" y="1183592"/>
              <a:chExt cx="568486" cy="388014"/>
            </a:xfrm>
          </p:grpSpPr>
          <p:sp>
            <p:nvSpPr>
              <p:cNvPr id="737" name="Google Shape;737;p10"/>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10"/>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9" name="Google Shape;739;p10"/>
            <p:cNvGrpSpPr/>
            <p:nvPr/>
          </p:nvGrpSpPr>
          <p:grpSpPr>
            <a:xfrm>
              <a:off x="8341543" y="606635"/>
              <a:ext cx="569676" cy="388014"/>
              <a:chOff x="8341543" y="606635"/>
              <a:chExt cx="569676" cy="388014"/>
            </a:xfrm>
          </p:grpSpPr>
          <p:sp>
            <p:nvSpPr>
              <p:cNvPr id="740" name="Google Shape;740;p10"/>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10"/>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2" name="Google Shape;742;p10"/>
            <p:cNvGrpSpPr/>
            <p:nvPr/>
          </p:nvGrpSpPr>
          <p:grpSpPr>
            <a:xfrm>
              <a:off x="8341543" y="2842933"/>
              <a:ext cx="569676" cy="380612"/>
              <a:chOff x="8341543" y="2282008"/>
              <a:chExt cx="569676" cy="380612"/>
            </a:xfrm>
          </p:grpSpPr>
          <p:sp>
            <p:nvSpPr>
              <p:cNvPr id="743" name="Google Shape;743;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5" name="Google Shape;745;p10"/>
            <p:cNvGrpSpPr/>
            <p:nvPr/>
          </p:nvGrpSpPr>
          <p:grpSpPr>
            <a:xfrm>
              <a:off x="8341543" y="3403858"/>
              <a:ext cx="569676" cy="380612"/>
              <a:chOff x="8341543" y="2282008"/>
              <a:chExt cx="569676" cy="380612"/>
            </a:xfrm>
          </p:grpSpPr>
          <p:sp>
            <p:nvSpPr>
              <p:cNvPr id="746" name="Google Shape;746;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8" name="Google Shape;748;p10"/>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10"/>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0" name="Google Shape;750;p10"/>
          <p:cNvSpPr txBox="1">
            <a:spLocks noGrp="1"/>
          </p:cNvSpPr>
          <p:nvPr>
            <p:ph type="title"/>
          </p:nvPr>
        </p:nvSpPr>
        <p:spPr>
          <a:xfrm>
            <a:off x="4584733" y="2679400"/>
            <a:ext cx="6639200" cy="1499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800"/>
              <a:buNone/>
              <a:defRPr sz="5333"/>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751" name="Google Shape;751;p10"/>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2" name="Google Shape;752;p10"/>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3" name="Google Shape;753;p10"/>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4" name="Google Shape;754;p10"/>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5" name="Google Shape;755;p10"/>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6" name="Google Shape;756;p10"/>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7" name="Google Shape;757;p10"/>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8" name="Google Shape;758;p10"/>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9" name="Google Shape;759;p10"/>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0" name="Google Shape;760;p10"/>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1" name="Google Shape;761;p10"/>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2" name="Google Shape;762;p10"/>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3" name="Google Shape;763;p10"/>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4" name="Google Shape;764;p10"/>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5" name="Google Shape;765;p10"/>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6" name="Google Shape;766;p10"/>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7" name="Google Shape;767;p10"/>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8" name="Google Shape;768;p10"/>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9" name="Google Shape;769;p10"/>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0" name="Google Shape;770;p10"/>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1" name="Google Shape;771;p10"/>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2" name="Google Shape;772;p10"/>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3" name="Google Shape;773;p10"/>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4" name="Google Shape;774;p10"/>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5" name="Google Shape;775;p10"/>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6" name="Google Shape;776;p10"/>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7" name="Google Shape;777;p10"/>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8" name="Google Shape;778;p10"/>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9" name="Google Shape;779;p10"/>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0" name="Google Shape;780;p10"/>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1" name="Google Shape;781;p10"/>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2" name="Google Shape;782;p10"/>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3" name="Google Shape;783;p10"/>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4" name="Google Shape;784;p10"/>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5" name="Google Shape;785;p10"/>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6" name="Google Shape;786;p10"/>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7" name="Google Shape;787;p10"/>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8" name="Google Shape;788;p10"/>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9" name="Google Shape;789;p10"/>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0" name="Google Shape;790;p10"/>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1" name="Google Shape;791;p10"/>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2" name="Google Shape;792;p10"/>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3" name="Google Shape;793;p10"/>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4" name="Google Shape;794;p10"/>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5" name="Google Shape;795;p10"/>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6" name="Google Shape;796;p10"/>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7" name="Google Shape;797;p10"/>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8" name="Google Shape;798;p10"/>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9" name="Google Shape;799;p10"/>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0" name="Google Shape;800;p10"/>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1443379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801"/>
        <p:cNvGrpSpPr/>
        <p:nvPr/>
      </p:nvGrpSpPr>
      <p:grpSpPr>
        <a:xfrm>
          <a:off x="0" y="0"/>
          <a:ext cx="0" cy="0"/>
          <a:chOff x="0" y="0"/>
          <a:chExt cx="0" cy="0"/>
        </a:xfrm>
      </p:grpSpPr>
      <p:grpSp>
        <p:nvGrpSpPr>
          <p:cNvPr id="802" name="Google Shape;802;p11"/>
          <p:cNvGrpSpPr/>
          <p:nvPr/>
        </p:nvGrpSpPr>
        <p:grpSpPr>
          <a:xfrm>
            <a:off x="527859" y="292693"/>
            <a:ext cx="11358487" cy="6384375"/>
            <a:chOff x="395894" y="219519"/>
            <a:chExt cx="8518865" cy="4788281"/>
          </a:xfrm>
        </p:grpSpPr>
        <p:sp>
          <p:nvSpPr>
            <p:cNvPr id="803" name="Google Shape;803;p11"/>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04" name="Google Shape;804;p11"/>
            <p:cNvGrpSpPr/>
            <p:nvPr/>
          </p:nvGrpSpPr>
          <p:grpSpPr>
            <a:xfrm>
              <a:off x="8341543" y="2282008"/>
              <a:ext cx="569676" cy="380612"/>
              <a:chOff x="8341543" y="2282008"/>
              <a:chExt cx="569676" cy="380612"/>
            </a:xfrm>
          </p:grpSpPr>
          <p:sp>
            <p:nvSpPr>
              <p:cNvPr id="805" name="Google Shape;805;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07" name="Google Shape;807;p11"/>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08" name="Google Shape;808;p11"/>
            <p:cNvGrpSpPr/>
            <p:nvPr/>
          </p:nvGrpSpPr>
          <p:grpSpPr>
            <a:xfrm>
              <a:off x="8341543" y="1721094"/>
              <a:ext cx="569676" cy="380612"/>
              <a:chOff x="8341543" y="1721094"/>
              <a:chExt cx="569676" cy="380612"/>
            </a:xfrm>
          </p:grpSpPr>
          <p:sp>
            <p:nvSpPr>
              <p:cNvPr id="809" name="Google Shape;809;p11"/>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11"/>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1" name="Google Shape;811;p11"/>
            <p:cNvGrpSpPr/>
            <p:nvPr/>
          </p:nvGrpSpPr>
          <p:grpSpPr>
            <a:xfrm>
              <a:off x="8346273" y="1183592"/>
              <a:ext cx="568486" cy="388014"/>
              <a:chOff x="8346273" y="1183592"/>
              <a:chExt cx="568486" cy="388014"/>
            </a:xfrm>
          </p:grpSpPr>
          <p:sp>
            <p:nvSpPr>
              <p:cNvPr id="812" name="Google Shape;812;p11"/>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11"/>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4" name="Google Shape;814;p11"/>
            <p:cNvGrpSpPr/>
            <p:nvPr/>
          </p:nvGrpSpPr>
          <p:grpSpPr>
            <a:xfrm>
              <a:off x="8341543" y="606635"/>
              <a:ext cx="569676" cy="388014"/>
              <a:chOff x="8341543" y="606635"/>
              <a:chExt cx="569676" cy="388014"/>
            </a:xfrm>
          </p:grpSpPr>
          <p:sp>
            <p:nvSpPr>
              <p:cNvPr id="815" name="Google Shape;815;p11"/>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11"/>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7" name="Google Shape;817;p11"/>
            <p:cNvGrpSpPr/>
            <p:nvPr/>
          </p:nvGrpSpPr>
          <p:grpSpPr>
            <a:xfrm>
              <a:off x="8341543" y="2842933"/>
              <a:ext cx="569676" cy="380612"/>
              <a:chOff x="8341543" y="2282008"/>
              <a:chExt cx="569676" cy="380612"/>
            </a:xfrm>
          </p:grpSpPr>
          <p:sp>
            <p:nvSpPr>
              <p:cNvPr id="818" name="Google Shape;818;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0" name="Google Shape;820;p11"/>
            <p:cNvGrpSpPr/>
            <p:nvPr/>
          </p:nvGrpSpPr>
          <p:grpSpPr>
            <a:xfrm>
              <a:off x="8341543" y="3403858"/>
              <a:ext cx="569676" cy="380612"/>
              <a:chOff x="8341543" y="2282008"/>
              <a:chExt cx="569676" cy="380612"/>
            </a:xfrm>
          </p:grpSpPr>
          <p:sp>
            <p:nvSpPr>
              <p:cNvPr id="821" name="Google Shape;821;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3" name="Google Shape;823;p11"/>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11"/>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5" name="Google Shape;825;p11"/>
          <p:cNvSpPr txBox="1">
            <a:spLocks noGrp="1"/>
          </p:cNvSpPr>
          <p:nvPr>
            <p:ph type="title" hasCustomPrompt="1"/>
          </p:nvPr>
        </p:nvSpPr>
        <p:spPr>
          <a:xfrm>
            <a:off x="2422484" y="2276784"/>
            <a:ext cx="7348800" cy="18684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1"/>
              </a:buClr>
              <a:buSzPts val="7200"/>
              <a:buNone/>
              <a:defRPr sz="12000">
                <a:solidFill>
                  <a:schemeClr val="accent1"/>
                </a:solidFill>
              </a:defRPr>
            </a:lvl1pPr>
            <a:lvl2pPr lvl="1" algn="ctr">
              <a:spcBef>
                <a:spcPts val="0"/>
              </a:spcBef>
              <a:spcAft>
                <a:spcPts val="0"/>
              </a:spcAft>
              <a:buClr>
                <a:schemeClr val="accent1"/>
              </a:buClr>
              <a:buSzPts val="7200"/>
              <a:buNone/>
              <a:defRPr sz="9600">
                <a:solidFill>
                  <a:schemeClr val="accent1"/>
                </a:solidFill>
              </a:defRPr>
            </a:lvl2pPr>
            <a:lvl3pPr lvl="2" algn="ctr">
              <a:spcBef>
                <a:spcPts val="0"/>
              </a:spcBef>
              <a:spcAft>
                <a:spcPts val="0"/>
              </a:spcAft>
              <a:buClr>
                <a:schemeClr val="accent1"/>
              </a:buClr>
              <a:buSzPts val="7200"/>
              <a:buNone/>
              <a:defRPr sz="9600">
                <a:solidFill>
                  <a:schemeClr val="accent1"/>
                </a:solidFill>
              </a:defRPr>
            </a:lvl3pPr>
            <a:lvl4pPr lvl="3" algn="ctr">
              <a:spcBef>
                <a:spcPts val="0"/>
              </a:spcBef>
              <a:spcAft>
                <a:spcPts val="0"/>
              </a:spcAft>
              <a:buClr>
                <a:schemeClr val="accent1"/>
              </a:buClr>
              <a:buSzPts val="7200"/>
              <a:buNone/>
              <a:defRPr sz="9600">
                <a:solidFill>
                  <a:schemeClr val="accent1"/>
                </a:solidFill>
              </a:defRPr>
            </a:lvl4pPr>
            <a:lvl5pPr lvl="4" algn="ctr">
              <a:spcBef>
                <a:spcPts val="0"/>
              </a:spcBef>
              <a:spcAft>
                <a:spcPts val="0"/>
              </a:spcAft>
              <a:buClr>
                <a:schemeClr val="accent1"/>
              </a:buClr>
              <a:buSzPts val="7200"/>
              <a:buNone/>
              <a:defRPr sz="9600">
                <a:solidFill>
                  <a:schemeClr val="accent1"/>
                </a:solidFill>
              </a:defRPr>
            </a:lvl5pPr>
            <a:lvl6pPr lvl="5" algn="ctr">
              <a:spcBef>
                <a:spcPts val="0"/>
              </a:spcBef>
              <a:spcAft>
                <a:spcPts val="0"/>
              </a:spcAft>
              <a:buClr>
                <a:schemeClr val="accent1"/>
              </a:buClr>
              <a:buSzPts val="7200"/>
              <a:buNone/>
              <a:defRPr sz="9600">
                <a:solidFill>
                  <a:schemeClr val="accent1"/>
                </a:solidFill>
              </a:defRPr>
            </a:lvl6pPr>
            <a:lvl7pPr lvl="6" algn="ctr">
              <a:spcBef>
                <a:spcPts val="0"/>
              </a:spcBef>
              <a:spcAft>
                <a:spcPts val="0"/>
              </a:spcAft>
              <a:buClr>
                <a:schemeClr val="accent1"/>
              </a:buClr>
              <a:buSzPts val="7200"/>
              <a:buNone/>
              <a:defRPr sz="9600">
                <a:solidFill>
                  <a:schemeClr val="accent1"/>
                </a:solidFill>
              </a:defRPr>
            </a:lvl7pPr>
            <a:lvl8pPr lvl="7" algn="ctr">
              <a:spcBef>
                <a:spcPts val="0"/>
              </a:spcBef>
              <a:spcAft>
                <a:spcPts val="0"/>
              </a:spcAft>
              <a:buClr>
                <a:schemeClr val="accent1"/>
              </a:buClr>
              <a:buSzPts val="7200"/>
              <a:buNone/>
              <a:defRPr sz="9600">
                <a:solidFill>
                  <a:schemeClr val="accent1"/>
                </a:solidFill>
              </a:defRPr>
            </a:lvl8pPr>
            <a:lvl9pPr lvl="8" algn="ctr">
              <a:spcBef>
                <a:spcPts val="0"/>
              </a:spcBef>
              <a:spcAft>
                <a:spcPts val="0"/>
              </a:spcAft>
              <a:buClr>
                <a:schemeClr val="accent1"/>
              </a:buClr>
              <a:buSzPts val="7200"/>
              <a:buNone/>
              <a:defRPr sz="9600">
                <a:solidFill>
                  <a:schemeClr val="accent1"/>
                </a:solidFill>
              </a:defRPr>
            </a:lvl9pPr>
          </a:lstStyle>
          <a:p>
            <a:r>
              <a:t>xx%</a:t>
            </a:r>
          </a:p>
        </p:txBody>
      </p:sp>
      <p:sp>
        <p:nvSpPr>
          <p:cNvPr id="826" name="Google Shape;826;p11"/>
          <p:cNvSpPr txBox="1">
            <a:spLocks noGrp="1"/>
          </p:cNvSpPr>
          <p:nvPr>
            <p:ph type="subTitle" idx="1"/>
          </p:nvPr>
        </p:nvSpPr>
        <p:spPr>
          <a:xfrm>
            <a:off x="2420717" y="3962417"/>
            <a:ext cx="7348800" cy="6188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sz="2667"/>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827" name="Google Shape;827;p11"/>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8" name="Google Shape;828;p11"/>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9" name="Google Shape;829;p11"/>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0" name="Google Shape;830;p11"/>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1" name="Google Shape;831;p11"/>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2" name="Google Shape;832;p11"/>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3" name="Google Shape;833;p11"/>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4" name="Google Shape;834;p11"/>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5" name="Google Shape;835;p11"/>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6" name="Google Shape;836;p11"/>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7" name="Google Shape;837;p11"/>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8" name="Google Shape;838;p11"/>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9" name="Google Shape;839;p11"/>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0" name="Google Shape;840;p11"/>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1" name="Google Shape;841;p11"/>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2" name="Google Shape;842;p11"/>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3" name="Google Shape;843;p11"/>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4" name="Google Shape;844;p11"/>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5" name="Google Shape;845;p11"/>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6" name="Google Shape;846;p11"/>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7" name="Google Shape;847;p11"/>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8" name="Google Shape;848;p11"/>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9" name="Google Shape;849;p11"/>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0" name="Google Shape;850;p11"/>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1" name="Google Shape;851;p11"/>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2" name="Google Shape;852;p11"/>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3" name="Google Shape;853;p11"/>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4" name="Google Shape;854;p11"/>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5" name="Google Shape;855;p11"/>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6" name="Google Shape;856;p11"/>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7" name="Google Shape;857;p11"/>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8" name="Google Shape;858;p11"/>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9" name="Google Shape;859;p11"/>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0" name="Google Shape;860;p11"/>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1" name="Google Shape;861;p11"/>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2" name="Google Shape;862;p11"/>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3" name="Google Shape;863;p11"/>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4" name="Google Shape;864;p11"/>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5" name="Google Shape;865;p11"/>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6" name="Google Shape;866;p11"/>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7" name="Google Shape;867;p11"/>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11"/>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9" name="Google Shape;869;p11"/>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0" name="Google Shape;870;p11"/>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1" name="Google Shape;871;p11"/>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2" name="Google Shape;872;p11"/>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3" name="Google Shape;873;p11"/>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4" name="Google Shape;874;p11"/>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11"/>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6" name="Google Shape;876;p11"/>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8542349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77"/>
        <p:cNvGrpSpPr/>
        <p:nvPr/>
      </p:nvGrpSpPr>
      <p:grpSpPr>
        <a:xfrm>
          <a:off x="0" y="0"/>
          <a:ext cx="0" cy="0"/>
          <a:chOff x="0" y="0"/>
          <a:chExt cx="0" cy="0"/>
        </a:xfrm>
      </p:grpSpPr>
    </p:spTree>
    <p:extLst>
      <p:ext uri="{BB962C8B-B14F-4D97-AF65-F5344CB8AC3E}">
        <p14:creationId xmlns:p14="http://schemas.microsoft.com/office/powerpoint/2010/main" val="330113097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able of contents 1">
  <p:cSld name="Table of contents 1">
    <p:spTree>
      <p:nvGrpSpPr>
        <p:cNvPr id="1" name="Shape 878"/>
        <p:cNvGrpSpPr/>
        <p:nvPr/>
      </p:nvGrpSpPr>
      <p:grpSpPr>
        <a:xfrm>
          <a:off x="0" y="0"/>
          <a:ext cx="0" cy="0"/>
          <a:chOff x="0" y="0"/>
          <a:chExt cx="0" cy="0"/>
        </a:xfrm>
      </p:grpSpPr>
      <p:sp>
        <p:nvSpPr>
          <p:cNvPr id="879" name="Google Shape;879;p13"/>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0" name="Google Shape;880;p13"/>
          <p:cNvSpPr/>
          <p:nvPr/>
        </p:nvSpPr>
        <p:spPr>
          <a:xfrm>
            <a:off x="881581" y="292693"/>
            <a:ext cx="10758425"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1" name="Google Shape;881;p13"/>
          <p:cNvSpPr/>
          <p:nvPr/>
        </p:nvSpPr>
        <p:spPr>
          <a:xfrm>
            <a:off x="11122057" y="5930292"/>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82" name="Google Shape;882;p13"/>
          <p:cNvGrpSpPr/>
          <p:nvPr/>
        </p:nvGrpSpPr>
        <p:grpSpPr>
          <a:xfrm>
            <a:off x="11122057" y="3042677"/>
            <a:ext cx="759568" cy="507483"/>
            <a:chOff x="8341543" y="2282008"/>
            <a:chExt cx="569676" cy="380612"/>
          </a:xfrm>
        </p:grpSpPr>
        <p:sp>
          <p:nvSpPr>
            <p:cNvPr id="883" name="Google Shape;883;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5" name="Google Shape;885;p13"/>
          <p:cNvGrpSpPr/>
          <p:nvPr/>
        </p:nvGrpSpPr>
        <p:grpSpPr>
          <a:xfrm>
            <a:off x="11122057" y="2294792"/>
            <a:ext cx="759568" cy="507483"/>
            <a:chOff x="8341543" y="1721094"/>
            <a:chExt cx="569676" cy="380612"/>
          </a:xfrm>
        </p:grpSpPr>
        <p:sp>
          <p:nvSpPr>
            <p:cNvPr id="886" name="Google Shape;886;p1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1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8" name="Google Shape;888;p13"/>
          <p:cNvGrpSpPr/>
          <p:nvPr/>
        </p:nvGrpSpPr>
        <p:grpSpPr>
          <a:xfrm>
            <a:off x="11128364" y="1578123"/>
            <a:ext cx="757981" cy="517352"/>
            <a:chOff x="8346273" y="1183592"/>
            <a:chExt cx="568486" cy="388014"/>
          </a:xfrm>
        </p:grpSpPr>
        <p:sp>
          <p:nvSpPr>
            <p:cNvPr id="889" name="Google Shape;889;p1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1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1" name="Google Shape;891;p13"/>
          <p:cNvGrpSpPr/>
          <p:nvPr/>
        </p:nvGrpSpPr>
        <p:grpSpPr>
          <a:xfrm>
            <a:off x="11122057" y="808847"/>
            <a:ext cx="759568" cy="517352"/>
            <a:chOff x="8341543" y="606635"/>
            <a:chExt cx="569676" cy="388014"/>
          </a:xfrm>
        </p:grpSpPr>
        <p:sp>
          <p:nvSpPr>
            <p:cNvPr id="892" name="Google Shape;892;p1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4" name="Google Shape;894;p13"/>
          <p:cNvGrpSpPr/>
          <p:nvPr/>
        </p:nvGrpSpPr>
        <p:grpSpPr>
          <a:xfrm>
            <a:off x="11122057" y="3790577"/>
            <a:ext cx="759568" cy="507483"/>
            <a:chOff x="8341543" y="2282008"/>
            <a:chExt cx="569676" cy="380612"/>
          </a:xfrm>
        </p:grpSpPr>
        <p:sp>
          <p:nvSpPr>
            <p:cNvPr id="895" name="Google Shape;895;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7" name="Google Shape;897;p13"/>
          <p:cNvGrpSpPr/>
          <p:nvPr/>
        </p:nvGrpSpPr>
        <p:grpSpPr>
          <a:xfrm>
            <a:off x="11122057" y="4538477"/>
            <a:ext cx="759568" cy="507483"/>
            <a:chOff x="8341543" y="2282008"/>
            <a:chExt cx="569676" cy="380612"/>
          </a:xfrm>
        </p:grpSpPr>
        <p:sp>
          <p:nvSpPr>
            <p:cNvPr id="898" name="Google Shape;898;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00" name="Google Shape;900;p13"/>
          <p:cNvSpPr/>
          <p:nvPr/>
        </p:nvSpPr>
        <p:spPr>
          <a:xfrm>
            <a:off x="11122057" y="5823925"/>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1" name="Google Shape;901;p13"/>
          <p:cNvSpPr/>
          <p:nvPr/>
        </p:nvSpPr>
        <p:spPr>
          <a:xfrm>
            <a:off x="527859" y="292693"/>
            <a:ext cx="10737917" cy="638437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2" name="Google Shape;902;p13"/>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3" name="Google Shape;903;p13"/>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4" name="Google Shape;904;p13"/>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5" name="Google Shape;905;p13"/>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6" name="Google Shape;906;p13"/>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7" name="Google Shape;907;p13"/>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8" name="Google Shape;908;p13"/>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9" name="Google Shape;909;p13"/>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0" name="Google Shape;910;p13"/>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1" name="Google Shape;911;p13"/>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2" name="Google Shape;912;p13"/>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3" name="Google Shape;913;p13"/>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4" name="Google Shape;914;p13"/>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5" name="Google Shape;915;p13"/>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6" name="Google Shape;916;p13"/>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7" name="Google Shape;917;p13"/>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8" name="Google Shape;918;p13"/>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9" name="Google Shape;919;p13"/>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0" name="Google Shape;920;p13"/>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1" name="Google Shape;921;p13"/>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2" name="Google Shape;922;p13"/>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3" name="Google Shape;923;p13"/>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4" name="Google Shape;924;p13"/>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5" name="Google Shape;925;p13"/>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6" name="Google Shape;926;p13"/>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7" name="Google Shape;927;p13"/>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8" name="Google Shape;928;p13"/>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9" name="Google Shape;929;p13"/>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0" name="Google Shape;930;p13"/>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1" name="Google Shape;931;p13"/>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2" name="Google Shape;932;p13"/>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3" name="Google Shape;933;p13"/>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4" name="Google Shape;934;p13"/>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5" name="Google Shape;935;p13"/>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6" name="Google Shape;936;p13"/>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7" name="Google Shape;937;p13"/>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8" name="Google Shape;938;p13"/>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9" name="Google Shape;939;p13"/>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0" name="Google Shape;940;p13"/>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1" name="Google Shape;941;p13"/>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2" name="Google Shape;942;p13"/>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3" name="Google Shape;943;p13"/>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4" name="Google Shape;944;p13"/>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5" name="Google Shape;945;p13"/>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6" name="Google Shape;946;p13"/>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7" name="Google Shape;947;p13"/>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8" name="Google Shape;948;p13"/>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9" name="Google Shape;949;p13"/>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0" name="Google Shape;950;p13"/>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1" name="Google Shape;951;p13"/>
          <p:cNvSpPr/>
          <p:nvPr/>
        </p:nvSpPr>
        <p:spPr>
          <a:xfrm>
            <a:off x="305201" y="180913"/>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2" name="Google Shape;952;p13"/>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3" name="Google Shape;953;p13"/>
          <p:cNvSpPr txBox="1">
            <a:spLocks noGrp="1"/>
          </p:cNvSpPr>
          <p:nvPr>
            <p:ph type="title"/>
          </p:nvPr>
        </p:nvSpPr>
        <p:spPr>
          <a:xfrm>
            <a:off x="958333" y="584416"/>
            <a:ext cx="1027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954" name="Google Shape;954;p13">
            <a:hlinkClick r:id="rId2" action="ppaction://hlinksldjump"/>
          </p:cNvPr>
          <p:cNvSpPr txBox="1">
            <a:spLocks noGrp="1"/>
          </p:cNvSpPr>
          <p:nvPr>
            <p:ph type="subTitle" idx="1"/>
          </p:nvPr>
        </p:nvSpPr>
        <p:spPr>
          <a:xfrm>
            <a:off x="2395791" y="1639600"/>
            <a:ext cx="3638400" cy="529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55" name="Google Shape;955;p13"/>
          <p:cNvSpPr txBox="1">
            <a:spLocks noGrp="1"/>
          </p:cNvSpPr>
          <p:nvPr>
            <p:ph type="subTitle" idx="2"/>
          </p:nvPr>
        </p:nvSpPr>
        <p:spPr>
          <a:xfrm>
            <a:off x="2394712" y="2056420"/>
            <a:ext cx="3640000" cy="7592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56" name="Google Shape;956;p13">
            <a:hlinkClick r:id="rId2" action="ppaction://hlinksldjump"/>
          </p:cNvPr>
          <p:cNvSpPr txBox="1">
            <a:spLocks noGrp="1"/>
          </p:cNvSpPr>
          <p:nvPr>
            <p:ph type="title" idx="3" hasCustomPrompt="1"/>
          </p:nvPr>
        </p:nvSpPr>
        <p:spPr>
          <a:xfrm>
            <a:off x="1577287" y="2059196"/>
            <a:ext cx="843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57" name="Google Shape;957;p13"/>
          <p:cNvSpPr txBox="1">
            <a:spLocks noGrp="1"/>
          </p:cNvSpPr>
          <p:nvPr>
            <p:ph type="subTitle" idx="4"/>
          </p:nvPr>
        </p:nvSpPr>
        <p:spPr>
          <a:xfrm>
            <a:off x="2399601" y="3230229"/>
            <a:ext cx="36492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58" name="Google Shape;958;p13"/>
          <p:cNvSpPr txBox="1">
            <a:spLocks noGrp="1"/>
          </p:cNvSpPr>
          <p:nvPr>
            <p:ph type="subTitle" idx="5"/>
          </p:nvPr>
        </p:nvSpPr>
        <p:spPr>
          <a:xfrm>
            <a:off x="2392816" y="3649817"/>
            <a:ext cx="36452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59" name="Google Shape;959;p13"/>
          <p:cNvSpPr txBox="1">
            <a:spLocks noGrp="1"/>
          </p:cNvSpPr>
          <p:nvPr>
            <p:ph type="title" idx="6" hasCustomPrompt="1"/>
          </p:nvPr>
        </p:nvSpPr>
        <p:spPr>
          <a:xfrm>
            <a:off x="1578504" y="3675477"/>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60" name="Google Shape;960;p13"/>
          <p:cNvSpPr txBox="1">
            <a:spLocks noGrp="1"/>
          </p:cNvSpPr>
          <p:nvPr>
            <p:ph type="subTitle" idx="7"/>
          </p:nvPr>
        </p:nvSpPr>
        <p:spPr>
          <a:xfrm>
            <a:off x="2401775" y="4822861"/>
            <a:ext cx="36400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61" name="Google Shape;961;p13"/>
          <p:cNvSpPr txBox="1">
            <a:spLocks noGrp="1"/>
          </p:cNvSpPr>
          <p:nvPr>
            <p:ph type="subTitle" idx="8"/>
          </p:nvPr>
        </p:nvSpPr>
        <p:spPr>
          <a:xfrm>
            <a:off x="2392816" y="5243275"/>
            <a:ext cx="36452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2" name="Google Shape;962;p13"/>
          <p:cNvSpPr txBox="1">
            <a:spLocks noGrp="1"/>
          </p:cNvSpPr>
          <p:nvPr>
            <p:ph type="title" idx="9" hasCustomPrompt="1"/>
          </p:nvPr>
        </p:nvSpPr>
        <p:spPr>
          <a:xfrm>
            <a:off x="1578504" y="5234893"/>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63" name="Google Shape;963;p13"/>
          <p:cNvSpPr txBox="1">
            <a:spLocks noGrp="1"/>
          </p:cNvSpPr>
          <p:nvPr>
            <p:ph type="subTitle" idx="13"/>
          </p:nvPr>
        </p:nvSpPr>
        <p:spPr>
          <a:xfrm>
            <a:off x="6958577" y="1642000"/>
            <a:ext cx="36560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64" name="Google Shape;964;p13"/>
          <p:cNvSpPr txBox="1">
            <a:spLocks noGrp="1"/>
          </p:cNvSpPr>
          <p:nvPr>
            <p:ph type="subTitle" idx="14"/>
          </p:nvPr>
        </p:nvSpPr>
        <p:spPr>
          <a:xfrm>
            <a:off x="6949579" y="2054220"/>
            <a:ext cx="36560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5" name="Google Shape;965;p13"/>
          <p:cNvSpPr txBox="1">
            <a:spLocks noGrp="1"/>
          </p:cNvSpPr>
          <p:nvPr>
            <p:ph type="title" idx="15" hasCustomPrompt="1"/>
          </p:nvPr>
        </p:nvSpPr>
        <p:spPr>
          <a:xfrm>
            <a:off x="6161423" y="2060396"/>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66" name="Google Shape;966;p13"/>
          <p:cNvSpPr txBox="1">
            <a:spLocks noGrp="1"/>
          </p:cNvSpPr>
          <p:nvPr>
            <p:ph type="subTitle" idx="16"/>
          </p:nvPr>
        </p:nvSpPr>
        <p:spPr>
          <a:xfrm>
            <a:off x="6958577" y="3230229"/>
            <a:ext cx="36560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67" name="Google Shape;967;p13"/>
          <p:cNvSpPr txBox="1">
            <a:spLocks noGrp="1"/>
          </p:cNvSpPr>
          <p:nvPr>
            <p:ph type="subTitle" idx="17"/>
          </p:nvPr>
        </p:nvSpPr>
        <p:spPr>
          <a:xfrm>
            <a:off x="6949584" y="3649817"/>
            <a:ext cx="36560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8" name="Google Shape;968;p13"/>
          <p:cNvSpPr txBox="1">
            <a:spLocks noGrp="1"/>
          </p:cNvSpPr>
          <p:nvPr>
            <p:ph type="title" idx="18" hasCustomPrompt="1"/>
          </p:nvPr>
        </p:nvSpPr>
        <p:spPr>
          <a:xfrm>
            <a:off x="6161423" y="3675477"/>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69" name="Google Shape;969;p13"/>
          <p:cNvSpPr txBox="1">
            <a:spLocks noGrp="1"/>
          </p:cNvSpPr>
          <p:nvPr>
            <p:ph type="subTitle" idx="19"/>
          </p:nvPr>
        </p:nvSpPr>
        <p:spPr>
          <a:xfrm>
            <a:off x="6958577" y="4822861"/>
            <a:ext cx="36560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70" name="Google Shape;970;p13"/>
          <p:cNvSpPr txBox="1">
            <a:spLocks noGrp="1"/>
          </p:cNvSpPr>
          <p:nvPr>
            <p:ph type="subTitle" idx="20"/>
          </p:nvPr>
        </p:nvSpPr>
        <p:spPr>
          <a:xfrm>
            <a:off x="6949584" y="5243275"/>
            <a:ext cx="36560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71" name="Google Shape;971;p13"/>
          <p:cNvSpPr txBox="1">
            <a:spLocks noGrp="1"/>
          </p:cNvSpPr>
          <p:nvPr>
            <p:ph type="title" idx="21" hasCustomPrompt="1"/>
          </p:nvPr>
        </p:nvSpPr>
        <p:spPr>
          <a:xfrm>
            <a:off x="6161423" y="5234893"/>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grpSp>
        <p:nvGrpSpPr>
          <p:cNvPr id="972" name="Google Shape;972;p13"/>
          <p:cNvGrpSpPr/>
          <p:nvPr/>
        </p:nvGrpSpPr>
        <p:grpSpPr>
          <a:xfrm>
            <a:off x="1417667" y="1108234"/>
            <a:ext cx="592367" cy="531367"/>
            <a:chOff x="2495125" y="2142250"/>
            <a:chExt cx="444275" cy="398525"/>
          </a:xfrm>
        </p:grpSpPr>
        <p:sp>
          <p:nvSpPr>
            <p:cNvPr id="973" name="Google Shape;973;p1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1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75" name="Google Shape;975;p13"/>
          <p:cNvGrpSpPr/>
          <p:nvPr/>
        </p:nvGrpSpPr>
        <p:grpSpPr>
          <a:xfrm>
            <a:off x="10419001" y="5951667"/>
            <a:ext cx="388500" cy="375167"/>
            <a:chOff x="3243875" y="2372825"/>
            <a:chExt cx="291375" cy="281375"/>
          </a:xfrm>
        </p:grpSpPr>
        <p:sp>
          <p:nvSpPr>
            <p:cNvPr id="976" name="Google Shape;976;p1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1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1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1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1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1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1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1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1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1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6" name="Google Shape;986;p13"/>
          <p:cNvGrpSpPr/>
          <p:nvPr/>
        </p:nvGrpSpPr>
        <p:grpSpPr>
          <a:xfrm>
            <a:off x="10071401" y="934467"/>
            <a:ext cx="222233" cy="224767"/>
            <a:chOff x="4954425" y="2036375"/>
            <a:chExt cx="166675" cy="168575"/>
          </a:xfrm>
        </p:grpSpPr>
        <p:sp>
          <p:nvSpPr>
            <p:cNvPr id="987" name="Google Shape;987;p1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9" name="Google Shape;989;p13"/>
          <p:cNvSpPr/>
          <p:nvPr/>
        </p:nvSpPr>
        <p:spPr>
          <a:xfrm>
            <a:off x="2503401" y="718733"/>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13"/>
          <p:cNvSpPr/>
          <p:nvPr/>
        </p:nvSpPr>
        <p:spPr>
          <a:xfrm>
            <a:off x="10958000" y="542000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3031511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991"/>
        <p:cNvGrpSpPr/>
        <p:nvPr/>
      </p:nvGrpSpPr>
      <p:grpSpPr>
        <a:xfrm>
          <a:off x="0" y="0"/>
          <a:ext cx="0" cy="0"/>
          <a:chOff x="0" y="0"/>
          <a:chExt cx="0" cy="0"/>
        </a:xfrm>
      </p:grpSpPr>
      <p:grpSp>
        <p:nvGrpSpPr>
          <p:cNvPr id="992" name="Google Shape;992;p14"/>
          <p:cNvGrpSpPr/>
          <p:nvPr/>
        </p:nvGrpSpPr>
        <p:grpSpPr>
          <a:xfrm>
            <a:off x="527859" y="292693"/>
            <a:ext cx="11358487" cy="6384375"/>
            <a:chOff x="395894" y="219519"/>
            <a:chExt cx="8518865" cy="4788281"/>
          </a:xfrm>
        </p:grpSpPr>
        <p:sp>
          <p:nvSpPr>
            <p:cNvPr id="993"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94" name="Google Shape;994;p14"/>
            <p:cNvGrpSpPr/>
            <p:nvPr/>
          </p:nvGrpSpPr>
          <p:grpSpPr>
            <a:xfrm>
              <a:off x="8341543" y="2282008"/>
              <a:ext cx="569676" cy="380612"/>
              <a:chOff x="8341543" y="2282008"/>
              <a:chExt cx="569676" cy="380612"/>
            </a:xfrm>
          </p:grpSpPr>
          <p:sp>
            <p:nvSpPr>
              <p:cNvPr id="995"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7"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98" name="Google Shape;998;p14"/>
            <p:cNvGrpSpPr/>
            <p:nvPr/>
          </p:nvGrpSpPr>
          <p:grpSpPr>
            <a:xfrm>
              <a:off x="8341543" y="1721094"/>
              <a:ext cx="569676" cy="380612"/>
              <a:chOff x="8341543" y="1721094"/>
              <a:chExt cx="569676" cy="380612"/>
            </a:xfrm>
          </p:grpSpPr>
          <p:sp>
            <p:nvSpPr>
              <p:cNvPr id="999"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1" name="Google Shape;1001;p14"/>
            <p:cNvGrpSpPr/>
            <p:nvPr/>
          </p:nvGrpSpPr>
          <p:grpSpPr>
            <a:xfrm>
              <a:off x="8346273" y="1183592"/>
              <a:ext cx="568486" cy="388014"/>
              <a:chOff x="8346273" y="1183592"/>
              <a:chExt cx="568486" cy="388014"/>
            </a:xfrm>
          </p:grpSpPr>
          <p:sp>
            <p:nvSpPr>
              <p:cNvPr id="1002"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4" name="Google Shape;1004;p14"/>
            <p:cNvGrpSpPr/>
            <p:nvPr/>
          </p:nvGrpSpPr>
          <p:grpSpPr>
            <a:xfrm>
              <a:off x="8341543" y="606635"/>
              <a:ext cx="569676" cy="388014"/>
              <a:chOff x="8341543" y="606635"/>
              <a:chExt cx="569676" cy="388014"/>
            </a:xfrm>
          </p:grpSpPr>
          <p:sp>
            <p:nvSpPr>
              <p:cNvPr id="1005"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7" name="Google Shape;1007;p14"/>
            <p:cNvGrpSpPr/>
            <p:nvPr/>
          </p:nvGrpSpPr>
          <p:grpSpPr>
            <a:xfrm>
              <a:off x="8341543" y="2842933"/>
              <a:ext cx="569676" cy="380612"/>
              <a:chOff x="8341543" y="2282008"/>
              <a:chExt cx="569676" cy="380612"/>
            </a:xfrm>
          </p:grpSpPr>
          <p:sp>
            <p:nvSpPr>
              <p:cNvPr id="1008"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0" name="Google Shape;1010;p14"/>
            <p:cNvGrpSpPr/>
            <p:nvPr/>
          </p:nvGrpSpPr>
          <p:grpSpPr>
            <a:xfrm>
              <a:off x="8341543" y="3403858"/>
              <a:ext cx="569676" cy="380612"/>
              <a:chOff x="8341543" y="2282008"/>
              <a:chExt cx="569676" cy="380612"/>
            </a:xfrm>
          </p:grpSpPr>
          <p:sp>
            <p:nvSpPr>
              <p:cNvPr id="1011"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3"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5" name="Google Shape;1015;p14"/>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016" name="Google Shape;1016;p14"/>
          <p:cNvGrpSpPr/>
          <p:nvPr/>
        </p:nvGrpSpPr>
        <p:grpSpPr>
          <a:xfrm>
            <a:off x="1033401" y="6048867"/>
            <a:ext cx="592367" cy="531367"/>
            <a:chOff x="2495125" y="2142250"/>
            <a:chExt cx="444275" cy="398525"/>
          </a:xfrm>
        </p:grpSpPr>
        <p:sp>
          <p:nvSpPr>
            <p:cNvPr id="1017" name="Google Shape;1017;p14"/>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14"/>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9" name="Google Shape;1019;p14"/>
          <p:cNvGrpSpPr/>
          <p:nvPr/>
        </p:nvGrpSpPr>
        <p:grpSpPr>
          <a:xfrm>
            <a:off x="9654334" y="531134"/>
            <a:ext cx="388500" cy="375167"/>
            <a:chOff x="3243875" y="2372825"/>
            <a:chExt cx="291375" cy="281375"/>
          </a:xfrm>
        </p:grpSpPr>
        <p:sp>
          <p:nvSpPr>
            <p:cNvPr id="1020" name="Google Shape;1020;p1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1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1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1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1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1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1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1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1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1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0" name="Google Shape;1030;p14"/>
          <p:cNvGrpSpPr/>
          <p:nvPr/>
        </p:nvGrpSpPr>
        <p:grpSpPr>
          <a:xfrm>
            <a:off x="10756001" y="1352051"/>
            <a:ext cx="222233" cy="224767"/>
            <a:chOff x="4954425" y="2036375"/>
            <a:chExt cx="166675" cy="168575"/>
          </a:xfrm>
        </p:grpSpPr>
        <p:sp>
          <p:nvSpPr>
            <p:cNvPr id="1031" name="Google Shape;1031;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3" name="Google Shape;1033;p14"/>
          <p:cNvSpPr/>
          <p:nvPr/>
        </p:nvSpPr>
        <p:spPr>
          <a:xfrm>
            <a:off x="2064234" y="6364967"/>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4" name="Google Shape;1034;p14"/>
          <p:cNvSpPr/>
          <p:nvPr/>
        </p:nvSpPr>
        <p:spPr>
          <a:xfrm>
            <a:off x="10613567" y="5869085"/>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35" name="Google Shape;1035;p14"/>
          <p:cNvGrpSpPr/>
          <p:nvPr/>
        </p:nvGrpSpPr>
        <p:grpSpPr>
          <a:xfrm>
            <a:off x="1033401" y="5644334"/>
            <a:ext cx="222233" cy="224767"/>
            <a:chOff x="4954425" y="2036375"/>
            <a:chExt cx="166675" cy="168575"/>
          </a:xfrm>
        </p:grpSpPr>
        <p:sp>
          <p:nvSpPr>
            <p:cNvPr id="1036" name="Google Shape;1036;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8" name="Google Shape;1038;p14"/>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9" name="Google Shape;1039;p14"/>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0" name="Google Shape;1040;p14"/>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1" name="Google Shape;1041;p14"/>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2" name="Google Shape;1042;p14"/>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3" name="Google Shape;1043;p14"/>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4" name="Google Shape;1044;p14"/>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5" name="Google Shape;1045;p14"/>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6" name="Google Shape;1046;p14"/>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7" name="Google Shape;1047;p14"/>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8" name="Google Shape;1048;p14"/>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9" name="Google Shape;1049;p14"/>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0" name="Google Shape;1050;p14"/>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1" name="Google Shape;1051;p14"/>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2" name="Google Shape;1052;p14"/>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3" name="Google Shape;1053;p14"/>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4" name="Google Shape;1054;p14"/>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5" name="Google Shape;1055;p14"/>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6" name="Google Shape;1056;p14"/>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7" name="Google Shape;1057;p14"/>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8" name="Google Shape;1058;p14"/>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9" name="Google Shape;1059;p14"/>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0" name="Google Shape;1060;p14"/>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1" name="Google Shape;1061;p14"/>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2" name="Google Shape;1062;p14"/>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3" name="Google Shape;1063;p14"/>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4" name="Google Shape;1064;p14"/>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5" name="Google Shape;1065;p14"/>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6" name="Google Shape;1066;p14"/>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7" name="Google Shape;1067;p14"/>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8" name="Google Shape;1068;p14"/>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9" name="Google Shape;1069;p14"/>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0" name="Google Shape;1070;p14"/>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1" name="Google Shape;1071;p14"/>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2" name="Google Shape;1072;p14"/>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3" name="Google Shape;1073;p14"/>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4" name="Google Shape;1074;p14"/>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5" name="Google Shape;1075;p14"/>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6" name="Google Shape;1076;p14"/>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7" name="Google Shape;1077;p14"/>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8" name="Google Shape;1078;p14"/>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14"/>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14"/>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14"/>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14"/>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14"/>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14"/>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5" name="Google Shape;1085;p14"/>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6" name="Google Shape;1086;p14"/>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7" name="Google Shape;1087;p14"/>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3898620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85"/>
        <p:cNvGrpSpPr/>
        <p:nvPr/>
      </p:nvGrpSpPr>
      <p:grpSpPr>
        <a:xfrm>
          <a:off x="0" y="0"/>
          <a:ext cx="0" cy="0"/>
          <a:chOff x="0" y="0"/>
          <a:chExt cx="0" cy="0"/>
        </a:xfrm>
      </p:grpSpPr>
      <p:grpSp>
        <p:nvGrpSpPr>
          <p:cNvPr id="1186" name="Google Shape;1186;p16"/>
          <p:cNvGrpSpPr/>
          <p:nvPr/>
        </p:nvGrpSpPr>
        <p:grpSpPr>
          <a:xfrm>
            <a:off x="527859" y="292693"/>
            <a:ext cx="11358487" cy="6384375"/>
            <a:chOff x="395894" y="219519"/>
            <a:chExt cx="8518865" cy="4788281"/>
          </a:xfrm>
        </p:grpSpPr>
        <p:sp>
          <p:nvSpPr>
            <p:cNvPr id="1187" name="Google Shape;1187;p1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88" name="Google Shape;1188;p16"/>
            <p:cNvGrpSpPr/>
            <p:nvPr/>
          </p:nvGrpSpPr>
          <p:grpSpPr>
            <a:xfrm>
              <a:off x="8341543" y="2282008"/>
              <a:ext cx="569676" cy="380612"/>
              <a:chOff x="8341543" y="2282008"/>
              <a:chExt cx="569676" cy="380612"/>
            </a:xfrm>
          </p:grpSpPr>
          <p:sp>
            <p:nvSpPr>
              <p:cNvPr id="1189" name="Google Shape;1189;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1" name="Google Shape;1191;p1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92" name="Google Shape;1192;p16"/>
            <p:cNvGrpSpPr/>
            <p:nvPr/>
          </p:nvGrpSpPr>
          <p:grpSpPr>
            <a:xfrm>
              <a:off x="8341543" y="1721094"/>
              <a:ext cx="569676" cy="380612"/>
              <a:chOff x="8341543" y="1721094"/>
              <a:chExt cx="569676" cy="380612"/>
            </a:xfrm>
          </p:grpSpPr>
          <p:sp>
            <p:nvSpPr>
              <p:cNvPr id="1193" name="Google Shape;1193;p1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1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5" name="Google Shape;1195;p16"/>
            <p:cNvGrpSpPr/>
            <p:nvPr/>
          </p:nvGrpSpPr>
          <p:grpSpPr>
            <a:xfrm>
              <a:off x="8346273" y="1183592"/>
              <a:ext cx="568486" cy="388014"/>
              <a:chOff x="8346273" y="1183592"/>
              <a:chExt cx="568486" cy="388014"/>
            </a:xfrm>
          </p:grpSpPr>
          <p:sp>
            <p:nvSpPr>
              <p:cNvPr id="1196" name="Google Shape;1196;p1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1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8" name="Google Shape;1198;p16"/>
            <p:cNvGrpSpPr/>
            <p:nvPr/>
          </p:nvGrpSpPr>
          <p:grpSpPr>
            <a:xfrm>
              <a:off x="8341543" y="606635"/>
              <a:ext cx="569676" cy="388014"/>
              <a:chOff x="8341543" y="606635"/>
              <a:chExt cx="569676" cy="388014"/>
            </a:xfrm>
          </p:grpSpPr>
          <p:sp>
            <p:nvSpPr>
              <p:cNvPr id="1199" name="Google Shape;1199;p1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1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1" name="Google Shape;1201;p16"/>
            <p:cNvGrpSpPr/>
            <p:nvPr/>
          </p:nvGrpSpPr>
          <p:grpSpPr>
            <a:xfrm>
              <a:off x="8341543" y="2842933"/>
              <a:ext cx="569676" cy="380612"/>
              <a:chOff x="8341543" y="2282008"/>
              <a:chExt cx="569676" cy="380612"/>
            </a:xfrm>
          </p:grpSpPr>
          <p:sp>
            <p:nvSpPr>
              <p:cNvPr id="1202" name="Google Shape;1202;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4" name="Google Shape;1204;p16"/>
            <p:cNvGrpSpPr/>
            <p:nvPr/>
          </p:nvGrpSpPr>
          <p:grpSpPr>
            <a:xfrm>
              <a:off x="8341543" y="3403858"/>
              <a:ext cx="569676" cy="380612"/>
              <a:chOff x="8341543" y="2282008"/>
              <a:chExt cx="569676" cy="380612"/>
            </a:xfrm>
          </p:grpSpPr>
          <p:sp>
            <p:nvSpPr>
              <p:cNvPr id="1205" name="Google Shape;1205;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7" name="Google Shape;1207;p1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1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9" name="Google Shape;1209;p16"/>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0" name="Google Shape;1210;p16"/>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1" name="Google Shape;1211;p16"/>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2" name="Google Shape;1212;p16"/>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3" name="Google Shape;1213;p16"/>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4" name="Google Shape;1214;p16"/>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5" name="Google Shape;1215;p16"/>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6" name="Google Shape;1216;p16"/>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7" name="Google Shape;1217;p16"/>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8" name="Google Shape;1218;p16"/>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9" name="Google Shape;1219;p16"/>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0" name="Google Shape;1220;p16"/>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1" name="Google Shape;1221;p16"/>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2" name="Google Shape;1222;p16"/>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3" name="Google Shape;1223;p16"/>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4" name="Google Shape;1224;p16"/>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5" name="Google Shape;1225;p16"/>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6" name="Google Shape;1226;p16"/>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7" name="Google Shape;1227;p16"/>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8" name="Google Shape;1228;p16"/>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9" name="Google Shape;1229;p16"/>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0" name="Google Shape;1230;p16"/>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1" name="Google Shape;1231;p16"/>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2" name="Google Shape;1232;p16"/>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3" name="Google Shape;1233;p16"/>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4" name="Google Shape;1234;p16"/>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5" name="Google Shape;1235;p16"/>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6" name="Google Shape;1236;p16"/>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7" name="Google Shape;1237;p16"/>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8" name="Google Shape;1238;p16"/>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9" name="Google Shape;1239;p16"/>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0" name="Google Shape;1240;p16"/>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1" name="Google Shape;1241;p16"/>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2" name="Google Shape;1242;p16"/>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3" name="Google Shape;1243;p16"/>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4" name="Google Shape;1244;p16"/>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5" name="Google Shape;1245;p16"/>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6" name="Google Shape;1246;p16"/>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7" name="Google Shape;1247;p16"/>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8" name="Google Shape;1248;p16"/>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9" name="Google Shape;1249;p16"/>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0" name="Google Shape;1250;p16"/>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1" name="Google Shape;1251;p16"/>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2" name="Google Shape;1252;p16"/>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3" name="Google Shape;1253;p16"/>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4" name="Google Shape;1254;p16"/>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5" name="Google Shape;1255;p16"/>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6" name="Google Shape;1256;p16"/>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7" name="Google Shape;1257;p16"/>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8" name="Google Shape;1258;p16"/>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59" name="Google Shape;1259;p16"/>
          <p:cNvGrpSpPr/>
          <p:nvPr/>
        </p:nvGrpSpPr>
        <p:grpSpPr>
          <a:xfrm>
            <a:off x="968285" y="6000567"/>
            <a:ext cx="388500" cy="375167"/>
            <a:chOff x="3243875" y="2372825"/>
            <a:chExt cx="291375" cy="281375"/>
          </a:xfrm>
        </p:grpSpPr>
        <p:sp>
          <p:nvSpPr>
            <p:cNvPr id="1260" name="Google Shape;1260;p1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1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1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1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1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1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1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1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1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1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70" name="Google Shape;1270;p16"/>
          <p:cNvSpPr/>
          <p:nvPr/>
        </p:nvSpPr>
        <p:spPr>
          <a:xfrm>
            <a:off x="9780800" y="677434"/>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71" name="Google Shape;1271;p16"/>
          <p:cNvGrpSpPr/>
          <p:nvPr/>
        </p:nvGrpSpPr>
        <p:grpSpPr>
          <a:xfrm>
            <a:off x="2019934" y="606334"/>
            <a:ext cx="222233" cy="224767"/>
            <a:chOff x="4954425" y="2036375"/>
            <a:chExt cx="166675" cy="168575"/>
          </a:xfrm>
        </p:grpSpPr>
        <p:sp>
          <p:nvSpPr>
            <p:cNvPr id="1272" name="Google Shape;1272;p1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1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74" name="Google Shape;1274;p16"/>
          <p:cNvSpPr/>
          <p:nvPr/>
        </p:nvSpPr>
        <p:spPr>
          <a:xfrm>
            <a:off x="1903933" y="6375718"/>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6614617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371"/>
        <p:cNvGrpSpPr/>
        <p:nvPr/>
      </p:nvGrpSpPr>
      <p:grpSpPr>
        <a:xfrm>
          <a:off x="0" y="0"/>
          <a:ext cx="0" cy="0"/>
          <a:chOff x="0" y="0"/>
          <a:chExt cx="0" cy="0"/>
        </a:xfrm>
      </p:grpSpPr>
      <p:grpSp>
        <p:nvGrpSpPr>
          <p:cNvPr id="1372" name="Google Shape;1372;p18"/>
          <p:cNvGrpSpPr/>
          <p:nvPr/>
        </p:nvGrpSpPr>
        <p:grpSpPr>
          <a:xfrm>
            <a:off x="527859" y="292693"/>
            <a:ext cx="11358487" cy="6384375"/>
            <a:chOff x="395894" y="219519"/>
            <a:chExt cx="8518865" cy="4788281"/>
          </a:xfrm>
        </p:grpSpPr>
        <p:sp>
          <p:nvSpPr>
            <p:cNvPr id="1373" name="Google Shape;1373;p18"/>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74" name="Google Shape;1374;p18"/>
            <p:cNvGrpSpPr/>
            <p:nvPr/>
          </p:nvGrpSpPr>
          <p:grpSpPr>
            <a:xfrm>
              <a:off x="8341543" y="2282008"/>
              <a:ext cx="569676" cy="380612"/>
              <a:chOff x="8341543" y="2282008"/>
              <a:chExt cx="569676" cy="380612"/>
            </a:xfrm>
          </p:grpSpPr>
          <p:sp>
            <p:nvSpPr>
              <p:cNvPr id="1375" name="Google Shape;1375;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7" name="Google Shape;1377;p18"/>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78" name="Google Shape;1378;p18"/>
            <p:cNvGrpSpPr/>
            <p:nvPr/>
          </p:nvGrpSpPr>
          <p:grpSpPr>
            <a:xfrm>
              <a:off x="8341543" y="1721094"/>
              <a:ext cx="569676" cy="380612"/>
              <a:chOff x="8341543" y="1721094"/>
              <a:chExt cx="569676" cy="380612"/>
            </a:xfrm>
          </p:grpSpPr>
          <p:sp>
            <p:nvSpPr>
              <p:cNvPr id="1379" name="Google Shape;1379;p18"/>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18"/>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1" name="Google Shape;1381;p18"/>
            <p:cNvGrpSpPr/>
            <p:nvPr/>
          </p:nvGrpSpPr>
          <p:grpSpPr>
            <a:xfrm>
              <a:off x="8346273" y="1183592"/>
              <a:ext cx="568486" cy="388014"/>
              <a:chOff x="8346273" y="1183592"/>
              <a:chExt cx="568486" cy="388014"/>
            </a:xfrm>
          </p:grpSpPr>
          <p:sp>
            <p:nvSpPr>
              <p:cNvPr id="1382" name="Google Shape;1382;p18"/>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18"/>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4" name="Google Shape;1384;p18"/>
            <p:cNvGrpSpPr/>
            <p:nvPr/>
          </p:nvGrpSpPr>
          <p:grpSpPr>
            <a:xfrm>
              <a:off x="8341543" y="606635"/>
              <a:ext cx="569676" cy="388014"/>
              <a:chOff x="8341543" y="606635"/>
              <a:chExt cx="569676" cy="388014"/>
            </a:xfrm>
          </p:grpSpPr>
          <p:sp>
            <p:nvSpPr>
              <p:cNvPr id="1385" name="Google Shape;1385;p18"/>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18"/>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7" name="Google Shape;1387;p18"/>
            <p:cNvGrpSpPr/>
            <p:nvPr/>
          </p:nvGrpSpPr>
          <p:grpSpPr>
            <a:xfrm>
              <a:off x="8341543" y="2842933"/>
              <a:ext cx="569676" cy="380612"/>
              <a:chOff x="8341543" y="2282008"/>
              <a:chExt cx="569676" cy="380612"/>
            </a:xfrm>
          </p:grpSpPr>
          <p:sp>
            <p:nvSpPr>
              <p:cNvPr id="1388" name="Google Shape;1388;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90" name="Google Shape;1390;p18"/>
            <p:cNvGrpSpPr/>
            <p:nvPr/>
          </p:nvGrpSpPr>
          <p:grpSpPr>
            <a:xfrm>
              <a:off x="8341543" y="3403858"/>
              <a:ext cx="569676" cy="380612"/>
              <a:chOff x="8341543" y="2282008"/>
              <a:chExt cx="569676" cy="380612"/>
            </a:xfrm>
          </p:grpSpPr>
          <p:sp>
            <p:nvSpPr>
              <p:cNvPr id="1391" name="Google Shape;1391;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93" name="Google Shape;1393;p18"/>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18"/>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95" name="Google Shape;1395;p18"/>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6" name="Google Shape;1396;p18"/>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7" name="Google Shape;1397;p18"/>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8" name="Google Shape;1398;p18"/>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9" name="Google Shape;1399;p18"/>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0" name="Google Shape;1400;p18"/>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1" name="Google Shape;1401;p18"/>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2" name="Google Shape;1402;p18"/>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3" name="Google Shape;1403;p18"/>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4" name="Google Shape;1404;p18"/>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5" name="Google Shape;1405;p18"/>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6" name="Google Shape;1406;p18"/>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7" name="Google Shape;1407;p18"/>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8" name="Google Shape;1408;p18"/>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9" name="Google Shape;1409;p18"/>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0" name="Google Shape;1410;p18"/>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1" name="Google Shape;1411;p18"/>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2" name="Google Shape;1412;p18"/>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3" name="Google Shape;1413;p18"/>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4" name="Google Shape;1414;p18"/>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5" name="Google Shape;1415;p18"/>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6" name="Google Shape;1416;p18"/>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7" name="Google Shape;1417;p18"/>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8" name="Google Shape;1418;p18"/>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9" name="Google Shape;1419;p18"/>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0" name="Google Shape;1420;p18"/>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1" name="Google Shape;1421;p18"/>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2" name="Google Shape;1422;p18"/>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3" name="Google Shape;1423;p18"/>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4" name="Google Shape;1424;p18"/>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5" name="Google Shape;1425;p18"/>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6" name="Google Shape;1426;p18"/>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7" name="Google Shape;1427;p18"/>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8" name="Google Shape;1428;p18"/>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9" name="Google Shape;1429;p18"/>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0" name="Google Shape;1430;p18"/>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1" name="Google Shape;1431;p18"/>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2" name="Google Shape;1432;p18"/>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3" name="Google Shape;1433;p18"/>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4" name="Google Shape;1434;p18"/>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5" name="Google Shape;1435;p18"/>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6" name="Google Shape;1436;p18"/>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7" name="Google Shape;1437;p18"/>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8" name="Google Shape;1438;p18"/>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9" name="Google Shape;1439;p18"/>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0" name="Google Shape;1440;p18"/>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1" name="Google Shape;1441;p18"/>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2" name="Google Shape;1442;p18"/>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3" name="Google Shape;1443;p18"/>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4" name="Google Shape;1444;p18"/>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5" name="Google Shape;1445;p18"/>
          <p:cNvSpPr/>
          <p:nvPr/>
        </p:nvSpPr>
        <p:spPr>
          <a:xfrm>
            <a:off x="305201" y="180913"/>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46" name="Google Shape;1446;p18"/>
          <p:cNvGrpSpPr/>
          <p:nvPr/>
        </p:nvGrpSpPr>
        <p:grpSpPr>
          <a:xfrm>
            <a:off x="1417667" y="1108234"/>
            <a:ext cx="592367" cy="531367"/>
            <a:chOff x="2495125" y="2142250"/>
            <a:chExt cx="444275" cy="398525"/>
          </a:xfrm>
        </p:grpSpPr>
        <p:sp>
          <p:nvSpPr>
            <p:cNvPr id="1447" name="Google Shape;1447;p18"/>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8"/>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49" name="Google Shape;1449;p18"/>
          <p:cNvGrpSpPr/>
          <p:nvPr/>
        </p:nvGrpSpPr>
        <p:grpSpPr>
          <a:xfrm>
            <a:off x="10419001" y="5951667"/>
            <a:ext cx="388500" cy="375167"/>
            <a:chOff x="3243875" y="2372825"/>
            <a:chExt cx="291375" cy="281375"/>
          </a:xfrm>
        </p:grpSpPr>
        <p:sp>
          <p:nvSpPr>
            <p:cNvPr id="1450" name="Google Shape;1450;p18"/>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18"/>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18"/>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18"/>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18"/>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18"/>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18"/>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18"/>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18"/>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8"/>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0" name="Google Shape;1460;p18"/>
          <p:cNvGrpSpPr/>
          <p:nvPr/>
        </p:nvGrpSpPr>
        <p:grpSpPr>
          <a:xfrm>
            <a:off x="10071401" y="934467"/>
            <a:ext cx="222233" cy="224767"/>
            <a:chOff x="4954425" y="2036375"/>
            <a:chExt cx="166675" cy="168575"/>
          </a:xfrm>
        </p:grpSpPr>
        <p:sp>
          <p:nvSpPr>
            <p:cNvPr id="1461" name="Google Shape;1461;p18"/>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8"/>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63" name="Google Shape;1463;p18"/>
          <p:cNvSpPr/>
          <p:nvPr/>
        </p:nvSpPr>
        <p:spPr>
          <a:xfrm>
            <a:off x="2503401" y="718733"/>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4" name="Google Shape;1464;p18"/>
          <p:cNvSpPr/>
          <p:nvPr/>
        </p:nvSpPr>
        <p:spPr>
          <a:xfrm>
            <a:off x="10958000" y="542000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085088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880216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F62D29-F9DF-4CB4-B206-D8F79E8D83A1}" type="datetimeFigureOut">
              <a:rPr lang="en-US" smtClean="0"/>
              <a:t>3/1/2023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66C1623-4CBA-4AC4-9BD3-19610F310977}" type="slidenum">
              <a:rPr lang="en-US" smtClean="0"/>
              <a:t>‹#›</a:t>
            </a:fld>
            <a:endParaRPr lang="en-US"/>
          </a:p>
        </p:txBody>
      </p:sp>
    </p:spTree>
    <p:extLst>
      <p:ext uri="{BB962C8B-B14F-4D97-AF65-F5344CB8AC3E}">
        <p14:creationId xmlns:p14="http://schemas.microsoft.com/office/powerpoint/2010/main" val="316755266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4CE5C-BA7B-3746-80FB-129424EF06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35F3635B-AC88-B447-BA5E-55CF7F5EE6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24520FC7-3074-4247-8A85-01DEE432B7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936E5D-1A2C-C949-9DC5-5FCB6EE939D5}"/>
              </a:ext>
            </a:extLst>
          </p:cNvPr>
          <p:cNvSpPr>
            <a:spLocks noGrp="1"/>
          </p:cNvSpPr>
          <p:nvPr>
            <p:ph type="dt" sz="half" idx="10"/>
          </p:nvPr>
        </p:nvSpPr>
        <p:spPr/>
        <p:txBody>
          <a:bodyPr/>
          <a:lstStyle/>
          <a:p>
            <a:fld id="{DE2BE318-94D8-7C4D-83F4-A77B9E872671}" type="datetimeFigureOut">
              <a:rPr lang="en-VN" smtClean="0"/>
              <a:t>03/01/2023</a:t>
            </a:fld>
            <a:endParaRPr lang="en-VN"/>
          </a:p>
        </p:txBody>
      </p:sp>
      <p:sp>
        <p:nvSpPr>
          <p:cNvPr id="6" name="Footer Placeholder 5">
            <a:extLst>
              <a:ext uri="{FF2B5EF4-FFF2-40B4-BE49-F238E27FC236}">
                <a16:creationId xmlns:a16="http://schemas.microsoft.com/office/drawing/2014/main" id="{4A959F6B-21AF-8245-8B3E-940280D8D486}"/>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2D87374F-E1C2-DD46-91B6-F9B39351E97D}"/>
              </a:ext>
            </a:extLst>
          </p:cNvPr>
          <p:cNvSpPr>
            <a:spLocks noGrp="1"/>
          </p:cNvSpPr>
          <p:nvPr>
            <p:ph type="sldNum" sz="quarter" idx="12"/>
          </p:nvPr>
        </p:nvSpPr>
        <p:spPr/>
        <p:txBody>
          <a:bodyPr/>
          <a:lstStyle/>
          <a:p>
            <a:fld id="{2D35F944-EF2B-1647-9715-CDF33EC1CD9C}" type="slidenum">
              <a:rPr lang="en-VN" smtClean="0"/>
              <a:t>‹#›</a:t>
            </a:fld>
            <a:endParaRPr lang="en-VN"/>
          </a:p>
        </p:txBody>
      </p:sp>
    </p:spTree>
    <p:extLst>
      <p:ext uri="{BB962C8B-B14F-4D97-AF65-F5344CB8AC3E}">
        <p14:creationId xmlns:p14="http://schemas.microsoft.com/office/powerpoint/2010/main" val="3818269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5" Type="http://schemas.openxmlformats.org/officeDocument/2006/relationships/slideLayout" Target="../slideLayouts/slideLayout52.xml"/><Relationship Id="rId4" Type="http://schemas.openxmlformats.org/officeDocument/2006/relationships/slideLayout" Target="../slideLayouts/slideLayout51.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theme" Target="../theme/theme6.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6" Type="http://schemas.openxmlformats.org/officeDocument/2006/relationships/theme" Target="../theme/theme7.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88.xml"/><Relationship Id="rId1"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877E37-4AB9-B84A-89F0-1691F2A450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050231BF-9D01-4145-86C0-AD5F200C91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0A25B988-69C0-8449-8CDA-2C2AD04701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2BE318-94D8-7C4D-83F4-A77B9E872671}" type="datetimeFigureOut">
              <a:rPr lang="en-VN" smtClean="0"/>
              <a:t>03/01/2023</a:t>
            </a:fld>
            <a:endParaRPr lang="en-VN"/>
          </a:p>
        </p:txBody>
      </p:sp>
      <p:sp>
        <p:nvSpPr>
          <p:cNvPr id="5" name="Footer Placeholder 4">
            <a:extLst>
              <a:ext uri="{FF2B5EF4-FFF2-40B4-BE49-F238E27FC236}">
                <a16:creationId xmlns:a16="http://schemas.microsoft.com/office/drawing/2014/main" id="{F21AE3C9-85A4-4141-B036-A7D00C045B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88497DAC-A0F3-244D-B496-217A2A96C2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35F944-EF2B-1647-9715-CDF33EC1CD9C}" type="slidenum">
              <a:rPr lang="en-VN" smtClean="0"/>
              <a:t>‹#›</a:t>
            </a:fld>
            <a:endParaRPr lang="en-VN"/>
          </a:p>
        </p:txBody>
      </p:sp>
    </p:spTree>
    <p:extLst>
      <p:ext uri="{BB962C8B-B14F-4D97-AF65-F5344CB8AC3E}">
        <p14:creationId xmlns:p14="http://schemas.microsoft.com/office/powerpoint/2010/main" val="6203958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5"/>
        <p:cNvGrpSpPr/>
        <p:nvPr/>
      </p:nvGrpSpPr>
      <p:grpSpPr>
        <a:xfrm>
          <a:off x="0" y="0"/>
          <a:ext cx="0" cy="0"/>
          <a:chOff x="0" y="0"/>
          <a:chExt cx="0" cy="0"/>
        </a:xfrm>
      </p:grpSpPr>
      <p:sp>
        <p:nvSpPr>
          <p:cNvPr id="336" name="Google Shape;336;p39"/>
          <p:cNvSpPr txBox="1">
            <a:spLocks noGrp="1"/>
          </p:cNvSpPr>
          <p:nvPr>
            <p:ph type="title"/>
          </p:nvPr>
        </p:nvSpPr>
        <p:spPr>
          <a:xfrm>
            <a:off x="950967" y="719333"/>
            <a:ext cx="10290000" cy="1510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hlink"/>
              </a:buClr>
              <a:buSzPts val="2800"/>
              <a:buFont typeface="Rozha One"/>
              <a:buNone/>
              <a:defRPr sz="2800">
                <a:solidFill>
                  <a:schemeClr val="hlink"/>
                </a:solidFill>
                <a:latin typeface="Rozha One"/>
                <a:ea typeface="Rozha One"/>
                <a:cs typeface="Rozha One"/>
                <a:sym typeface="Rozha One"/>
              </a:defRPr>
            </a:lvl1pPr>
            <a:lvl2pPr lvl="1" rtl="0">
              <a:spcBef>
                <a:spcPts val="0"/>
              </a:spcBef>
              <a:spcAft>
                <a:spcPts val="0"/>
              </a:spcAft>
              <a:buClr>
                <a:schemeClr val="hlink"/>
              </a:buClr>
              <a:buSzPts val="3000"/>
              <a:buFont typeface="Barlow Condensed Light"/>
              <a:buNone/>
              <a:defRPr sz="3000">
                <a:solidFill>
                  <a:schemeClr val="hlink"/>
                </a:solidFill>
                <a:latin typeface="Barlow Condensed Light"/>
                <a:ea typeface="Barlow Condensed Light"/>
                <a:cs typeface="Barlow Condensed Light"/>
                <a:sym typeface="Barlow Condensed Light"/>
              </a:defRPr>
            </a:lvl2pPr>
            <a:lvl3pPr lvl="2" rtl="0">
              <a:spcBef>
                <a:spcPts val="0"/>
              </a:spcBef>
              <a:spcAft>
                <a:spcPts val="0"/>
              </a:spcAft>
              <a:buClr>
                <a:schemeClr val="hlink"/>
              </a:buClr>
              <a:buSzPts val="3000"/>
              <a:buFont typeface="Barlow Condensed Light"/>
              <a:buNone/>
              <a:defRPr sz="3000">
                <a:solidFill>
                  <a:schemeClr val="hlink"/>
                </a:solidFill>
                <a:latin typeface="Barlow Condensed Light"/>
                <a:ea typeface="Barlow Condensed Light"/>
                <a:cs typeface="Barlow Condensed Light"/>
                <a:sym typeface="Barlow Condensed Light"/>
              </a:defRPr>
            </a:lvl3pPr>
            <a:lvl4pPr lvl="3" rtl="0">
              <a:spcBef>
                <a:spcPts val="0"/>
              </a:spcBef>
              <a:spcAft>
                <a:spcPts val="0"/>
              </a:spcAft>
              <a:buClr>
                <a:schemeClr val="hlink"/>
              </a:buClr>
              <a:buSzPts val="3000"/>
              <a:buFont typeface="Barlow Condensed Light"/>
              <a:buNone/>
              <a:defRPr sz="3000">
                <a:solidFill>
                  <a:schemeClr val="hlink"/>
                </a:solidFill>
                <a:latin typeface="Barlow Condensed Light"/>
                <a:ea typeface="Barlow Condensed Light"/>
                <a:cs typeface="Barlow Condensed Light"/>
                <a:sym typeface="Barlow Condensed Light"/>
              </a:defRPr>
            </a:lvl4pPr>
            <a:lvl5pPr lvl="4" rtl="0">
              <a:spcBef>
                <a:spcPts val="0"/>
              </a:spcBef>
              <a:spcAft>
                <a:spcPts val="0"/>
              </a:spcAft>
              <a:buClr>
                <a:schemeClr val="hlink"/>
              </a:buClr>
              <a:buSzPts val="3000"/>
              <a:buFont typeface="Barlow Condensed Light"/>
              <a:buNone/>
              <a:defRPr sz="3000">
                <a:solidFill>
                  <a:schemeClr val="hlink"/>
                </a:solidFill>
                <a:latin typeface="Barlow Condensed Light"/>
                <a:ea typeface="Barlow Condensed Light"/>
                <a:cs typeface="Barlow Condensed Light"/>
                <a:sym typeface="Barlow Condensed Light"/>
              </a:defRPr>
            </a:lvl5pPr>
            <a:lvl6pPr lvl="5" rtl="0">
              <a:spcBef>
                <a:spcPts val="0"/>
              </a:spcBef>
              <a:spcAft>
                <a:spcPts val="0"/>
              </a:spcAft>
              <a:buClr>
                <a:schemeClr val="hlink"/>
              </a:buClr>
              <a:buSzPts val="3000"/>
              <a:buFont typeface="Barlow Condensed Light"/>
              <a:buNone/>
              <a:defRPr sz="3000">
                <a:solidFill>
                  <a:schemeClr val="hlink"/>
                </a:solidFill>
                <a:latin typeface="Barlow Condensed Light"/>
                <a:ea typeface="Barlow Condensed Light"/>
                <a:cs typeface="Barlow Condensed Light"/>
                <a:sym typeface="Barlow Condensed Light"/>
              </a:defRPr>
            </a:lvl6pPr>
            <a:lvl7pPr lvl="6" rtl="0">
              <a:spcBef>
                <a:spcPts val="0"/>
              </a:spcBef>
              <a:spcAft>
                <a:spcPts val="0"/>
              </a:spcAft>
              <a:buClr>
                <a:schemeClr val="hlink"/>
              </a:buClr>
              <a:buSzPts val="3000"/>
              <a:buFont typeface="Barlow Condensed Light"/>
              <a:buNone/>
              <a:defRPr sz="3000">
                <a:solidFill>
                  <a:schemeClr val="hlink"/>
                </a:solidFill>
                <a:latin typeface="Barlow Condensed Light"/>
                <a:ea typeface="Barlow Condensed Light"/>
                <a:cs typeface="Barlow Condensed Light"/>
                <a:sym typeface="Barlow Condensed Light"/>
              </a:defRPr>
            </a:lvl7pPr>
            <a:lvl8pPr lvl="7" rtl="0">
              <a:spcBef>
                <a:spcPts val="0"/>
              </a:spcBef>
              <a:spcAft>
                <a:spcPts val="0"/>
              </a:spcAft>
              <a:buClr>
                <a:schemeClr val="hlink"/>
              </a:buClr>
              <a:buSzPts val="3000"/>
              <a:buFont typeface="Barlow Condensed Light"/>
              <a:buNone/>
              <a:defRPr sz="3000">
                <a:solidFill>
                  <a:schemeClr val="hlink"/>
                </a:solidFill>
                <a:latin typeface="Barlow Condensed Light"/>
                <a:ea typeface="Barlow Condensed Light"/>
                <a:cs typeface="Barlow Condensed Light"/>
                <a:sym typeface="Barlow Condensed Light"/>
              </a:defRPr>
            </a:lvl8pPr>
            <a:lvl9pPr lvl="8" rtl="0">
              <a:spcBef>
                <a:spcPts val="0"/>
              </a:spcBef>
              <a:spcAft>
                <a:spcPts val="0"/>
              </a:spcAft>
              <a:buClr>
                <a:schemeClr val="hlink"/>
              </a:buClr>
              <a:buSzPts val="3000"/>
              <a:buFont typeface="Barlow Condensed Light"/>
              <a:buNone/>
              <a:defRPr sz="3000">
                <a:solidFill>
                  <a:schemeClr val="hlink"/>
                </a:solidFill>
                <a:latin typeface="Barlow Condensed Light"/>
                <a:ea typeface="Barlow Condensed Light"/>
                <a:cs typeface="Barlow Condensed Light"/>
                <a:sym typeface="Barlow Condensed Light"/>
              </a:defRPr>
            </a:lvl9pPr>
          </a:lstStyle>
          <a:p>
            <a:endParaRPr/>
          </a:p>
        </p:txBody>
      </p:sp>
      <p:sp>
        <p:nvSpPr>
          <p:cNvPr id="337" name="Google Shape;337;p39"/>
          <p:cNvSpPr txBox="1">
            <a:spLocks noGrp="1"/>
          </p:cNvSpPr>
          <p:nvPr>
            <p:ph type="body" idx="1"/>
          </p:nvPr>
        </p:nvSpPr>
        <p:spPr>
          <a:xfrm>
            <a:off x="950967" y="1536633"/>
            <a:ext cx="10290000" cy="46020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hlink"/>
              </a:buClr>
              <a:buSzPts val="1800"/>
              <a:buFont typeface="Manjari"/>
              <a:buChar char="●"/>
              <a:defRPr sz="1800">
                <a:solidFill>
                  <a:schemeClr val="hlink"/>
                </a:solidFill>
                <a:latin typeface="Manjari"/>
                <a:ea typeface="Manjari"/>
                <a:cs typeface="Manjari"/>
                <a:sym typeface="Manjari"/>
              </a:defRPr>
            </a:lvl1pPr>
            <a:lvl2pPr marL="914400" lvl="1" indent="-317500" rtl="0">
              <a:lnSpc>
                <a:spcPct val="115000"/>
              </a:lnSpc>
              <a:spcBef>
                <a:spcPts val="1600"/>
              </a:spcBef>
              <a:spcAft>
                <a:spcPts val="0"/>
              </a:spcAft>
              <a:buClr>
                <a:schemeClr val="hlink"/>
              </a:buClr>
              <a:buSzPts val="1400"/>
              <a:buFont typeface="Manjari"/>
              <a:buChar char="○"/>
              <a:defRPr>
                <a:solidFill>
                  <a:schemeClr val="hlink"/>
                </a:solidFill>
                <a:latin typeface="Manjari"/>
                <a:ea typeface="Manjari"/>
                <a:cs typeface="Manjari"/>
                <a:sym typeface="Manjari"/>
              </a:defRPr>
            </a:lvl2pPr>
            <a:lvl3pPr marL="1371600" lvl="2" indent="-317500" rtl="0">
              <a:lnSpc>
                <a:spcPct val="115000"/>
              </a:lnSpc>
              <a:spcBef>
                <a:spcPts val="1600"/>
              </a:spcBef>
              <a:spcAft>
                <a:spcPts val="0"/>
              </a:spcAft>
              <a:buClr>
                <a:schemeClr val="hlink"/>
              </a:buClr>
              <a:buSzPts val="1400"/>
              <a:buFont typeface="Manjari"/>
              <a:buChar char="■"/>
              <a:defRPr>
                <a:solidFill>
                  <a:schemeClr val="hlink"/>
                </a:solidFill>
                <a:latin typeface="Manjari"/>
                <a:ea typeface="Manjari"/>
                <a:cs typeface="Manjari"/>
                <a:sym typeface="Manjari"/>
              </a:defRPr>
            </a:lvl3pPr>
            <a:lvl4pPr marL="1828800" lvl="3" indent="-317500" rtl="0">
              <a:lnSpc>
                <a:spcPct val="115000"/>
              </a:lnSpc>
              <a:spcBef>
                <a:spcPts val="1600"/>
              </a:spcBef>
              <a:spcAft>
                <a:spcPts val="0"/>
              </a:spcAft>
              <a:buClr>
                <a:schemeClr val="hlink"/>
              </a:buClr>
              <a:buSzPts val="1400"/>
              <a:buFont typeface="Manjari"/>
              <a:buChar char="●"/>
              <a:defRPr>
                <a:solidFill>
                  <a:schemeClr val="hlink"/>
                </a:solidFill>
                <a:latin typeface="Manjari"/>
                <a:ea typeface="Manjari"/>
                <a:cs typeface="Manjari"/>
                <a:sym typeface="Manjari"/>
              </a:defRPr>
            </a:lvl4pPr>
            <a:lvl5pPr marL="2286000" lvl="4" indent="-317500" rtl="0">
              <a:lnSpc>
                <a:spcPct val="115000"/>
              </a:lnSpc>
              <a:spcBef>
                <a:spcPts val="1600"/>
              </a:spcBef>
              <a:spcAft>
                <a:spcPts val="0"/>
              </a:spcAft>
              <a:buClr>
                <a:schemeClr val="hlink"/>
              </a:buClr>
              <a:buSzPts val="1400"/>
              <a:buFont typeface="Manjari"/>
              <a:buChar char="○"/>
              <a:defRPr>
                <a:solidFill>
                  <a:schemeClr val="hlink"/>
                </a:solidFill>
                <a:latin typeface="Manjari"/>
                <a:ea typeface="Manjari"/>
                <a:cs typeface="Manjari"/>
                <a:sym typeface="Manjari"/>
              </a:defRPr>
            </a:lvl5pPr>
            <a:lvl6pPr marL="2743200" lvl="5" indent="-317500" rtl="0">
              <a:lnSpc>
                <a:spcPct val="115000"/>
              </a:lnSpc>
              <a:spcBef>
                <a:spcPts val="1600"/>
              </a:spcBef>
              <a:spcAft>
                <a:spcPts val="0"/>
              </a:spcAft>
              <a:buClr>
                <a:schemeClr val="hlink"/>
              </a:buClr>
              <a:buSzPts val="1400"/>
              <a:buFont typeface="Manjari"/>
              <a:buChar char="■"/>
              <a:defRPr>
                <a:solidFill>
                  <a:schemeClr val="hlink"/>
                </a:solidFill>
                <a:latin typeface="Manjari"/>
                <a:ea typeface="Manjari"/>
                <a:cs typeface="Manjari"/>
                <a:sym typeface="Manjari"/>
              </a:defRPr>
            </a:lvl6pPr>
            <a:lvl7pPr marL="3200400" lvl="6" indent="-317500" rtl="0">
              <a:lnSpc>
                <a:spcPct val="115000"/>
              </a:lnSpc>
              <a:spcBef>
                <a:spcPts val="1600"/>
              </a:spcBef>
              <a:spcAft>
                <a:spcPts val="0"/>
              </a:spcAft>
              <a:buClr>
                <a:schemeClr val="hlink"/>
              </a:buClr>
              <a:buSzPts val="1400"/>
              <a:buFont typeface="Manjari"/>
              <a:buChar char="●"/>
              <a:defRPr>
                <a:solidFill>
                  <a:schemeClr val="hlink"/>
                </a:solidFill>
                <a:latin typeface="Manjari"/>
                <a:ea typeface="Manjari"/>
                <a:cs typeface="Manjari"/>
                <a:sym typeface="Manjari"/>
              </a:defRPr>
            </a:lvl7pPr>
            <a:lvl8pPr marL="3657600" lvl="7" indent="-317500" rtl="0">
              <a:lnSpc>
                <a:spcPct val="115000"/>
              </a:lnSpc>
              <a:spcBef>
                <a:spcPts val="1600"/>
              </a:spcBef>
              <a:spcAft>
                <a:spcPts val="0"/>
              </a:spcAft>
              <a:buClr>
                <a:schemeClr val="hlink"/>
              </a:buClr>
              <a:buSzPts val="1400"/>
              <a:buFont typeface="Manjari"/>
              <a:buChar char="○"/>
              <a:defRPr>
                <a:solidFill>
                  <a:schemeClr val="hlink"/>
                </a:solidFill>
                <a:latin typeface="Manjari"/>
                <a:ea typeface="Manjari"/>
                <a:cs typeface="Manjari"/>
                <a:sym typeface="Manjari"/>
              </a:defRPr>
            </a:lvl8pPr>
            <a:lvl9pPr marL="4114800" lvl="8" indent="-317500" rtl="0">
              <a:lnSpc>
                <a:spcPct val="115000"/>
              </a:lnSpc>
              <a:spcBef>
                <a:spcPts val="1600"/>
              </a:spcBef>
              <a:spcAft>
                <a:spcPts val="1600"/>
              </a:spcAft>
              <a:buClr>
                <a:schemeClr val="hlink"/>
              </a:buClr>
              <a:buSzPts val="1400"/>
              <a:buFont typeface="Manjari"/>
              <a:buChar char="■"/>
              <a:defRPr>
                <a:solidFill>
                  <a:schemeClr val="hlink"/>
                </a:solidFill>
                <a:latin typeface="Manjari"/>
                <a:ea typeface="Manjari"/>
                <a:cs typeface="Manjari"/>
                <a:sym typeface="Manjari"/>
              </a:defRPr>
            </a:lvl9pPr>
          </a:lstStyle>
          <a:p>
            <a:endParaRPr/>
          </a:p>
        </p:txBody>
      </p:sp>
    </p:spTree>
    <p:extLst>
      <p:ext uri="{BB962C8B-B14F-4D97-AF65-F5344CB8AC3E}">
        <p14:creationId xmlns:p14="http://schemas.microsoft.com/office/powerpoint/2010/main" val="2617176712"/>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6" r:id="rId4"/>
    <p:sldLayoutId id="2147483667" r:id="rId5"/>
    <p:sldLayoutId id="2147483668" r:id="rId6"/>
    <p:sldLayoutId id="2147483671" r:id="rId7"/>
    <p:sldLayoutId id="2147483672" r:id="rId8"/>
    <p:sldLayoutId id="2147483674" r:id="rId9"/>
    <p:sldLayoutId id="2147483694" r:id="rId10"/>
    <p:sldLayoutId id="2147483695" r:id="rId11"/>
    <p:sldLayoutId id="214748369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AE5EC9C1-09E0-3F49-B3DA-386E77B62BB0}"/>
              </a:ext>
            </a:extLst>
          </p:cNvPr>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EBAF1F20-FDCA-8741-88A4-880FA9BD556A}"/>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77B06028-86BC-AB4D-923C-934B295E5F1A}"/>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ltLang="en-US"/>
          </a:p>
        </p:txBody>
      </p:sp>
      <p:sp>
        <p:nvSpPr>
          <p:cNvPr id="5" name="Footer Placeholder 4">
            <a:extLst>
              <a:ext uri="{FF2B5EF4-FFF2-40B4-BE49-F238E27FC236}">
                <a16:creationId xmlns:a16="http://schemas.microsoft.com/office/drawing/2014/main" id="{BFFB2D55-8D54-5A47-93C6-7CC3DA604E08}"/>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en-US"/>
          </a:p>
        </p:txBody>
      </p:sp>
      <p:sp>
        <p:nvSpPr>
          <p:cNvPr id="6" name="Slide Number Placeholder 5">
            <a:extLst>
              <a:ext uri="{FF2B5EF4-FFF2-40B4-BE49-F238E27FC236}">
                <a16:creationId xmlns:a16="http://schemas.microsoft.com/office/drawing/2014/main" id="{8EE6DBDD-3C1F-D444-BE7D-F61A71543278}"/>
              </a:ext>
            </a:extLst>
          </p:cNvPr>
          <p:cNvSpPr>
            <a:spLocks noGrp="1"/>
          </p:cNvSpPr>
          <p:nvPr>
            <p:ph type="sldNum" sz="quarter" idx="4"/>
          </p:nvPr>
        </p:nvSpPr>
        <p:spPr>
          <a:xfrm>
            <a:off x="8610600" y="6356351"/>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BBCE4E89-FF38-0245-9CB2-66899E34AA0F}" type="slidenum">
              <a:rPr lang="en-US" altLang="en-US"/>
              <a:pPr/>
              <a:t>‹#›</a:t>
            </a:fld>
            <a:endParaRPr lang="en-US" altLang="en-US"/>
          </a:p>
        </p:txBody>
      </p:sp>
    </p:spTree>
    <p:extLst>
      <p:ext uri="{BB962C8B-B14F-4D97-AF65-F5344CB8AC3E}">
        <p14:creationId xmlns:p14="http://schemas.microsoft.com/office/powerpoint/2010/main" val="3486595117"/>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FFFF99"/>
            </a:gs>
            <a:gs pos="38353">
              <a:srgbClr val="FFFFFF"/>
            </a:gs>
            <a:gs pos="42900">
              <a:srgbClr val="FFFFFF"/>
            </a:gs>
            <a:gs pos="46251">
              <a:srgbClr val="FFFFFF"/>
            </a:gs>
            <a:gs pos="50000">
              <a:srgbClr val="FFFFFF"/>
            </a:gs>
            <a:gs pos="54579">
              <a:srgbClr val="FFFFFF"/>
            </a:gs>
            <a:gs pos="63750">
              <a:srgbClr val="FFFFFF"/>
            </a:gs>
            <a:gs pos="89597">
              <a:srgbClr val="FFFF66"/>
            </a:gs>
            <a:gs pos="93330">
              <a:srgbClr val="E6F553"/>
            </a:gs>
            <a:gs pos="100000">
              <a:srgbClr val="B8E3E6"/>
            </a:gs>
          </a:gsLst>
          <a:lin ang="5400000"/>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E5BF2D4-DE1B-8446-9D71-FC9B24448EDA}"/>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50" tIns="45675" rIns="91350" bIns="45675" numCol="1" anchor="ctr" anchorCtr="0" compatLnSpc="1">
            <a:prstTxWarp prst="textNoShape">
              <a:avLst/>
            </a:prstTxWarp>
          </a:bodyPr>
          <a:lstStyle/>
          <a:p>
            <a:pPr lvl="0"/>
            <a:r>
              <a:rPr lang="en-US" altLang="en-VN"/>
              <a:t>Click to edit Master title style</a:t>
            </a:r>
          </a:p>
        </p:txBody>
      </p:sp>
      <p:sp>
        <p:nvSpPr>
          <p:cNvPr id="1027" name="Rectangle 3">
            <a:extLst>
              <a:ext uri="{FF2B5EF4-FFF2-40B4-BE49-F238E27FC236}">
                <a16:creationId xmlns:a16="http://schemas.microsoft.com/office/drawing/2014/main" id="{B7F460BD-AA6F-394D-8332-F6FAC9A30A8C}"/>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50" tIns="45675" rIns="91350" bIns="45675" numCol="1" anchor="t" anchorCtr="0" compatLnSpc="1">
            <a:prstTxWarp prst="textNoShape">
              <a:avLst/>
            </a:prstTxWarp>
          </a:bodyPr>
          <a:lstStyle/>
          <a:p>
            <a:pPr lvl="0"/>
            <a:r>
              <a:rPr lang="en-US" altLang="en-VN"/>
              <a:t>Click to edit Master text styles</a:t>
            </a:r>
          </a:p>
          <a:p>
            <a:pPr lvl="1"/>
            <a:r>
              <a:rPr lang="en-US" altLang="en-VN"/>
              <a:t>Second level</a:t>
            </a:r>
          </a:p>
          <a:p>
            <a:pPr lvl="2"/>
            <a:r>
              <a:rPr lang="en-US" altLang="en-VN"/>
              <a:t>Third level</a:t>
            </a:r>
          </a:p>
          <a:p>
            <a:pPr lvl="3"/>
            <a:r>
              <a:rPr lang="en-US" altLang="en-VN"/>
              <a:t>Fourth level</a:t>
            </a:r>
          </a:p>
          <a:p>
            <a:pPr lvl="4"/>
            <a:r>
              <a:rPr lang="en-US" altLang="en-VN"/>
              <a:t>Fifth level</a:t>
            </a:r>
          </a:p>
        </p:txBody>
      </p:sp>
      <p:sp>
        <p:nvSpPr>
          <p:cNvPr id="1028" name="Rectangle 4">
            <a:extLst>
              <a:ext uri="{FF2B5EF4-FFF2-40B4-BE49-F238E27FC236}">
                <a16:creationId xmlns:a16="http://schemas.microsoft.com/office/drawing/2014/main" id="{7E00DA38-E36E-0746-89F1-420EA8CC6309}"/>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50" tIns="45675" rIns="91350" bIns="45675" numCol="1" anchor="t" anchorCtr="0" compatLnSpc="1">
            <a:prstTxWarp prst="textNoShape">
              <a:avLst/>
            </a:prstTxWarp>
          </a:bodyPr>
          <a:lstStyle>
            <a:lvl1pPr>
              <a:defRPr sz="1400">
                <a:latin typeface="Arial" charset="0"/>
                <a:cs typeface="Arial" charset="0"/>
              </a:defRPr>
            </a:lvl1pPr>
          </a:lstStyle>
          <a:p>
            <a:pPr>
              <a:defRPr/>
            </a:pPr>
            <a:endParaRPr lang="en-US"/>
          </a:p>
        </p:txBody>
      </p:sp>
      <p:sp>
        <p:nvSpPr>
          <p:cNvPr id="1029" name="Rectangle 5">
            <a:extLst>
              <a:ext uri="{FF2B5EF4-FFF2-40B4-BE49-F238E27FC236}">
                <a16:creationId xmlns:a16="http://schemas.microsoft.com/office/drawing/2014/main" id="{5CCC4753-4762-D34A-840E-ED48FB640AF7}"/>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50" tIns="45675" rIns="91350" bIns="45675" numCol="1" anchor="t" anchorCtr="0" compatLnSpc="1">
            <a:prstTxWarp prst="textNoShape">
              <a:avLst/>
            </a:prstTxWarp>
          </a:bodyPr>
          <a:lstStyle>
            <a:lvl1pPr algn="ctr">
              <a:defRPr sz="1400">
                <a:latin typeface="Arial" charset="0"/>
                <a:cs typeface="Arial" charset="0"/>
              </a:defRPr>
            </a:lvl1pPr>
          </a:lstStyle>
          <a:p>
            <a:pPr>
              <a:defRPr/>
            </a:pPr>
            <a:endParaRPr lang="en-US"/>
          </a:p>
        </p:txBody>
      </p:sp>
      <p:sp>
        <p:nvSpPr>
          <p:cNvPr id="1030" name="Rectangle 6">
            <a:extLst>
              <a:ext uri="{FF2B5EF4-FFF2-40B4-BE49-F238E27FC236}">
                <a16:creationId xmlns:a16="http://schemas.microsoft.com/office/drawing/2014/main" id="{7198B487-0E0B-BA4D-B43E-E1BEE2EEA133}"/>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50" tIns="45675" rIns="91350" bIns="45675" numCol="1" anchor="t" anchorCtr="0" compatLnSpc="1">
            <a:prstTxWarp prst="textNoShape">
              <a:avLst/>
            </a:prstTxWarp>
          </a:bodyPr>
          <a:lstStyle>
            <a:lvl1pPr algn="r">
              <a:defRPr sz="1400"/>
            </a:lvl1pPr>
          </a:lstStyle>
          <a:p>
            <a:fld id="{701BEB23-FC45-FE4D-8E8F-2D30410E9406}" type="slidenum">
              <a:rPr lang="en-US" altLang="en-VN"/>
              <a:pPr/>
              <a:t>‹#›</a:t>
            </a:fld>
            <a:endParaRPr lang="en-US" altLang="en-VN"/>
          </a:p>
        </p:txBody>
      </p:sp>
    </p:spTree>
    <p:extLst>
      <p:ext uri="{BB962C8B-B14F-4D97-AF65-F5344CB8AC3E}">
        <p14:creationId xmlns:p14="http://schemas.microsoft.com/office/powerpoint/2010/main" val="2037895018"/>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11407833" y="6101933"/>
            <a:ext cx="580800" cy="580800"/>
          </a:xfrm>
          <a:prstGeom prst="rect">
            <a:avLst/>
          </a:prstGeom>
          <a:noFill/>
          <a:ln>
            <a:noFill/>
          </a:ln>
        </p:spPr>
        <p:txBody>
          <a:bodyPr spcFirstLastPara="1" wrap="square" lIns="91425" tIns="91425" rIns="91425" bIns="91425" anchor="ctr" anchorCtr="0">
            <a:noAutofit/>
          </a:bodyPr>
          <a:lstStyle>
            <a:lvl1pPr lvl="0" algn="ctr">
              <a:buNone/>
              <a:defRPr sz="1333" b="1">
                <a:solidFill>
                  <a:srgbClr val="FFFFFF"/>
                </a:solidFill>
                <a:latin typeface="Poppins"/>
                <a:ea typeface="Poppins"/>
                <a:cs typeface="Poppins"/>
                <a:sym typeface="Poppins"/>
              </a:defRPr>
            </a:lvl1pPr>
            <a:lvl2pPr lvl="1" algn="ctr">
              <a:buNone/>
              <a:defRPr sz="1333" b="1">
                <a:solidFill>
                  <a:srgbClr val="FFFFFF"/>
                </a:solidFill>
                <a:latin typeface="Poppins"/>
                <a:ea typeface="Poppins"/>
                <a:cs typeface="Poppins"/>
                <a:sym typeface="Poppins"/>
              </a:defRPr>
            </a:lvl2pPr>
            <a:lvl3pPr lvl="2" algn="ctr">
              <a:buNone/>
              <a:defRPr sz="1333" b="1">
                <a:solidFill>
                  <a:srgbClr val="FFFFFF"/>
                </a:solidFill>
                <a:latin typeface="Poppins"/>
                <a:ea typeface="Poppins"/>
                <a:cs typeface="Poppins"/>
                <a:sym typeface="Poppins"/>
              </a:defRPr>
            </a:lvl3pPr>
            <a:lvl4pPr lvl="3" algn="ctr">
              <a:buNone/>
              <a:defRPr sz="1333" b="1">
                <a:solidFill>
                  <a:srgbClr val="FFFFFF"/>
                </a:solidFill>
                <a:latin typeface="Poppins"/>
                <a:ea typeface="Poppins"/>
                <a:cs typeface="Poppins"/>
                <a:sym typeface="Poppins"/>
              </a:defRPr>
            </a:lvl4pPr>
            <a:lvl5pPr lvl="4" algn="ctr">
              <a:buNone/>
              <a:defRPr sz="1333" b="1">
                <a:solidFill>
                  <a:srgbClr val="FFFFFF"/>
                </a:solidFill>
                <a:latin typeface="Poppins"/>
                <a:ea typeface="Poppins"/>
                <a:cs typeface="Poppins"/>
                <a:sym typeface="Poppins"/>
              </a:defRPr>
            </a:lvl5pPr>
            <a:lvl6pPr lvl="5" algn="ctr">
              <a:buNone/>
              <a:defRPr sz="1333" b="1">
                <a:solidFill>
                  <a:srgbClr val="FFFFFF"/>
                </a:solidFill>
                <a:latin typeface="Poppins"/>
                <a:ea typeface="Poppins"/>
                <a:cs typeface="Poppins"/>
                <a:sym typeface="Poppins"/>
              </a:defRPr>
            </a:lvl6pPr>
            <a:lvl7pPr lvl="6" algn="ctr">
              <a:buNone/>
              <a:defRPr sz="1333" b="1">
                <a:solidFill>
                  <a:srgbClr val="FFFFFF"/>
                </a:solidFill>
                <a:latin typeface="Poppins"/>
                <a:ea typeface="Poppins"/>
                <a:cs typeface="Poppins"/>
                <a:sym typeface="Poppins"/>
              </a:defRPr>
            </a:lvl7pPr>
            <a:lvl8pPr lvl="7" algn="ctr">
              <a:buNone/>
              <a:defRPr sz="1333" b="1">
                <a:solidFill>
                  <a:srgbClr val="FFFFFF"/>
                </a:solidFill>
                <a:latin typeface="Poppins"/>
                <a:ea typeface="Poppins"/>
                <a:cs typeface="Poppins"/>
                <a:sym typeface="Poppins"/>
              </a:defRPr>
            </a:lvl8pPr>
            <a:lvl9pPr lvl="8" algn="ctr">
              <a:buNone/>
              <a:defRPr sz="1333" b="1">
                <a:solidFill>
                  <a:srgbClr val="FFFFFF"/>
                </a:solidFill>
                <a:latin typeface="Poppins"/>
                <a:ea typeface="Poppins"/>
                <a:cs typeface="Poppins"/>
                <a:sym typeface="Poppins"/>
              </a:defRPr>
            </a:lvl9pPr>
          </a:lstStyle>
          <a:p>
            <a:fld id="{00000000-1234-1234-1234-123412341234}" type="slidenum">
              <a:rPr lang="en" smtClean="0"/>
              <a:pPr/>
              <a:t>‹#›</a:t>
            </a:fld>
            <a:endParaRPr lang="en"/>
          </a:p>
        </p:txBody>
      </p:sp>
      <p:sp>
        <p:nvSpPr>
          <p:cNvPr id="7" name="Google Shape;7;p1"/>
          <p:cNvSpPr txBox="1">
            <a:spLocks noGrp="1"/>
          </p:cNvSpPr>
          <p:nvPr>
            <p:ph type="title"/>
          </p:nvPr>
        </p:nvSpPr>
        <p:spPr>
          <a:xfrm>
            <a:off x="609600" y="1554833"/>
            <a:ext cx="6960400" cy="9108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1pPr>
            <a:lvl2pPr lvl="1">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2pPr>
            <a:lvl3pPr lvl="2">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3pPr>
            <a:lvl4pPr lvl="3">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4pPr>
            <a:lvl5pPr lvl="4">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5pPr>
            <a:lvl6pPr lvl="5">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6pPr>
            <a:lvl7pPr lvl="6">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7pPr>
            <a:lvl8pPr lvl="7">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8pPr>
            <a:lvl9pPr lvl="8">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9pPr>
          </a:lstStyle>
          <a:p>
            <a:endParaRPr/>
          </a:p>
        </p:txBody>
      </p:sp>
      <p:sp>
        <p:nvSpPr>
          <p:cNvPr id="8" name="Google Shape;8;p1"/>
          <p:cNvSpPr txBox="1">
            <a:spLocks noGrp="1"/>
          </p:cNvSpPr>
          <p:nvPr>
            <p:ph type="body" idx="1"/>
          </p:nvPr>
        </p:nvSpPr>
        <p:spPr>
          <a:xfrm>
            <a:off x="1426167" y="2610733"/>
            <a:ext cx="6144400" cy="3491200"/>
          </a:xfrm>
          <a:prstGeom prst="rect">
            <a:avLst/>
          </a:prstGeom>
          <a:noFill/>
          <a:ln>
            <a:noFill/>
          </a:ln>
        </p:spPr>
        <p:txBody>
          <a:bodyPr spcFirstLastPara="1" wrap="square" lIns="91425" tIns="91425" rIns="91425" bIns="91425" anchor="t" anchorCtr="0">
            <a:noAutofit/>
          </a:bodyPr>
          <a:lstStyle>
            <a:lvl1pPr marL="457200" lvl="0" indent="-330200">
              <a:spcBef>
                <a:spcPts val="600"/>
              </a:spcBef>
              <a:spcAft>
                <a:spcPts val="0"/>
              </a:spcAft>
              <a:buClr>
                <a:schemeClr val="lt2"/>
              </a:buClr>
              <a:buSzPts val="1600"/>
              <a:buFont typeface="Poppins Light"/>
              <a:buChar char="￮"/>
              <a:defRPr sz="1600">
                <a:solidFill>
                  <a:schemeClr val="dk1"/>
                </a:solidFill>
                <a:latin typeface="Poppins Light"/>
                <a:ea typeface="Poppins Light"/>
                <a:cs typeface="Poppins Light"/>
                <a:sym typeface="Poppins Light"/>
              </a:defRPr>
            </a:lvl1pPr>
            <a:lvl2pPr marL="914400" lvl="1" indent="-330200">
              <a:spcBef>
                <a:spcPts val="0"/>
              </a:spcBef>
              <a:spcAft>
                <a:spcPts val="0"/>
              </a:spcAft>
              <a:buClr>
                <a:schemeClr val="lt2"/>
              </a:buClr>
              <a:buSzPts val="1600"/>
              <a:buFont typeface="Poppins Light"/>
              <a:buChar char="￮"/>
              <a:defRPr sz="1600">
                <a:solidFill>
                  <a:schemeClr val="dk1"/>
                </a:solidFill>
                <a:latin typeface="Poppins Light"/>
                <a:ea typeface="Poppins Light"/>
                <a:cs typeface="Poppins Light"/>
                <a:sym typeface="Poppins Light"/>
              </a:defRPr>
            </a:lvl2pPr>
            <a:lvl3pPr marL="1371600" lvl="2" indent="-330200">
              <a:spcBef>
                <a:spcPts val="0"/>
              </a:spcBef>
              <a:spcAft>
                <a:spcPts val="0"/>
              </a:spcAft>
              <a:buClr>
                <a:schemeClr val="lt2"/>
              </a:buClr>
              <a:buSzPts val="1600"/>
              <a:buFont typeface="Poppins Light"/>
              <a:buChar char="￮"/>
              <a:defRPr sz="1600">
                <a:solidFill>
                  <a:schemeClr val="dk1"/>
                </a:solidFill>
                <a:latin typeface="Poppins Light"/>
                <a:ea typeface="Poppins Light"/>
                <a:cs typeface="Poppins Light"/>
                <a:sym typeface="Poppins Light"/>
              </a:defRPr>
            </a:lvl3pPr>
            <a:lvl4pPr marL="1828800" lvl="3"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4pPr>
            <a:lvl5pPr marL="2286000" lvl="4"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5pPr>
            <a:lvl6pPr marL="2743200" lvl="5"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6pPr>
            <a:lvl7pPr marL="3200400" lvl="6"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7pPr>
            <a:lvl8pPr marL="3657600" lvl="7"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8pPr>
            <a:lvl9pPr marL="4114800" lvl="8"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9pPr>
          </a:lstStyle>
          <a:p>
            <a:endParaRPr/>
          </a:p>
        </p:txBody>
      </p:sp>
    </p:spTree>
    <p:extLst>
      <p:ext uri="{BB962C8B-B14F-4D97-AF65-F5344CB8AC3E}">
        <p14:creationId xmlns:p14="http://schemas.microsoft.com/office/powerpoint/2010/main" val="4283161850"/>
      </p:ext>
    </p:extLst>
  </p:cSld>
  <p:clrMap bg1="lt1" tx1="dk1" bg2="dk2" tx2="lt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atrick Hand SC"/>
              <a:buNone/>
              <a:defRPr sz="2800" b="1">
                <a:solidFill>
                  <a:schemeClr val="dk1"/>
                </a:solidFill>
                <a:latin typeface="Patrick Hand SC"/>
                <a:ea typeface="Patrick Hand SC"/>
                <a:cs typeface="Patrick Hand SC"/>
                <a:sym typeface="Patrick Hand SC"/>
              </a:defRPr>
            </a:lvl1pPr>
            <a:lvl2pPr lvl="1">
              <a:spcBef>
                <a:spcPts val="0"/>
              </a:spcBef>
              <a:spcAft>
                <a:spcPts val="0"/>
              </a:spcAft>
              <a:buClr>
                <a:schemeClr val="dk1"/>
              </a:buClr>
              <a:buSzPts val="2800"/>
              <a:buNone/>
              <a:defRPr sz="2800" b="1">
                <a:solidFill>
                  <a:schemeClr val="dk1"/>
                </a:solidFill>
              </a:defRPr>
            </a:lvl2pPr>
            <a:lvl3pPr lvl="2">
              <a:spcBef>
                <a:spcPts val="0"/>
              </a:spcBef>
              <a:spcAft>
                <a:spcPts val="0"/>
              </a:spcAft>
              <a:buClr>
                <a:schemeClr val="dk1"/>
              </a:buClr>
              <a:buSzPts val="2800"/>
              <a:buNone/>
              <a:defRPr sz="2800" b="1">
                <a:solidFill>
                  <a:schemeClr val="dk1"/>
                </a:solidFill>
              </a:defRPr>
            </a:lvl3pPr>
            <a:lvl4pPr lvl="3">
              <a:spcBef>
                <a:spcPts val="0"/>
              </a:spcBef>
              <a:spcAft>
                <a:spcPts val="0"/>
              </a:spcAft>
              <a:buClr>
                <a:schemeClr val="dk1"/>
              </a:buClr>
              <a:buSzPts val="2800"/>
              <a:buNone/>
              <a:defRPr sz="2800" b="1">
                <a:solidFill>
                  <a:schemeClr val="dk1"/>
                </a:solidFill>
              </a:defRPr>
            </a:lvl4pPr>
            <a:lvl5pPr lvl="4">
              <a:spcBef>
                <a:spcPts val="0"/>
              </a:spcBef>
              <a:spcAft>
                <a:spcPts val="0"/>
              </a:spcAft>
              <a:buClr>
                <a:schemeClr val="dk1"/>
              </a:buClr>
              <a:buSzPts val="2800"/>
              <a:buNone/>
              <a:defRPr sz="2800" b="1">
                <a:solidFill>
                  <a:schemeClr val="dk1"/>
                </a:solidFill>
              </a:defRPr>
            </a:lvl5pPr>
            <a:lvl6pPr lvl="5">
              <a:spcBef>
                <a:spcPts val="0"/>
              </a:spcBef>
              <a:spcAft>
                <a:spcPts val="0"/>
              </a:spcAft>
              <a:buClr>
                <a:schemeClr val="dk1"/>
              </a:buClr>
              <a:buSzPts val="2800"/>
              <a:buNone/>
              <a:defRPr sz="2800" b="1">
                <a:solidFill>
                  <a:schemeClr val="dk1"/>
                </a:solidFill>
              </a:defRPr>
            </a:lvl6pPr>
            <a:lvl7pPr lvl="6">
              <a:spcBef>
                <a:spcPts val="0"/>
              </a:spcBef>
              <a:spcAft>
                <a:spcPts val="0"/>
              </a:spcAft>
              <a:buClr>
                <a:schemeClr val="dk1"/>
              </a:buClr>
              <a:buSzPts val="2800"/>
              <a:buNone/>
              <a:defRPr sz="2800" b="1">
                <a:solidFill>
                  <a:schemeClr val="dk1"/>
                </a:solidFill>
              </a:defRPr>
            </a:lvl7pPr>
            <a:lvl8pPr lvl="7">
              <a:spcBef>
                <a:spcPts val="0"/>
              </a:spcBef>
              <a:spcAft>
                <a:spcPts val="0"/>
              </a:spcAft>
              <a:buClr>
                <a:schemeClr val="dk1"/>
              </a:buClr>
              <a:buSzPts val="2800"/>
              <a:buNone/>
              <a:defRPr sz="2800" b="1">
                <a:solidFill>
                  <a:schemeClr val="dk1"/>
                </a:solidFill>
              </a:defRPr>
            </a:lvl8pPr>
            <a:lvl9pPr lvl="8">
              <a:spcBef>
                <a:spcPts val="0"/>
              </a:spcBef>
              <a:spcAft>
                <a:spcPts val="0"/>
              </a:spcAft>
              <a:buClr>
                <a:schemeClr val="dk1"/>
              </a:buClr>
              <a:buSzPts val="2800"/>
              <a:buNone/>
              <a:defRPr sz="2800" b="1">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Comfortaa"/>
              <a:buChar char="●"/>
              <a:defRPr sz="1800">
                <a:solidFill>
                  <a:schemeClr val="dk1"/>
                </a:solidFill>
                <a:latin typeface="Comfortaa"/>
                <a:ea typeface="Comfortaa"/>
                <a:cs typeface="Comfortaa"/>
                <a:sym typeface="Comfortaa"/>
              </a:defRPr>
            </a:lvl1pPr>
            <a:lvl2pPr marL="914400" lvl="1"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2pPr>
            <a:lvl3pPr marL="1371600" lvl="2"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3pPr>
            <a:lvl4pPr marL="1828800" lvl="3"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4pPr>
            <a:lvl5pPr marL="2286000" lvl="4"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5pPr>
            <a:lvl6pPr marL="2743200" lvl="5"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6pPr>
            <a:lvl7pPr marL="3200400" lvl="6" indent="-317500">
              <a:lnSpc>
                <a:spcPct val="100000"/>
              </a:lnSpc>
              <a:spcBef>
                <a:spcPts val="0"/>
              </a:spcBef>
              <a:spcAft>
                <a:spcPts val="0"/>
              </a:spcAft>
              <a:buClr>
                <a:schemeClr val="dk2"/>
              </a:buClr>
              <a:buSzPts val="1400"/>
              <a:buFont typeface="Comfortaa"/>
              <a:buChar char="●"/>
              <a:defRPr>
                <a:solidFill>
                  <a:schemeClr val="dk2"/>
                </a:solidFill>
                <a:latin typeface="Comfortaa"/>
                <a:ea typeface="Comfortaa"/>
                <a:cs typeface="Comfortaa"/>
                <a:sym typeface="Comfortaa"/>
              </a:defRPr>
            </a:lvl7pPr>
            <a:lvl8pPr marL="3657600" lvl="7" indent="-317500">
              <a:lnSpc>
                <a:spcPct val="115000"/>
              </a:lnSpc>
              <a:spcBef>
                <a:spcPts val="0"/>
              </a:spcBef>
              <a:spcAft>
                <a:spcPts val="0"/>
              </a:spcAft>
              <a:buClr>
                <a:schemeClr val="dk2"/>
              </a:buClr>
              <a:buSzPts val="1400"/>
              <a:buFont typeface="Comfortaa"/>
              <a:buChar char="○"/>
              <a:defRPr>
                <a:solidFill>
                  <a:schemeClr val="dk2"/>
                </a:solidFill>
                <a:latin typeface="Comfortaa"/>
                <a:ea typeface="Comfortaa"/>
                <a:cs typeface="Comfortaa"/>
                <a:sym typeface="Comfortaa"/>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Tree>
    <p:extLst>
      <p:ext uri="{BB962C8B-B14F-4D97-AF65-F5344CB8AC3E}">
        <p14:creationId xmlns:p14="http://schemas.microsoft.com/office/powerpoint/2010/main" val="1193820445"/>
      </p:ext>
    </p:extLst>
  </p:cSld>
  <p:clrMap bg1="lt1" tx1="dk1" bg2="dk2" tx2="lt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8300" y="588467"/>
            <a:ext cx="10255200" cy="763600"/>
          </a:xfrm>
          <a:prstGeom prst="rect">
            <a:avLst/>
          </a:prstGeom>
          <a:noFill/>
          <a:ln>
            <a:noFill/>
          </a:ln>
        </p:spPr>
        <p:txBody>
          <a:bodyPr spcFirstLastPara="1" wrap="square" lIns="91425" tIns="91425" rIns="91425" bIns="91425" anchor="t" anchorCtr="0">
            <a:noAutofit/>
          </a:bodyPr>
          <a:lstStyle>
            <a:lvl1pPr lvl="0"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1pPr>
            <a:lvl2pPr lvl="1"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2pPr>
            <a:lvl3pPr lvl="2"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3pPr>
            <a:lvl4pPr lvl="3"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4pPr>
            <a:lvl5pPr lvl="4"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5pPr>
            <a:lvl6pPr lvl="5"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6pPr>
            <a:lvl7pPr lvl="6"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7pPr>
            <a:lvl8pPr lvl="7"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8pPr>
            <a:lvl9pPr lvl="8"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ctr" anchorCtr="0">
            <a:noAutofit/>
          </a:bodyPr>
          <a:lstStyle>
            <a:lvl1pPr marL="457200" lvl="0"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1pPr>
            <a:lvl2pPr marL="914400" lvl="1"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2pPr>
            <a:lvl3pPr marL="1371600" lvl="2"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3pPr>
            <a:lvl4pPr marL="1828800" lvl="3"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4pPr>
            <a:lvl5pPr marL="2286000" lvl="4"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5pPr>
            <a:lvl6pPr marL="2743200" lvl="5"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6pPr>
            <a:lvl7pPr marL="3200400" lvl="6"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7pPr>
            <a:lvl8pPr marL="3657600" lvl="7"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8pPr>
            <a:lvl9pPr marL="4114800" lvl="8"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9pPr>
          </a:lstStyle>
          <a:p>
            <a:endParaRPr/>
          </a:p>
        </p:txBody>
      </p:sp>
    </p:spTree>
    <p:extLst>
      <p:ext uri="{BB962C8B-B14F-4D97-AF65-F5344CB8AC3E}">
        <p14:creationId xmlns:p14="http://schemas.microsoft.com/office/powerpoint/2010/main" val="501471374"/>
      </p:ext>
    </p:extLst>
  </p:cSld>
  <p:clrMap bg1="lt1" tx1="dk1" bg2="dk2" tx2="lt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0"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3D7370"/>
        </a:solid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rgbClr val="3D7370"/>
                </a:solidFill>
                <a:latin typeface="Arial Unicode MS" panose="020B0604020202020204" pitchFamily="34" charset="-122"/>
                <a:ea typeface="Arial Unicode MS" panose="020B0604020202020204" pitchFamily="34" charset="-122"/>
                <a:sym typeface="+mn-ea"/>
              </a:rPr>
              <a:t>感谢您下载包图网平台上提供的</a:t>
            </a:r>
            <a:r>
              <a:rPr lang="en-US" altLang="zh-CN" sz="300" dirty="0">
                <a:solidFill>
                  <a:srgbClr val="3D7370"/>
                </a:solidFill>
                <a:latin typeface="Arial Unicode MS" panose="020B0604020202020204" pitchFamily="34" charset="-122"/>
                <a:ea typeface="Arial Unicode MS" panose="020B0604020202020204" pitchFamily="34" charset="-122"/>
                <a:sym typeface="+mn-ea"/>
              </a:rPr>
              <a:t>PPT</a:t>
            </a:r>
            <a:r>
              <a:rPr lang="zh-CN" altLang="en-US" sz="300" dirty="0">
                <a:solidFill>
                  <a:srgbClr val="3D7370"/>
                </a:solidFill>
                <a:latin typeface="Arial Unicode MS" panose="020B0604020202020204" pitchFamily="34" charset="-122"/>
                <a:ea typeface="Arial Unicode MS" panose="020B0604020202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rgbClr val="3D7370"/>
                </a:solidFill>
                <a:latin typeface="Arial Unicode MS" panose="020B0604020202020204" pitchFamily="34" charset="-122"/>
                <a:ea typeface="Arial Unicode MS" panose="020B0604020202020204" pitchFamily="34" charset="-122"/>
                <a:sym typeface="+mn-ea"/>
              </a:rPr>
              <a:t>ibaotu.com</a:t>
            </a:r>
          </a:p>
        </p:txBody>
      </p:sp>
    </p:spTree>
    <p:extLst>
      <p:ext uri="{BB962C8B-B14F-4D97-AF65-F5344CB8AC3E}">
        <p14:creationId xmlns:p14="http://schemas.microsoft.com/office/powerpoint/2010/main" val="4279007006"/>
      </p:ext>
    </p:extLst>
  </p:cSld>
  <p:clrMap bg1="lt1" tx1="dk1" bg2="lt2" tx2="dk2" accent1="accent1" accent2="accent2" accent3="accent3" accent4="accent4" accent5="accent5" accent6="accent6" hlink="hlink" folHlink="folHlink"/>
  <p:sldLayoutIdLst>
    <p:sldLayoutId id="2147483782" r:id="rId1"/>
    <p:sldLayoutId id="2147483783" r:id="rId2"/>
  </p:sldLayoutIdLst>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50.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26.jpeg"/><Relationship Id="rId4" Type="http://schemas.openxmlformats.org/officeDocument/2006/relationships/image" Target="../media/image25.gif"/></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35.xml"/><Relationship Id="rId6" Type="http://schemas.openxmlformats.org/officeDocument/2006/relationships/image" Target="../media/image31.jpeg"/><Relationship Id="rId5" Type="http://schemas.openxmlformats.org/officeDocument/2006/relationships/image" Target="../media/image25.gif"/><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9.jpeg"/><Relationship Id="rId7" Type="http://schemas.openxmlformats.org/officeDocument/2006/relationships/image" Target="../media/image25.gif"/><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slide" Target="slide6.xml"/><Relationship Id="rId5" Type="http://schemas.openxmlformats.org/officeDocument/2006/relationships/image" Target="../media/image35.jpeg"/><Relationship Id="rId4" Type="http://schemas.openxmlformats.org/officeDocument/2006/relationships/image" Target="../media/image34.jpeg"/><Relationship Id="rId9"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40.jpeg"/><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2.png"/><Relationship Id="rId7" Type="http://schemas.openxmlformats.org/officeDocument/2006/relationships/image" Target="../media/image45.gif"/><Relationship Id="rId2" Type="http://schemas.openxmlformats.org/officeDocument/2006/relationships/image" Target="../media/image41.jpeg"/><Relationship Id="rId1" Type="http://schemas.openxmlformats.org/officeDocument/2006/relationships/slideLayout" Target="../slideLayouts/slideLayout27.xml"/><Relationship Id="rId6" Type="http://schemas.openxmlformats.org/officeDocument/2006/relationships/image" Target="../media/image29.jpeg"/><Relationship Id="rId5" Type="http://schemas.openxmlformats.org/officeDocument/2006/relationships/image" Target="../media/image44.png"/><Relationship Id="rId4" Type="http://schemas.openxmlformats.org/officeDocument/2006/relationships/image" Target="../media/image43.jpeg"/><Relationship Id="rId9" Type="http://schemas.openxmlformats.org/officeDocument/2006/relationships/image" Target="../media/image47.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8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0.xml"/></Relationships>
</file>

<file path=ppt/slides/_rels/slide2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3" Type="http://schemas.openxmlformats.org/officeDocument/2006/relationships/slide" Target="slide29.xml"/><Relationship Id="rId7" Type="http://schemas.openxmlformats.org/officeDocument/2006/relationships/slide" Target="slide4.xml"/><Relationship Id="rId2" Type="http://schemas.openxmlformats.org/officeDocument/2006/relationships/notesSlide" Target="../notesSlides/notesSlide16.xml"/><Relationship Id="rId1" Type="http://schemas.openxmlformats.org/officeDocument/2006/relationships/slideLayout" Target="../slideLayouts/slideLayout84.xml"/><Relationship Id="rId6" Type="http://schemas.openxmlformats.org/officeDocument/2006/relationships/slide" Target="slide11.xml"/><Relationship Id="rId5" Type="http://schemas.openxmlformats.org/officeDocument/2006/relationships/slide" Target="slide21.xml"/><Relationship Id="rId4" Type="http://schemas.openxmlformats.org/officeDocument/2006/relationships/slide" Target="slide14.xml"/></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3" Type="http://schemas.openxmlformats.org/officeDocument/2006/relationships/image" Target="../media/image5.jpeg"/><Relationship Id="rId7" Type="http://schemas.openxmlformats.org/officeDocument/2006/relationships/image" Target="../media/image9.jpeg"/><Relationship Id="rId12"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0" Type="http://schemas.openxmlformats.org/officeDocument/2006/relationships/image" Target="../media/image12.jpg"/><Relationship Id="rId4" Type="http://schemas.openxmlformats.org/officeDocument/2006/relationships/image" Target="../media/image6.jpeg"/><Relationship Id="rId9" Type="http://schemas.openxmlformats.org/officeDocument/2006/relationships/image" Target="../media/image11.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8.jpeg"/><Relationship Id="rId1" Type="http://schemas.openxmlformats.org/officeDocument/2006/relationships/slideLayout" Target="../slideLayouts/slideLayout20.xml"/><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01C8F97-BD2A-4C47-A5A3-F8A0AA5A7CB1}"/>
              </a:ext>
            </a:extLst>
          </p:cNvPr>
          <p:cNvSpPr>
            <a:spLocks noGrp="1"/>
          </p:cNvSpPr>
          <p:nvPr>
            <p:ph type="sldNum" idx="12"/>
          </p:nvPr>
        </p:nvSpPr>
        <p:spPr/>
        <p:txBody>
          <a:bodyPr/>
          <a:lstStyle/>
          <a:p>
            <a:pPr defTabSz="1219170">
              <a:buClr>
                <a:srgbClr val="000000"/>
              </a:buClr>
              <a:defRPr/>
            </a:pPr>
            <a:fld id="{00000000-1234-1234-1234-123412341234}" type="slidenum">
              <a:rPr lang="en" kern="0"/>
              <a:pPr defTabSz="1219170">
                <a:buClr>
                  <a:srgbClr val="000000"/>
                </a:buClr>
                <a:defRPr/>
              </a:pPr>
              <a:t>1</a:t>
            </a:fld>
            <a:endParaRPr lang="en" kern="0"/>
          </a:p>
        </p:txBody>
      </p:sp>
      <p:sp>
        <p:nvSpPr>
          <p:cNvPr id="5" name="Rectangle 4">
            <a:extLst>
              <a:ext uri="{FF2B5EF4-FFF2-40B4-BE49-F238E27FC236}">
                <a16:creationId xmlns:a16="http://schemas.microsoft.com/office/drawing/2014/main" id="{2CE96B4E-1679-4646-8E18-8AF929523095}"/>
              </a:ext>
            </a:extLst>
          </p:cNvPr>
          <p:cNvSpPr/>
          <p:nvPr/>
        </p:nvSpPr>
        <p:spPr>
          <a:xfrm>
            <a:off x="618248" y="1073566"/>
            <a:ext cx="7597594" cy="1600438"/>
          </a:xfrm>
          <a:prstGeom prst="rect">
            <a:avLst/>
          </a:prstGeom>
          <a:noFill/>
        </p:spPr>
        <p:txBody>
          <a:bodyPr wrap="none" lIns="121920" tIns="60960" rIns="121920" bIns="60960">
            <a:spAutoFit/>
          </a:bodyPr>
          <a:lstStyle/>
          <a:p>
            <a:pPr algn="ctr" defTabSz="1219170">
              <a:buClr>
                <a:srgbClr val="000000"/>
              </a:buClr>
              <a:defRPr/>
            </a:pPr>
            <a:r>
              <a:rPr lang="en-US" sz="9600" b="1" kern="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KHỞI ĐỘNG</a:t>
            </a:r>
          </a:p>
        </p:txBody>
      </p:sp>
      <p:pic>
        <p:nvPicPr>
          <p:cNvPr id="37890" name="Picture 2" descr="Cố lên tiếng Hàn là gì? List câu nói động viên tinh thần bằng tiếng Hàn">
            <a:extLst>
              <a:ext uri="{FF2B5EF4-FFF2-40B4-BE49-F238E27FC236}">
                <a16:creationId xmlns:a16="http://schemas.microsoft.com/office/drawing/2014/main" id="{7DBA2741-9F9B-1040-93E8-C05280D6D9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05801" y="1352550"/>
            <a:ext cx="4286248" cy="4152900"/>
          </a:xfrm>
          <a:prstGeom prst="ellipse">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F2DE5559-9D7A-4442-86E9-BA2C8A41E9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697" y="3429000"/>
            <a:ext cx="7122695" cy="3318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007265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500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5"/>
                                        </p:tgtEl>
                                        <p:attrNameLst>
                                          <p:attrName>ppt_x</p:attrName>
                                          <p:attrName>ppt_y</p:attrName>
                                        </p:attrNameLst>
                                      </p:cBhvr>
                                    </p:animMotion>
                                    <p:animRot by="1500000">
                                      <p:cBhvr>
                                        <p:cTn id="7" dur="125" fill="hold">
                                          <p:stCondLst>
                                            <p:cond delay="0"/>
                                          </p:stCondLst>
                                        </p:cTn>
                                        <p:tgtEl>
                                          <p:spTgt spid="5"/>
                                        </p:tgtEl>
                                        <p:attrNameLst>
                                          <p:attrName>r</p:attrName>
                                        </p:attrNameLst>
                                      </p:cBhvr>
                                    </p:animRot>
                                    <p:animRot by="-1500000">
                                      <p:cBhvr>
                                        <p:cTn id="8" dur="125" fill="hold">
                                          <p:stCondLst>
                                            <p:cond delay="125"/>
                                          </p:stCondLst>
                                        </p:cTn>
                                        <p:tgtEl>
                                          <p:spTgt spid="5"/>
                                        </p:tgtEl>
                                        <p:attrNameLst>
                                          <p:attrName>r</p:attrName>
                                        </p:attrNameLst>
                                      </p:cBhvr>
                                    </p:animRot>
                                    <p:animRot by="-1500000">
                                      <p:cBhvr>
                                        <p:cTn id="9" dur="125" fill="hold">
                                          <p:stCondLst>
                                            <p:cond delay="250"/>
                                          </p:stCondLst>
                                        </p:cTn>
                                        <p:tgtEl>
                                          <p:spTgt spid="5"/>
                                        </p:tgtEl>
                                        <p:attrNameLst>
                                          <p:attrName>r</p:attrName>
                                        </p:attrNameLst>
                                      </p:cBhvr>
                                    </p:animRot>
                                    <p:animRot by="1500000">
                                      <p:cBhvr>
                                        <p:cTn id="10"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8" name="Rectangle 7">
            <a:extLst>
              <a:ext uri="{FF2B5EF4-FFF2-40B4-BE49-F238E27FC236}">
                <a16:creationId xmlns:a16="http://schemas.microsoft.com/office/drawing/2014/main" id="{5CC0997E-7076-2648-B275-69A4E7EC43DB}"/>
              </a:ext>
            </a:extLst>
          </p:cNvPr>
          <p:cNvSpPr/>
          <p:nvPr/>
        </p:nvSpPr>
        <p:spPr>
          <a:xfrm>
            <a:off x="0" y="754984"/>
            <a:ext cx="12192000"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itchFamily="18" charset="0"/>
                <a:ea typeface="+mn-ea"/>
                <a:cs typeface="Times New Roman" pitchFamily="18" charset="0"/>
              </a:rPr>
              <a:t>BÀI 26: PHONG TRÀO KHÁNG CHIẾN CHỐNG PHÁP TRONG NHỮNG NĂM CUỐI THẾ KỶ XIX (T1)</a:t>
            </a:r>
            <a:endParaRPr kumimoji="0" lang="en-VN" sz="2800" b="0" i="0" u="none" strike="noStrike" kern="1200" cap="none" spc="0" normalizeH="0" baseline="0" noProof="0" dirty="0">
              <a:ln>
                <a:noFill/>
              </a:ln>
              <a:solidFill>
                <a:srgbClr val="696E72"/>
              </a:solidFill>
              <a:effectLst/>
              <a:uLnTx/>
              <a:uFillTx/>
              <a:latin typeface="Arial"/>
              <a:ea typeface="+mn-ea"/>
              <a:cs typeface="+mn-cs"/>
            </a:endParaRPr>
          </a:p>
        </p:txBody>
      </p:sp>
      <p:sp>
        <p:nvSpPr>
          <p:cNvPr id="6" name="TextBox 5">
            <a:extLst>
              <a:ext uri="{FF2B5EF4-FFF2-40B4-BE49-F238E27FC236}">
                <a16:creationId xmlns:a16="http://schemas.microsoft.com/office/drawing/2014/main" id="{E716A5FA-7CEE-7742-9CD3-9C0F4C247CD4}"/>
              </a:ext>
            </a:extLst>
          </p:cNvPr>
          <p:cNvSpPr txBox="1"/>
          <p:nvPr/>
        </p:nvSpPr>
        <p:spPr>
          <a:xfrm>
            <a:off x="0" y="1828800"/>
            <a:ext cx="66057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1. </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H</a:t>
            </a:r>
            <a:r>
              <a:rPr kumimoji="0" lang="en-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oàn cảnh của phong trào Cần Vương</a:t>
            </a:r>
          </a:p>
        </p:txBody>
      </p:sp>
      <p:sp>
        <p:nvSpPr>
          <p:cNvPr id="4" name="TextBox 3">
            <a:extLst>
              <a:ext uri="{FF2B5EF4-FFF2-40B4-BE49-F238E27FC236}">
                <a16:creationId xmlns:a16="http://schemas.microsoft.com/office/drawing/2014/main" id="{BD8015F5-74EC-D34D-9889-772EAEB5F409}"/>
              </a:ext>
            </a:extLst>
          </p:cNvPr>
          <p:cNvSpPr txBox="1"/>
          <p:nvPr/>
        </p:nvSpPr>
        <p:spPr>
          <a:xfrm>
            <a:off x="141889" y="2471729"/>
            <a:ext cx="26801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 Nguyên nhân.</a:t>
            </a:r>
            <a:endParaRPr kumimoji="0" lang="en-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id="{01B0A230-4870-154D-8724-1B1E8C70EF7C}"/>
              </a:ext>
            </a:extLst>
          </p:cNvPr>
          <p:cNvSpPr/>
          <p:nvPr/>
        </p:nvSpPr>
        <p:spPr>
          <a:xfrm>
            <a:off x="6404430" y="1709091"/>
            <a:ext cx="45719" cy="5148909"/>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9" name="Group 8">
            <a:extLst>
              <a:ext uri="{FF2B5EF4-FFF2-40B4-BE49-F238E27FC236}">
                <a16:creationId xmlns:a16="http://schemas.microsoft.com/office/drawing/2014/main" id="{EA331414-FB4E-9548-BC9D-B6EE34F78302}"/>
              </a:ext>
            </a:extLst>
          </p:cNvPr>
          <p:cNvGrpSpPr/>
          <p:nvPr/>
        </p:nvGrpSpPr>
        <p:grpSpPr>
          <a:xfrm>
            <a:off x="6884005" y="1723358"/>
            <a:ext cx="5367108" cy="835572"/>
            <a:chOff x="6824893" y="1828801"/>
            <a:chExt cx="5367108" cy="835572"/>
          </a:xfrm>
        </p:grpSpPr>
        <p:sp>
          <p:nvSpPr>
            <p:cNvPr id="3" name="Terminator 2">
              <a:extLst>
                <a:ext uri="{FF2B5EF4-FFF2-40B4-BE49-F238E27FC236}">
                  <a16:creationId xmlns:a16="http://schemas.microsoft.com/office/drawing/2014/main" id="{CC061C79-8CD6-7042-AFCF-6971FA209851}"/>
                </a:ext>
              </a:extLst>
            </p:cNvPr>
            <p:cNvSpPr/>
            <p:nvPr/>
          </p:nvSpPr>
          <p:spPr>
            <a:xfrm>
              <a:off x="6824893" y="1828801"/>
              <a:ext cx="5367108" cy="835572"/>
            </a:xfrm>
            <a:prstGeom prst="flowChartTerminator">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696E72"/>
                </a:solidFill>
                <a:effectLst/>
                <a:uLnTx/>
                <a:uFillTx/>
                <a:latin typeface="Arial"/>
                <a:ea typeface="+mn-ea"/>
                <a:cs typeface="+mn-cs"/>
              </a:endParaRPr>
            </a:p>
          </p:txBody>
        </p:sp>
        <p:sp>
          <p:nvSpPr>
            <p:cNvPr id="7" name="Rectangle 6">
              <a:extLst>
                <a:ext uri="{FF2B5EF4-FFF2-40B4-BE49-F238E27FC236}">
                  <a16:creationId xmlns:a16="http://schemas.microsoft.com/office/drawing/2014/main" id="{066B1A04-43A5-F542-B9C1-2F4A8871E809}"/>
                </a:ext>
              </a:extLst>
            </p:cNvPr>
            <p:cNvSpPr/>
            <p:nvPr/>
          </p:nvSpPr>
          <p:spPr>
            <a:xfrm>
              <a:off x="7313878" y="1833376"/>
              <a:ext cx="4389137"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400" b="1" i="0" u="none" strike="noStrike" kern="1200" cap="none" spc="0" normalizeH="0" baseline="0" noProof="0" dirty="0">
                  <a:ln>
                    <a:noFill/>
                  </a:ln>
                  <a:solidFill>
                    <a:srgbClr val="D9D9D9">
                      <a:lumMod val="10000"/>
                    </a:srgbClr>
                  </a:solidFill>
                  <a:effectLst/>
                  <a:uLnTx/>
                  <a:uFillTx/>
                  <a:latin typeface="Times New Roman" panose="02020603050405020304" pitchFamily="18" charset="0"/>
                  <a:ea typeface="Calibri" panose="020F0502020204030204" pitchFamily="34" charset="0"/>
                  <a:cs typeface="+mn-cs"/>
                </a:rPr>
                <a:t>Thái độ của Pháp trước những hành động của phái chủ chiến?</a:t>
              </a:r>
              <a:endParaRPr kumimoji="0" lang="en-VN" sz="2400" b="1" i="0" u="none" strike="noStrike" kern="1200" cap="none" spc="0" normalizeH="0" baseline="0" noProof="0" dirty="0">
                <a:ln>
                  <a:noFill/>
                </a:ln>
                <a:solidFill>
                  <a:srgbClr val="D9D9D9">
                    <a:lumMod val="10000"/>
                  </a:srgbClr>
                </a:solidFill>
                <a:effectLst/>
                <a:uLnTx/>
                <a:uFillTx/>
                <a:latin typeface="Arial"/>
                <a:ea typeface="+mn-ea"/>
                <a:cs typeface="+mn-cs"/>
              </a:endParaRPr>
            </a:p>
          </p:txBody>
        </p:sp>
      </p:grpSp>
      <p:sp>
        <p:nvSpPr>
          <p:cNvPr id="26" name="TextBox 25">
            <a:extLst>
              <a:ext uri="{FF2B5EF4-FFF2-40B4-BE49-F238E27FC236}">
                <a16:creationId xmlns:a16="http://schemas.microsoft.com/office/drawing/2014/main" id="{F594B3E2-157A-634A-AE34-BCF556620237}"/>
              </a:ext>
            </a:extLst>
          </p:cNvPr>
          <p:cNvSpPr txBox="1"/>
          <p:nvPr/>
        </p:nvSpPr>
        <p:spPr>
          <a:xfrm>
            <a:off x="105025" y="2955781"/>
            <a:ext cx="26801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800" b="1" dirty="0">
                <a:solidFill>
                  <a:srgbClr val="0070C0"/>
                </a:solidFill>
                <a:latin typeface="Times New Roman" panose="02020603050405020304" pitchFamily="18" charset="0"/>
                <a:cs typeface="Times New Roman" panose="02020603050405020304" pitchFamily="18" charset="0"/>
              </a:rPr>
              <a:t>b</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Diễn biến</a:t>
            </a:r>
            <a:endParaRPr kumimoji="0" lang="en-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13" name="Rectangle 12">
            <a:extLst>
              <a:ext uri="{FF2B5EF4-FFF2-40B4-BE49-F238E27FC236}">
                <a16:creationId xmlns:a16="http://schemas.microsoft.com/office/drawing/2014/main" id="{57B2C8F8-5AB6-F142-B783-159A7F20BEE8}"/>
              </a:ext>
            </a:extLst>
          </p:cNvPr>
          <p:cNvSpPr/>
          <p:nvPr/>
        </p:nvSpPr>
        <p:spPr>
          <a:xfrm>
            <a:off x="6525967" y="2994949"/>
            <a:ext cx="5666033" cy="1569660"/>
          </a:xfrm>
          <a:prstGeom prst="rect">
            <a:avLst/>
          </a:prstGeom>
        </p:spPr>
        <p:txBody>
          <a:bodyPr wrap="square">
            <a:spAutoFit/>
          </a:bodyPr>
          <a:lstStyle/>
          <a:p>
            <a:pPr algn="just"/>
            <a:r>
              <a:rPr lang="en-VN" sz="2400" dirty="0">
                <a:solidFill>
                  <a:schemeClr val="accent3">
                    <a:lumMod val="10000"/>
                  </a:schemeClr>
                </a:solidFill>
                <a:latin typeface="Times New Roman" panose="02020603050405020304" pitchFamily="18" charset="0"/>
                <a:ea typeface="Calibri" panose="020F0502020204030204" pitchFamily="34" charset="0"/>
              </a:rPr>
              <a:t>Lấy cớ triều đình đưa Hàm Nghi lên ngôi mà không hỏi ý kiến, Pháp cho quân vào đóng ở đồn Mang Cá. Toà khâm sứ định bắt cóc Tôn Thất Thuyết, việc không thành.</a:t>
            </a:r>
            <a:r>
              <a:rPr lang="en-VN" sz="2400" dirty="0">
                <a:solidFill>
                  <a:schemeClr val="accent3">
                    <a:lumMod val="10000"/>
                  </a:schemeClr>
                </a:solidFill>
              </a:rPr>
              <a:t> </a:t>
            </a:r>
          </a:p>
        </p:txBody>
      </p:sp>
      <p:grpSp>
        <p:nvGrpSpPr>
          <p:cNvPr id="19" name="Group 18">
            <a:extLst>
              <a:ext uri="{FF2B5EF4-FFF2-40B4-BE49-F238E27FC236}">
                <a16:creationId xmlns:a16="http://schemas.microsoft.com/office/drawing/2014/main" id="{A92CD015-16FC-A74E-8A0D-33D5B58F7DF9}"/>
              </a:ext>
            </a:extLst>
          </p:cNvPr>
          <p:cNvGrpSpPr/>
          <p:nvPr/>
        </p:nvGrpSpPr>
        <p:grpSpPr>
          <a:xfrm>
            <a:off x="-37910" y="3479001"/>
            <a:ext cx="6404431" cy="3378999"/>
            <a:chOff x="-1" y="3479001"/>
            <a:chExt cx="6404431" cy="3378999"/>
          </a:xfrm>
        </p:grpSpPr>
        <p:pic>
          <p:nvPicPr>
            <p:cNvPr id="55298" name="Picture 2" descr="5-7-1885: Cuộc tấn công vào tòa Khâm sứ Pháp tại Kinh thành Huế">
              <a:extLst>
                <a:ext uri="{FF2B5EF4-FFF2-40B4-BE49-F238E27FC236}">
                  <a16:creationId xmlns:a16="http://schemas.microsoft.com/office/drawing/2014/main" id="{C36E483C-8D04-AD48-AB35-833DBC59FB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479001"/>
              <a:ext cx="6404431" cy="337899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6" descr="RNBOWBTN">
              <a:extLst>
                <a:ext uri="{FF2B5EF4-FFF2-40B4-BE49-F238E27FC236}">
                  <a16:creationId xmlns:a16="http://schemas.microsoft.com/office/drawing/2014/main" id="{957DFD92-7186-9E4F-9D26-F1C2C24F4C2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087287" y="5506910"/>
              <a:ext cx="246010" cy="246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0" name="Group 29">
            <a:extLst>
              <a:ext uri="{FF2B5EF4-FFF2-40B4-BE49-F238E27FC236}">
                <a16:creationId xmlns:a16="http://schemas.microsoft.com/office/drawing/2014/main" id="{293862F2-8D7B-CD45-BDA7-F013C9659E2B}"/>
              </a:ext>
            </a:extLst>
          </p:cNvPr>
          <p:cNvGrpSpPr/>
          <p:nvPr/>
        </p:nvGrpSpPr>
        <p:grpSpPr>
          <a:xfrm>
            <a:off x="6884004" y="1660293"/>
            <a:ext cx="5367108" cy="1204905"/>
            <a:chOff x="6824893" y="1828800"/>
            <a:chExt cx="5367108" cy="1204905"/>
          </a:xfrm>
        </p:grpSpPr>
        <p:sp>
          <p:nvSpPr>
            <p:cNvPr id="31" name="Terminator 30">
              <a:extLst>
                <a:ext uri="{FF2B5EF4-FFF2-40B4-BE49-F238E27FC236}">
                  <a16:creationId xmlns:a16="http://schemas.microsoft.com/office/drawing/2014/main" id="{BEB00988-4B06-964F-8CC5-C8FDDF36B54B}"/>
                </a:ext>
              </a:extLst>
            </p:cNvPr>
            <p:cNvSpPr/>
            <p:nvPr/>
          </p:nvSpPr>
          <p:spPr>
            <a:xfrm>
              <a:off x="6824893" y="1828800"/>
              <a:ext cx="5367108" cy="1200329"/>
            </a:xfrm>
            <a:prstGeom prst="flowChartTerminator">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696E72"/>
                </a:solidFill>
                <a:effectLst/>
                <a:uLnTx/>
                <a:uFillTx/>
                <a:latin typeface="Arial"/>
                <a:ea typeface="+mn-ea"/>
                <a:cs typeface="+mn-cs"/>
              </a:endParaRPr>
            </a:p>
          </p:txBody>
        </p:sp>
        <p:sp>
          <p:nvSpPr>
            <p:cNvPr id="32" name="Rectangle 31">
              <a:extLst>
                <a:ext uri="{FF2B5EF4-FFF2-40B4-BE49-F238E27FC236}">
                  <a16:creationId xmlns:a16="http://schemas.microsoft.com/office/drawing/2014/main" id="{F48260D7-0E8A-0A47-916C-A2ED374BECFD}"/>
                </a:ext>
              </a:extLst>
            </p:cNvPr>
            <p:cNvSpPr/>
            <p:nvPr/>
          </p:nvSpPr>
          <p:spPr>
            <a:xfrm>
              <a:off x="6925744" y="1833376"/>
              <a:ext cx="4777272" cy="1200329"/>
            </a:xfrm>
            <a:prstGeom prst="rect">
              <a:avLst/>
            </a:prstGeom>
          </p:spPr>
          <p:txBody>
            <a:bodyPr wrap="square">
              <a:spAutoFit/>
            </a:bodyPr>
            <a:lstStyle/>
            <a:p>
              <a:pPr lvl="0" algn="ctr"/>
              <a:r>
                <a:rPr lang="vi-VN" sz="2400" dirty="0">
                  <a:solidFill>
                    <a:srgbClr val="D9D9D9">
                      <a:lumMod val="10000"/>
                    </a:srgbClr>
                  </a:solidFill>
                  <a:latin typeface="Times New Roman" panose="02020603050405020304" pitchFamily="18" charset="0"/>
                  <a:ea typeface="Calibri" panose="020F0502020204030204" pitchFamily="34" charset="0"/>
                </a:rPr>
                <a:t>Trước thái độ của Pháp, Tôn Thất Thuyết xử trí ra sao? Vì sao ông lại làm thế </a:t>
              </a:r>
              <a:endParaRPr kumimoji="0" lang="en-VN" sz="2400" i="0" u="none" strike="noStrike" kern="1200" cap="none" spc="0" normalizeH="0" baseline="0" noProof="0" dirty="0">
                <a:ln>
                  <a:noFill/>
                </a:ln>
                <a:solidFill>
                  <a:srgbClr val="D9D9D9">
                    <a:lumMod val="10000"/>
                  </a:srgbClr>
                </a:solidFill>
                <a:effectLst/>
                <a:uLnTx/>
                <a:uFillTx/>
                <a:latin typeface="Arial"/>
                <a:ea typeface="+mn-ea"/>
                <a:cs typeface="+mn-cs"/>
              </a:endParaRPr>
            </a:p>
          </p:txBody>
        </p:sp>
      </p:grpSp>
      <p:sp>
        <p:nvSpPr>
          <p:cNvPr id="24" name="Rectangle 23">
            <a:extLst>
              <a:ext uri="{FF2B5EF4-FFF2-40B4-BE49-F238E27FC236}">
                <a16:creationId xmlns:a16="http://schemas.microsoft.com/office/drawing/2014/main" id="{6BB0D82B-5044-F04A-A89B-4CBA961A5FA5}"/>
              </a:ext>
            </a:extLst>
          </p:cNvPr>
          <p:cNvSpPr/>
          <p:nvPr/>
        </p:nvSpPr>
        <p:spPr>
          <a:xfrm>
            <a:off x="0" y="3615781"/>
            <a:ext cx="6404430" cy="1332481"/>
          </a:xfrm>
          <a:prstGeom prst="rect">
            <a:avLst/>
          </a:prstGeom>
        </p:spPr>
        <p:txBody>
          <a:bodyPr wrap="square">
            <a:spAutoFit/>
          </a:bodyPr>
          <a:lstStyle/>
          <a:p>
            <a:pPr>
              <a:lnSpc>
                <a:spcPct val="115000"/>
              </a:lnSpc>
            </a:pPr>
            <a:r>
              <a:rPr lang="en-VN" sz="2400" dirty="0">
                <a:solidFill>
                  <a:schemeClr val="accent3">
                    <a:lumMod val="10000"/>
                  </a:schemeClr>
                </a:solidFill>
                <a:latin typeface="Times New Roman" panose="02020603050405020304" pitchFamily="18" charset="0"/>
                <a:ea typeface="Calibri" panose="020F0502020204030204" pitchFamily="34" charset="0"/>
                <a:cs typeface="Times New Roman" panose="02020603050405020304" pitchFamily="18" charset="0"/>
              </a:rPr>
              <a:t>- Đêm ngày 4 rạng sáng ngày 5/7/1885, Tôn Thất Thuyết tấn công toà Khâm sứ và đồn Mang Cá. </a:t>
            </a:r>
          </a:p>
          <a:p>
            <a:pPr>
              <a:lnSpc>
                <a:spcPct val="115000"/>
              </a:lnSpc>
            </a:pPr>
            <a:r>
              <a:rPr lang="en-VN" sz="2400" dirty="0">
                <a:solidFill>
                  <a:schemeClr val="accent3">
                    <a:lumMod val="10000"/>
                  </a:schemeClr>
                </a:solidFill>
                <a:latin typeface="Times New Roman" panose="02020603050405020304" pitchFamily="18" charset="0"/>
                <a:ea typeface="Calibri" panose="020F0502020204030204" pitchFamily="34" charset="0"/>
                <a:cs typeface="Times New Roman" panose="02020603050405020304" pitchFamily="18" charset="0"/>
              </a:rPr>
              <a:t>- Pháp phản công và phe chủ chiến thất bại.</a:t>
            </a:r>
          </a:p>
        </p:txBody>
      </p:sp>
      <p:grpSp>
        <p:nvGrpSpPr>
          <p:cNvPr id="29" name="Group 28">
            <a:extLst>
              <a:ext uri="{FF2B5EF4-FFF2-40B4-BE49-F238E27FC236}">
                <a16:creationId xmlns:a16="http://schemas.microsoft.com/office/drawing/2014/main" id="{F60ED921-D161-2C4A-99B4-5139C2AAAA9A}"/>
              </a:ext>
            </a:extLst>
          </p:cNvPr>
          <p:cNvGrpSpPr/>
          <p:nvPr/>
        </p:nvGrpSpPr>
        <p:grpSpPr>
          <a:xfrm>
            <a:off x="6488059" y="2994948"/>
            <a:ext cx="5703942" cy="3342351"/>
            <a:chOff x="6488059" y="2994948"/>
            <a:chExt cx="5703942" cy="3342351"/>
          </a:xfrm>
        </p:grpSpPr>
        <p:pic>
          <p:nvPicPr>
            <p:cNvPr id="55300" name="Picture 4" descr="Trận Kinh thành Huế 1885">
              <a:extLst>
                <a:ext uri="{FF2B5EF4-FFF2-40B4-BE49-F238E27FC236}">
                  <a16:creationId xmlns:a16="http://schemas.microsoft.com/office/drawing/2014/main" id="{F51F1B0D-2DA9-0B41-BD27-2FD2BB96A0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8059" y="2994948"/>
              <a:ext cx="5703942" cy="3342351"/>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9AC480FC-F6F6-324A-A9EB-4795FD1CD878}"/>
                </a:ext>
              </a:extLst>
            </p:cNvPr>
            <p:cNvSpPr txBox="1"/>
            <p:nvPr/>
          </p:nvSpPr>
          <p:spPr>
            <a:xfrm>
              <a:off x="6679053" y="3032725"/>
              <a:ext cx="2364701" cy="369332"/>
            </a:xfrm>
            <a:prstGeom prst="rect">
              <a:avLst/>
            </a:prstGeom>
            <a:noFill/>
          </p:spPr>
          <p:txBody>
            <a:bodyPr wrap="square" rtlCol="0">
              <a:spAutoFit/>
            </a:bodyPr>
            <a:lstStyle/>
            <a:p>
              <a:r>
                <a:rPr lang="en-US" dirty="0">
                  <a:solidFill>
                    <a:srgbClr val="FFFF00"/>
                  </a:solidFill>
                  <a:latin typeface="Times New Roman" panose="02020603050405020304" pitchFamily="18" charset="0"/>
                  <a:cs typeface="Times New Roman" panose="02020603050405020304" pitchFamily="18" charset="0"/>
                </a:rPr>
                <a:t>H</a:t>
              </a:r>
              <a:r>
                <a:rPr lang="en-VN" dirty="0">
                  <a:solidFill>
                    <a:srgbClr val="FFFF00"/>
                  </a:solidFill>
                  <a:latin typeface="Times New Roman" panose="02020603050405020304" pitchFamily="18" charset="0"/>
                  <a:cs typeface="Times New Roman" panose="02020603050405020304" pitchFamily="18" charset="0"/>
                </a:rPr>
                <a:t>ình ảnh minh hoạ</a:t>
              </a:r>
            </a:p>
          </p:txBody>
        </p:sp>
      </p:grpSp>
    </p:spTree>
    <p:extLst>
      <p:ext uri="{BB962C8B-B14F-4D97-AF65-F5344CB8AC3E}">
        <p14:creationId xmlns:p14="http://schemas.microsoft.com/office/powerpoint/2010/main" val="725537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1000" fill="hold"/>
                                        <p:tgtEl>
                                          <p:spTgt spid="19"/>
                                        </p:tgtEl>
                                        <p:attrNameLst>
                                          <p:attrName>ppt_w</p:attrName>
                                        </p:attrNameLst>
                                      </p:cBhvr>
                                      <p:tavLst>
                                        <p:tav tm="0">
                                          <p:val>
                                            <p:strVal val="#ppt_w*0.70"/>
                                          </p:val>
                                        </p:tav>
                                        <p:tav tm="100000">
                                          <p:val>
                                            <p:strVal val="#ppt_w"/>
                                          </p:val>
                                        </p:tav>
                                      </p:tavLst>
                                    </p:anim>
                                    <p:anim calcmode="lin" valueType="num">
                                      <p:cBhvr>
                                        <p:cTn id="13" dur="1000" fill="hold"/>
                                        <p:tgtEl>
                                          <p:spTgt spid="19"/>
                                        </p:tgtEl>
                                        <p:attrNameLst>
                                          <p:attrName>ppt_h</p:attrName>
                                        </p:attrNameLst>
                                      </p:cBhvr>
                                      <p:tavLst>
                                        <p:tav tm="0">
                                          <p:val>
                                            <p:strVal val="#ppt_h"/>
                                          </p:val>
                                        </p:tav>
                                        <p:tav tm="100000">
                                          <p:val>
                                            <p:strVal val="#ppt_h"/>
                                          </p:val>
                                        </p:tav>
                                      </p:tavLst>
                                    </p:anim>
                                    <p:animEffect transition="in" filter="fade">
                                      <p:cBhvr>
                                        <p:cTn id="14" dur="1000"/>
                                        <p:tgtEl>
                                          <p:spTgt spid="19"/>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barn(outVertical)">
                                      <p:cBhvr>
                                        <p:cTn id="24" dur="500"/>
                                        <p:tgtEl>
                                          <p:spTgt spid="30"/>
                                        </p:tgtEl>
                                      </p:cBhvr>
                                    </p:animEffect>
                                  </p:childTnLst>
                                </p:cTn>
                              </p:par>
                              <p:par>
                                <p:cTn id="25" presetID="5" presetClass="exit" presetSubtype="10" fill="hold" grpId="1" nodeType="withEffect">
                                  <p:stCondLst>
                                    <p:cond delay="0"/>
                                  </p:stCondLst>
                                  <p:childTnLst>
                                    <p:animEffect transition="out" filter="checkerboard(across)">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par>
                                <p:cTn id="28" presetID="5" presetClass="exit" presetSubtype="10" fill="hold" nodeType="withEffect">
                                  <p:stCondLst>
                                    <p:cond delay="0"/>
                                  </p:stCondLst>
                                  <p:childTnLst>
                                    <p:animEffect transition="out" filter="checkerboard(across)">
                                      <p:cBhvr>
                                        <p:cTn id="29" dur="500"/>
                                        <p:tgtEl>
                                          <p:spTgt spid="19"/>
                                        </p:tgtEl>
                                      </p:cBhvr>
                                    </p:animEffect>
                                    <p:set>
                                      <p:cBhvr>
                                        <p:cTn id="30" dur="1" fill="hold">
                                          <p:stCondLst>
                                            <p:cond delay="499"/>
                                          </p:stCondLst>
                                        </p:cTn>
                                        <p:tgtEl>
                                          <p:spTgt spid="1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ipe(left)">
                                      <p:cBhvr>
                                        <p:cTn id="35" dur="500"/>
                                        <p:tgtEl>
                                          <p:spTgt spid="24"/>
                                        </p:tgtEl>
                                      </p:cBhvr>
                                    </p:animEffect>
                                  </p:childTnLst>
                                </p:cTn>
                              </p:par>
                              <p:par>
                                <p:cTn id="36" presetID="16" presetClass="entr" presetSubtype="42" fill="hold"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barn(outHorizontal)">
                                      <p:cBhvr>
                                        <p:cTn id="3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pic>
        <p:nvPicPr>
          <p:cNvPr id="41" name="Picture 2" descr="Kết quả hình ảnh cho kinh thành huế thu nhỏ">
            <a:extLst>
              <a:ext uri="{FF2B5EF4-FFF2-40B4-BE49-F238E27FC236}">
                <a16:creationId xmlns:a16="http://schemas.microsoft.com/office/drawing/2014/main" id="{96ADFDF2-3A80-1448-97F1-65195F5B56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02105"/>
            <a:ext cx="7491663" cy="5293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 Box 7">
            <a:extLst>
              <a:ext uri="{FF2B5EF4-FFF2-40B4-BE49-F238E27FC236}">
                <a16:creationId xmlns:a16="http://schemas.microsoft.com/office/drawing/2014/main" id="{7E6906BB-026B-E649-A518-E6349608EA3A}"/>
              </a:ext>
            </a:extLst>
          </p:cNvPr>
          <p:cNvSpPr txBox="1">
            <a:spLocks noChangeArrowheads="1"/>
          </p:cNvSpPr>
          <p:nvPr/>
        </p:nvSpPr>
        <p:spPr bwMode="auto">
          <a:xfrm>
            <a:off x="7491663" y="762000"/>
            <a:ext cx="4700337" cy="5401479"/>
          </a:xfrm>
          <a:prstGeom prst="rect">
            <a:avLst/>
          </a:prstGeom>
          <a:solidFill>
            <a:schemeClr val="accent1">
              <a:lumMod val="40000"/>
              <a:lumOff val="60000"/>
            </a:schemeClr>
          </a:solidFill>
          <a:ln w="9525">
            <a:solidFill>
              <a:srgbClr val="990099"/>
            </a:solidFill>
            <a:miter lim="800000"/>
            <a:headEnd/>
            <a:tailEnd/>
          </a:ln>
          <a:effec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en-US" b="1" dirty="0" err="1">
                <a:solidFill>
                  <a:srgbClr val="FF0066"/>
                </a:solidFill>
                <a:latin typeface="Times New Roman" panose="02020603050405020304" pitchFamily="18" charset="0"/>
                <a:cs typeface="Times New Roman" panose="02020603050405020304" pitchFamily="18" charset="0"/>
              </a:rPr>
              <a:t>Lược</a:t>
            </a:r>
            <a:r>
              <a:rPr lang="en-US" altLang="en-US" b="1" dirty="0">
                <a:solidFill>
                  <a:srgbClr val="FF0066"/>
                </a:solidFill>
                <a:latin typeface="Times New Roman" panose="02020603050405020304" pitchFamily="18" charset="0"/>
                <a:cs typeface="Times New Roman" panose="02020603050405020304" pitchFamily="18" charset="0"/>
              </a:rPr>
              <a:t> </a:t>
            </a:r>
            <a:r>
              <a:rPr lang="en-US" altLang="en-US" b="1" dirty="0" err="1">
                <a:solidFill>
                  <a:srgbClr val="FF0066"/>
                </a:solidFill>
                <a:latin typeface="Times New Roman" panose="02020603050405020304" pitchFamily="18" charset="0"/>
                <a:cs typeface="Times New Roman" panose="02020603050405020304" pitchFamily="18" charset="0"/>
              </a:rPr>
              <a:t>đồ</a:t>
            </a:r>
            <a:r>
              <a:rPr lang="en-US" altLang="en-US" b="1" dirty="0">
                <a:solidFill>
                  <a:srgbClr val="FF0066"/>
                </a:solidFill>
                <a:latin typeface="Times New Roman" panose="02020603050405020304" pitchFamily="18" charset="0"/>
                <a:cs typeface="Times New Roman" panose="02020603050405020304" pitchFamily="18" charset="0"/>
              </a:rPr>
              <a:t> </a:t>
            </a:r>
            <a:r>
              <a:rPr lang="en-US" altLang="en-US" b="1" dirty="0" err="1">
                <a:solidFill>
                  <a:srgbClr val="FF0066"/>
                </a:solidFill>
                <a:latin typeface="Times New Roman" panose="02020603050405020304" pitchFamily="18" charset="0"/>
                <a:cs typeface="Times New Roman" panose="02020603050405020304" pitchFamily="18" charset="0"/>
              </a:rPr>
              <a:t>kinh</a:t>
            </a:r>
            <a:r>
              <a:rPr lang="en-US" altLang="en-US" b="1" dirty="0">
                <a:solidFill>
                  <a:srgbClr val="FF0066"/>
                </a:solidFill>
                <a:latin typeface="Times New Roman" panose="02020603050405020304" pitchFamily="18" charset="0"/>
                <a:cs typeface="Times New Roman" panose="02020603050405020304" pitchFamily="18" charset="0"/>
              </a:rPr>
              <a:t> </a:t>
            </a:r>
            <a:r>
              <a:rPr lang="en-US" altLang="en-US" b="1" dirty="0" err="1">
                <a:solidFill>
                  <a:srgbClr val="FF0066"/>
                </a:solidFill>
                <a:latin typeface="Times New Roman" panose="02020603050405020304" pitchFamily="18" charset="0"/>
                <a:cs typeface="Times New Roman" panose="02020603050405020304" pitchFamily="18" charset="0"/>
              </a:rPr>
              <a:t>thành</a:t>
            </a:r>
            <a:r>
              <a:rPr lang="en-US" altLang="en-US" b="1" dirty="0">
                <a:solidFill>
                  <a:srgbClr val="FF0066"/>
                </a:solidFill>
                <a:latin typeface="Times New Roman" panose="02020603050405020304" pitchFamily="18" charset="0"/>
                <a:cs typeface="Times New Roman" panose="02020603050405020304" pitchFamily="18" charset="0"/>
              </a:rPr>
              <a:t> </a:t>
            </a:r>
            <a:r>
              <a:rPr lang="en-US" altLang="en-US" b="1" dirty="0" err="1">
                <a:solidFill>
                  <a:srgbClr val="FF0066"/>
                </a:solidFill>
                <a:latin typeface="Times New Roman" panose="02020603050405020304" pitchFamily="18" charset="0"/>
                <a:cs typeface="Times New Roman" panose="02020603050405020304" pitchFamily="18" charset="0"/>
              </a:rPr>
              <a:t>Huế</a:t>
            </a:r>
            <a:r>
              <a:rPr lang="en-US" altLang="en-US" b="1" dirty="0">
                <a:solidFill>
                  <a:srgbClr val="FF0066"/>
                </a:solidFill>
                <a:latin typeface="Times New Roman" panose="02020603050405020304" pitchFamily="18" charset="0"/>
                <a:cs typeface="Times New Roman" panose="02020603050405020304" pitchFamily="18" charset="0"/>
              </a:rPr>
              <a:t> </a:t>
            </a:r>
            <a:r>
              <a:rPr lang="en-US" altLang="en-US" b="1" dirty="0" err="1">
                <a:solidFill>
                  <a:srgbClr val="FF0066"/>
                </a:solidFill>
                <a:latin typeface="Times New Roman" panose="02020603050405020304" pitchFamily="18" charset="0"/>
                <a:cs typeface="Times New Roman" panose="02020603050405020304" pitchFamily="18" charset="0"/>
              </a:rPr>
              <a:t>năm</a:t>
            </a:r>
            <a:r>
              <a:rPr lang="en-US" altLang="en-US" b="1" dirty="0">
                <a:solidFill>
                  <a:srgbClr val="FF0066"/>
                </a:solidFill>
                <a:latin typeface="Times New Roman" panose="02020603050405020304" pitchFamily="18" charset="0"/>
                <a:cs typeface="Times New Roman" panose="02020603050405020304" pitchFamily="18" charset="0"/>
              </a:rPr>
              <a:t> 1885</a:t>
            </a:r>
          </a:p>
          <a:p>
            <a:pPr algn="just" eaLnBrk="1" hangingPunct="1">
              <a:lnSpc>
                <a:spcPct val="100000"/>
              </a:lnSpc>
              <a:spcBef>
                <a:spcPct val="50000"/>
              </a:spcBef>
              <a:buFontTx/>
              <a:buNone/>
            </a:pPr>
            <a:r>
              <a:rPr lang="en-US" altLang="en-US" sz="2000" b="1" i="1" dirty="0">
                <a:solidFill>
                  <a:srgbClr val="000099"/>
                </a:solidFill>
                <a:latin typeface="Times New Roman" panose="02020603050405020304" pitchFamily="18" charset="0"/>
                <a:cs typeface="Times New Roman" panose="02020603050405020304" pitchFamily="18" charset="0"/>
              </a:rPr>
              <a:t> </a:t>
            </a:r>
            <a:r>
              <a:rPr lang="en-US" altLang="en-US" sz="2600" b="1" i="1" dirty="0">
                <a:solidFill>
                  <a:srgbClr val="000099"/>
                </a:solidFill>
                <a:latin typeface="Times New Roman" panose="02020603050405020304" pitchFamily="18" charset="0"/>
                <a:cs typeface="Times New Roman" panose="02020603050405020304" pitchFamily="18" charset="0"/>
              </a:rPr>
              <a:t>- </a:t>
            </a:r>
            <a:r>
              <a:rPr lang="en-US" altLang="en-US" sz="2600" b="1" i="1" dirty="0" err="1">
                <a:solidFill>
                  <a:srgbClr val="000099"/>
                </a:solidFill>
                <a:latin typeface="Times New Roman" panose="02020603050405020304" pitchFamily="18" charset="0"/>
                <a:cs typeface="Times New Roman" panose="02020603050405020304" pitchFamily="18" charset="0"/>
              </a:rPr>
              <a:t>Sử</a:t>
            </a:r>
            <a:r>
              <a:rPr lang="en-US" altLang="en-US" sz="2600" b="1" i="1" dirty="0">
                <a:solidFill>
                  <a:srgbClr val="000099"/>
                </a:solidFill>
                <a:latin typeface="Times New Roman" panose="02020603050405020304" pitchFamily="18" charset="0"/>
                <a:cs typeface="Times New Roman" panose="02020603050405020304" pitchFamily="18" charset="0"/>
              </a:rPr>
              <a:t> </a:t>
            </a:r>
            <a:r>
              <a:rPr lang="en-US" altLang="en-US" sz="2600" b="1" i="1" dirty="0" err="1">
                <a:solidFill>
                  <a:srgbClr val="000099"/>
                </a:solidFill>
                <a:latin typeface="Times New Roman" panose="02020603050405020304" pitchFamily="18" charset="0"/>
                <a:cs typeface="Times New Roman" panose="02020603050405020304" pitchFamily="18" charset="0"/>
              </a:rPr>
              <a:t>cũ</a:t>
            </a:r>
            <a:r>
              <a:rPr lang="en-US" altLang="en-US" sz="2600" b="1" i="1" dirty="0">
                <a:solidFill>
                  <a:srgbClr val="000099"/>
                </a:solidFill>
                <a:latin typeface="Times New Roman" panose="02020603050405020304" pitchFamily="18" charset="0"/>
                <a:cs typeface="Times New Roman" panose="02020603050405020304" pitchFamily="18" charset="0"/>
              </a:rPr>
              <a:t> </a:t>
            </a:r>
            <a:r>
              <a:rPr lang="en-US" altLang="en-US" sz="2600" b="1" i="1" dirty="0" err="1">
                <a:solidFill>
                  <a:srgbClr val="000099"/>
                </a:solidFill>
                <a:latin typeface="Times New Roman" panose="02020603050405020304" pitchFamily="18" charset="0"/>
                <a:cs typeface="Times New Roman" panose="02020603050405020304" pitchFamily="18" charset="0"/>
              </a:rPr>
              <a:t>ghi</a:t>
            </a:r>
            <a:r>
              <a:rPr lang="en-US" altLang="en-US" sz="2600" b="1" i="1" dirty="0">
                <a:solidFill>
                  <a:srgbClr val="000099"/>
                </a:solidFill>
                <a:latin typeface="Times New Roman" panose="02020603050405020304" pitchFamily="18" charset="0"/>
                <a:cs typeface="Times New Roman" panose="02020603050405020304" pitchFamily="18" charset="0"/>
              </a:rPr>
              <a:t>: “ </a:t>
            </a:r>
            <a:r>
              <a:rPr lang="en-US" altLang="en-US" sz="2600" b="1" i="1" dirty="0" err="1">
                <a:solidFill>
                  <a:srgbClr val="000099"/>
                </a:solidFill>
                <a:latin typeface="Times New Roman" panose="02020603050405020304" pitchFamily="18" charset="0"/>
                <a:cs typeface="Times New Roman" panose="02020603050405020304" pitchFamily="18" charset="0"/>
              </a:rPr>
              <a:t>Kinh</a:t>
            </a:r>
            <a:r>
              <a:rPr lang="en-US" altLang="en-US" sz="2600" b="1" i="1" dirty="0">
                <a:solidFill>
                  <a:srgbClr val="000099"/>
                </a:solidFill>
                <a:latin typeface="Times New Roman" panose="02020603050405020304" pitchFamily="18" charset="0"/>
                <a:cs typeface="Times New Roman" panose="02020603050405020304" pitchFamily="18" charset="0"/>
              </a:rPr>
              <a:t> </a:t>
            </a:r>
            <a:r>
              <a:rPr lang="en-US" altLang="en-US" sz="2600" b="1" i="1" dirty="0" err="1">
                <a:solidFill>
                  <a:srgbClr val="000099"/>
                </a:solidFill>
                <a:latin typeface="Times New Roman" panose="02020603050405020304" pitchFamily="18" charset="0"/>
                <a:cs typeface="Times New Roman" panose="02020603050405020304" pitchFamily="18" charset="0"/>
              </a:rPr>
              <a:t>thành</a:t>
            </a:r>
            <a:r>
              <a:rPr lang="en-US" altLang="en-US" sz="2600" b="1" i="1" dirty="0">
                <a:solidFill>
                  <a:srgbClr val="000099"/>
                </a:solidFill>
                <a:latin typeface="Times New Roman" panose="02020603050405020304" pitchFamily="18" charset="0"/>
                <a:cs typeface="Times New Roman" panose="02020603050405020304" pitchFamily="18" charset="0"/>
              </a:rPr>
              <a:t> </a:t>
            </a:r>
            <a:r>
              <a:rPr lang="en-US" altLang="en-US" sz="2600" b="1" i="1" dirty="0" err="1">
                <a:solidFill>
                  <a:srgbClr val="000099"/>
                </a:solidFill>
                <a:latin typeface="Times New Roman" panose="02020603050405020304" pitchFamily="18" charset="0"/>
                <a:cs typeface="Times New Roman" panose="02020603050405020304" pitchFamily="18" charset="0"/>
              </a:rPr>
              <a:t>Huế</a:t>
            </a:r>
            <a:r>
              <a:rPr lang="en-US" altLang="en-US" sz="2600" b="1" i="1" dirty="0">
                <a:solidFill>
                  <a:srgbClr val="000099"/>
                </a:solidFill>
                <a:latin typeface="Times New Roman" panose="02020603050405020304" pitchFamily="18" charset="0"/>
                <a:cs typeface="Times New Roman" panose="02020603050405020304" pitchFamily="18" charset="0"/>
              </a:rPr>
              <a:t>  </a:t>
            </a:r>
            <a:r>
              <a:rPr lang="en-US" altLang="en-US" sz="2600" b="1" i="1" dirty="0" err="1">
                <a:solidFill>
                  <a:srgbClr val="000099"/>
                </a:solidFill>
                <a:latin typeface="Times New Roman" panose="02020603050405020304" pitchFamily="18" charset="0"/>
                <a:cs typeface="Times New Roman" panose="02020603050405020304" pitchFamily="18" charset="0"/>
              </a:rPr>
              <a:t>được</a:t>
            </a:r>
            <a:r>
              <a:rPr lang="en-US" altLang="en-US" sz="2600" b="1" i="1" dirty="0">
                <a:solidFill>
                  <a:srgbClr val="000099"/>
                </a:solidFill>
                <a:latin typeface="Times New Roman" panose="02020603050405020304" pitchFamily="18" charset="0"/>
                <a:cs typeface="Times New Roman" panose="02020603050405020304" pitchFamily="18" charset="0"/>
              </a:rPr>
              <a:t> </a:t>
            </a:r>
            <a:r>
              <a:rPr lang="en-US" altLang="en-US" sz="2600" b="1" i="1" dirty="0" err="1">
                <a:solidFill>
                  <a:srgbClr val="000099"/>
                </a:solidFill>
                <a:latin typeface="Times New Roman" panose="02020603050405020304" pitchFamily="18" charset="0"/>
                <a:cs typeface="Times New Roman" panose="02020603050405020304" pitchFamily="18" charset="0"/>
              </a:rPr>
              <a:t>xây</a:t>
            </a:r>
            <a:r>
              <a:rPr lang="en-US" altLang="en-US" sz="2600" b="1" i="1" dirty="0">
                <a:solidFill>
                  <a:srgbClr val="000099"/>
                </a:solidFill>
                <a:latin typeface="Times New Roman" panose="02020603050405020304" pitchFamily="18" charset="0"/>
                <a:cs typeface="Times New Roman" panose="02020603050405020304" pitchFamily="18" charset="0"/>
              </a:rPr>
              <a:t> </a:t>
            </a:r>
            <a:r>
              <a:rPr lang="en-US" altLang="en-US" sz="2600" b="1" i="1" dirty="0" err="1">
                <a:solidFill>
                  <a:srgbClr val="000099"/>
                </a:solidFill>
                <a:latin typeface="Times New Roman" panose="02020603050405020304" pitchFamily="18" charset="0"/>
                <a:cs typeface="Times New Roman" panose="02020603050405020304" pitchFamily="18" charset="0"/>
              </a:rPr>
              <a:t>dựng</a:t>
            </a:r>
            <a:r>
              <a:rPr lang="en-US" altLang="en-US" sz="2600" b="1" i="1" dirty="0">
                <a:solidFill>
                  <a:srgbClr val="000099"/>
                </a:solidFill>
                <a:latin typeface="Times New Roman" panose="02020603050405020304" pitchFamily="18" charset="0"/>
                <a:cs typeface="Times New Roman" panose="02020603050405020304" pitchFamily="18" charset="0"/>
              </a:rPr>
              <a:t> </a:t>
            </a:r>
            <a:r>
              <a:rPr lang="en-US" altLang="en-US" sz="2600" b="1" i="1" dirty="0" err="1">
                <a:solidFill>
                  <a:srgbClr val="000099"/>
                </a:solidFill>
                <a:latin typeface="Times New Roman" panose="02020603050405020304" pitchFamily="18" charset="0"/>
                <a:cs typeface="Times New Roman" panose="02020603050405020304" pitchFamily="18" charset="0"/>
              </a:rPr>
              <a:t>những</a:t>
            </a:r>
            <a:r>
              <a:rPr lang="en-US" altLang="en-US" sz="2600" b="1" i="1" dirty="0">
                <a:solidFill>
                  <a:srgbClr val="000099"/>
                </a:solidFill>
                <a:latin typeface="Times New Roman" panose="02020603050405020304" pitchFamily="18" charset="0"/>
                <a:cs typeface="Times New Roman" panose="02020603050405020304" pitchFamily="18" charset="0"/>
              </a:rPr>
              <a:t> </a:t>
            </a:r>
            <a:r>
              <a:rPr lang="en-US" altLang="en-US" sz="2600" b="1" i="1" dirty="0" err="1">
                <a:solidFill>
                  <a:srgbClr val="000099"/>
                </a:solidFill>
                <a:latin typeface="Times New Roman" panose="02020603050405020304" pitchFamily="18" charset="0"/>
                <a:cs typeface="Times New Roman" panose="02020603050405020304" pitchFamily="18" charset="0"/>
              </a:rPr>
              <a:t>năm</a:t>
            </a:r>
            <a:r>
              <a:rPr lang="en-US" altLang="en-US" sz="2600" b="1" i="1" dirty="0">
                <a:solidFill>
                  <a:srgbClr val="000099"/>
                </a:solidFill>
                <a:latin typeface="Times New Roman" panose="02020603050405020304" pitchFamily="18" charset="0"/>
                <a:cs typeface="Times New Roman" panose="02020603050405020304" pitchFamily="18" charset="0"/>
              </a:rPr>
              <a:t> 1805-1820 </a:t>
            </a:r>
            <a:r>
              <a:rPr lang="en-US" altLang="en-US" sz="2600" b="1" i="1" dirty="0" err="1">
                <a:solidFill>
                  <a:srgbClr val="000099"/>
                </a:solidFill>
                <a:latin typeface="Times New Roman" panose="02020603050405020304" pitchFamily="18" charset="0"/>
                <a:cs typeface="Times New Roman" panose="02020603050405020304" pitchFamily="18" charset="0"/>
              </a:rPr>
              <a:t>là</a:t>
            </a:r>
            <a:r>
              <a:rPr lang="en-US" altLang="en-US" sz="2600" b="1" i="1" dirty="0">
                <a:solidFill>
                  <a:srgbClr val="000099"/>
                </a:solidFill>
                <a:latin typeface="Times New Roman" panose="02020603050405020304" pitchFamily="18" charset="0"/>
                <a:cs typeface="Times New Roman" panose="02020603050405020304" pitchFamily="18" charset="0"/>
              </a:rPr>
              <a:t> </a:t>
            </a:r>
            <a:r>
              <a:rPr lang="en-US" altLang="en-US" sz="2600" b="1" i="1" dirty="0" err="1">
                <a:solidFill>
                  <a:srgbClr val="000099"/>
                </a:solidFill>
                <a:latin typeface="Times New Roman" panose="02020603050405020304" pitchFamily="18" charset="0"/>
                <a:cs typeface="Times New Roman" panose="02020603050405020304" pitchFamily="18" charset="0"/>
              </a:rPr>
              <a:t>một</a:t>
            </a:r>
            <a:r>
              <a:rPr lang="en-US" altLang="en-US" sz="2600" b="1" i="1" dirty="0">
                <a:solidFill>
                  <a:srgbClr val="000099"/>
                </a:solidFill>
                <a:latin typeface="Times New Roman" panose="02020603050405020304" pitchFamily="18" charset="0"/>
                <a:cs typeface="Times New Roman" panose="02020603050405020304" pitchFamily="18" charset="0"/>
              </a:rPr>
              <a:t> </a:t>
            </a:r>
            <a:r>
              <a:rPr lang="en-US" altLang="en-US" sz="2600" b="1" i="1" dirty="0" err="1">
                <a:solidFill>
                  <a:srgbClr val="000099"/>
                </a:solidFill>
                <a:latin typeface="Times New Roman" panose="02020603050405020304" pitchFamily="18" charset="0"/>
                <a:cs typeface="Times New Roman" panose="02020603050405020304" pitchFamily="18" charset="0"/>
              </a:rPr>
              <a:t>thành</a:t>
            </a:r>
            <a:r>
              <a:rPr lang="en-US" altLang="en-US" sz="2600" b="1" i="1" dirty="0">
                <a:solidFill>
                  <a:srgbClr val="000099"/>
                </a:solidFill>
                <a:latin typeface="Times New Roman" panose="02020603050405020304" pitchFamily="18" charset="0"/>
                <a:cs typeface="Times New Roman" panose="02020603050405020304" pitchFamily="18" charset="0"/>
              </a:rPr>
              <a:t> </a:t>
            </a:r>
            <a:r>
              <a:rPr lang="en-US" altLang="en-US" sz="2600" b="1" i="1" dirty="0" err="1">
                <a:solidFill>
                  <a:srgbClr val="000099"/>
                </a:solidFill>
                <a:latin typeface="Times New Roman" panose="02020603050405020304" pitchFamily="18" charset="0"/>
                <a:cs typeface="Times New Roman" panose="02020603050405020304" pitchFamily="18" charset="0"/>
              </a:rPr>
              <a:t>vuông</a:t>
            </a:r>
            <a:r>
              <a:rPr lang="en-US" altLang="en-US" sz="2600" b="1" i="1" dirty="0">
                <a:solidFill>
                  <a:srgbClr val="000099"/>
                </a:solidFill>
                <a:latin typeface="Times New Roman" panose="02020603050405020304" pitchFamily="18" charset="0"/>
                <a:cs typeface="Times New Roman" panose="02020603050405020304" pitchFamily="18" charset="0"/>
              </a:rPr>
              <a:t>, </a:t>
            </a:r>
            <a:r>
              <a:rPr lang="en-US" altLang="en-US" sz="2600" b="1" i="1" dirty="0" err="1">
                <a:solidFill>
                  <a:srgbClr val="000099"/>
                </a:solidFill>
                <a:latin typeface="Times New Roman" panose="02020603050405020304" pitchFamily="18" charset="0"/>
                <a:cs typeface="Times New Roman" panose="02020603050405020304" pitchFamily="18" charset="0"/>
              </a:rPr>
              <a:t>mỗi</a:t>
            </a:r>
            <a:r>
              <a:rPr lang="en-US" altLang="en-US" sz="2600" b="1" i="1" dirty="0">
                <a:solidFill>
                  <a:srgbClr val="000099"/>
                </a:solidFill>
                <a:latin typeface="Times New Roman" panose="02020603050405020304" pitchFamily="18" charset="0"/>
                <a:cs typeface="Times New Roman" panose="02020603050405020304" pitchFamily="18" charset="0"/>
              </a:rPr>
              <a:t> </a:t>
            </a:r>
            <a:r>
              <a:rPr lang="en-US" altLang="en-US" sz="2600" b="1" i="1" dirty="0" err="1">
                <a:solidFill>
                  <a:srgbClr val="000099"/>
                </a:solidFill>
                <a:latin typeface="Times New Roman" panose="02020603050405020304" pitchFamily="18" charset="0"/>
                <a:cs typeface="Times New Roman" panose="02020603050405020304" pitchFamily="18" charset="0"/>
              </a:rPr>
              <a:t>bề</a:t>
            </a:r>
            <a:r>
              <a:rPr lang="en-US" altLang="en-US" sz="2600" b="1" i="1" dirty="0">
                <a:solidFill>
                  <a:srgbClr val="000099"/>
                </a:solidFill>
                <a:latin typeface="Times New Roman" panose="02020603050405020304" pitchFamily="18" charset="0"/>
                <a:cs typeface="Times New Roman" panose="02020603050405020304" pitchFamily="18" charset="0"/>
              </a:rPr>
              <a:t> </a:t>
            </a:r>
            <a:r>
              <a:rPr lang="en-US" altLang="en-US" sz="2600" b="1" i="1" dirty="0" err="1">
                <a:solidFill>
                  <a:srgbClr val="000099"/>
                </a:solidFill>
                <a:latin typeface="Times New Roman" panose="02020603050405020304" pitchFamily="18" charset="0"/>
                <a:cs typeface="Times New Roman" panose="02020603050405020304" pitchFamily="18" charset="0"/>
              </a:rPr>
              <a:t>dài</a:t>
            </a:r>
            <a:r>
              <a:rPr lang="en-US" altLang="en-US" sz="2600" b="1" i="1" dirty="0">
                <a:solidFill>
                  <a:srgbClr val="000099"/>
                </a:solidFill>
                <a:latin typeface="Times New Roman" panose="02020603050405020304" pitchFamily="18" charset="0"/>
                <a:cs typeface="Times New Roman" panose="02020603050405020304" pitchFamily="18" charset="0"/>
              </a:rPr>
              <a:t> 2,5 km, </a:t>
            </a:r>
            <a:r>
              <a:rPr lang="en-US" altLang="en-US" sz="2600" b="1" i="1" dirty="0" err="1">
                <a:solidFill>
                  <a:srgbClr val="000099"/>
                </a:solidFill>
                <a:latin typeface="Times New Roman" panose="02020603050405020304" pitchFamily="18" charset="0"/>
                <a:cs typeface="Times New Roman" panose="02020603050405020304" pitchFamily="18" charset="0"/>
              </a:rPr>
              <a:t>một</a:t>
            </a:r>
            <a:r>
              <a:rPr lang="en-US" altLang="en-US" sz="2600" b="1" i="1" dirty="0">
                <a:solidFill>
                  <a:srgbClr val="000099"/>
                </a:solidFill>
                <a:latin typeface="Times New Roman" panose="02020603050405020304" pitchFamily="18" charset="0"/>
                <a:cs typeface="Times New Roman" panose="02020603050405020304" pitchFamily="18" charset="0"/>
              </a:rPr>
              <a:t> </a:t>
            </a:r>
            <a:r>
              <a:rPr lang="en-US" altLang="en-US" sz="2600" b="1" i="1" dirty="0" err="1">
                <a:solidFill>
                  <a:srgbClr val="000099"/>
                </a:solidFill>
                <a:latin typeface="Times New Roman" panose="02020603050405020304" pitchFamily="18" charset="0"/>
                <a:cs typeface="Times New Roman" panose="02020603050405020304" pitchFamily="18" charset="0"/>
              </a:rPr>
              <a:t>mặt</a:t>
            </a:r>
            <a:r>
              <a:rPr lang="en-US" altLang="en-US" sz="2600" b="1" i="1" dirty="0">
                <a:solidFill>
                  <a:srgbClr val="000099"/>
                </a:solidFill>
                <a:latin typeface="Times New Roman" panose="02020603050405020304" pitchFamily="18" charset="0"/>
                <a:cs typeface="Times New Roman" panose="02020603050405020304" pitchFamily="18" charset="0"/>
              </a:rPr>
              <a:t> </a:t>
            </a:r>
            <a:r>
              <a:rPr lang="en-US" altLang="en-US" sz="2600" b="1" i="1" dirty="0" err="1">
                <a:solidFill>
                  <a:srgbClr val="000099"/>
                </a:solidFill>
                <a:latin typeface="Times New Roman" panose="02020603050405020304" pitchFamily="18" charset="0"/>
                <a:cs typeface="Times New Roman" panose="02020603050405020304" pitchFamily="18" charset="0"/>
              </a:rPr>
              <a:t>giáp</a:t>
            </a:r>
            <a:r>
              <a:rPr lang="en-US" altLang="en-US" sz="2600" b="1" i="1" dirty="0">
                <a:solidFill>
                  <a:srgbClr val="000099"/>
                </a:solidFill>
                <a:latin typeface="Times New Roman" panose="02020603050405020304" pitchFamily="18" charset="0"/>
                <a:cs typeface="Times New Roman" panose="02020603050405020304" pitchFamily="18" charset="0"/>
              </a:rPr>
              <a:t> </a:t>
            </a:r>
            <a:r>
              <a:rPr lang="en-US" altLang="en-US" sz="2600" b="1" i="1" dirty="0" err="1">
                <a:solidFill>
                  <a:srgbClr val="000099"/>
                </a:solidFill>
                <a:latin typeface="Times New Roman" panose="02020603050405020304" pitchFamily="18" charset="0"/>
                <a:cs typeface="Times New Roman" panose="02020603050405020304" pitchFamily="18" charset="0"/>
              </a:rPr>
              <a:t>sông</a:t>
            </a:r>
            <a:r>
              <a:rPr lang="en-US" altLang="en-US" sz="2600" b="1" i="1" dirty="0">
                <a:solidFill>
                  <a:srgbClr val="000099"/>
                </a:solidFill>
                <a:latin typeface="Times New Roman" panose="02020603050405020304" pitchFamily="18" charset="0"/>
                <a:cs typeface="Times New Roman" panose="02020603050405020304" pitchFamily="18" charset="0"/>
              </a:rPr>
              <a:t> </a:t>
            </a:r>
            <a:r>
              <a:rPr lang="en-US" altLang="en-US" sz="2600" b="1" i="1" dirty="0" err="1">
                <a:solidFill>
                  <a:srgbClr val="000099"/>
                </a:solidFill>
                <a:latin typeface="Times New Roman" panose="02020603050405020304" pitchFamily="18" charset="0"/>
                <a:cs typeface="Times New Roman" panose="02020603050405020304" pitchFamily="18" charset="0"/>
              </a:rPr>
              <a:t>Hương</a:t>
            </a:r>
            <a:r>
              <a:rPr lang="en-US" altLang="en-US" sz="2600" b="1" i="1" dirty="0">
                <a:solidFill>
                  <a:srgbClr val="000099"/>
                </a:solidFill>
                <a:latin typeface="Times New Roman" panose="02020603050405020304" pitchFamily="18" charset="0"/>
                <a:cs typeface="Times New Roman" panose="02020603050405020304" pitchFamily="18" charset="0"/>
              </a:rPr>
              <a:t>, </a:t>
            </a:r>
            <a:r>
              <a:rPr lang="en-US" altLang="en-US" sz="2600" b="1" i="1" dirty="0" err="1">
                <a:solidFill>
                  <a:srgbClr val="000099"/>
                </a:solidFill>
                <a:latin typeface="Times New Roman" panose="02020603050405020304" pitchFamily="18" charset="0"/>
                <a:cs typeface="Times New Roman" panose="02020603050405020304" pitchFamily="18" charset="0"/>
              </a:rPr>
              <a:t>ba</a:t>
            </a:r>
            <a:r>
              <a:rPr lang="en-US" altLang="en-US" sz="2600" b="1" i="1" dirty="0">
                <a:solidFill>
                  <a:srgbClr val="000099"/>
                </a:solidFill>
                <a:latin typeface="Times New Roman" panose="02020603050405020304" pitchFamily="18" charset="0"/>
                <a:cs typeface="Times New Roman" panose="02020603050405020304" pitchFamily="18" charset="0"/>
              </a:rPr>
              <a:t> </a:t>
            </a:r>
            <a:r>
              <a:rPr lang="en-US" altLang="en-US" sz="2600" b="1" i="1" dirty="0" err="1">
                <a:solidFill>
                  <a:srgbClr val="000099"/>
                </a:solidFill>
                <a:latin typeface="Times New Roman" panose="02020603050405020304" pitchFamily="18" charset="0"/>
                <a:cs typeface="Times New Roman" panose="02020603050405020304" pitchFamily="18" charset="0"/>
              </a:rPr>
              <a:t>mặt</a:t>
            </a:r>
            <a:r>
              <a:rPr lang="en-US" altLang="en-US" sz="2600" b="1" i="1" dirty="0">
                <a:solidFill>
                  <a:srgbClr val="000099"/>
                </a:solidFill>
                <a:latin typeface="Times New Roman" panose="02020603050405020304" pitchFamily="18" charset="0"/>
                <a:cs typeface="Times New Roman" panose="02020603050405020304" pitchFamily="18" charset="0"/>
              </a:rPr>
              <a:t> </a:t>
            </a:r>
            <a:r>
              <a:rPr lang="en-US" altLang="en-US" sz="2600" b="1" i="1" dirty="0" err="1">
                <a:solidFill>
                  <a:srgbClr val="000099"/>
                </a:solidFill>
                <a:latin typeface="Times New Roman" panose="02020603050405020304" pitchFamily="18" charset="0"/>
                <a:cs typeface="Times New Roman" panose="02020603050405020304" pitchFamily="18" charset="0"/>
              </a:rPr>
              <a:t>có</a:t>
            </a:r>
            <a:r>
              <a:rPr lang="en-US" altLang="en-US" sz="2600" b="1" i="1" dirty="0">
                <a:solidFill>
                  <a:srgbClr val="000099"/>
                </a:solidFill>
                <a:latin typeface="Times New Roman" panose="02020603050405020304" pitchFamily="18" charset="0"/>
                <a:cs typeface="Times New Roman" panose="02020603050405020304" pitchFamily="18" charset="0"/>
              </a:rPr>
              <a:t> </a:t>
            </a:r>
            <a:r>
              <a:rPr lang="en-US" altLang="en-US" sz="2600" b="1" i="1" dirty="0" err="1">
                <a:solidFill>
                  <a:srgbClr val="000099"/>
                </a:solidFill>
                <a:latin typeface="Times New Roman" panose="02020603050405020304" pitchFamily="18" charset="0"/>
                <a:cs typeface="Times New Roman" panose="02020603050405020304" pitchFamily="18" charset="0"/>
              </a:rPr>
              <a:t>hào</a:t>
            </a:r>
            <a:r>
              <a:rPr lang="en-US" altLang="en-US" sz="2600" b="1" i="1" dirty="0">
                <a:solidFill>
                  <a:srgbClr val="000099"/>
                </a:solidFill>
                <a:latin typeface="Times New Roman" panose="02020603050405020304" pitchFamily="18" charset="0"/>
                <a:cs typeface="Times New Roman" panose="02020603050405020304" pitchFamily="18" charset="0"/>
              </a:rPr>
              <a:t> </a:t>
            </a:r>
            <a:r>
              <a:rPr lang="en-US" altLang="en-US" sz="2600" b="1" i="1" dirty="0" err="1">
                <a:solidFill>
                  <a:srgbClr val="000099"/>
                </a:solidFill>
                <a:latin typeface="Times New Roman" panose="02020603050405020304" pitchFamily="18" charset="0"/>
                <a:cs typeface="Times New Roman" panose="02020603050405020304" pitchFamily="18" charset="0"/>
              </a:rPr>
              <a:t>sâu</a:t>
            </a:r>
            <a:r>
              <a:rPr lang="en-US" altLang="en-US" sz="2600" b="1" i="1" dirty="0">
                <a:solidFill>
                  <a:srgbClr val="000099"/>
                </a:solidFill>
                <a:latin typeface="Times New Roman" panose="02020603050405020304" pitchFamily="18" charset="0"/>
                <a:cs typeface="Times New Roman" panose="02020603050405020304" pitchFamily="18" charset="0"/>
              </a:rPr>
              <a:t>, </a:t>
            </a:r>
            <a:r>
              <a:rPr lang="en-US" altLang="en-US" sz="2600" b="1" i="1" dirty="0" err="1">
                <a:solidFill>
                  <a:srgbClr val="000099"/>
                </a:solidFill>
                <a:latin typeface="Times New Roman" panose="02020603050405020304" pitchFamily="18" charset="0"/>
                <a:cs typeface="Times New Roman" panose="02020603050405020304" pitchFamily="18" charset="0"/>
              </a:rPr>
              <a:t>tường</a:t>
            </a:r>
            <a:r>
              <a:rPr lang="en-US" altLang="en-US" sz="2600" b="1" i="1" dirty="0">
                <a:solidFill>
                  <a:srgbClr val="000099"/>
                </a:solidFill>
                <a:latin typeface="Times New Roman" panose="02020603050405020304" pitchFamily="18" charset="0"/>
                <a:cs typeface="Times New Roman" panose="02020603050405020304" pitchFamily="18" charset="0"/>
              </a:rPr>
              <a:t> </a:t>
            </a:r>
            <a:r>
              <a:rPr lang="en-US" altLang="en-US" sz="2600" b="1" i="1" dirty="0" err="1">
                <a:solidFill>
                  <a:srgbClr val="000099"/>
                </a:solidFill>
                <a:latin typeface="Times New Roman" panose="02020603050405020304" pitchFamily="18" charset="0"/>
                <a:cs typeface="Times New Roman" panose="02020603050405020304" pitchFamily="18" charset="0"/>
              </a:rPr>
              <a:t>thành</a:t>
            </a:r>
            <a:r>
              <a:rPr lang="en-US" altLang="en-US" sz="2600" b="1" i="1" dirty="0">
                <a:solidFill>
                  <a:srgbClr val="000099"/>
                </a:solidFill>
                <a:latin typeface="Times New Roman" panose="02020603050405020304" pitchFamily="18" charset="0"/>
                <a:cs typeface="Times New Roman" panose="02020603050405020304" pitchFamily="18" charset="0"/>
              </a:rPr>
              <a:t> </a:t>
            </a:r>
            <a:r>
              <a:rPr lang="en-US" altLang="en-US" sz="2600" b="1" i="1" dirty="0" err="1">
                <a:solidFill>
                  <a:srgbClr val="000099"/>
                </a:solidFill>
                <a:latin typeface="Times New Roman" panose="02020603050405020304" pitchFamily="18" charset="0"/>
                <a:cs typeface="Times New Roman" panose="02020603050405020304" pitchFamily="18" charset="0"/>
              </a:rPr>
              <a:t>xây</a:t>
            </a:r>
            <a:r>
              <a:rPr lang="en-US" altLang="en-US" sz="2600" b="1" i="1" dirty="0">
                <a:solidFill>
                  <a:srgbClr val="000099"/>
                </a:solidFill>
                <a:latin typeface="Times New Roman" panose="02020603050405020304" pitchFamily="18" charset="0"/>
                <a:cs typeface="Times New Roman" panose="02020603050405020304" pitchFamily="18" charset="0"/>
              </a:rPr>
              <a:t> </a:t>
            </a:r>
            <a:r>
              <a:rPr lang="en-US" altLang="en-US" sz="2600" b="1" i="1" dirty="0" err="1">
                <a:solidFill>
                  <a:srgbClr val="000099"/>
                </a:solidFill>
                <a:latin typeface="Times New Roman" panose="02020603050405020304" pitchFamily="18" charset="0"/>
                <a:cs typeface="Times New Roman" panose="02020603050405020304" pitchFamily="18" charset="0"/>
              </a:rPr>
              <a:t>bằng</a:t>
            </a:r>
            <a:r>
              <a:rPr lang="en-US" altLang="en-US" sz="2600" b="1" i="1" dirty="0">
                <a:solidFill>
                  <a:srgbClr val="000099"/>
                </a:solidFill>
                <a:latin typeface="Times New Roman" panose="02020603050405020304" pitchFamily="18" charset="0"/>
                <a:cs typeface="Times New Roman" panose="02020603050405020304" pitchFamily="18" charset="0"/>
              </a:rPr>
              <a:t> </a:t>
            </a:r>
            <a:r>
              <a:rPr lang="en-US" altLang="en-US" sz="2600" b="1" i="1" dirty="0" err="1">
                <a:solidFill>
                  <a:srgbClr val="000099"/>
                </a:solidFill>
                <a:latin typeface="Times New Roman" panose="02020603050405020304" pitchFamily="18" charset="0"/>
                <a:cs typeface="Times New Roman" panose="02020603050405020304" pitchFamily="18" charset="0"/>
              </a:rPr>
              <a:t>gạch</a:t>
            </a:r>
            <a:r>
              <a:rPr lang="en-US" altLang="en-US" sz="2600" b="1" i="1" dirty="0">
                <a:solidFill>
                  <a:srgbClr val="000099"/>
                </a:solidFill>
                <a:latin typeface="Times New Roman" panose="02020603050405020304" pitchFamily="18" charset="0"/>
                <a:cs typeface="Times New Roman" panose="02020603050405020304" pitchFamily="18" charset="0"/>
              </a:rPr>
              <a:t>, </a:t>
            </a:r>
            <a:r>
              <a:rPr lang="en-US" altLang="en-US" sz="2600" b="1" i="1" dirty="0" err="1">
                <a:solidFill>
                  <a:srgbClr val="000099"/>
                </a:solidFill>
                <a:latin typeface="Times New Roman" panose="02020603050405020304" pitchFamily="18" charset="0"/>
                <a:cs typeface="Times New Roman" panose="02020603050405020304" pitchFamily="18" charset="0"/>
              </a:rPr>
              <a:t>đá</a:t>
            </a:r>
            <a:r>
              <a:rPr lang="en-US" altLang="en-US" sz="2600" b="1" i="1" dirty="0">
                <a:solidFill>
                  <a:srgbClr val="000099"/>
                </a:solidFill>
                <a:latin typeface="Times New Roman" panose="02020603050405020304" pitchFamily="18" charset="0"/>
                <a:cs typeface="Times New Roman" panose="02020603050405020304" pitchFamily="18" charset="0"/>
              </a:rPr>
              <a:t> </a:t>
            </a:r>
            <a:r>
              <a:rPr lang="en-US" altLang="en-US" sz="2600" b="1" i="1" dirty="0" err="1">
                <a:solidFill>
                  <a:srgbClr val="000099"/>
                </a:solidFill>
                <a:latin typeface="Times New Roman" panose="02020603050405020304" pitchFamily="18" charset="0"/>
                <a:cs typeface="Times New Roman" panose="02020603050405020304" pitchFamily="18" charset="0"/>
              </a:rPr>
              <a:t>cao</a:t>
            </a:r>
            <a:r>
              <a:rPr lang="en-US" altLang="en-US" sz="2600" b="1" i="1" dirty="0">
                <a:solidFill>
                  <a:srgbClr val="000099"/>
                </a:solidFill>
                <a:latin typeface="Times New Roman" panose="02020603050405020304" pitchFamily="18" charset="0"/>
                <a:cs typeface="Times New Roman" panose="02020603050405020304" pitchFamily="18" charset="0"/>
              </a:rPr>
              <a:t> 10 m, </a:t>
            </a:r>
            <a:r>
              <a:rPr lang="en-US" altLang="en-US" sz="2600" b="1" i="1" dirty="0" err="1">
                <a:solidFill>
                  <a:srgbClr val="000099"/>
                </a:solidFill>
                <a:latin typeface="Times New Roman" panose="02020603050405020304" pitchFamily="18" charset="0"/>
                <a:cs typeface="Times New Roman" panose="02020603050405020304" pitchFamily="18" charset="0"/>
              </a:rPr>
              <a:t>trên</a:t>
            </a:r>
            <a:r>
              <a:rPr lang="en-US" altLang="en-US" sz="2600" b="1" i="1" dirty="0">
                <a:solidFill>
                  <a:srgbClr val="000099"/>
                </a:solidFill>
                <a:latin typeface="Times New Roman" panose="02020603050405020304" pitchFamily="18" charset="0"/>
                <a:cs typeface="Times New Roman" panose="02020603050405020304" pitchFamily="18" charset="0"/>
              </a:rPr>
              <a:t> </a:t>
            </a:r>
            <a:r>
              <a:rPr lang="en-US" altLang="en-US" sz="2600" b="1" i="1" dirty="0" err="1">
                <a:solidFill>
                  <a:srgbClr val="000099"/>
                </a:solidFill>
                <a:latin typeface="Times New Roman" panose="02020603050405020304" pitchFamily="18" charset="0"/>
                <a:cs typeface="Times New Roman" panose="02020603050405020304" pitchFamily="18" charset="0"/>
              </a:rPr>
              <a:t>mặt</a:t>
            </a:r>
            <a:r>
              <a:rPr lang="en-US" altLang="en-US" sz="2600" b="1" i="1" dirty="0">
                <a:solidFill>
                  <a:srgbClr val="000099"/>
                </a:solidFill>
                <a:latin typeface="Times New Roman" panose="02020603050405020304" pitchFamily="18" charset="0"/>
                <a:cs typeface="Times New Roman" panose="02020603050405020304" pitchFamily="18" charset="0"/>
              </a:rPr>
              <a:t> </a:t>
            </a:r>
            <a:r>
              <a:rPr lang="en-US" altLang="en-US" sz="2600" b="1" i="1" dirty="0" err="1">
                <a:solidFill>
                  <a:srgbClr val="000099"/>
                </a:solidFill>
                <a:latin typeface="Times New Roman" panose="02020603050405020304" pitchFamily="18" charset="0"/>
                <a:cs typeface="Times New Roman" panose="02020603050405020304" pitchFamily="18" charset="0"/>
              </a:rPr>
              <a:t>thành</a:t>
            </a:r>
            <a:r>
              <a:rPr lang="en-US" altLang="en-US" sz="2600" b="1" i="1" dirty="0">
                <a:solidFill>
                  <a:srgbClr val="000099"/>
                </a:solidFill>
                <a:latin typeface="Times New Roman" panose="02020603050405020304" pitchFamily="18" charset="0"/>
                <a:cs typeface="Times New Roman" panose="02020603050405020304" pitchFamily="18" charset="0"/>
              </a:rPr>
              <a:t> </a:t>
            </a:r>
            <a:r>
              <a:rPr lang="en-US" altLang="en-US" sz="2600" b="1" i="1" dirty="0" err="1">
                <a:solidFill>
                  <a:srgbClr val="000099"/>
                </a:solidFill>
                <a:latin typeface="Times New Roman" panose="02020603050405020304" pitchFamily="18" charset="0"/>
                <a:cs typeface="Times New Roman" panose="02020603050405020304" pitchFamily="18" charset="0"/>
              </a:rPr>
              <a:t>có</a:t>
            </a:r>
            <a:r>
              <a:rPr lang="en-US" altLang="en-US" sz="2600" b="1" i="1" dirty="0">
                <a:solidFill>
                  <a:srgbClr val="000099"/>
                </a:solidFill>
                <a:latin typeface="Times New Roman" panose="02020603050405020304" pitchFamily="18" charset="0"/>
                <a:cs typeface="Times New Roman" panose="02020603050405020304" pitchFamily="18" charset="0"/>
              </a:rPr>
              <a:t> </a:t>
            </a:r>
            <a:r>
              <a:rPr lang="en-US" altLang="en-US" sz="2600" b="1" i="1" dirty="0" err="1">
                <a:solidFill>
                  <a:srgbClr val="000099"/>
                </a:solidFill>
                <a:latin typeface="Times New Roman" panose="02020603050405020304" pitchFamily="18" charset="0"/>
                <a:cs typeface="Times New Roman" panose="02020603050405020304" pitchFamily="18" charset="0"/>
              </a:rPr>
              <a:t>đủ</a:t>
            </a:r>
            <a:r>
              <a:rPr lang="en-US" altLang="en-US" sz="2600" b="1" i="1" dirty="0">
                <a:solidFill>
                  <a:srgbClr val="000099"/>
                </a:solidFill>
                <a:latin typeface="Times New Roman" panose="02020603050405020304" pitchFamily="18" charset="0"/>
                <a:cs typeface="Times New Roman" panose="02020603050405020304" pitchFamily="18" charset="0"/>
              </a:rPr>
              <a:t> </a:t>
            </a:r>
            <a:r>
              <a:rPr lang="en-US" altLang="en-US" sz="2600" b="1" i="1" dirty="0" err="1">
                <a:solidFill>
                  <a:srgbClr val="000099"/>
                </a:solidFill>
                <a:latin typeface="Times New Roman" panose="02020603050405020304" pitchFamily="18" charset="0"/>
                <a:cs typeface="Times New Roman" panose="02020603050405020304" pitchFamily="18" charset="0"/>
              </a:rPr>
              <a:t>trăm</a:t>
            </a:r>
            <a:r>
              <a:rPr lang="en-US" altLang="en-US" sz="2600" b="1" i="1" dirty="0">
                <a:solidFill>
                  <a:srgbClr val="000099"/>
                </a:solidFill>
                <a:latin typeface="Times New Roman" panose="02020603050405020304" pitchFamily="18" charset="0"/>
                <a:cs typeface="Times New Roman" panose="02020603050405020304" pitchFamily="18" charset="0"/>
              </a:rPr>
              <a:t> </a:t>
            </a:r>
            <a:r>
              <a:rPr lang="en-US" altLang="en-US" sz="2600" b="1" i="1" dirty="0" err="1">
                <a:solidFill>
                  <a:srgbClr val="000099"/>
                </a:solidFill>
                <a:latin typeface="Times New Roman" panose="02020603050405020304" pitchFamily="18" charset="0"/>
                <a:cs typeface="Times New Roman" panose="02020603050405020304" pitchFamily="18" charset="0"/>
              </a:rPr>
              <a:t>đại</a:t>
            </a:r>
            <a:r>
              <a:rPr lang="en-US" altLang="en-US" sz="2600" b="1" i="1" dirty="0">
                <a:solidFill>
                  <a:srgbClr val="000099"/>
                </a:solidFill>
                <a:latin typeface="Times New Roman" panose="02020603050405020304" pitchFamily="18" charset="0"/>
                <a:cs typeface="Times New Roman" panose="02020603050405020304" pitchFamily="18" charset="0"/>
              </a:rPr>
              <a:t> </a:t>
            </a:r>
            <a:r>
              <a:rPr lang="en-US" altLang="en-US" sz="2600" b="1" i="1" dirty="0" err="1">
                <a:solidFill>
                  <a:srgbClr val="000099"/>
                </a:solidFill>
                <a:latin typeface="Times New Roman" panose="02020603050405020304" pitchFamily="18" charset="0"/>
                <a:cs typeface="Times New Roman" panose="02020603050405020304" pitchFamily="18" charset="0"/>
              </a:rPr>
              <a:t>bác</a:t>
            </a:r>
            <a:r>
              <a:rPr lang="en-US" altLang="en-US" sz="2600" b="1" i="1" dirty="0">
                <a:solidFill>
                  <a:srgbClr val="000099"/>
                </a:solidFill>
                <a:latin typeface="Times New Roman" panose="02020603050405020304" pitchFamily="18" charset="0"/>
                <a:cs typeface="Times New Roman" panose="02020603050405020304" pitchFamily="18" charset="0"/>
              </a:rPr>
              <a:t>. </a:t>
            </a:r>
            <a:r>
              <a:rPr lang="en-US" altLang="en-US" sz="2600" b="1" i="1" dirty="0" err="1">
                <a:solidFill>
                  <a:srgbClr val="000099"/>
                </a:solidFill>
                <a:latin typeface="Times New Roman" panose="02020603050405020304" pitchFamily="18" charset="0"/>
                <a:cs typeface="Times New Roman" panose="02020603050405020304" pitchFamily="18" charset="0"/>
              </a:rPr>
              <a:t>Trong</a:t>
            </a:r>
            <a:r>
              <a:rPr lang="en-US" altLang="en-US" sz="2600" b="1" i="1" dirty="0">
                <a:solidFill>
                  <a:srgbClr val="000099"/>
                </a:solidFill>
                <a:latin typeface="Times New Roman" panose="02020603050405020304" pitchFamily="18" charset="0"/>
                <a:cs typeface="Times New Roman" panose="02020603050405020304" pitchFamily="18" charset="0"/>
              </a:rPr>
              <a:t> </a:t>
            </a:r>
            <a:r>
              <a:rPr lang="en-US" altLang="en-US" sz="2600" b="1" i="1" dirty="0" err="1">
                <a:solidFill>
                  <a:srgbClr val="000099"/>
                </a:solidFill>
                <a:latin typeface="Times New Roman" panose="02020603050405020304" pitchFamily="18" charset="0"/>
                <a:cs typeface="Times New Roman" panose="02020603050405020304" pitchFamily="18" charset="0"/>
              </a:rPr>
              <a:t>thành</a:t>
            </a:r>
            <a:r>
              <a:rPr lang="en-US" altLang="en-US" sz="2600" b="1" i="1" dirty="0">
                <a:solidFill>
                  <a:srgbClr val="000099"/>
                </a:solidFill>
                <a:latin typeface="Times New Roman" panose="02020603050405020304" pitchFamily="18" charset="0"/>
                <a:cs typeface="Times New Roman" panose="02020603050405020304" pitchFamily="18" charset="0"/>
              </a:rPr>
              <a:t> </a:t>
            </a:r>
            <a:r>
              <a:rPr lang="en-US" altLang="en-US" sz="2600" b="1" i="1" dirty="0" err="1">
                <a:solidFill>
                  <a:srgbClr val="000099"/>
                </a:solidFill>
                <a:latin typeface="Times New Roman" panose="02020603050405020304" pitchFamily="18" charset="0"/>
                <a:cs typeface="Times New Roman" panose="02020603050405020304" pitchFamily="18" charset="0"/>
              </a:rPr>
              <a:t>có</a:t>
            </a:r>
            <a:r>
              <a:rPr lang="en-US" altLang="en-US" sz="2600" b="1" i="1" dirty="0">
                <a:solidFill>
                  <a:srgbClr val="000099"/>
                </a:solidFill>
                <a:latin typeface="Times New Roman" panose="02020603050405020304" pitchFamily="18" charset="0"/>
                <a:cs typeface="Times New Roman" panose="02020603050405020304" pitchFamily="18" charset="0"/>
              </a:rPr>
              <a:t> </a:t>
            </a:r>
            <a:r>
              <a:rPr lang="en-US" altLang="en-US" sz="2600" b="1" i="1" dirty="0" err="1">
                <a:solidFill>
                  <a:srgbClr val="000099"/>
                </a:solidFill>
                <a:latin typeface="Times New Roman" panose="02020603050405020304" pitchFamily="18" charset="0"/>
                <a:cs typeface="Times New Roman" panose="02020603050405020304" pitchFamily="18" charset="0"/>
              </a:rPr>
              <a:t>dư</a:t>
            </a:r>
            <a:r>
              <a:rPr lang="en-US" altLang="en-US" sz="2600" b="1" i="1" dirty="0">
                <a:solidFill>
                  <a:srgbClr val="000099"/>
                </a:solidFill>
                <a:latin typeface="Times New Roman" panose="02020603050405020304" pitchFamily="18" charset="0"/>
                <a:cs typeface="Times New Roman" panose="02020603050405020304" pitchFamily="18" charset="0"/>
              </a:rPr>
              <a:t> </a:t>
            </a:r>
            <a:r>
              <a:rPr lang="en-US" altLang="en-US" sz="2600" b="1" i="1" dirty="0" err="1">
                <a:solidFill>
                  <a:srgbClr val="000099"/>
                </a:solidFill>
                <a:latin typeface="Times New Roman" panose="02020603050405020304" pitchFamily="18" charset="0"/>
                <a:cs typeface="Times New Roman" panose="02020603050405020304" pitchFamily="18" charset="0"/>
              </a:rPr>
              <a:t>vạn</a:t>
            </a:r>
            <a:r>
              <a:rPr lang="en-US" altLang="en-US" sz="2600" b="1" i="1" dirty="0">
                <a:solidFill>
                  <a:srgbClr val="000099"/>
                </a:solidFill>
                <a:latin typeface="Times New Roman" panose="02020603050405020304" pitchFamily="18" charset="0"/>
                <a:cs typeface="Times New Roman" panose="02020603050405020304" pitchFamily="18" charset="0"/>
              </a:rPr>
              <a:t> </a:t>
            </a:r>
            <a:r>
              <a:rPr lang="en-US" altLang="en-US" sz="2600" b="1" i="1" dirty="0" err="1">
                <a:solidFill>
                  <a:srgbClr val="000099"/>
                </a:solidFill>
                <a:latin typeface="Times New Roman" panose="02020603050405020304" pitchFamily="18" charset="0"/>
                <a:cs typeface="Times New Roman" panose="02020603050405020304" pitchFamily="18" charset="0"/>
              </a:rPr>
              <a:t>binh</a:t>
            </a:r>
            <a:r>
              <a:rPr lang="en-US" altLang="en-US" sz="2600" b="1" i="1" dirty="0">
                <a:solidFill>
                  <a:srgbClr val="000099"/>
                </a:solidFill>
                <a:latin typeface="Times New Roman" panose="02020603050405020304" pitchFamily="18" charset="0"/>
                <a:cs typeface="Times New Roman" panose="02020603050405020304" pitchFamily="18" charset="0"/>
              </a:rPr>
              <a:t> </a:t>
            </a:r>
            <a:r>
              <a:rPr lang="en-US" altLang="en-US" sz="2600" b="1" i="1" dirty="0" err="1">
                <a:solidFill>
                  <a:srgbClr val="000099"/>
                </a:solidFill>
                <a:latin typeface="Times New Roman" panose="02020603050405020304" pitchFamily="18" charset="0"/>
                <a:cs typeface="Times New Roman" panose="02020603050405020304" pitchFamily="18" charset="0"/>
              </a:rPr>
              <a:t>lính</a:t>
            </a:r>
            <a:r>
              <a:rPr lang="en-US" altLang="en-US" sz="2600" b="1" i="1" dirty="0">
                <a:solidFill>
                  <a:srgbClr val="000099"/>
                </a:solidFill>
                <a:latin typeface="Times New Roman" panose="02020603050405020304" pitchFamily="18" charset="0"/>
                <a:cs typeface="Times New Roman" panose="02020603050405020304" pitchFamily="18" charset="0"/>
              </a:rPr>
              <a:t>.</a:t>
            </a:r>
            <a:endParaRPr lang="en-US" altLang="en-US" sz="2600" b="1" dirty="0">
              <a:solidFill>
                <a:srgbClr val="000099"/>
              </a:solidFill>
              <a:latin typeface="Times New Roman" panose="02020603050405020304" pitchFamily="18" charset="0"/>
              <a:cs typeface="Times New Roman" panose="02020603050405020304" pitchFamily="18" charset="0"/>
            </a:endParaRPr>
          </a:p>
          <a:p>
            <a:pPr eaLnBrk="1" hangingPunct="1">
              <a:lnSpc>
                <a:spcPct val="100000"/>
              </a:lnSpc>
              <a:spcBef>
                <a:spcPct val="50000"/>
              </a:spcBef>
              <a:buFontTx/>
              <a:buNone/>
            </a:pPr>
            <a:endParaRPr lang="en-US" altLang="en-US" b="1" dirty="0">
              <a:solidFill>
                <a:srgbClr val="000099"/>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800" decel="100000"/>
                                        <p:tgtEl>
                                          <p:spTgt spid="41"/>
                                        </p:tgtEl>
                                      </p:cBhvr>
                                    </p:animEffect>
                                    <p:anim calcmode="lin" valueType="num">
                                      <p:cBhvr>
                                        <p:cTn id="8" dur="800" decel="100000" fill="hold"/>
                                        <p:tgtEl>
                                          <p:spTgt spid="41"/>
                                        </p:tgtEl>
                                        <p:attrNameLst>
                                          <p:attrName>style.rotation</p:attrName>
                                        </p:attrNameLst>
                                      </p:cBhvr>
                                      <p:tavLst>
                                        <p:tav tm="0">
                                          <p:val>
                                            <p:fltVal val="-90"/>
                                          </p:val>
                                        </p:tav>
                                        <p:tav tm="100000">
                                          <p:val>
                                            <p:fltVal val="0"/>
                                          </p:val>
                                        </p:tav>
                                      </p:tavLst>
                                    </p:anim>
                                    <p:anim calcmode="lin" valueType="num">
                                      <p:cBhvr>
                                        <p:cTn id="9" dur="800" decel="100000" fill="hold"/>
                                        <p:tgtEl>
                                          <p:spTgt spid="41"/>
                                        </p:tgtEl>
                                        <p:attrNameLst>
                                          <p:attrName>ppt_x</p:attrName>
                                        </p:attrNameLst>
                                      </p:cBhvr>
                                      <p:tavLst>
                                        <p:tav tm="0">
                                          <p:val>
                                            <p:strVal val="#ppt_x+0.4"/>
                                          </p:val>
                                        </p:tav>
                                        <p:tav tm="100000">
                                          <p:val>
                                            <p:strVal val="#ppt_x-0.05"/>
                                          </p:val>
                                        </p:tav>
                                      </p:tavLst>
                                    </p:anim>
                                    <p:anim calcmode="lin" valueType="num">
                                      <p:cBhvr>
                                        <p:cTn id="10" dur="800" decel="100000" fill="hold"/>
                                        <p:tgtEl>
                                          <p:spTgt spid="41"/>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1"/>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1"/>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800" decel="100000"/>
                                        <p:tgtEl>
                                          <p:spTgt spid="42"/>
                                        </p:tgtEl>
                                      </p:cBhvr>
                                    </p:animEffect>
                                    <p:anim calcmode="lin" valueType="num">
                                      <p:cBhvr>
                                        <p:cTn id="16" dur="800" decel="100000" fill="hold"/>
                                        <p:tgtEl>
                                          <p:spTgt spid="42"/>
                                        </p:tgtEl>
                                        <p:attrNameLst>
                                          <p:attrName>style.rotation</p:attrName>
                                        </p:attrNameLst>
                                      </p:cBhvr>
                                      <p:tavLst>
                                        <p:tav tm="0">
                                          <p:val>
                                            <p:fltVal val="-90"/>
                                          </p:val>
                                        </p:tav>
                                        <p:tav tm="100000">
                                          <p:val>
                                            <p:fltVal val="0"/>
                                          </p:val>
                                        </p:tav>
                                      </p:tavLst>
                                    </p:anim>
                                    <p:anim calcmode="lin" valueType="num">
                                      <p:cBhvr>
                                        <p:cTn id="17" dur="800" decel="100000" fill="hold"/>
                                        <p:tgtEl>
                                          <p:spTgt spid="42"/>
                                        </p:tgtEl>
                                        <p:attrNameLst>
                                          <p:attrName>ppt_x</p:attrName>
                                        </p:attrNameLst>
                                      </p:cBhvr>
                                      <p:tavLst>
                                        <p:tav tm="0">
                                          <p:val>
                                            <p:strVal val="#ppt_x+0.4"/>
                                          </p:val>
                                        </p:tav>
                                        <p:tav tm="100000">
                                          <p:val>
                                            <p:strVal val="#ppt_x-0.05"/>
                                          </p:val>
                                        </p:tav>
                                      </p:tavLst>
                                    </p:anim>
                                    <p:anim calcmode="lin" valueType="num">
                                      <p:cBhvr>
                                        <p:cTn id="18" dur="800" decel="100000" fill="hold"/>
                                        <p:tgtEl>
                                          <p:spTgt spid="42"/>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42"/>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4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descr="luoc_do_kinh_thanh_hue_nam_1858_500_400">
            <a:extLst>
              <a:ext uri="{FF2B5EF4-FFF2-40B4-BE49-F238E27FC236}">
                <a16:creationId xmlns:a16="http://schemas.microsoft.com/office/drawing/2014/main" id="{383D2300-5995-8142-BA5B-721181A384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2219" y="0"/>
            <a:ext cx="720978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3" name="AutoShape 9">
            <a:extLst>
              <a:ext uri="{FF2B5EF4-FFF2-40B4-BE49-F238E27FC236}">
                <a16:creationId xmlns:a16="http://schemas.microsoft.com/office/drawing/2014/main" id="{45196283-CAB0-7A4C-AE7D-3830E5E5296D}"/>
              </a:ext>
            </a:extLst>
          </p:cNvPr>
          <p:cNvSpPr>
            <a:spLocks noChangeArrowheads="1"/>
          </p:cNvSpPr>
          <p:nvPr/>
        </p:nvSpPr>
        <p:spPr bwMode="auto">
          <a:xfrm>
            <a:off x="3719514" y="3068639"/>
            <a:ext cx="73025" cy="71437"/>
          </a:xfrm>
          <a:custGeom>
            <a:avLst/>
            <a:gdLst>
              <a:gd name="T0" fmla="*/ 16126388 w 21600"/>
              <a:gd name="T1" fmla="*/ 0 h 21600"/>
              <a:gd name="T2" fmla="*/ 4722716 w 21600"/>
              <a:gd name="T3" fmla="*/ 4139212 h 21600"/>
              <a:gd name="T4" fmla="*/ 0 w 21600"/>
              <a:gd name="T5" fmla="*/ 14133351 h 21600"/>
              <a:gd name="T6" fmla="*/ 4722716 w 21600"/>
              <a:gd name="T7" fmla="*/ 24127162 h 21600"/>
              <a:gd name="T8" fmla="*/ 16126388 w 21600"/>
              <a:gd name="T9" fmla="*/ 28266374 h 21600"/>
              <a:gd name="T10" fmla="*/ 27529603 w 21600"/>
              <a:gd name="T11" fmla="*/ 24127162 h 21600"/>
              <a:gd name="T12" fmla="*/ 32252282 w 21600"/>
              <a:gd name="T13" fmla="*/ 14133351 h 21600"/>
              <a:gd name="T14" fmla="*/ 27529603 w 21600"/>
              <a:gd name="T15" fmla="*/ 4139212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FF"/>
          </a:solidFill>
          <a:ln w="952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VN">
              <a:solidFill>
                <a:prstClr val="black"/>
              </a:solidFill>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2DE229A6-ED94-7F41-9C94-51FFACA73B33}"/>
              </a:ext>
            </a:extLst>
          </p:cNvPr>
          <p:cNvGrpSpPr/>
          <p:nvPr/>
        </p:nvGrpSpPr>
        <p:grpSpPr>
          <a:xfrm>
            <a:off x="44515" y="0"/>
            <a:ext cx="4937702" cy="6858000"/>
            <a:chOff x="44515" y="0"/>
            <a:chExt cx="4937702" cy="6858000"/>
          </a:xfrm>
        </p:grpSpPr>
        <p:grpSp>
          <p:nvGrpSpPr>
            <p:cNvPr id="3" name="Group 2">
              <a:extLst>
                <a:ext uri="{FF2B5EF4-FFF2-40B4-BE49-F238E27FC236}">
                  <a16:creationId xmlns:a16="http://schemas.microsoft.com/office/drawing/2014/main" id="{E800684B-EA42-FA45-B963-50FE5AEF195A}"/>
                </a:ext>
              </a:extLst>
            </p:cNvPr>
            <p:cNvGrpSpPr/>
            <p:nvPr/>
          </p:nvGrpSpPr>
          <p:grpSpPr>
            <a:xfrm>
              <a:off x="44515" y="0"/>
              <a:ext cx="4937702" cy="6858000"/>
              <a:chOff x="38298" y="584200"/>
              <a:chExt cx="3960813" cy="5778500"/>
            </a:xfrm>
          </p:grpSpPr>
          <p:grpSp>
            <p:nvGrpSpPr>
              <p:cNvPr id="2" name="Group 1">
                <a:extLst>
                  <a:ext uri="{FF2B5EF4-FFF2-40B4-BE49-F238E27FC236}">
                    <a16:creationId xmlns:a16="http://schemas.microsoft.com/office/drawing/2014/main" id="{306200D8-A5CD-124D-8EA0-F86636EFA68B}"/>
                  </a:ext>
                </a:extLst>
              </p:cNvPr>
              <p:cNvGrpSpPr/>
              <p:nvPr/>
            </p:nvGrpSpPr>
            <p:grpSpPr>
              <a:xfrm>
                <a:off x="38298" y="584200"/>
                <a:ext cx="3960813" cy="5778500"/>
                <a:chOff x="1774826" y="549275"/>
                <a:chExt cx="3960813" cy="5778500"/>
              </a:xfrm>
            </p:grpSpPr>
            <p:pic>
              <p:nvPicPr>
                <p:cNvPr id="82952" name="Picture 8" descr="Cuoc phan cong o kinh thanh Hue va phong trao C">
                  <a:extLst>
                    <a:ext uri="{FF2B5EF4-FFF2-40B4-BE49-F238E27FC236}">
                      <a16:creationId xmlns:a16="http://schemas.microsoft.com/office/drawing/2014/main" id="{0CDE08C6-1323-FD4A-B4A1-2B0B5CB08A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737" t="7591" r="3275" b="3796"/>
                <a:stretch>
                  <a:fillRect/>
                </a:stretch>
              </p:blipFill>
              <p:spPr bwMode="auto">
                <a:xfrm>
                  <a:off x="1774826" y="549275"/>
                  <a:ext cx="3960813" cy="5778500"/>
                </a:xfrm>
                <a:prstGeom prst="rect">
                  <a:avLst/>
                </a:prstGeom>
                <a:solidFill>
                  <a:srgbClr val="B9DCFF"/>
                </a:solidFill>
                <a:ln w="57150" cmpd="thinThick">
                  <a:solidFill>
                    <a:srgbClr val="FF3300"/>
                  </a:solidFill>
                  <a:miter lim="800000"/>
                  <a:headEnd/>
                  <a:tailEnd/>
                </a:ln>
              </p:spPr>
            </p:pic>
            <p:sp>
              <p:nvSpPr>
                <p:cNvPr id="82954" name="Text Box 10">
                  <a:extLst>
                    <a:ext uri="{FF2B5EF4-FFF2-40B4-BE49-F238E27FC236}">
                      <a16:creationId xmlns:a16="http://schemas.microsoft.com/office/drawing/2014/main" id="{C209F8E9-FC11-044E-A0FB-340CBD14C1C6}"/>
                    </a:ext>
                  </a:extLst>
                </p:cNvPr>
                <p:cNvSpPr txBox="1">
                  <a:spLocks noChangeArrowheads="1"/>
                </p:cNvSpPr>
                <p:nvPr/>
              </p:nvSpPr>
              <p:spPr bwMode="auto">
                <a:xfrm>
                  <a:off x="3845498" y="5326063"/>
                  <a:ext cx="1871663" cy="1001712"/>
                </a:xfrm>
                <a:prstGeom prst="rect">
                  <a:avLst/>
                </a:prstGeom>
                <a:solidFill>
                  <a:srgbClr val="B9DCFF"/>
                </a:solidFill>
                <a:ln w="19050">
                  <a:solidFill>
                    <a:srgbClr val="00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spcBef>
                      <a:spcPct val="0"/>
                    </a:spcBef>
                    <a:spcAft>
                      <a:spcPct val="0"/>
                    </a:spcAft>
                    <a:buNone/>
                  </a:pPr>
                  <a:r>
                    <a:rPr lang="en-US" altLang="en-US" sz="1800" b="1" dirty="0" err="1">
                      <a:solidFill>
                        <a:srgbClr val="000066"/>
                      </a:solidFill>
                      <a:latin typeface="Arial" panose="020B0604020202020204" pitchFamily="34" charset="0"/>
                      <a:cs typeface="Arial" panose="020B0604020202020204" pitchFamily="34" charset="0"/>
                    </a:rPr>
                    <a:t>Chú</a:t>
                  </a:r>
                  <a:r>
                    <a:rPr lang="en-US" altLang="en-US" sz="1800" b="1" dirty="0">
                      <a:solidFill>
                        <a:srgbClr val="000066"/>
                      </a:solidFill>
                      <a:latin typeface="Arial" panose="020B0604020202020204" pitchFamily="34" charset="0"/>
                      <a:cs typeface="Arial" panose="020B0604020202020204" pitchFamily="34" charset="0"/>
                    </a:rPr>
                    <a:t> </a:t>
                  </a:r>
                  <a:r>
                    <a:rPr lang="en-US" altLang="en-US" sz="1800" b="1" dirty="0" err="1">
                      <a:solidFill>
                        <a:srgbClr val="000066"/>
                      </a:solidFill>
                      <a:latin typeface="Arial" panose="020B0604020202020204" pitchFamily="34" charset="0"/>
                      <a:cs typeface="Arial" panose="020B0604020202020204" pitchFamily="34" charset="0"/>
                    </a:rPr>
                    <a:t>giải</a:t>
                  </a:r>
                  <a:endParaRPr lang="en-US" altLang="en-US" sz="1800" b="1" dirty="0">
                    <a:solidFill>
                      <a:srgbClr val="000066"/>
                    </a:solidFill>
                    <a:latin typeface="Arial" panose="020B0604020202020204" pitchFamily="34" charset="0"/>
                    <a:cs typeface="Arial" panose="020B0604020202020204" pitchFamily="34" charset="0"/>
                  </a:endParaRPr>
                </a:p>
                <a:p>
                  <a:pPr algn="just" fontAlgn="base">
                    <a:spcBef>
                      <a:spcPct val="5000"/>
                    </a:spcBef>
                    <a:spcAft>
                      <a:spcPct val="0"/>
                    </a:spcAft>
                    <a:buNone/>
                  </a:pPr>
                  <a:r>
                    <a:rPr lang="en-US" altLang="en-US" sz="1300" dirty="0">
                      <a:solidFill>
                        <a:srgbClr val="000066"/>
                      </a:solidFill>
                      <a:latin typeface="Arial" panose="020B0604020202020204" pitchFamily="34" charset="0"/>
                      <a:cs typeface="Arial" panose="020B0604020202020204" pitchFamily="34" charset="0"/>
                    </a:rPr>
                    <a:t>       </a:t>
                  </a:r>
                </a:p>
                <a:p>
                  <a:pPr algn="just" fontAlgn="base">
                    <a:spcBef>
                      <a:spcPct val="5000"/>
                    </a:spcBef>
                    <a:spcAft>
                      <a:spcPct val="0"/>
                    </a:spcAft>
                    <a:buNone/>
                  </a:pPr>
                  <a:r>
                    <a:rPr lang="en-US" altLang="en-US" sz="1300" dirty="0">
                      <a:solidFill>
                        <a:srgbClr val="000066"/>
                      </a:solidFill>
                      <a:latin typeface="Arial" panose="020B0604020202020204" pitchFamily="34" charset="0"/>
                      <a:cs typeface="Arial" panose="020B0604020202020204" pitchFamily="34" charset="0"/>
                    </a:rPr>
                    <a:t>         </a:t>
                  </a:r>
                  <a:r>
                    <a:rPr lang="en-US" altLang="en-US" sz="1600" dirty="0" err="1">
                      <a:solidFill>
                        <a:srgbClr val="000000"/>
                      </a:solidFill>
                      <a:latin typeface="Times New Roman" panose="02020603050405020304" pitchFamily="18" charset="0"/>
                      <a:cs typeface="Arial" panose="020B0604020202020204" pitchFamily="34" charset="0"/>
                    </a:rPr>
                    <a:t>Nơi</a:t>
                  </a:r>
                  <a:r>
                    <a:rPr lang="en-US" altLang="en-US" sz="1600" dirty="0">
                      <a:solidFill>
                        <a:srgbClr val="000000"/>
                      </a:solidFill>
                      <a:latin typeface="Times New Roman" panose="02020603050405020304" pitchFamily="18" charset="0"/>
                      <a:cs typeface="Arial" panose="020B0604020202020204" pitchFamily="34" charset="0"/>
                    </a:rPr>
                    <a:t> ban </a:t>
                  </a:r>
                  <a:r>
                    <a:rPr lang="en-US" altLang="en-US" sz="1600" dirty="0" err="1">
                      <a:solidFill>
                        <a:srgbClr val="000000"/>
                      </a:solidFill>
                      <a:latin typeface="Times New Roman" panose="02020603050405020304" pitchFamily="18" charset="0"/>
                      <a:cs typeface="Arial" panose="020B0604020202020204" pitchFamily="34" charset="0"/>
                    </a:rPr>
                    <a:t>Chiếu</a:t>
                  </a:r>
                  <a:r>
                    <a:rPr lang="en-US" altLang="en-US" sz="1600" dirty="0">
                      <a:solidFill>
                        <a:srgbClr val="000000"/>
                      </a:solidFill>
                      <a:latin typeface="Times New Roman" panose="02020603050405020304" pitchFamily="18" charset="0"/>
                      <a:cs typeface="Arial" panose="020B0604020202020204" pitchFamily="34" charset="0"/>
                    </a:rPr>
                    <a:t>      </a:t>
                  </a:r>
                  <a:r>
                    <a:rPr lang="en-US" altLang="en-US" sz="1600" dirty="0" err="1">
                      <a:solidFill>
                        <a:srgbClr val="000000"/>
                      </a:solidFill>
                      <a:latin typeface="Times New Roman" panose="02020603050405020304" pitchFamily="18" charset="0"/>
                      <a:cs typeface="Arial" panose="020B0604020202020204" pitchFamily="34" charset="0"/>
                    </a:rPr>
                    <a:t>Cần</a:t>
                  </a:r>
                  <a:r>
                    <a:rPr lang="en-US" altLang="en-US" sz="1600" dirty="0">
                      <a:solidFill>
                        <a:srgbClr val="000000"/>
                      </a:solidFill>
                      <a:latin typeface="Times New Roman" panose="02020603050405020304" pitchFamily="18" charset="0"/>
                      <a:cs typeface="Arial" panose="020B0604020202020204" pitchFamily="34" charset="0"/>
                    </a:rPr>
                    <a:t> </a:t>
                  </a:r>
                  <a:r>
                    <a:rPr lang="en-US" altLang="en-US" sz="1600" dirty="0" err="1">
                      <a:solidFill>
                        <a:srgbClr val="000000"/>
                      </a:solidFill>
                      <a:latin typeface="Times New Roman" panose="02020603050405020304" pitchFamily="18" charset="0"/>
                      <a:cs typeface="Arial" panose="020B0604020202020204" pitchFamily="34" charset="0"/>
                    </a:rPr>
                    <a:t>Vương</a:t>
                  </a:r>
                  <a:r>
                    <a:rPr lang="en-US" altLang="en-US" sz="1600" dirty="0">
                      <a:solidFill>
                        <a:srgbClr val="000066"/>
                      </a:solidFill>
                      <a:latin typeface="Times New Roman" panose="02020603050405020304" pitchFamily="18" charset="0"/>
                      <a:cs typeface="Arial" panose="020B0604020202020204" pitchFamily="34" charset="0"/>
                    </a:rPr>
                    <a:t>    </a:t>
                  </a:r>
                </a:p>
              </p:txBody>
            </p:sp>
          </p:grpSp>
          <p:sp>
            <p:nvSpPr>
              <p:cNvPr id="82956" name="Text Box 12">
                <a:extLst>
                  <a:ext uri="{FF2B5EF4-FFF2-40B4-BE49-F238E27FC236}">
                    <a16:creationId xmlns:a16="http://schemas.microsoft.com/office/drawing/2014/main" id="{1A7C41DE-F1E2-6B45-B595-A0048FA72594}"/>
                  </a:ext>
                </a:extLst>
              </p:cNvPr>
              <p:cNvSpPr txBox="1">
                <a:spLocks noChangeArrowheads="1"/>
              </p:cNvSpPr>
              <p:nvPr/>
            </p:nvSpPr>
            <p:spPr bwMode="auto">
              <a:xfrm>
                <a:off x="1932839" y="3014931"/>
                <a:ext cx="5762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50000"/>
                  </a:spcBef>
                  <a:spcAft>
                    <a:spcPct val="0"/>
                  </a:spcAft>
                  <a:buNone/>
                </a:pPr>
                <a:r>
                  <a:rPr lang="af-ZA" altLang="en-US" sz="1400" b="1" dirty="0">
                    <a:solidFill>
                      <a:srgbClr val="000000"/>
                    </a:solidFill>
                    <a:latin typeface="Times New Roman" panose="02020603050405020304" pitchFamily="18" charset="0"/>
                    <a:cs typeface="Arial" panose="020B0604020202020204" pitchFamily="34" charset="0"/>
                  </a:rPr>
                  <a:t>HUẾ</a:t>
                </a:r>
              </a:p>
            </p:txBody>
          </p:sp>
        </p:grpSp>
        <p:pic>
          <p:nvPicPr>
            <p:cNvPr id="20" name="Picture 14" descr="Ra chieu C">
              <a:extLst>
                <a:ext uri="{FF2B5EF4-FFF2-40B4-BE49-F238E27FC236}">
                  <a16:creationId xmlns:a16="http://schemas.microsoft.com/office/drawing/2014/main" id="{27233E31-5A00-B349-9393-651B1D9610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6175" y="5740441"/>
              <a:ext cx="29854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Freeform 3">
            <a:extLst>
              <a:ext uri="{FF2B5EF4-FFF2-40B4-BE49-F238E27FC236}">
                <a16:creationId xmlns:a16="http://schemas.microsoft.com/office/drawing/2014/main" id="{B95E1DE3-FEF7-C045-9DB4-1ED71D70DCA0}"/>
              </a:ext>
            </a:extLst>
          </p:cNvPr>
          <p:cNvSpPr>
            <a:spLocks/>
          </p:cNvSpPr>
          <p:nvPr/>
        </p:nvSpPr>
        <p:spPr bwMode="auto">
          <a:xfrm rot="20692485">
            <a:off x="7176804" y="4257876"/>
            <a:ext cx="157163" cy="504825"/>
          </a:xfrm>
          <a:custGeom>
            <a:avLst/>
            <a:gdLst>
              <a:gd name="T0" fmla="*/ 0 w 336"/>
              <a:gd name="T1" fmla="*/ 2147483646 h 1632"/>
              <a:gd name="T2" fmla="*/ 2147483646 w 336"/>
              <a:gd name="T3" fmla="*/ 0 h 1632"/>
              <a:gd name="T4" fmla="*/ 2147483646 w 336"/>
              <a:gd name="T5" fmla="*/ 2147483646 h 1632"/>
              <a:gd name="T6" fmla="*/ 2147483646 w 336"/>
              <a:gd name="T7" fmla="*/ 2147483646 h 1632"/>
              <a:gd name="T8" fmla="*/ 2147483646 w 336"/>
              <a:gd name="T9" fmla="*/ 2147483646 h 1632"/>
              <a:gd name="T10" fmla="*/ 2147483646 w 336"/>
              <a:gd name="T11" fmla="*/ 2147483646 h 1632"/>
              <a:gd name="T12" fmla="*/ 2147483646 w 336"/>
              <a:gd name="T13" fmla="*/ 2147483646 h 1632"/>
              <a:gd name="T14" fmla="*/ 2147483646 w 336"/>
              <a:gd name="T15" fmla="*/ 2147483646 h 1632"/>
              <a:gd name="T16" fmla="*/ 0 w 336"/>
              <a:gd name="T17" fmla="*/ 2147483646 h 16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6" h="1632">
                <a:moveTo>
                  <a:pt x="0" y="336"/>
                </a:moveTo>
                <a:lnTo>
                  <a:pt x="144" y="0"/>
                </a:lnTo>
                <a:lnTo>
                  <a:pt x="288" y="336"/>
                </a:lnTo>
                <a:lnTo>
                  <a:pt x="192" y="288"/>
                </a:lnTo>
                <a:lnTo>
                  <a:pt x="336" y="1632"/>
                </a:lnTo>
                <a:lnTo>
                  <a:pt x="192" y="1440"/>
                </a:lnTo>
                <a:lnTo>
                  <a:pt x="48" y="1632"/>
                </a:lnTo>
                <a:lnTo>
                  <a:pt x="114" y="294"/>
                </a:lnTo>
                <a:lnTo>
                  <a:pt x="0" y="336"/>
                </a:lnTo>
                <a:close/>
              </a:path>
            </a:pathLst>
          </a:custGeom>
          <a:solidFill>
            <a:srgbClr val="CC0000"/>
          </a:solidFill>
          <a:ln w="19050" cap="flat" cmpd="sng">
            <a:solidFill>
              <a:srgbClr val="CC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23" name="Freeform 4">
            <a:extLst>
              <a:ext uri="{FF2B5EF4-FFF2-40B4-BE49-F238E27FC236}">
                <a16:creationId xmlns:a16="http://schemas.microsoft.com/office/drawing/2014/main" id="{A48DCC82-2F9C-DF4F-A549-B904D4FE95CB}"/>
              </a:ext>
            </a:extLst>
          </p:cNvPr>
          <p:cNvSpPr>
            <a:spLocks/>
          </p:cNvSpPr>
          <p:nvPr/>
        </p:nvSpPr>
        <p:spPr bwMode="auto">
          <a:xfrm rot="6175824">
            <a:off x="7979641" y="4549315"/>
            <a:ext cx="165100" cy="787400"/>
          </a:xfrm>
          <a:custGeom>
            <a:avLst/>
            <a:gdLst>
              <a:gd name="T0" fmla="*/ 0 w 336"/>
              <a:gd name="T1" fmla="*/ 2147483646 h 1632"/>
              <a:gd name="T2" fmla="*/ 2147483646 w 336"/>
              <a:gd name="T3" fmla="*/ 0 h 1632"/>
              <a:gd name="T4" fmla="*/ 2147483646 w 336"/>
              <a:gd name="T5" fmla="*/ 2147483646 h 1632"/>
              <a:gd name="T6" fmla="*/ 2147483646 w 336"/>
              <a:gd name="T7" fmla="*/ 2147483646 h 1632"/>
              <a:gd name="T8" fmla="*/ 2147483646 w 336"/>
              <a:gd name="T9" fmla="*/ 2147483646 h 1632"/>
              <a:gd name="T10" fmla="*/ 2147483646 w 336"/>
              <a:gd name="T11" fmla="*/ 2147483646 h 1632"/>
              <a:gd name="T12" fmla="*/ 2147483646 w 336"/>
              <a:gd name="T13" fmla="*/ 2147483646 h 1632"/>
              <a:gd name="T14" fmla="*/ 2147483646 w 336"/>
              <a:gd name="T15" fmla="*/ 2147483646 h 1632"/>
              <a:gd name="T16" fmla="*/ 0 w 336"/>
              <a:gd name="T17" fmla="*/ 2147483646 h 16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6" h="1632">
                <a:moveTo>
                  <a:pt x="0" y="336"/>
                </a:moveTo>
                <a:lnTo>
                  <a:pt x="144" y="0"/>
                </a:lnTo>
                <a:lnTo>
                  <a:pt x="288" y="336"/>
                </a:lnTo>
                <a:lnTo>
                  <a:pt x="192" y="288"/>
                </a:lnTo>
                <a:lnTo>
                  <a:pt x="336" y="1632"/>
                </a:lnTo>
                <a:lnTo>
                  <a:pt x="192" y="1440"/>
                </a:lnTo>
                <a:lnTo>
                  <a:pt x="48" y="1632"/>
                </a:lnTo>
                <a:lnTo>
                  <a:pt x="114" y="294"/>
                </a:lnTo>
                <a:lnTo>
                  <a:pt x="0" y="336"/>
                </a:lnTo>
                <a:close/>
              </a:path>
            </a:pathLst>
          </a:custGeom>
          <a:solidFill>
            <a:srgbClr val="CC0000"/>
          </a:solidFill>
          <a:ln w="19050" cap="flat" cmpd="sng">
            <a:solidFill>
              <a:srgbClr val="CC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pic>
        <p:nvPicPr>
          <p:cNvPr id="24" name="Picture 26" descr="RNBOWBTN">
            <a:extLst>
              <a:ext uri="{FF2B5EF4-FFF2-40B4-BE49-F238E27FC236}">
                <a16:creationId xmlns:a16="http://schemas.microsoft.com/office/drawing/2014/main" id="{80C425B3-B1BA-1F4E-ADF0-CDEE19AB125F}"/>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971942" y="3961781"/>
            <a:ext cx="283443" cy="284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6" descr="RNBOWBTN">
            <a:extLst>
              <a:ext uri="{FF2B5EF4-FFF2-40B4-BE49-F238E27FC236}">
                <a16:creationId xmlns:a16="http://schemas.microsoft.com/office/drawing/2014/main" id="{0D293EC2-0D7F-9B4C-85A0-E8E29588D241}"/>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587110" y="4989089"/>
            <a:ext cx="283443" cy="284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Freeform 4">
            <a:extLst>
              <a:ext uri="{FF2B5EF4-FFF2-40B4-BE49-F238E27FC236}">
                <a16:creationId xmlns:a16="http://schemas.microsoft.com/office/drawing/2014/main" id="{7C90053C-4C89-044D-A3A3-C8A7606C0864}"/>
              </a:ext>
            </a:extLst>
          </p:cNvPr>
          <p:cNvSpPr>
            <a:spLocks/>
          </p:cNvSpPr>
          <p:nvPr/>
        </p:nvSpPr>
        <p:spPr bwMode="auto">
          <a:xfrm rot="17415584">
            <a:off x="8017204" y="4585503"/>
            <a:ext cx="165100" cy="787400"/>
          </a:xfrm>
          <a:custGeom>
            <a:avLst/>
            <a:gdLst>
              <a:gd name="T0" fmla="*/ 0 w 336"/>
              <a:gd name="T1" fmla="*/ 2147483646 h 1632"/>
              <a:gd name="T2" fmla="*/ 2147483646 w 336"/>
              <a:gd name="T3" fmla="*/ 0 h 1632"/>
              <a:gd name="T4" fmla="*/ 2147483646 w 336"/>
              <a:gd name="T5" fmla="*/ 2147483646 h 1632"/>
              <a:gd name="T6" fmla="*/ 2147483646 w 336"/>
              <a:gd name="T7" fmla="*/ 2147483646 h 1632"/>
              <a:gd name="T8" fmla="*/ 2147483646 w 336"/>
              <a:gd name="T9" fmla="*/ 2147483646 h 1632"/>
              <a:gd name="T10" fmla="*/ 2147483646 w 336"/>
              <a:gd name="T11" fmla="*/ 2147483646 h 1632"/>
              <a:gd name="T12" fmla="*/ 2147483646 w 336"/>
              <a:gd name="T13" fmla="*/ 2147483646 h 1632"/>
              <a:gd name="T14" fmla="*/ 2147483646 w 336"/>
              <a:gd name="T15" fmla="*/ 2147483646 h 1632"/>
              <a:gd name="T16" fmla="*/ 0 w 336"/>
              <a:gd name="T17" fmla="*/ 2147483646 h 16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6" h="1632">
                <a:moveTo>
                  <a:pt x="0" y="336"/>
                </a:moveTo>
                <a:lnTo>
                  <a:pt x="144" y="0"/>
                </a:lnTo>
                <a:lnTo>
                  <a:pt x="288" y="336"/>
                </a:lnTo>
                <a:lnTo>
                  <a:pt x="192" y="288"/>
                </a:lnTo>
                <a:lnTo>
                  <a:pt x="336" y="1632"/>
                </a:lnTo>
                <a:lnTo>
                  <a:pt x="192" y="1440"/>
                </a:lnTo>
                <a:lnTo>
                  <a:pt x="48" y="1632"/>
                </a:lnTo>
                <a:lnTo>
                  <a:pt x="114" y="294"/>
                </a:lnTo>
                <a:lnTo>
                  <a:pt x="0" y="336"/>
                </a:lnTo>
                <a:close/>
              </a:path>
            </a:pathLst>
          </a:custGeom>
          <a:solidFill>
            <a:srgbClr val="0070C0"/>
          </a:solidFill>
          <a:ln w="19050" cap="flat" cmpd="sng">
            <a:solidFill>
              <a:srgbClr val="0070C0"/>
            </a:solidFill>
            <a:prstDash val="solid"/>
            <a:round/>
            <a:headEnd/>
            <a:tailEnd/>
          </a:ln>
          <a:effectLst/>
        </p:spPr>
        <p:txBody>
          <a:bodyPr/>
          <a:lstStyle/>
          <a:p>
            <a:endParaRPr lang="en-VN"/>
          </a:p>
        </p:txBody>
      </p:sp>
      <p:sp>
        <p:nvSpPr>
          <p:cNvPr id="27" name="Freeform 3">
            <a:extLst>
              <a:ext uri="{FF2B5EF4-FFF2-40B4-BE49-F238E27FC236}">
                <a16:creationId xmlns:a16="http://schemas.microsoft.com/office/drawing/2014/main" id="{597BC69C-0D57-5A42-9934-4799B50A8B11}"/>
              </a:ext>
            </a:extLst>
          </p:cNvPr>
          <p:cNvSpPr>
            <a:spLocks/>
          </p:cNvSpPr>
          <p:nvPr/>
        </p:nvSpPr>
        <p:spPr bwMode="auto">
          <a:xfrm rot="9880012">
            <a:off x="7164914" y="4248812"/>
            <a:ext cx="157163" cy="504825"/>
          </a:xfrm>
          <a:custGeom>
            <a:avLst/>
            <a:gdLst>
              <a:gd name="T0" fmla="*/ 0 w 336"/>
              <a:gd name="T1" fmla="*/ 2147483646 h 1632"/>
              <a:gd name="T2" fmla="*/ 2147483646 w 336"/>
              <a:gd name="T3" fmla="*/ 0 h 1632"/>
              <a:gd name="T4" fmla="*/ 2147483646 w 336"/>
              <a:gd name="T5" fmla="*/ 2147483646 h 1632"/>
              <a:gd name="T6" fmla="*/ 2147483646 w 336"/>
              <a:gd name="T7" fmla="*/ 2147483646 h 1632"/>
              <a:gd name="T8" fmla="*/ 2147483646 w 336"/>
              <a:gd name="T9" fmla="*/ 2147483646 h 1632"/>
              <a:gd name="T10" fmla="*/ 2147483646 w 336"/>
              <a:gd name="T11" fmla="*/ 2147483646 h 1632"/>
              <a:gd name="T12" fmla="*/ 2147483646 w 336"/>
              <a:gd name="T13" fmla="*/ 2147483646 h 1632"/>
              <a:gd name="T14" fmla="*/ 2147483646 w 336"/>
              <a:gd name="T15" fmla="*/ 2147483646 h 1632"/>
              <a:gd name="T16" fmla="*/ 0 w 336"/>
              <a:gd name="T17" fmla="*/ 2147483646 h 16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6" h="1632">
                <a:moveTo>
                  <a:pt x="0" y="336"/>
                </a:moveTo>
                <a:lnTo>
                  <a:pt x="144" y="0"/>
                </a:lnTo>
                <a:lnTo>
                  <a:pt x="288" y="336"/>
                </a:lnTo>
                <a:lnTo>
                  <a:pt x="192" y="288"/>
                </a:lnTo>
                <a:lnTo>
                  <a:pt x="336" y="1632"/>
                </a:lnTo>
                <a:lnTo>
                  <a:pt x="192" y="1440"/>
                </a:lnTo>
                <a:lnTo>
                  <a:pt x="48" y="1632"/>
                </a:lnTo>
                <a:lnTo>
                  <a:pt x="114" y="294"/>
                </a:lnTo>
                <a:lnTo>
                  <a:pt x="0" y="336"/>
                </a:lnTo>
                <a:close/>
              </a:path>
            </a:pathLst>
          </a:custGeom>
          <a:solidFill>
            <a:srgbClr val="0070C0"/>
          </a:solidFill>
          <a:ln w="19050" cap="flat" cmpd="sng">
            <a:solidFill>
              <a:srgbClr val="0070C0"/>
            </a:solidFill>
            <a:prstDash val="solid"/>
            <a:round/>
            <a:headEnd/>
            <a:tailEnd/>
          </a:ln>
          <a:effectLst/>
        </p:spPr>
        <p:txBody>
          <a:bodyPr/>
          <a:lstStyle/>
          <a:p>
            <a:endParaRPr lang="en-VN"/>
          </a:p>
        </p:txBody>
      </p:sp>
      <p:sp>
        <p:nvSpPr>
          <p:cNvPr id="28" name="Freeform 4">
            <a:extLst>
              <a:ext uri="{FF2B5EF4-FFF2-40B4-BE49-F238E27FC236}">
                <a16:creationId xmlns:a16="http://schemas.microsoft.com/office/drawing/2014/main" id="{1C5FB0A5-22C6-3B4C-B718-EB0D547AC9D6}"/>
              </a:ext>
            </a:extLst>
          </p:cNvPr>
          <p:cNvSpPr>
            <a:spLocks/>
          </p:cNvSpPr>
          <p:nvPr/>
        </p:nvSpPr>
        <p:spPr bwMode="auto">
          <a:xfrm rot="13847785">
            <a:off x="7036105" y="4833666"/>
            <a:ext cx="155119" cy="486241"/>
          </a:xfrm>
          <a:custGeom>
            <a:avLst/>
            <a:gdLst>
              <a:gd name="T0" fmla="*/ 0 w 336"/>
              <a:gd name="T1" fmla="*/ 2147483646 h 1632"/>
              <a:gd name="T2" fmla="*/ 2147483646 w 336"/>
              <a:gd name="T3" fmla="*/ 0 h 1632"/>
              <a:gd name="T4" fmla="*/ 2147483646 w 336"/>
              <a:gd name="T5" fmla="*/ 2147483646 h 1632"/>
              <a:gd name="T6" fmla="*/ 2147483646 w 336"/>
              <a:gd name="T7" fmla="*/ 2147483646 h 1632"/>
              <a:gd name="T8" fmla="*/ 2147483646 w 336"/>
              <a:gd name="T9" fmla="*/ 2147483646 h 1632"/>
              <a:gd name="T10" fmla="*/ 2147483646 w 336"/>
              <a:gd name="T11" fmla="*/ 2147483646 h 1632"/>
              <a:gd name="T12" fmla="*/ 2147483646 w 336"/>
              <a:gd name="T13" fmla="*/ 2147483646 h 1632"/>
              <a:gd name="T14" fmla="*/ 2147483646 w 336"/>
              <a:gd name="T15" fmla="*/ 2147483646 h 1632"/>
              <a:gd name="T16" fmla="*/ 0 w 336"/>
              <a:gd name="T17" fmla="*/ 2147483646 h 16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6" h="1632">
                <a:moveTo>
                  <a:pt x="0" y="336"/>
                </a:moveTo>
                <a:lnTo>
                  <a:pt x="144" y="0"/>
                </a:lnTo>
                <a:lnTo>
                  <a:pt x="288" y="336"/>
                </a:lnTo>
                <a:lnTo>
                  <a:pt x="192" y="288"/>
                </a:lnTo>
                <a:lnTo>
                  <a:pt x="336" y="1632"/>
                </a:lnTo>
                <a:lnTo>
                  <a:pt x="192" y="1440"/>
                </a:lnTo>
                <a:lnTo>
                  <a:pt x="48" y="1632"/>
                </a:lnTo>
                <a:lnTo>
                  <a:pt x="114" y="294"/>
                </a:lnTo>
                <a:lnTo>
                  <a:pt x="0" y="336"/>
                </a:lnTo>
                <a:close/>
              </a:path>
            </a:pathLst>
          </a:custGeom>
          <a:solidFill>
            <a:srgbClr val="CC0000"/>
          </a:solidFill>
          <a:ln w="19050" cap="flat" cmpd="sng">
            <a:solidFill>
              <a:srgbClr val="CC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29" name="Freeform 4">
            <a:extLst>
              <a:ext uri="{FF2B5EF4-FFF2-40B4-BE49-F238E27FC236}">
                <a16:creationId xmlns:a16="http://schemas.microsoft.com/office/drawing/2014/main" id="{2BFD84F8-B3BC-FA40-A229-CD63C2F1D51D}"/>
              </a:ext>
            </a:extLst>
          </p:cNvPr>
          <p:cNvSpPr>
            <a:spLocks/>
          </p:cNvSpPr>
          <p:nvPr/>
        </p:nvSpPr>
        <p:spPr bwMode="auto">
          <a:xfrm rot="18777843">
            <a:off x="6379991" y="4418875"/>
            <a:ext cx="165100" cy="787400"/>
          </a:xfrm>
          <a:custGeom>
            <a:avLst/>
            <a:gdLst>
              <a:gd name="T0" fmla="*/ 0 w 336"/>
              <a:gd name="T1" fmla="*/ 2147483646 h 1632"/>
              <a:gd name="T2" fmla="*/ 2147483646 w 336"/>
              <a:gd name="T3" fmla="*/ 0 h 1632"/>
              <a:gd name="T4" fmla="*/ 2147483646 w 336"/>
              <a:gd name="T5" fmla="*/ 2147483646 h 1632"/>
              <a:gd name="T6" fmla="*/ 2147483646 w 336"/>
              <a:gd name="T7" fmla="*/ 2147483646 h 1632"/>
              <a:gd name="T8" fmla="*/ 2147483646 w 336"/>
              <a:gd name="T9" fmla="*/ 2147483646 h 1632"/>
              <a:gd name="T10" fmla="*/ 2147483646 w 336"/>
              <a:gd name="T11" fmla="*/ 2147483646 h 1632"/>
              <a:gd name="T12" fmla="*/ 2147483646 w 336"/>
              <a:gd name="T13" fmla="*/ 2147483646 h 1632"/>
              <a:gd name="T14" fmla="*/ 2147483646 w 336"/>
              <a:gd name="T15" fmla="*/ 2147483646 h 1632"/>
              <a:gd name="T16" fmla="*/ 0 w 336"/>
              <a:gd name="T17" fmla="*/ 2147483646 h 16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6" h="1632">
                <a:moveTo>
                  <a:pt x="0" y="336"/>
                </a:moveTo>
                <a:lnTo>
                  <a:pt x="144" y="0"/>
                </a:lnTo>
                <a:lnTo>
                  <a:pt x="288" y="336"/>
                </a:lnTo>
                <a:lnTo>
                  <a:pt x="192" y="288"/>
                </a:lnTo>
                <a:lnTo>
                  <a:pt x="336" y="1632"/>
                </a:lnTo>
                <a:lnTo>
                  <a:pt x="192" y="1440"/>
                </a:lnTo>
                <a:lnTo>
                  <a:pt x="48" y="1632"/>
                </a:lnTo>
                <a:lnTo>
                  <a:pt x="114" y="294"/>
                </a:lnTo>
                <a:lnTo>
                  <a:pt x="0" y="336"/>
                </a:lnTo>
                <a:close/>
              </a:path>
            </a:pathLst>
          </a:custGeom>
          <a:solidFill>
            <a:srgbClr val="CC0000"/>
          </a:solidFill>
          <a:ln w="19050" cap="flat" cmpd="sng">
            <a:solidFill>
              <a:srgbClr val="CC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30" name="Freeform 4">
            <a:extLst>
              <a:ext uri="{FF2B5EF4-FFF2-40B4-BE49-F238E27FC236}">
                <a16:creationId xmlns:a16="http://schemas.microsoft.com/office/drawing/2014/main" id="{EBAC118B-B7CC-6C4B-B924-6ADBAEF98C37}"/>
              </a:ext>
            </a:extLst>
          </p:cNvPr>
          <p:cNvSpPr>
            <a:spLocks/>
          </p:cNvSpPr>
          <p:nvPr/>
        </p:nvSpPr>
        <p:spPr bwMode="auto">
          <a:xfrm rot="18777843">
            <a:off x="5550789" y="3710247"/>
            <a:ext cx="165100" cy="787400"/>
          </a:xfrm>
          <a:custGeom>
            <a:avLst/>
            <a:gdLst>
              <a:gd name="T0" fmla="*/ 0 w 336"/>
              <a:gd name="T1" fmla="*/ 2147483646 h 1632"/>
              <a:gd name="T2" fmla="*/ 2147483646 w 336"/>
              <a:gd name="T3" fmla="*/ 0 h 1632"/>
              <a:gd name="T4" fmla="*/ 2147483646 w 336"/>
              <a:gd name="T5" fmla="*/ 2147483646 h 1632"/>
              <a:gd name="T6" fmla="*/ 2147483646 w 336"/>
              <a:gd name="T7" fmla="*/ 2147483646 h 1632"/>
              <a:gd name="T8" fmla="*/ 2147483646 w 336"/>
              <a:gd name="T9" fmla="*/ 2147483646 h 1632"/>
              <a:gd name="T10" fmla="*/ 2147483646 w 336"/>
              <a:gd name="T11" fmla="*/ 2147483646 h 1632"/>
              <a:gd name="T12" fmla="*/ 2147483646 w 336"/>
              <a:gd name="T13" fmla="*/ 2147483646 h 1632"/>
              <a:gd name="T14" fmla="*/ 2147483646 w 336"/>
              <a:gd name="T15" fmla="*/ 2147483646 h 1632"/>
              <a:gd name="T16" fmla="*/ 0 w 336"/>
              <a:gd name="T17" fmla="*/ 2147483646 h 16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6" h="1632">
                <a:moveTo>
                  <a:pt x="0" y="336"/>
                </a:moveTo>
                <a:lnTo>
                  <a:pt x="144" y="0"/>
                </a:lnTo>
                <a:lnTo>
                  <a:pt x="288" y="336"/>
                </a:lnTo>
                <a:lnTo>
                  <a:pt x="192" y="288"/>
                </a:lnTo>
                <a:lnTo>
                  <a:pt x="336" y="1632"/>
                </a:lnTo>
                <a:lnTo>
                  <a:pt x="192" y="1440"/>
                </a:lnTo>
                <a:lnTo>
                  <a:pt x="48" y="1632"/>
                </a:lnTo>
                <a:lnTo>
                  <a:pt x="114" y="294"/>
                </a:lnTo>
                <a:lnTo>
                  <a:pt x="0" y="336"/>
                </a:lnTo>
                <a:close/>
              </a:path>
            </a:pathLst>
          </a:custGeom>
          <a:solidFill>
            <a:srgbClr val="CC0000"/>
          </a:solidFill>
          <a:ln w="19050" cap="flat" cmpd="sng">
            <a:solidFill>
              <a:srgbClr val="CC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pic>
        <p:nvPicPr>
          <p:cNvPr id="31" name="Picture 26" descr="RNBOWBTN">
            <a:extLst>
              <a:ext uri="{FF2B5EF4-FFF2-40B4-BE49-F238E27FC236}">
                <a16:creationId xmlns:a16="http://schemas.microsoft.com/office/drawing/2014/main" id="{4A3352E8-4A50-E14B-BB60-8F0AF5563051}"/>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498819" y="3140076"/>
            <a:ext cx="266700" cy="26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15">
            <a:extLst>
              <a:ext uri="{FF2B5EF4-FFF2-40B4-BE49-F238E27FC236}">
                <a16:creationId xmlns:a16="http://schemas.microsoft.com/office/drawing/2014/main" id="{4646BBD4-1B53-EA4F-A0C5-6BD80BB950BC}"/>
              </a:ext>
            </a:extLst>
          </p:cNvPr>
          <p:cNvSpPr>
            <a:spLocks noChangeArrowheads="1"/>
          </p:cNvSpPr>
          <p:nvPr/>
        </p:nvSpPr>
        <p:spPr bwMode="auto">
          <a:xfrm>
            <a:off x="781807" y="2739706"/>
            <a:ext cx="1113843" cy="430075"/>
          </a:xfrm>
          <a:prstGeom prst="rect">
            <a:avLst/>
          </a:prstGeom>
          <a:solidFill>
            <a:srgbClr val="FFFFFE"/>
          </a:solidFill>
          <a:ln>
            <a:noFill/>
          </a:ln>
          <a:effec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70000"/>
              </a:lnSpc>
              <a:spcBef>
                <a:spcPct val="0"/>
              </a:spcBef>
              <a:spcAft>
                <a:spcPct val="0"/>
              </a:spcAft>
              <a:buNone/>
            </a:pPr>
            <a:r>
              <a:rPr lang="en-US" altLang="en-US" sz="1400" b="1" dirty="0" err="1">
                <a:solidFill>
                  <a:srgbClr val="000066"/>
                </a:solidFill>
                <a:latin typeface="Arial" panose="020B0604020202020204" pitchFamily="34" charset="0"/>
                <a:cs typeface="Arial" panose="020B0604020202020204" pitchFamily="34" charset="0"/>
              </a:rPr>
              <a:t>Tân</a:t>
            </a:r>
            <a:r>
              <a:rPr lang="en-US" altLang="en-US" sz="1400" b="1" dirty="0">
                <a:solidFill>
                  <a:srgbClr val="000066"/>
                </a:solidFill>
                <a:latin typeface="Arial" panose="020B0604020202020204" pitchFamily="34" charset="0"/>
                <a:cs typeface="Arial" panose="020B0604020202020204" pitchFamily="34" charset="0"/>
              </a:rPr>
              <a:t> </a:t>
            </a:r>
            <a:r>
              <a:rPr lang="en-US" altLang="en-US" sz="1400" b="1" dirty="0" err="1">
                <a:solidFill>
                  <a:srgbClr val="000066"/>
                </a:solidFill>
                <a:latin typeface="Arial" panose="020B0604020202020204" pitchFamily="34" charset="0"/>
                <a:cs typeface="Arial" panose="020B0604020202020204" pitchFamily="34" charset="0"/>
              </a:rPr>
              <a:t>Sở</a:t>
            </a:r>
            <a:endParaRPr lang="en-US" altLang="en-US" sz="1400" b="1" dirty="0">
              <a:solidFill>
                <a:srgbClr val="000066"/>
              </a:solidFill>
              <a:latin typeface="Arial" panose="020B0604020202020204" pitchFamily="34" charset="0"/>
              <a:cs typeface="Arial" panose="020B0604020202020204" pitchFamily="34" charset="0"/>
            </a:endParaRPr>
          </a:p>
          <a:p>
            <a:pPr algn="ctr" fontAlgn="base">
              <a:lnSpc>
                <a:spcPct val="70000"/>
              </a:lnSpc>
              <a:spcBef>
                <a:spcPct val="0"/>
              </a:spcBef>
              <a:spcAft>
                <a:spcPct val="0"/>
              </a:spcAft>
              <a:buNone/>
            </a:pPr>
            <a:r>
              <a:rPr lang="en-US" altLang="en-US" sz="1400" b="1" dirty="0">
                <a:solidFill>
                  <a:srgbClr val="000066"/>
                </a:solidFill>
                <a:latin typeface="Arial" panose="020B0604020202020204" pitchFamily="34" charset="0"/>
                <a:cs typeface="Arial" panose="020B0604020202020204" pitchFamily="34" charset="0"/>
              </a:rPr>
              <a:t>(13-7-1885)</a:t>
            </a:r>
          </a:p>
        </p:txBody>
      </p:sp>
      <p:pic>
        <p:nvPicPr>
          <p:cNvPr id="35" name="Picture 26" descr="RNBOWBTN">
            <a:extLst>
              <a:ext uri="{FF2B5EF4-FFF2-40B4-BE49-F238E27FC236}">
                <a16:creationId xmlns:a16="http://schemas.microsoft.com/office/drawing/2014/main" id="{7E4C6A9B-1870-CD4C-B373-610982C314EC}"/>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078420" y="2752629"/>
            <a:ext cx="266700" cy="26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 descr="slide0228_image024">
            <a:extLst>
              <a:ext uri="{FF2B5EF4-FFF2-40B4-BE49-F238E27FC236}">
                <a16:creationId xmlns:a16="http://schemas.microsoft.com/office/drawing/2014/main" id="{845248AC-CC73-2245-BB46-14B284A7BF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50140" y="0"/>
            <a:ext cx="6075060" cy="33448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7" name="Group 6">
            <a:extLst>
              <a:ext uri="{FF2B5EF4-FFF2-40B4-BE49-F238E27FC236}">
                <a16:creationId xmlns:a16="http://schemas.microsoft.com/office/drawing/2014/main" id="{394437CE-5A5B-1A45-8343-D94BA8093F04}"/>
              </a:ext>
            </a:extLst>
          </p:cNvPr>
          <p:cNvGrpSpPr/>
          <p:nvPr/>
        </p:nvGrpSpPr>
        <p:grpSpPr>
          <a:xfrm>
            <a:off x="10191969" y="5785614"/>
            <a:ext cx="2263564" cy="1027079"/>
            <a:chOff x="10223500" y="5740441"/>
            <a:chExt cx="2263564" cy="1027079"/>
          </a:xfrm>
        </p:grpSpPr>
        <p:sp>
          <p:nvSpPr>
            <p:cNvPr id="5" name="Rounded Rectangle 4">
              <a:extLst>
                <a:ext uri="{FF2B5EF4-FFF2-40B4-BE49-F238E27FC236}">
                  <a16:creationId xmlns:a16="http://schemas.microsoft.com/office/drawing/2014/main" id="{5E9B1C7B-465A-634A-9774-23267835897B}"/>
                </a:ext>
              </a:extLst>
            </p:cNvPr>
            <p:cNvSpPr/>
            <p:nvPr/>
          </p:nvSpPr>
          <p:spPr>
            <a:xfrm>
              <a:off x="10223500" y="5740441"/>
              <a:ext cx="1968500" cy="1027079"/>
            </a:xfrm>
            <a:prstGeom prst="roundRect">
              <a:avLst/>
            </a:prstGeom>
            <a:solidFill>
              <a:srgbClr val="FFF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6" name="TextBox 5">
              <a:extLst>
                <a:ext uri="{FF2B5EF4-FFF2-40B4-BE49-F238E27FC236}">
                  <a16:creationId xmlns:a16="http://schemas.microsoft.com/office/drawing/2014/main" id="{7E07621E-78AD-5F41-8E74-006C05C783CD}"/>
                </a:ext>
              </a:extLst>
            </p:cNvPr>
            <p:cNvSpPr txBox="1"/>
            <p:nvPr/>
          </p:nvSpPr>
          <p:spPr>
            <a:xfrm>
              <a:off x="11108689" y="5866490"/>
              <a:ext cx="1378375" cy="276999"/>
            </a:xfrm>
            <a:prstGeom prst="rect">
              <a:avLst/>
            </a:prstGeom>
            <a:noFill/>
          </p:spPr>
          <p:txBody>
            <a:bodyPr wrap="square" rtlCol="0">
              <a:spAutoFit/>
            </a:bodyPr>
            <a:lstStyle/>
            <a:p>
              <a:r>
                <a:rPr lang="en-VN" sz="1200" dirty="0">
                  <a:latin typeface="Times New Roman" panose="02020603050405020304" pitchFamily="18" charset="0"/>
                  <a:cs typeface="Times New Roman" panose="02020603050405020304" pitchFamily="18" charset="0"/>
                </a:rPr>
                <a:t>Pháp tấn công</a:t>
              </a:r>
            </a:p>
          </p:txBody>
        </p:sp>
        <p:sp>
          <p:nvSpPr>
            <p:cNvPr id="39" name="TextBox 38">
              <a:extLst>
                <a:ext uri="{FF2B5EF4-FFF2-40B4-BE49-F238E27FC236}">
                  <a16:creationId xmlns:a16="http://schemas.microsoft.com/office/drawing/2014/main" id="{7582E140-A752-C149-AD6C-6AB295BC5272}"/>
                </a:ext>
              </a:extLst>
            </p:cNvPr>
            <p:cNvSpPr txBox="1"/>
            <p:nvPr/>
          </p:nvSpPr>
          <p:spPr>
            <a:xfrm>
              <a:off x="10673925" y="6368595"/>
              <a:ext cx="1632375"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P</a:t>
              </a:r>
              <a:r>
                <a:rPr lang="en-VN" sz="1200" dirty="0">
                  <a:latin typeface="Times New Roman" panose="02020603050405020304" pitchFamily="18" charset="0"/>
                  <a:cs typeface="Times New Roman" panose="02020603050405020304" pitchFamily="18" charset="0"/>
                </a:rPr>
                <a:t>he chủ chiến tấn công</a:t>
              </a:r>
            </a:p>
          </p:txBody>
        </p:sp>
        <p:sp>
          <p:nvSpPr>
            <p:cNvPr id="40" name="Freeform 4">
              <a:extLst>
                <a:ext uri="{FF2B5EF4-FFF2-40B4-BE49-F238E27FC236}">
                  <a16:creationId xmlns:a16="http://schemas.microsoft.com/office/drawing/2014/main" id="{D516FAC2-278A-2F4C-8C65-A246640D1A0D}"/>
                </a:ext>
              </a:extLst>
            </p:cNvPr>
            <p:cNvSpPr>
              <a:spLocks/>
            </p:cNvSpPr>
            <p:nvPr/>
          </p:nvSpPr>
          <p:spPr bwMode="auto">
            <a:xfrm rot="5400000">
              <a:off x="10739527" y="5830995"/>
              <a:ext cx="148197" cy="447048"/>
            </a:xfrm>
            <a:custGeom>
              <a:avLst/>
              <a:gdLst>
                <a:gd name="T0" fmla="*/ 0 w 336"/>
                <a:gd name="T1" fmla="*/ 2147483646 h 1632"/>
                <a:gd name="T2" fmla="*/ 2147483646 w 336"/>
                <a:gd name="T3" fmla="*/ 0 h 1632"/>
                <a:gd name="T4" fmla="*/ 2147483646 w 336"/>
                <a:gd name="T5" fmla="*/ 2147483646 h 1632"/>
                <a:gd name="T6" fmla="*/ 2147483646 w 336"/>
                <a:gd name="T7" fmla="*/ 2147483646 h 1632"/>
                <a:gd name="T8" fmla="*/ 2147483646 w 336"/>
                <a:gd name="T9" fmla="*/ 2147483646 h 1632"/>
                <a:gd name="T10" fmla="*/ 2147483646 w 336"/>
                <a:gd name="T11" fmla="*/ 2147483646 h 1632"/>
                <a:gd name="T12" fmla="*/ 2147483646 w 336"/>
                <a:gd name="T13" fmla="*/ 2147483646 h 1632"/>
                <a:gd name="T14" fmla="*/ 2147483646 w 336"/>
                <a:gd name="T15" fmla="*/ 2147483646 h 1632"/>
                <a:gd name="T16" fmla="*/ 0 w 336"/>
                <a:gd name="T17" fmla="*/ 2147483646 h 16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6" h="1632">
                  <a:moveTo>
                    <a:pt x="0" y="336"/>
                  </a:moveTo>
                  <a:lnTo>
                    <a:pt x="144" y="0"/>
                  </a:lnTo>
                  <a:lnTo>
                    <a:pt x="288" y="336"/>
                  </a:lnTo>
                  <a:lnTo>
                    <a:pt x="192" y="288"/>
                  </a:lnTo>
                  <a:lnTo>
                    <a:pt x="336" y="1632"/>
                  </a:lnTo>
                  <a:lnTo>
                    <a:pt x="192" y="1440"/>
                  </a:lnTo>
                  <a:lnTo>
                    <a:pt x="48" y="1632"/>
                  </a:lnTo>
                  <a:lnTo>
                    <a:pt x="114" y="294"/>
                  </a:lnTo>
                  <a:lnTo>
                    <a:pt x="0" y="336"/>
                  </a:lnTo>
                  <a:close/>
                </a:path>
              </a:pathLst>
            </a:custGeom>
            <a:solidFill>
              <a:srgbClr val="0070C0"/>
            </a:solidFill>
            <a:ln w="19050" cap="flat" cmpd="sng">
              <a:solidFill>
                <a:srgbClr val="0070C0"/>
              </a:solidFill>
              <a:prstDash val="solid"/>
              <a:round/>
              <a:headEnd/>
              <a:tailEnd/>
            </a:ln>
            <a:effectLst/>
          </p:spPr>
          <p:txBody>
            <a:bodyPr/>
            <a:lstStyle/>
            <a:p>
              <a:endParaRPr lang="en-VN"/>
            </a:p>
          </p:txBody>
        </p:sp>
        <p:sp>
          <p:nvSpPr>
            <p:cNvPr id="41" name="Freeform 4">
              <a:extLst>
                <a:ext uri="{FF2B5EF4-FFF2-40B4-BE49-F238E27FC236}">
                  <a16:creationId xmlns:a16="http://schemas.microsoft.com/office/drawing/2014/main" id="{EAAD57AB-4809-D746-9C17-FCA92E2CF77C}"/>
                </a:ext>
              </a:extLst>
            </p:cNvPr>
            <p:cNvSpPr>
              <a:spLocks/>
            </p:cNvSpPr>
            <p:nvPr/>
          </p:nvSpPr>
          <p:spPr bwMode="auto">
            <a:xfrm rot="5400000">
              <a:off x="10434727" y="6283570"/>
              <a:ext cx="148197" cy="447048"/>
            </a:xfrm>
            <a:custGeom>
              <a:avLst/>
              <a:gdLst>
                <a:gd name="T0" fmla="*/ 0 w 336"/>
                <a:gd name="T1" fmla="*/ 2147483646 h 1632"/>
                <a:gd name="T2" fmla="*/ 2147483646 w 336"/>
                <a:gd name="T3" fmla="*/ 0 h 1632"/>
                <a:gd name="T4" fmla="*/ 2147483646 w 336"/>
                <a:gd name="T5" fmla="*/ 2147483646 h 1632"/>
                <a:gd name="T6" fmla="*/ 2147483646 w 336"/>
                <a:gd name="T7" fmla="*/ 2147483646 h 1632"/>
                <a:gd name="T8" fmla="*/ 2147483646 w 336"/>
                <a:gd name="T9" fmla="*/ 2147483646 h 1632"/>
                <a:gd name="T10" fmla="*/ 2147483646 w 336"/>
                <a:gd name="T11" fmla="*/ 2147483646 h 1632"/>
                <a:gd name="T12" fmla="*/ 2147483646 w 336"/>
                <a:gd name="T13" fmla="*/ 2147483646 h 1632"/>
                <a:gd name="T14" fmla="*/ 2147483646 w 336"/>
                <a:gd name="T15" fmla="*/ 2147483646 h 1632"/>
                <a:gd name="T16" fmla="*/ 0 w 336"/>
                <a:gd name="T17" fmla="*/ 2147483646 h 16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6" h="1632">
                  <a:moveTo>
                    <a:pt x="0" y="336"/>
                  </a:moveTo>
                  <a:lnTo>
                    <a:pt x="144" y="0"/>
                  </a:lnTo>
                  <a:lnTo>
                    <a:pt x="288" y="336"/>
                  </a:lnTo>
                  <a:lnTo>
                    <a:pt x="192" y="288"/>
                  </a:lnTo>
                  <a:lnTo>
                    <a:pt x="336" y="1632"/>
                  </a:lnTo>
                  <a:lnTo>
                    <a:pt x="192" y="1440"/>
                  </a:lnTo>
                  <a:lnTo>
                    <a:pt x="48" y="1632"/>
                  </a:lnTo>
                  <a:lnTo>
                    <a:pt x="114" y="294"/>
                  </a:lnTo>
                  <a:lnTo>
                    <a:pt x="0" y="336"/>
                  </a:lnTo>
                  <a:close/>
                </a:path>
              </a:pathLst>
            </a:custGeom>
            <a:solidFill>
              <a:schemeClr val="accent5"/>
            </a:solidFill>
            <a:ln w="19050" cap="flat" cmpd="sng">
              <a:solidFill>
                <a:srgbClr val="FF0000"/>
              </a:solidFill>
              <a:prstDash val="solid"/>
              <a:round/>
              <a:headEnd/>
              <a:tailEnd/>
            </a:ln>
            <a:effectLst/>
          </p:spPr>
          <p:txBody>
            <a:bodyPr/>
            <a:lstStyle/>
            <a:p>
              <a:endParaRPr lang="en-VN"/>
            </a:p>
          </p:txBody>
        </p:sp>
      </p:grpSp>
      <p:sp>
        <p:nvSpPr>
          <p:cNvPr id="8" name="Terminator 7">
            <a:extLst>
              <a:ext uri="{FF2B5EF4-FFF2-40B4-BE49-F238E27FC236}">
                <a16:creationId xmlns:a16="http://schemas.microsoft.com/office/drawing/2014/main" id="{6AD12BD3-F0F3-164F-B698-8C9205C4F1F9}"/>
              </a:ext>
            </a:extLst>
          </p:cNvPr>
          <p:cNvSpPr/>
          <p:nvPr/>
        </p:nvSpPr>
        <p:spPr>
          <a:xfrm>
            <a:off x="44515" y="0"/>
            <a:ext cx="4937702" cy="857250"/>
          </a:xfrm>
          <a:prstGeom prst="flowChartTerminator">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dirty="0">
                <a:latin typeface="Times New Roman" panose="02020603050405020304" pitchFamily="18" charset="0"/>
                <a:cs typeface="Times New Roman" panose="02020603050405020304" pitchFamily="18" charset="0"/>
              </a:rPr>
              <a:t>Tại sao cuộc phản công diễn ra quyết liệt nhưng thất bại? </a:t>
            </a:r>
            <a:endParaRPr lang="en-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1149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repeatCount="300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22" presetClass="entr" presetSubtype="8" repeatCount="300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left)">
                                      <p:cBhvr>
                                        <p:cTn id="10" dur="500"/>
                                        <p:tgtEl>
                                          <p:spTgt spid="23"/>
                                        </p:tgtEl>
                                      </p:cBhvr>
                                    </p:animEffect>
                                  </p:childTnLst>
                                </p:cTn>
                              </p:par>
                            </p:childTnLst>
                          </p:cTn>
                        </p:par>
                        <p:par>
                          <p:cTn id="11" fill="hold">
                            <p:stCondLst>
                              <p:cond delay="1500"/>
                            </p:stCondLst>
                            <p:childTnLst>
                              <p:par>
                                <p:cTn id="12" presetID="16" presetClass="entr" presetSubtype="21"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barn(inVertical)">
                                      <p:cBhvr>
                                        <p:cTn id="14" dur="500"/>
                                        <p:tgtEl>
                                          <p:spTgt spid="24"/>
                                        </p:tgtEl>
                                      </p:cBhvr>
                                    </p:animEffect>
                                  </p:childTnLst>
                                </p:cTn>
                              </p:par>
                              <p:par>
                                <p:cTn id="15" presetID="16" presetClass="entr" presetSubtype="21"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xit" presetSubtype="10" fill="hold" grpId="1" nodeType="clickEffect">
                                  <p:stCondLst>
                                    <p:cond delay="0"/>
                                  </p:stCondLst>
                                  <p:childTnLst>
                                    <p:animEffect transition="out" filter="checkerboard(across)">
                                      <p:cBhvr>
                                        <p:cTn id="21" dur="500"/>
                                        <p:tgtEl>
                                          <p:spTgt spid="22"/>
                                        </p:tgtEl>
                                      </p:cBhvr>
                                    </p:animEffect>
                                    <p:set>
                                      <p:cBhvr>
                                        <p:cTn id="22" dur="1" fill="hold">
                                          <p:stCondLst>
                                            <p:cond delay="499"/>
                                          </p:stCondLst>
                                        </p:cTn>
                                        <p:tgtEl>
                                          <p:spTgt spid="22"/>
                                        </p:tgtEl>
                                        <p:attrNameLst>
                                          <p:attrName>style.visibility</p:attrName>
                                        </p:attrNameLst>
                                      </p:cBhvr>
                                      <p:to>
                                        <p:strVal val="hidden"/>
                                      </p:to>
                                    </p:set>
                                  </p:childTnLst>
                                </p:cTn>
                              </p:par>
                              <p:par>
                                <p:cTn id="23" presetID="5" presetClass="exit" presetSubtype="10" fill="hold" grpId="1" nodeType="withEffect">
                                  <p:stCondLst>
                                    <p:cond delay="0"/>
                                  </p:stCondLst>
                                  <p:childTnLst>
                                    <p:animEffect transition="out" filter="checkerboard(across)">
                                      <p:cBhvr>
                                        <p:cTn id="24" dur="500"/>
                                        <p:tgtEl>
                                          <p:spTgt spid="23"/>
                                        </p:tgtEl>
                                      </p:cBhvr>
                                    </p:animEffect>
                                    <p:set>
                                      <p:cBhvr>
                                        <p:cTn id="25" dur="1" fill="hold">
                                          <p:stCondLst>
                                            <p:cond delay="499"/>
                                          </p:stCondLst>
                                        </p:cTn>
                                        <p:tgtEl>
                                          <p:spTgt spid="23"/>
                                        </p:tgtEl>
                                        <p:attrNameLst>
                                          <p:attrName>style.visibility</p:attrName>
                                        </p:attrNameLst>
                                      </p:cBhvr>
                                      <p:to>
                                        <p:strVal val="hidden"/>
                                      </p:to>
                                    </p:set>
                                  </p:childTnLst>
                                </p:cTn>
                              </p:par>
                              <p:par>
                                <p:cTn id="26" presetID="5" presetClass="exit" presetSubtype="10" fill="hold" nodeType="withEffect">
                                  <p:stCondLst>
                                    <p:cond delay="0"/>
                                  </p:stCondLst>
                                  <p:childTnLst>
                                    <p:animEffect transition="out" filter="checkerboard(across)">
                                      <p:cBhvr>
                                        <p:cTn id="27" dur="500"/>
                                        <p:tgtEl>
                                          <p:spTgt spid="24"/>
                                        </p:tgtEl>
                                      </p:cBhvr>
                                    </p:animEffect>
                                    <p:set>
                                      <p:cBhvr>
                                        <p:cTn id="28" dur="1" fill="hold">
                                          <p:stCondLst>
                                            <p:cond delay="499"/>
                                          </p:stCondLst>
                                        </p:cTn>
                                        <p:tgtEl>
                                          <p:spTgt spid="24"/>
                                        </p:tgtEl>
                                        <p:attrNameLst>
                                          <p:attrName>style.visibility</p:attrName>
                                        </p:attrNameLst>
                                      </p:cBhvr>
                                      <p:to>
                                        <p:strVal val="hidden"/>
                                      </p:to>
                                    </p:set>
                                  </p:childTnLst>
                                </p:cTn>
                              </p:par>
                              <p:par>
                                <p:cTn id="29" presetID="5" presetClass="exit" presetSubtype="10" fill="hold" nodeType="withEffect">
                                  <p:stCondLst>
                                    <p:cond delay="0"/>
                                  </p:stCondLst>
                                  <p:childTnLst>
                                    <p:animEffect transition="out" filter="checkerboard(across)">
                                      <p:cBhvr>
                                        <p:cTn id="30" dur="500"/>
                                        <p:tgtEl>
                                          <p:spTgt spid="25"/>
                                        </p:tgtEl>
                                      </p:cBhvr>
                                    </p:animEffect>
                                    <p:set>
                                      <p:cBhvr>
                                        <p:cTn id="31" dur="1" fill="hold">
                                          <p:stCondLst>
                                            <p:cond delay="499"/>
                                          </p:stCondLst>
                                        </p:cTn>
                                        <p:tgtEl>
                                          <p:spTgt spid="25"/>
                                        </p:tgtEl>
                                        <p:attrNameLst>
                                          <p:attrName>style.visibility</p:attrName>
                                        </p:attrNameLst>
                                      </p:cBhvr>
                                      <p:to>
                                        <p:strVal val="hidden"/>
                                      </p:to>
                                    </p:set>
                                  </p:childTnLst>
                                </p:cTn>
                              </p:par>
                              <p:par>
                                <p:cTn id="32" presetID="22" presetClass="entr" presetSubtype="2" repeatCount="3000"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right)">
                                      <p:cBhvr>
                                        <p:cTn id="34" dur="500"/>
                                        <p:tgtEl>
                                          <p:spTgt spid="26"/>
                                        </p:tgtEl>
                                      </p:cBhvr>
                                    </p:animEffect>
                                  </p:childTnLst>
                                </p:cTn>
                              </p:par>
                              <p:par>
                                <p:cTn id="35" presetID="22" presetClass="entr" presetSubtype="1" repeatCount="300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up)">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repeatCount="300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wipe(left)">
                                      <p:cBhvr>
                                        <p:cTn id="42" dur="500"/>
                                        <p:tgtEl>
                                          <p:spTgt spid="28"/>
                                        </p:tgtEl>
                                      </p:cBhvr>
                                    </p:animEffect>
                                  </p:childTnLst>
                                </p:cTn>
                              </p:par>
                              <p:par>
                                <p:cTn id="43" presetID="22" presetClass="entr" presetSubtype="8" repeatCount="300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wipe(left)">
                                      <p:cBhvr>
                                        <p:cTn id="45" dur="500"/>
                                        <p:tgtEl>
                                          <p:spTgt spid="29"/>
                                        </p:tgtEl>
                                      </p:cBhvr>
                                    </p:animEffect>
                                  </p:childTnLst>
                                </p:cTn>
                              </p:par>
                              <p:par>
                                <p:cTn id="46" presetID="22" presetClass="entr" presetSubtype="8" repeatCount="3000" fill="hold" grpId="0" nodeType="with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wipe(left)">
                                      <p:cBhvr>
                                        <p:cTn id="48" dur="500"/>
                                        <p:tgtEl>
                                          <p:spTgt spid="30"/>
                                        </p:tgtEl>
                                      </p:cBhvr>
                                    </p:animEffect>
                                  </p:childTnLst>
                                </p:cTn>
                              </p:par>
                              <p:par>
                                <p:cTn id="49" presetID="16" presetClass="entr" presetSubtype="37" fill="hold" nodeType="with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barn(outVertical)">
                                      <p:cBhvr>
                                        <p:cTn id="51" dur="500"/>
                                        <p:tgtEl>
                                          <p:spTgt spid="36"/>
                                        </p:tgtEl>
                                      </p:cBhvr>
                                    </p:animEffect>
                                  </p:childTnLst>
                                </p:cTn>
                              </p:par>
                            </p:childTnLst>
                          </p:cTn>
                        </p:par>
                        <p:par>
                          <p:cTn id="52" fill="hold">
                            <p:stCondLst>
                              <p:cond delay="1500"/>
                            </p:stCondLst>
                            <p:childTnLst>
                              <p:par>
                                <p:cTn id="53" presetID="22" presetClass="entr" presetSubtype="4" fill="hold" nodeType="after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wipe(down)">
                                      <p:cBhvr>
                                        <p:cTn id="55" dur="500"/>
                                        <p:tgtEl>
                                          <p:spTgt spid="35"/>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wipe(down)">
                                      <p:cBhvr>
                                        <p:cTn id="58" dur="500"/>
                                        <p:tgtEl>
                                          <p:spTgt spid="32"/>
                                        </p:tgtEl>
                                      </p:cBhvr>
                                    </p:animEffect>
                                  </p:childTnLst>
                                </p:cTn>
                              </p:par>
                              <p:par>
                                <p:cTn id="59" presetID="5" presetClass="exit" presetSubtype="10" fill="hold" nodeType="withEffect">
                                  <p:stCondLst>
                                    <p:cond delay="0"/>
                                  </p:stCondLst>
                                  <p:childTnLst>
                                    <p:animEffect transition="out" filter="checkerboard(across)">
                                      <p:cBhvr>
                                        <p:cTn id="60" dur="500"/>
                                        <p:tgtEl>
                                          <p:spTgt spid="31"/>
                                        </p:tgtEl>
                                      </p:cBhvr>
                                    </p:animEffect>
                                    <p:set>
                                      <p:cBhvr>
                                        <p:cTn id="61" dur="1" fill="hold">
                                          <p:stCondLst>
                                            <p:cond delay="499"/>
                                          </p:stCondLst>
                                        </p:cTn>
                                        <p:tgtEl>
                                          <p:spTgt spid="31"/>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6" presetClass="entr" presetSubtype="37" fill="hold" grpId="0" nodeType="click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barn(outVertical)">
                                      <p:cBhvr>
                                        <p:cTn id="6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3" grpId="0" animBg="1"/>
      <p:bldP spid="23" grpId="1" animBg="1"/>
      <p:bldP spid="26" grpId="0" animBg="1"/>
      <p:bldP spid="27" grpId="0" animBg="1"/>
      <p:bldP spid="28" grpId="0" animBg="1"/>
      <p:bldP spid="29" grpId="0" animBg="1"/>
      <p:bldP spid="30" grpId="0" animBg="1"/>
      <p:bldP spid="32"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29">
            <a:extLst>
              <a:ext uri="{FF2B5EF4-FFF2-40B4-BE49-F238E27FC236}">
                <a16:creationId xmlns:a16="http://schemas.microsoft.com/office/drawing/2014/main" id="{AF32F430-E2F8-441A-BE28-2FC0A56A7AA0}"/>
              </a:ext>
            </a:extLst>
          </p:cNvPr>
          <p:cNvGrpSpPr>
            <a:grpSpLocks/>
          </p:cNvGrpSpPr>
          <p:nvPr/>
        </p:nvGrpSpPr>
        <p:grpSpPr bwMode="auto">
          <a:xfrm>
            <a:off x="1490301" y="1856958"/>
            <a:ext cx="10340982" cy="3707623"/>
            <a:chOff x="0" y="-85250"/>
            <a:chExt cx="5010272" cy="1482979"/>
          </a:xfrm>
        </p:grpSpPr>
        <p:sp>
          <p:nvSpPr>
            <p:cNvPr id="11" name="Freeform 5">
              <a:extLst>
                <a:ext uri="{FF2B5EF4-FFF2-40B4-BE49-F238E27FC236}">
                  <a16:creationId xmlns:a16="http://schemas.microsoft.com/office/drawing/2014/main" id="{3DA4BA1A-18DF-424E-AA80-3D5410392714}"/>
                </a:ext>
              </a:extLst>
            </p:cNvPr>
            <p:cNvSpPr>
              <a:spLocks noChangeArrowheads="1"/>
            </p:cNvSpPr>
            <p:nvPr/>
          </p:nvSpPr>
          <p:spPr bwMode="auto">
            <a:xfrm>
              <a:off x="0" y="659127"/>
              <a:ext cx="1025443" cy="113467"/>
            </a:xfrm>
            <a:custGeom>
              <a:avLst/>
              <a:gdLst>
                <a:gd name="T0" fmla="*/ 2147483646 w 176"/>
                <a:gd name="T1" fmla="*/ 0 h 18"/>
                <a:gd name="T2" fmla="*/ 2147483646 w 176"/>
                <a:gd name="T3" fmla="*/ 2147483646 h 18"/>
                <a:gd name="T4" fmla="*/ 2147483646 w 176"/>
                <a:gd name="T5" fmla="*/ 2147483646 h 18"/>
                <a:gd name="T6" fmla="*/ 0 w 176"/>
                <a:gd name="T7" fmla="*/ 2147483646 h 18"/>
                <a:gd name="T8" fmla="*/ 2147483646 w 176"/>
                <a:gd name="T9" fmla="*/ 0 h 18"/>
                <a:gd name="T10" fmla="*/ 2147483646 w 176"/>
                <a:gd name="T11" fmla="*/ 0 h 18"/>
                <a:gd name="T12" fmla="*/ 0 60000 65536"/>
                <a:gd name="T13" fmla="*/ 0 60000 65536"/>
                <a:gd name="T14" fmla="*/ 0 60000 65536"/>
                <a:gd name="T15" fmla="*/ 0 60000 65536"/>
                <a:gd name="T16" fmla="*/ 0 60000 65536"/>
                <a:gd name="T17" fmla="*/ 0 60000 65536"/>
                <a:gd name="T18" fmla="*/ 0 w 176"/>
                <a:gd name="T19" fmla="*/ 0 h 18"/>
                <a:gd name="T20" fmla="*/ 176 w 176"/>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76" h="18">
                  <a:moveTo>
                    <a:pt x="176" y="0"/>
                  </a:moveTo>
                  <a:cubicBezTo>
                    <a:pt x="176" y="18"/>
                    <a:pt x="176" y="18"/>
                    <a:pt x="176" y="18"/>
                  </a:cubicBezTo>
                  <a:cubicBezTo>
                    <a:pt x="4" y="18"/>
                    <a:pt x="4" y="18"/>
                    <a:pt x="4" y="18"/>
                  </a:cubicBezTo>
                  <a:cubicBezTo>
                    <a:pt x="2" y="18"/>
                    <a:pt x="0" y="14"/>
                    <a:pt x="0" y="9"/>
                  </a:cubicBezTo>
                  <a:cubicBezTo>
                    <a:pt x="0" y="4"/>
                    <a:pt x="2" y="0"/>
                    <a:pt x="4" y="0"/>
                  </a:cubicBezTo>
                  <a:cubicBezTo>
                    <a:pt x="176" y="0"/>
                    <a:pt x="176" y="0"/>
                    <a:pt x="176" y="0"/>
                  </a:cubicBezTo>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endParaRPr>
            </a:p>
          </p:txBody>
        </p:sp>
        <p:sp>
          <p:nvSpPr>
            <p:cNvPr id="12" name="Rectangle 7">
              <a:extLst>
                <a:ext uri="{FF2B5EF4-FFF2-40B4-BE49-F238E27FC236}">
                  <a16:creationId xmlns:a16="http://schemas.microsoft.com/office/drawing/2014/main" id="{16DD16A4-70BE-47D2-94B5-0CC6413ABC17}"/>
                </a:ext>
              </a:extLst>
            </p:cNvPr>
            <p:cNvSpPr>
              <a:spLocks noChangeArrowheads="1"/>
            </p:cNvSpPr>
            <p:nvPr/>
          </p:nvSpPr>
          <p:spPr bwMode="auto">
            <a:xfrm>
              <a:off x="1025443" y="659127"/>
              <a:ext cx="1026944" cy="113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zh-CN" altLang="zh-CN" sz="18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sym typeface="Calibri" panose="020F0502020204030204" pitchFamily="34" charset="0"/>
              </a:endParaRPr>
            </a:p>
          </p:txBody>
        </p:sp>
        <p:sp>
          <p:nvSpPr>
            <p:cNvPr id="13" name="Rectangle 8">
              <a:extLst>
                <a:ext uri="{FF2B5EF4-FFF2-40B4-BE49-F238E27FC236}">
                  <a16:creationId xmlns:a16="http://schemas.microsoft.com/office/drawing/2014/main" id="{CC827106-EBAD-48E0-95B9-8148D1BD34DE}"/>
                </a:ext>
              </a:extLst>
            </p:cNvPr>
            <p:cNvSpPr>
              <a:spLocks noChangeArrowheads="1"/>
            </p:cNvSpPr>
            <p:nvPr/>
          </p:nvSpPr>
          <p:spPr bwMode="auto">
            <a:xfrm>
              <a:off x="2052387" y="659127"/>
              <a:ext cx="1025443" cy="113467"/>
            </a:xfrm>
            <a:prstGeom prst="rect">
              <a:avLst/>
            </a:prstGeom>
            <a:solidFill>
              <a:srgbClr val="A8C0BF"/>
            </a:solidFill>
            <a:ln w="9525">
              <a:solidFill>
                <a:srgbClr val="29B9A6"/>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zh-CN" altLang="zh-CN" sz="18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sym typeface="Calibri" panose="020F0502020204030204" pitchFamily="34" charset="0"/>
              </a:endParaRPr>
            </a:p>
          </p:txBody>
        </p:sp>
        <p:sp>
          <p:nvSpPr>
            <p:cNvPr id="14" name="Rectangle 19">
              <a:extLst>
                <a:ext uri="{FF2B5EF4-FFF2-40B4-BE49-F238E27FC236}">
                  <a16:creationId xmlns:a16="http://schemas.microsoft.com/office/drawing/2014/main" id="{A3B728BD-9B8F-4470-A233-7362C29F3149}"/>
                </a:ext>
              </a:extLst>
            </p:cNvPr>
            <p:cNvSpPr>
              <a:spLocks noChangeArrowheads="1"/>
            </p:cNvSpPr>
            <p:nvPr/>
          </p:nvSpPr>
          <p:spPr bwMode="auto">
            <a:xfrm>
              <a:off x="834986" y="-85250"/>
              <a:ext cx="1350670" cy="467060"/>
            </a:xfrm>
            <a:prstGeom prst="round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zh-CN" altLang="zh-CN" sz="18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sym typeface="Calibri" panose="020F0502020204030204" pitchFamily="34" charset="0"/>
              </a:endParaRPr>
            </a:p>
          </p:txBody>
        </p:sp>
        <p:sp>
          <p:nvSpPr>
            <p:cNvPr id="15" name="Rectangle 45">
              <a:extLst>
                <a:ext uri="{FF2B5EF4-FFF2-40B4-BE49-F238E27FC236}">
                  <a16:creationId xmlns:a16="http://schemas.microsoft.com/office/drawing/2014/main" id="{199F72E5-D625-46C9-9D0B-7E6CCCE6C6B7}"/>
                </a:ext>
              </a:extLst>
            </p:cNvPr>
            <p:cNvSpPr>
              <a:spLocks noChangeArrowheads="1"/>
            </p:cNvSpPr>
            <p:nvPr/>
          </p:nvSpPr>
          <p:spPr bwMode="auto">
            <a:xfrm>
              <a:off x="1678512" y="1146481"/>
              <a:ext cx="1016915" cy="251248"/>
            </a:xfrm>
            <a:prstGeom prst="roundRect">
              <a:avLst/>
            </a:prstGeom>
            <a:solidFill>
              <a:schemeClr val="bg2">
                <a:lumMod val="50000"/>
              </a:schemeClr>
            </a:solidFill>
            <a:ln w="9525">
              <a:solidFill>
                <a:schemeClr val="bg2">
                  <a:lumMod val="50000"/>
                </a:schemeClr>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zh-CN" altLang="zh-CN" sz="18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sym typeface="Calibri" panose="020F0502020204030204" pitchFamily="34" charset="0"/>
              </a:endParaRPr>
            </a:p>
          </p:txBody>
        </p:sp>
        <p:sp>
          <p:nvSpPr>
            <p:cNvPr id="17" name="Rectangle 89">
              <a:extLst>
                <a:ext uri="{FF2B5EF4-FFF2-40B4-BE49-F238E27FC236}">
                  <a16:creationId xmlns:a16="http://schemas.microsoft.com/office/drawing/2014/main" id="{520A4B5E-3CDF-4502-B494-E09EDF4636B6}"/>
                </a:ext>
              </a:extLst>
            </p:cNvPr>
            <p:cNvSpPr>
              <a:spLocks noChangeArrowheads="1"/>
            </p:cNvSpPr>
            <p:nvPr/>
          </p:nvSpPr>
          <p:spPr bwMode="auto">
            <a:xfrm>
              <a:off x="4011647" y="1121029"/>
              <a:ext cx="998625" cy="251248"/>
            </a:xfrm>
            <a:prstGeom prst="roundRect">
              <a:avLst/>
            </a:prstGeom>
            <a:solidFill>
              <a:schemeClr val="bg1">
                <a:lumMod val="75000"/>
              </a:schemeClr>
            </a:solidFill>
            <a:ln w="9525">
              <a:solidFill>
                <a:schemeClr val="bg1">
                  <a:lumMod val="65000"/>
                </a:schemeClr>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zh-CN" altLang="zh-CN" sz="18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sym typeface="Calibri" panose="020F0502020204030204" pitchFamily="34" charset="0"/>
              </a:endParaRPr>
            </a:p>
          </p:txBody>
        </p:sp>
        <p:grpSp>
          <p:nvGrpSpPr>
            <p:cNvPr id="18" name="组合 38">
              <a:extLst>
                <a:ext uri="{FF2B5EF4-FFF2-40B4-BE49-F238E27FC236}">
                  <a16:creationId xmlns:a16="http://schemas.microsoft.com/office/drawing/2014/main" id="{2DA2AD90-2D19-4846-BB95-0FF1E4799452}"/>
                </a:ext>
              </a:extLst>
            </p:cNvPr>
            <p:cNvGrpSpPr>
              <a:grpSpLocks/>
            </p:cNvGrpSpPr>
            <p:nvPr/>
          </p:nvGrpSpPr>
          <p:grpSpPr bwMode="auto">
            <a:xfrm>
              <a:off x="286454" y="97859"/>
              <a:ext cx="732983" cy="519727"/>
              <a:chOff x="0" y="0"/>
              <a:chExt cx="732983" cy="519727"/>
            </a:xfrm>
          </p:grpSpPr>
          <p:sp>
            <p:nvSpPr>
              <p:cNvPr id="30" name="直接连接符 50">
                <a:extLst>
                  <a:ext uri="{FF2B5EF4-FFF2-40B4-BE49-F238E27FC236}">
                    <a16:creationId xmlns:a16="http://schemas.microsoft.com/office/drawing/2014/main" id="{49DB391A-B3D1-49F5-AA04-91B680156794}"/>
                  </a:ext>
                </a:extLst>
              </p:cNvPr>
              <p:cNvSpPr>
                <a:spLocks noChangeShapeType="1"/>
              </p:cNvSpPr>
              <p:nvPr/>
            </p:nvSpPr>
            <p:spPr bwMode="auto">
              <a:xfrm flipV="1">
                <a:off x="0" y="28575"/>
                <a:ext cx="371475" cy="491152"/>
              </a:xfrm>
              <a:prstGeom prst="line">
                <a:avLst/>
              </a:prstGeom>
              <a:noFill/>
              <a:ln w="28575">
                <a:solidFill>
                  <a:schemeClr val="bg1"/>
                </a:solidFill>
                <a:prstDash val="dash"/>
                <a:miter lim="800000"/>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1" name="直接连接符 51">
                <a:extLst>
                  <a:ext uri="{FF2B5EF4-FFF2-40B4-BE49-F238E27FC236}">
                    <a16:creationId xmlns:a16="http://schemas.microsoft.com/office/drawing/2014/main" id="{E9A96FA3-9FBD-479F-9C00-C98AF09F3885}"/>
                  </a:ext>
                </a:extLst>
              </p:cNvPr>
              <p:cNvSpPr>
                <a:spLocks noChangeShapeType="1"/>
              </p:cNvSpPr>
              <p:nvPr/>
            </p:nvSpPr>
            <p:spPr bwMode="auto">
              <a:xfrm>
                <a:off x="371475" y="0"/>
                <a:ext cx="361508" cy="1"/>
              </a:xfrm>
              <a:prstGeom prst="line">
                <a:avLst/>
              </a:prstGeom>
              <a:noFill/>
              <a:ln w="28575">
                <a:solidFill>
                  <a:schemeClr val="bg1"/>
                </a:solidFill>
                <a:prstDash val="dash"/>
                <a:miter lim="800000"/>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sp>
          <p:nvSpPr>
            <p:cNvPr id="19" name="Rectangle 6">
              <a:extLst>
                <a:ext uri="{FF2B5EF4-FFF2-40B4-BE49-F238E27FC236}">
                  <a16:creationId xmlns:a16="http://schemas.microsoft.com/office/drawing/2014/main" id="{E177E356-2A24-4783-B853-99B25646C8E5}"/>
                </a:ext>
              </a:extLst>
            </p:cNvPr>
            <p:cNvSpPr>
              <a:spLocks noChangeArrowheads="1"/>
            </p:cNvSpPr>
            <p:nvPr/>
          </p:nvSpPr>
          <p:spPr bwMode="auto">
            <a:xfrm>
              <a:off x="1025443" y="659127"/>
              <a:ext cx="1026944" cy="113467"/>
            </a:xfrm>
            <a:prstGeom prst="rect">
              <a:avLst/>
            </a:prstGeom>
            <a:solidFill>
              <a:schemeClr val="bg2">
                <a:lumMod val="50000"/>
              </a:schemeClr>
            </a:solidFill>
            <a:ln w="9525">
              <a:solidFill>
                <a:schemeClr val="bg2">
                  <a:lumMod val="50000"/>
                </a:schemeClr>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zh-CN" altLang="zh-CN" sz="18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sym typeface="Calibri" panose="020F0502020204030204" pitchFamily="34" charset="0"/>
              </a:endParaRPr>
            </a:p>
          </p:txBody>
        </p:sp>
        <p:sp>
          <p:nvSpPr>
            <p:cNvPr id="20" name="Freeform 5">
              <a:extLst>
                <a:ext uri="{FF2B5EF4-FFF2-40B4-BE49-F238E27FC236}">
                  <a16:creationId xmlns:a16="http://schemas.microsoft.com/office/drawing/2014/main" id="{2561EE3B-679D-4B83-9290-2AEA2F3D085B}"/>
                </a:ext>
              </a:extLst>
            </p:cNvPr>
            <p:cNvSpPr>
              <a:spLocks noChangeArrowheads="1"/>
            </p:cNvSpPr>
            <p:nvPr/>
          </p:nvSpPr>
          <p:spPr bwMode="auto">
            <a:xfrm flipH="1">
              <a:off x="3074027" y="659127"/>
              <a:ext cx="1025443" cy="113467"/>
            </a:xfrm>
            <a:custGeom>
              <a:avLst/>
              <a:gdLst>
                <a:gd name="T0" fmla="*/ 2147483646 w 176"/>
                <a:gd name="T1" fmla="*/ 0 h 18"/>
                <a:gd name="T2" fmla="*/ 2147483646 w 176"/>
                <a:gd name="T3" fmla="*/ 2147483646 h 18"/>
                <a:gd name="T4" fmla="*/ 2147483646 w 176"/>
                <a:gd name="T5" fmla="*/ 2147483646 h 18"/>
                <a:gd name="T6" fmla="*/ 0 w 176"/>
                <a:gd name="T7" fmla="*/ 2147483646 h 18"/>
                <a:gd name="T8" fmla="*/ 2147483646 w 176"/>
                <a:gd name="T9" fmla="*/ 0 h 18"/>
                <a:gd name="T10" fmla="*/ 2147483646 w 176"/>
                <a:gd name="T11" fmla="*/ 0 h 18"/>
                <a:gd name="T12" fmla="*/ 0 60000 65536"/>
                <a:gd name="T13" fmla="*/ 0 60000 65536"/>
                <a:gd name="T14" fmla="*/ 0 60000 65536"/>
                <a:gd name="T15" fmla="*/ 0 60000 65536"/>
                <a:gd name="T16" fmla="*/ 0 60000 65536"/>
                <a:gd name="T17" fmla="*/ 0 60000 65536"/>
                <a:gd name="T18" fmla="*/ 0 w 176"/>
                <a:gd name="T19" fmla="*/ 0 h 18"/>
                <a:gd name="T20" fmla="*/ 176 w 176"/>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76" h="18">
                  <a:moveTo>
                    <a:pt x="176" y="0"/>
                  </a:moveTo>
                  <a:cubicBezTo>
                    <a:pt x="176" y="18"/>
                    <a:pt x="176" y="18"/>
                    <a:pt x="176" y="18"/>
                  </a:cubicBezTo>
                  <a:cubicBezTo>
                    <a:pt x="4" y="18"/>
                    <a:pt x="4" y="18"/>
                    <a:pt x="4" y="18"/>
                  </a:cubicBezTo>
                  <a:cubicBezTo>
                    <a:pt x="2" y="18"/>
                    <a:pt x="0" y="14"/>
                    <a:pt x="0" y="9"/>
                  </a:cubicBezTo>
                  <a:cubicBezTo>
                    <a:pt x="0" y="4"/>
                    <a:pt x="2" y="0"/>
                    <a:pt x="4" y="0"/>
                  </a:cubicBezTo>
                  <a:cubicBezTo>
                    <a:pt x="176" y="0"/>
                    <a:pt x="176" y="0"/>
                    <a:pt x="176" y="0"/>
                  </a:cubicBezTo>
                </a:path>
              </a:pathLst>
            </a:custGeom>
            <a:solidFill>
              <a:schemeClr val="bg1">
                <a:lumMod val="75000"/>
              </a:schemeClr>
            </a:solidFill>
            <a:ln w="9525">
              <a:solidFill>
                <a:schemeClr val="bg1">
                  <a:lumMod val="65000"/>
                </a:schemeClr>
              </a:solid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endParaRPr>
            </a:p>
          </p:txBody>
        </p:sp>
        <p:grpSp>
          <p:nvGrpSpPr>
            <p:cNvPr id="21" name="组合 41">
              <a:extLst>
                <a:ext uri="{FF2B5EF4-FFF2-40B4-BE49-F238E27FC236}">
                  <a16:creationId xmlns:a16="http://schemas.microsoft.com/office/drawing/2014/main" id="{41E3CAC7-A91F-4825-9AB5-0F33D86DE243}"/>
                </a:ext>
              </a:extLst>
            </p:cNvPr>
            <p:cNvGrpSpPr>
              <a:grpSpLocks/>
            </p:cNvGrpSpPr>
            <p:nvPr/>
          </p:nvGrpSpPr>
          <p:grpSpPr bwMode="auto">
            <a:xfrm>
              <a:off x="2514331" y="126434"/>
              <a:ext cx="732983" cy="491152"/>
              <a:chOff x="0" y="0"/>
              <a:chExt cx="732983" cy="491152"/>
            </a:xfrm>
          </p:grpSpPr>
          <p:sp>
            <p:nvSpPr>
              <p:cNvPr id="28" name="直接连接符 48">
                <a:extLst>
                  <a:ext uri="{FF2B5EF4-FFF2-40B4-BE49-F238E27FC236}">
                    <a16:creationId xmlns:a16="http://schemas.microsoft.com/office/drawing/2014/main" id="{DC9328D1-900F-4FDE-B85C-257D30E026F4}"/>
                  </a:ext>
                </a:extLst>
              </p:cNvPr>
              <p:cNvSpPr>
                <a:spLocks noChangeShapeType="1"/>
              </p:cNvSpPr>
              <p:nvPr/>
            </p:nvSpPr>
            <p:spPr bwMode="auto">
              <a:xfrm flipV="1">
                <a:off x="0" y="0"/>
                <a:ext cx="371475" cy="491152"/>
              </a:xfrm>
              <a:prstGeom prst="line">
                <a:avLst/>
              </a:prstGeom>
              <a:solidFill>
                <a:srgbClr val="A8C0BF"/>
              </a:solidFill>
              <a:ln w="28575">
                <a:solidFill>
                  <a:srgbClr val="29B9A6"/>
                </a:solidFill>
                <a:prstDash val="dash"/>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9" name="直接连接符 49">
                <a:extLst>
                  <a:ext uri="{FF2B5EF4-FFF2-40B4-BE49-F238E27FC236}">
                    <a16:creationId xmlns:a16="http://schemas.microsoft.com/office/drawing/2014/main" id="{BFF1E981-5616-4B95-A591-33660DF5A96C}"/>
                  </a:ext>
                </a:extLst>
              </p:cNvPr>
              <p:cNvSpPr>
                <a:spLocks noChangeShapeType="1"/>
              </p:cNvSpPr>
              <p:nvPr/>
            </p:nvSpPr>
            <p:spPr bwMode="auto">
              <a:xfrm>
                <a:off x="371475" y="0"/>
                <a:ext cx="361508" cy="1"/>
              </a:xfrm>
              <a:prstGeom prst="line">
                <a:avLst/>
              </a:prstGeom>
              <a:noFill/>
              <a:ln w="28575">
                <a:solidFill>
                  <a:srgbClr val="29B9A6"/>
                </a:solidFill>
                <a:prstDash val="dash"/>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grpSp>
          <p:nvGrpSpPr>
            <p:cNvPr id="22" name="组合 42">
              <a:extLst>
                <a:ext uri="{FF2B5EF4-FFF2-40B4-BE49-F238E27FC236}">
                  <a16:creationId xmlns:a16="http://schemas.microsoft.com/office/drawing/2014/main" id="{A297665F-BA57-4AF9-AABC-355EDA49B39D}"/>
                </a:ext>
              </a:extLst>
            </p:cNvPr>
            <p:cNvGrpSpPr>
              <a:grpSpLocks/>
            </p:cNvGrpSpPr>
            <p:nvPr/>
          </p:nvGrpSpPr>
          <p:grpSpPr bwMode="auto">
            <a:xfrm flipV="1">
              <a:off x="1270747" y="772594"/>
              <a:ext cx="730352" cy="508985"/>
              <a:chOff x="-239574" y="25924"/>
              <a:chExt cx="730352" cy="508985"/>
            </a:xfrm>
          </p:grpSpPr>
          <p:sp>
            <p:nvSpPr>
              <p:cNvPr id="26" name="直接连接符 46">
                <a:extLst>
                  <a:ext uri="{FF2B5EF4-FFF2-40B4-BE49-F238E27FC236}">
                    <a16:creationId xmlns:a16="http://schemas.microsoft.com/office/drawing/2014/main" id="{5E7B19BC-61DF-4650-A936-AEF8E3817147}"/>
                  </a:ext>
                </a:extLst>
              </p:cNvPr>
              <p:cNvSpPr>
                <a:spLocks noChangeShapeType="1"/>
              </p:cNvSpPr>
              <p:nvPr/>
            </p:nvSpPr>
            <p:spPr bwMode="auto">
              <a:xfrm flipV="1">
                <a:off x="-239574" y="43757"/>
                <a:ext cx="371475" cy="491152"/>
              </a:xfrm>
              <a:prstGeom prst="line">
                <a:avLst/>
              </a:prstGeom>
              <a:noFill/>
              <a:ln w="28575">
                <a:solidFill>
                  <a:schemeClr val="bg2">
                    <a:lumMod val="50000"/>
                  </a:schemeClr>
                </a:solidFill>
                <a:prstDash val="dash"/>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7" name="直接连接符 47">
                <a:extLst>
                  <a:ext uri="{FF2B5EF4-FFF2-40B4-BE49-F238E27FC236}">
                    <a16:creationId xmlns:a16="http://schemas.microsoft.com/office/drawing/2014/main" id="{4F97FA02-DF1E-4991-B780-43286F19B07C}"/>
                  </a:ext>
                </a:extLst>
              </p:cNvPr>
              <p:cNvSpPr>
                <a:spLocks noChangeShapeType="1"/>
              </p:cNvSpPr>
              <p:nvPr/>
            </p:nvSpPr>
            <p:spPr bwMode="auto">
              <a:xfrm>
                <a:off x="129270" y="25924"/>
                <a:ext cx="361508" cy="1"/>
              </a:xfrm>
              <a:prstGeom prst="line">
                <a:avLst/>
              </a:prstGeom>
              <a:noFill/>
              <a:ln w="28575">
                <a:solidFill>
                  <a:schemeClr val="bg2">
                    <a:lumMod val="50000"/>
                  </a:schemeClr>
                </a:solidFill>
                <a:prstDash val="dash"/>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grpSp>
          <p:nvGrpSpPr>
            <p:cNvPr id="23" name="组合 43">
              <a:extLst>
                <a:ext uri="{FF2B5EF4-FFF2-40B4-BE49-F238E27FC236}">
                  <a16:creationId xmlns:a16="http://schemas.microsoft.com/office/drawing/2014/main" id="{1ED7AEDA-5CCD-41AC-8842-55D774C66BCF}"/>
                </a:ext>
              </a:extLst>
            </p:cNvPr>
            <p:cNvGrpSpPr>
              <a:grpSpLocks/>
            </p:cNvGrpSpPr>
            <p:nvPr/>
          </p:nvGrpSpPr>
          <p:grpSpPr bwMode="auto">
            <a:xfrm flipV="1">
              <a:off x="3345592" y="772594"/>
              <a:ext cx="732983" cy="491152"/>
              <a:chOff x="-48720" y="43757"/>
              <a:chExt cx="732983" cy="491152"/>
            </a:xfrm>
          </p:grpSpPr>
          <p:sp>
            <p:nvSpPr>
              <p:cNvPr id="24" name="直接连接符 44">
                <a:extLst>
                  <a:ext uri="{FF2B5EF4-FFF2-40B4-BE49-F238E27FC236}">
                    <a16:creationId xmlns:a16="http://schemas.microsoft.com/office/drawing/2014/main" id="{906FECCE-5BA8-4135-8DE3-113C21825E08}"/>
                  </a:ext>
                </a:extLst>
              </p:cNvPr>
              <p:cNvSpPr>
                <a:spLocks noChangeShapeType="1"/>
              </p:cNvSpPr>
              <p:nvPr/>
            </p:nvSpPr>
            <p:spPr bwMode="auto">
              <a:xfrm flipV="1">
                <a:off x="-48720" y="43757"/>
                <a:ext cx="371475" cy="491152"/>
              </a:xfrm>
              <a:prstGeom prst="line">
                <a:avLst/>
              </a:prstGeom>
              <a:noFill/>
              <a:ln w="28575">
                <a:solidFill>
                  <a:schemeClr val="bg1">
                    <a:lumMod val="65000"/>
                  </a:schemeClr>
                </a:solidFill>
                <a:prstDash val="dash"/>
                <a:miter lim="800000"/>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5" name="直接连接符 45">
                <a:extLst>
                  <a:ext uri="{FF2B5EF4-FFF2-40B4-BE49-F238E27FC236}">
                    <a16:creationId xmlns:a16="http://schemas.microsoft.com/office/drawing/2014/main" id="{670459C5-3776-416E-A74B-16AA4079E0EB}"/>
                  </a:ext>
                </a:extLst>
              </p:cNvPr>
              <p:cNvSpPr>
                <a:spLocks noChangeShapeType="1"/>
              </p:cNvSpPr>
              <p:nvPr/>
            </p:nvSpPr>
            <p:spPr bwMode="auto">
              <a:xfrm>
                <a:off x="322755" y="50422"/>
                <a:ext cx="361508" cy="1"/>
              </a:xfrm>
              <a:prstGeom prst="line">
                <a:avLst/>
              </a:prstGeom>
              <a:noFill/>
              <a:ln w="28575">
                <a:solidFill>
                  <a:schemeClr val="bg1">
                    <a:lumMod val="65000"/>
                  </a:schemeClr>
                </a:solidFill>
                <a:prstDash val="dash"/>
                <a:miter lim="800000"/>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grpSp>
      <p:cxnSp>
        <p:nvCxnSpPr>
          <p:cNvPr id="44" name="直接连接符 3">
            <a:extLst>
              <a:ext uri="{FF2B5EF4-FFF2-40B4-BE49-F238E27FC236}">
                <a16:creationId xmlns:a16="http://schemas.microsoft.com/office/drawing/2014/main" id="{A2417C54-0E0B-4E31-A764-D460CB2E9201}"/>
              </a:ext>
            </a:extLst>
          </p:cNvPr>
          <p:cNvCxnSpPr>
            <a:cxnSpLocks/>
          </p:cNvCxnSpPr>
          <p:nvPr/>
        </p:nvCxnSpPr>
        <p:spPr>
          <a:xfrm flipV="1">
            <a:off x="1573590" y="537882"/>
            <a:ext cx="1429871" cy="1344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5" name="直接连接符 4">
            <a:extLst>
              <a:ext uri="{FF2B5EF4-FFF2-40B4-BE49-F238E27FC236}">
                <a16:creationId xmlns:a16="http://schemas.microsoft.com/office/drawing/2014/main" id="{3F7F4179-5932-4AA4-8582-CA4D5A142A90}"/>
              </a:ext>
            </a:extLst>
          </p:cNvPr>
          <p:cNvCxnSpPr/>
          <p:nvPr/>
        </p:nvCxnSpPr>
        <p:spPr>
          <a:xfrm flipV="1">
            <a:off x="9403218" y="524436"/>
            <a:ext cx="1429871" cy="1344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6" name="矩形: 圆角 1">
            <a:extLst>
              <a:ext uri="{FF2B5EF4-FFF2-40B4-BE49-F238E27FC236}">
                <a16:creationId xmlns:a16="http://schemas.microsoft.com/office/drawing/2014/main" id="{BDB3911E-24EF-4EC8-9D72-75D6A057DBCA}"/>
              </a:ext>
            </a:extLst>
          </p:cNvPr>
          <p:cNvSpPr/>
          <p:nvPr/>
        </p:nvSpPr>
        <p:spPr>
          <a:xfrm>
            <a:off x="2687456" y="126280"/>
            <a:ext cx="6997457" cy="85227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7" name="文本框 9">
            <a:extLst>
              <a:ext uri="{FF2B5EF4-FFF2-40B4-BE49-F238E27FC236}">
                <a16:creationId xmlns:a16="http://schemas.microsoft.com/office/drawing/2014/main" id="{D3373071-D139-43C7-BF98-FAD544F54505}"/>
              </a:ext>
            </a:extLst>
          </p:cNvPr>
          <p:cNvSpPr txBox="1"/>
          <p:nvPr/>
        </p:nvSpPr>
        <p:spPr>
          <a:xfrm>
            <a:off x="2719089" y="115660"/>
            <a:ext cx="6965824"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panose="020B0604020202020204" pitchFamily="34" charset="-122"/>
                <a:cs typeface="Ebrima" panose="02000000000000000000" pitchFamily="2" charset="0"/>
              </a:rPr>
              <a:t>Cuộc phản công quân Pháp của phái chủ chiến tại kinh thành Huế và sự bùng nổ phong trào Cần Vương</a:t>
            </a:r>
            <a:endParaRPr kumimoji="0" lang="zh-CN" altLang="en-US" sz="2400" b="0" i="0" u="none" strike="noStrike" kern="1200" cap="none" spc="0" normalizeH="0" baseline="0" noProof="0" dirty="0">
              <a:ln>
                <a:noFill/>
              </a:ln>
              <a:solidFill>
                <a:prstClr val="black"/>
              </a:solidFill>
              <a:effectLst/>
              <a:uLnTx/>
              <a:uFillTx/>
              <a:latin typeface="Calibri Light"/>
              <a:ea typeface="Arial Unicode MS" panose="020B0604020202020204" pitchFamily="34" charset="-122"/>
              <a:cs typeface="Ebrima" panose="02000000000000000000" pitchFamily="2" charset="0"/>
            </a:endParaRPr>
          </a:p>
        </p:txBody>
      </p:sp>
      <p:sp>
        <p:nvSpPr>
          <p:cNvPr id="48" name="任意多边形 5">
            <a:extLst>
              <a:ext uri="{FF2B5EF4-FFF2-40B4-BE49-F238E27FC236}">
                <a16:creationId xmlns:a16="http://schemas.microsoft.com/office/drawing/2014/main" id="{F531ED29-E6A9-4295-912D-9838C2578692}"/>
              </a:ext>
            </a:extLst>
          </p:cNvPr>
          <p:cNvSpPr>
            <a:spLocks/>
          </p:cNvSpPr>
          <p:nvPr/>
        </p:nvSpPr>
        <p:spPr bwMode="auto">
          <a:xfrm>
            <a:off x="325060" y="3073463"/>
            <a:ext cx="1614238" cy="1604817"/>
          </a:xfrm>
          <a:custGeom>
            <a:avLst/>
            <a:gdLst>
              <a:gd name="T0" fmla="*/ 4837501 w 986572"/>
              <a:gd name="T1" fmla="*/ 1040023 h 986570"/>
              <a:gd name="T2" fmla="*/ 8635948 w 986572"/>
              <a:gd name="T3" fmla="*/ 4842004 h 986570"/>
              <a:gd name="T4" fmla="*/ 4837501 w 986572"/>
              <a:gd name="T5" fmla="*/ 8643976 h 986570"/>
              <a:gd name="T6" fmla="*/ 1039059 w 986572"/>
              <a:gd name="T7" fmla="*/ 4842004 h 986570"/>
              <a:gd name="T8" fmla="*/ 4837501 w 986572"/>
              <a:gd name="T9" fmla="*/ 1040023 h 986570"/>
              <a:gd name="T10" fmla="*/ 4837501 w 986572"/>
              <a:gd name="T11" fmla="*/ 598375 h 986570"/>
              <a:gd name="T12" fmla="*/ 597817 w 986572"/>
              <a:gd name="T13" fmla="*/ 4842004 h 986570"/>
              <a:gd name="T14" fmla="*/ 4837501 w 986572"/>
              <a:gd name="T15" fmla="*/ 9085623 h 986570"/>
              <a:gd name="T16" fmla="*/ 9077194 w 986572"/>
              <a:gd name="T17" fmla="*/ 4842004 h 986570"/>
              <a:gd name="T18" fmla="*/ 4837501 w 986572"/>
              <a:gd name="T19" fmla="*/ 598375 h 986570"/>
              <a:gd name="T20" fmla="*/ 4837501 w 986572"/>
              <a:gd name="T21" fmla="*/ 0 h 986570"/>
              <a:gd name="T22" fmla="*/ 9675010 w 986572"/>
              <a:gd name="T23" fmla="*/ 4842004 h 986570"/>
              <a:gd name="T24" fmla="*/ 4837501 w 986572"/>
              <a:gd name="T25" fmla="*/ 9684000 h 986570"/>
              <a:gd name="T26" fmla="*/ 0 w 986572"/>
              <a:gd name="T27" fmla="*/ 4842004 h 986570"/>
              <a:gd name="T28" fmla="*/ 4837501 w 986572"/>
              <a:gd name="T29" fmla="*/ 0 h 98657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86572"/>
              <a:gd name="T46" fmla="*/ 0 h 986570"/>
              <a:gd name="T47" fmla="*/ 986572 w 986572"/>
              <a:gd name="T48" fmla="*/ 986570 h 98657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86572" h="986570">
                <a:moveTo>
                  <a:pt x="493286" y="105954"/>
                </a:moveTo>
                <a:cubicBezTo>
                  <a:pt x="707204" y="105954"/>
                  <a:pt x="880618" y="279368"/>
                  <a:pt x="880618" y="493285"/>
                </a:cubicBezTo>
                <a:cubicBezTo>
                  <a:pt x="880618" y="707202"/>
                  <a:pt x="707204" y="880616"/>
                  <a:pt x="493286" y="880616"/>
                </a:cubicBezTo>
                <a:cubicBezTo>
                  <a:pt x="279368" y="880616"/>
                  <a:pt x="105954" y="707202"/>
                  <a:pt x="105954" y="493285"/>
                </a:cubicBezTo>
                <a:cubicBezTo>
                  <a:pt x="105954" y="279368"/>
                  <a:pt x="279368" y="105954"/>
                  <a:pt x="493286" y="105954"/>
                </a:cubicBezTo>
                <a:close/>
                <a:moveTo>
                  <a:pt x="493286" y="60960"/>
                </a:moveTo>
                <a:cubicBezTo>
                  <a:pt x="254519" y="60960"/>
                  <a:pt x="60960" y="254518"/>
                  <a:pt x="60960" y="493285"/>
                </a:cubicBezTo>
                <a:cubicBezTo>
                  <a:pt x="60960" y="732052"/>
                  <a:pt x="254519" y="925610"/>
                  <a:pt x="493286" y="925610"/>
                </a:cubicBezTo>
                <a:cubicBezTo>
                  <a:pt x="732053" y="925610"/>
                  <a:pt x="925612" y="732052"/>
                  <a:pt x="925612" y="493285"/>
                </a:cubicBezTo>
                <a:cubicBezTo>
                  <a:pt x="925612" y="254518"/>
                  <a:pt x="732053" y="60960"/>
                  <a:pt x="493286" y="60960"/>
                </a:cubicBezTo>
                <a:close/>
                <a:moveTo>
                  <a:pt x="493286" y="0"/>
                </a:moveTo>
                <a:cubicBezTo>
                  <a:pt x="765720" y="0"/>
                  <a:pt x="986572" y="220851"/>
                  <a:pt x="986572" y="493285"/>
                </a:cubicBezTo>
                <a:cubicBezTo>
                  <a:pt x="986572" y="765719"/>
                  <a:pt x="765720" y="986570"/>
                  <a:pt x="493286" y="986570"/>
                </a:cubicBezTo>
                <a:cubicBezTo>
                  <a:pt x="220852" y="986570"/>
                  <a:pt x="0" y="765719"/>
                  <a:pt x="0" y="493285"/>
                </a:cubicBezTo>
                <a:cubicBezTo>
                  <a:pt x="0" y="220851"/>
                  <a:pt x="220852" y="0"/>
                  <a:pt x="493286" y="0"/>
                </a:cubicBezTo>
                <a:close/>
              </a:path>
            </a:pathLst>
          </a:custGeom>
          <a:solidFill>
            <a:schemeClr val="bg1">
              <a:alpha val="6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endParaRPr>
          </a:p>
        </p:txBody>
      </p:sp>
      <p:sp>
        <p:nvSpPr>
          <p:cNvPr id="49" name="任意多边形 5">
            <a:extLst>
              <a:ext uri="{FF2B5EF4-FFF2-40B4-BE49-F238E27FC236}">
                <a16:creationId xmlns:a16="http://schemas.microsoft.com/office/drawing/2014/main" id="{F531ED29-E6A9-4295-912D-9838C2578692}"/>
              </a:ext>
            </a:extLst>
          </p:cNvPr>
          <p:cNvSpPr>
            <a:spLocks/>
          </p:cNvSpPr>
          <p:nvPr/>
        </p:nvSpPr>
        <p:spPr bwMode="auto">
          <a:xfrm>
            <a:off x="333290" y="3073463"/>
            <a:ext cx="1614238" cy="1604817"/>
          </a:xfrm>
          <a:custGeom>
            <a:avLst/>
            <a:gdLst>
              <a:gd name="T0" fmla="*/ 4837501 w 986572"/>
              <a:gd name="T1" fmla="*/ 1040023 h 986570"/>
              <a:gd name="T2" fmla="*/ 8635948 w 986572"/>
              <a:gd name="T3" fmla="*/ 4842004 h 986570"/>
              <a:gd name="T4" fmla="*/ 4837501 w 986572"/>
              <a:gd name="T5" fmla="*/ 8643976 h 986570"/>
              <a:gd name="T6" fmla="*/ 1039059 w 986572"/>
              <a:gd name="T7" fmla="*/ 4842004 h 986570"/>
              <a:gd name="T8" fmla="*/ 4837501 w 986572"/>
              <a:gd name="T9" fmla="*/ 1040023 h 986570"/>
              <a:gd name="T10" fmla="*/ 4837501 w 986572"/>
              <a:gd name="T11" fmla="*/ 598375 h 986570"/>
              <a:gd name="T12" fmla="*/ 597817 w 986572"/>
              <a:gd name="T13" fmla="*/ 4842004 h 986570"/>
              <a:gd name="T14" fmla="*/ 4837501 w 986572"/>
              <a:gd name="T15" fmla="*/ 9085623 h 986570"/>
              <a:gd name="T16" fmla="*/ 9077194 w 986572"/>
              <a:gd name="T17" fmla="*/ 4842004 h 986570"/>
              <a:gd name="T18" fmla="*/ 4837501 w 986572"/>
              <a:gd name="T19" fmla="*/ 598375 h 986570"/>
              <a:gd name="T20" fmla="*/ 4837501 w 986572"/>
              <a:gd name="T21" fmla="*/ 0 h 986570"/>
              <a:gd name="T22" fmla="*/ 9675010 w 986572"/>
              <a:gd name="T23" fmla="*/ 4842004 h 986570"/>
              <a:gd name="T24" fmla="*/ 4837501 w 986572"/>
              <a:gd name="T25" fmla="*/ 9684000 h 986570"/>
              <a:gd name="T26" fmla="*/ 0 w 986572"/>
              <a:gd name="T27" fmla="*/ 4842004 h 986570"/>
              <a:gd name="T28" fmla="*/ 4837501 w 986572"/>
              <a:gd name="T29" fmla="*/ 0 h 98657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86572"/>
              <a:gd name="T46" fmla="*/ 0 h 986570"/>
              <a:gd name="T47" fmla="*/ 986572 w 986572"/>
              <a:gd name="T48" fmla="*/ 986570 h 98657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86572" h="986570">
                <a:moveTo>
                  <a:pt x="493286" y="105954"/>
                </a:moveTo>
                <a:cubicBezTo>
                  <a:pt x="707204" y="105954"/>
                  <a:pt x="880618" y="279368"/>
                  <a:pt x="880618" y="493285"/>
                </a:cubicBezTo>
                <a:cubicBezTo>
                  <a:pt x="880618" y="707202"/>
                  <a:pt x="707204" y="880616"/>
                  <a:pt x="493286" y="880616"/>
                </a:cubicBezTo>
                <a:cubicBezTo>
                  <a:pt x="279368" y="880616"/>
                  <a:pt x="105954" y="707202"/>
                  <a:pt x="105954" y="493285"/>
                </a:cubicBezTo>
                <a:cubicBezTo>
                  <a:pt x="105954" y="279368"/>
                  <a:pt x="279368" y="105954"/>
                  <a:pt x="493286" y="105954"/>
                </a:cubicBezTo>
                <a:close/>
                <a:moveTo>
                  <a:pt x="493286" y="60960"/>
                </a:moveTo>
                <a:cubicBezTo>
                  <a:pt x="254519" y="60960"/>
                  <a:pt x="60960" y="254518"/>
                  <a:pt x="60960" y="493285"/>
                </a:cubicBezTo>
                <a:cubicBezTo>
                  <a:pt x="60960" y="732052"/>
                  <a:pt x="254519" y="925610"/>
                  <a:pt x="493286" y="925610"/>
                </a:cubicBezTo>
                <a:cubicBezTo>
                  <a:pt x="732053" y="925610"/>
                  <a:pt x="925612" y="732052"/>
                  <a:pt x="925612" y="493285"/>
                </a:cubicBezTo>
                <a:cubicBezTo>
                  <a:pt x="925612" y="254518"/>
                  <a:pt x="732053" y="60960"/>
                  <a:pt x="493286" y="60960"/>
                </a:cubicBezTo>
                <a:close/>
                <a:moveTo>
                  <a:pt x="493286" y="0"/>
                </a:moveTo>
                <a:cubicBezTo>
                  <a:pt x="765720" y="0"/>
                  <a:pt x="986572" y="220851"/>
                  <a:pt x="986572" y="493285"/>
                </a:cubicBezTo>
                <a:cubicBezTo>
                  <a:pt x="986572" y="765719"/>
                  <a:pt x="765720" y="986570"/>
                  <a:pt x="493286" y="986570"/>
                </a:cubicBezTo>
                <a:cubicBezTo>
                  <a:pt x="220852" y="986570"/>
                  <a:pt x="0" y="765719"/>
                  <a:pt x="0" y="493285"/>
                </a:cubicBezTo>
                <a:cubicBezTo>
                  <a:pt x="0" y="220851"/>
                  <a:pt x="220852" y="0"/>
                  <a:pt x="493286" y="0"/>
                </a:cubicBezTo>
                <a:close/>
              </a:path>
            </a:pathLst>
          </a:custGeom>
          <a:solidFill>
            <a:schemeClr val="bg1">
              <a:alpha val="6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endParaRPr>
          </a:p>
        </p:txBody>
      </p:sp>
      <p:sp>
        <p:nvSpPr>
          <p:cNvPr id="50" name="文本框 87">
            <a:extLst>
              <a:ext uri="{FF2B5EF4-FFF2-40B4-BE49-F238E27FC236}">
                <a16:creationId xmlns:a16="http://schemas.microsoft.com/office/drawing/2014/main" id="{B61A6424-1CEC-4436-8AFB-5B0CF50D51E3}"/>
              </a:ext>
            </a:extLst>
          </p:cNvPr>
          <p:cNvSpPr txBox="1">
            <a:spLocks noChangeArrowheads="1"/>
          </p:cNvSpPr>
          <p:nvPr/>
        </p:nvSpPr>
        <p:spPr bwMode="auto">
          <a:xfrm>
            <a:off x="422970" y="3460372"/>
            <a:ext cx="132289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微软雅黑 Light" panose="020B0502040204020203" pitchFamily="34" charset="-122"/>
                <a:ea typeface="微软雅黑 Light" panose="020B0502040204020203"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Light" panose="020B0502040204020203" pitchFamily="34" charset="-122"/>
                <a:ea typeface="微软雅黑 Light" panose="020B0502040204020203"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Light" panose="020B0502040204020203" pitchFamily="34" charset="-122"/>
                <a:ea typeface="微软雅黑 Light" panose="020B0502040204020203"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Light" panose="020B0502040204020203" pitchFamily="34" charset="-122"/>
                <a:ea typeface="微软雅黑 Light" panose="020B0502040204020203"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Light" panose="020B0502040204020203" pitchFamily="34" charset="-122"/>
                <a:ea typeface="微软雅黑 Light" panose="020B0502040204020203"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Light" panose="020B0502040204020203" pitchFamily="34" charset="-122"/>
                <a:ea typeface="微软雅黑 Light" panose="020B0502040204020203"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Light" panose="020B0502040204020203" pitchFamily="34" charset="-122"/>
                <a:ea typeface="微软雅黑 Light" panose="020B0502040204020203"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Light" panose="020B0502040204020203" pitchFamily="34" charset="-122"/>
                <a:ea typeface="微软雅黑 Light" panose="020B0502040204020203"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Light" panose="020B0502040204020203" pitchFamily="34" charset="-122"/>
                <a:ea typeface="微软雅黑 Light" panose="020B0502040204020203" pitchFamily="34" charset="-122"/>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vi-VN"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Light" panose="020B0502040204020203" pitchFamily="34" charset="-122"/>
                <a:cs typeface="+mn-cs"/>
              </a:rPr>
              <a:t>DIỄN BIẾN</a:t>
            </a:r>
            <a:endParaRPr kumimoji="0" lang="zh-CN" altLang="zh-CN" sz="2400" b="0" i="0" u="none" strike="noStrike" kern="1200" cap="none" spc="0" normalizeH="0" baseline="0" noProof="0" dirty="0">
              <a:ln>
                <a:noFill/>
              </a:ln>
              <a:solidFill>
                <a:prstClr val="black"/>
              </a:solidFill>
              <a:effectLst/>
              <a:uLnTx/>
              <a:uFillTx/>
              <a:latin typeface="Calibri Light"/>
              <a:ea typeface="微软雅黑 Light" panose="020B0502040204020203" pitchFamily="34" charset="-122"/>
              <a:cs typeface="+mn-cs"/>
            </a:endParaRPr>
          </a:p>
        </p:txBody>
      </p:sp>
      <p:sp>
        <p:nvSpPr>
          <p:cNvPr id="2" name="Rectangle 1"/>
          <p:cNvSpPr/>
          <p:nvPr/>
        </p:nvSpPr>
        <p:spPr>
          <a:xfrm>
            <a:off x="3254701" y="1899668"/>
            <a:ext cx="2722831" cy="1080296"/>
          </a:xfrm>
          <a:prstGeom prst="rect">
            <a:avLst/>
          </a:prstGeom>
        </p:spPr>
        <p:txBody>
          <a:bodyPr wrap="square">
            <a:spAutoFit/>
          </a:bodyPr>
          <a:lstStyle/>
          <a:p>
            <a:pPr marL="0" marR="0" lvl="0" indent="0" algn="just" defTabSz="4572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Biết được âm mưu của Pháp, phái chủ chiến đã ra tay hành động trước.</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SimSun" panose="02010600030101010101" pitchFamily="2" charset="-122"/>
              <a:cs typeface="Times New Roman" panose="02020603050405020304" pitchFamily="18" charset="0"/>
            </a:endParaRPr>
          </a:p>
        </p:txBody>
      </p:sp>
      <p:sp>
        <p:nvSpPr>
          <p:cNvPr id="3" name="Rectangle 2"/>
          <p:cNvSpPr/>
          <p:nvPr/>
        </p:nvSpPr>
        <p:spPr>
          <a:xfrm>
            <a:off x="4991071" y="5043357"/>
            <a:ext cx="2034748" cy="46166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4- 5/7/1885</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sp>
        <p:nvSpPr>
          <p:cNvPr id="4" name="Rectangle 3"/>
          <p:cNvSpPr/>
          <p:nvPr/>
        </p:nvSpPr>
        <p:spPr>
          <a:xfrm>
            <a:off x="1561439" y="5229608"/>
            <a:ext cx="3165764" cy="1015663"/>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Phái</a:t>
            </a:r>
            <a:r>
              <a:rPr kumimoji="0" lang="vi-VN" sz="2000" b="0" i="0" u="none" strike="noStrike" kern="1200" cap="none" spc="3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vi-VN"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chủ</a:t>
            </a:r>
            <a:r>
              <a:rPr kumimoji="0" lang="vi-VN" sz="2000" b="0" i="0" u="none" strike="noStrike" kern="1200" cap="none" spc="3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vi-VN"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chiến</a:t>
            </a:r>
            <a:r>
              <a:rPr kumimoji="0" lang="vi-VN" sz="2000" b="0" i="0" u="none" strike="noStrike" kern="1200" cap="none" spc="3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vi-VN"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tấn</a:t>
            </a:r>
            <a:r>
              <a:rPr kumimoji="0" lang="vi-VN" sz="2000" b="0" i="0" u="none" strike="noStrike" kern="1200" cap="none" spc="3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vi-VN"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công</a:t>
            </a:r>
            <a:r>
              <a:rPr kumimoji="0" lang="vi-VN" sz="2000" b="0" i="0" u="none" strike="noStrike" kern="1200" cap="none" spc="3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vi-VN"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Pháp</a:t>
            </a:r>
            <a:r>
              <a:rPr kumimoji="0" lang="vi-VN" sz="2000" b="0" i="0" u="none" strike="noStrike" kern="1200" cap="none" spc="3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vi-VN"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ở</a:t>
            </a:r>
            <a:r>
              <a:rPr kumimoji="0" lang="vi-VN" sz="2000" b="0" i="0" u="none" strike="noStrike" kern="1200" cap="none" spc="3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vi-VN"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toà</a:t>
            </a:r>
            <a:r>
              <a:rPr kumimoji="0" lang="vi-VN" sz="2000" b="0" i="0" u="none" strike="noStrike" kern="1200" cap="none" spc="3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vi-VN"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Khâm</a:t>
            </a:r>
            <a:r>
              <a:rPr kumimoji="0" lang="vi-VN" sz="2000" b="0" i="0" u="none" strike="noStrike" kern="1200" cap="none" spc="2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vi-VN"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sứ,</a:t>
            </a:r>
            <a:r>
              <a:rPr kumimoji="0" lang="vi-VN" sz="2000" b="0" i="0" u="none" strike="noStrike" kern="1200" cap="none" spc="3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vi-VN" sz="20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đồn</a:t>
            </a:r>
            <a:r>
              <a:rPr kumimoji="0" lang="vi-VN" sz="2000" b="0" i="0" u="none" strike="noStrike" kern="1200" cap="none" spc="11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vi-VN"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Mang</a:t>
            </a:r>
            <a:r>
              <a:rPr kumimoji="0" lang="vi-VN" sz="2000" b="0" i="0" u="none" strike="noStrike" kern="1200" cap="none" spc="12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vi-VN"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Cá =&gt; Thất bại</a:t>
            </a: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51" name="Rectangle 56">
            <a:extLst>
              <a:ext uri="{FF2B5EF4-FFF2-40B4-BE49-F238E27FC236}">
                <a16:creationId xmlns:a16="http://schemas.microsoft.com/office/drawing/2014/main" id="{C05B8DE8-DCB0-467F-BB56-2B1C3C008524}"/>
              </a:ext>
            </a:extLst>
          </p:cNvPr>
          <p:cNvSpPr>
            <a:spLocks noChangeArrowheads="1"/>
          </p:cNvSpPr>
          <p:nvPr/>
        </p:nvSpPr>
        <p:spPr bwMode="auto">
          <a:xfrm>
            <a:off x="7819546" y="1799566"/>
            <a:ext cx="3343902" cy="1196872"/>
          </a:xfrm>
          <a:prstGeom prst="roundRect">
            <a:avLst/>
          </a:prstGeom>
          <a:solidFill>
            <a:srgbClr val="A8C0BF"/>
          </a:solidFill>
          <a:ln w="9525">
            <a:solidFill>
              <a:srgbClr val="29B9A6"/>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zh-CN" altLang="zh-CN" sz="18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sym typeface="Calibri" panose="020F0502020204030204" pitchFamily="34" charset="0"/>
            </a:endParaRPr>
          </a:p>
        </p:txBody>
      </p:sp>
      <p:sp>
        <p:nvSpPr>
          <p:cNvPr id="52" name="Rectangle 51"/>
          <p:cNvSpPr/>
          <p:nvPr/>
        </p:nvSpPr>
        <p:spPr>
          <a:xfrm>
            <a:off x="7842807" y="1907432"/>
            <a:ext cx="3320641" cy="1015663"/>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Tôn</a:t>
            </a:r>
            <a:r>
              <a:rPr kumimoji="0" lang="vi-VN" sz="2000" b="0" i="0" u="none" strike="noStrike" kern="1200" cap="none" spc="235"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vi-VN" sz="2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Thất</a:t>
            </a:r>
            <a:r>
              <a:rPr kumimoji="0" lang="vi-VN" sz="2000" b="0" i="0" u="none" strike="noStrike" kern="1200" cap="none" spc="235"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vi-VN" sz="2000" b="0" i="0" u="none" strike="noStrike" kern="1200" cap="none" spc="-5"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Thuyết</a:t>
            </a:r>
            <a:r>
              <a:rPr kumimoji="0" lang="vi-VN" sz="2000" b="0" i="0" u="none" strike="noStrike" kern="1200" cap="none" spc="235"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vi-VN" sz="2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đưa</a:t>
            </a:r>
            <a:r>
              <a:rPr kumimoji="0" lang="vi-VN" sz="2000" b="0" i="0" u="none" strike="noStrike" kern="1200" cap="none" spc="235"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vi-VN" sz="2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vua</a:t>
            </a:r>
            <a:r>
              <a:rPr kumimoji="0" lang="vi-VN" sz="2000" b="0" i="0" u="none" strike="noStrike" kern="1200" cap="none" spc="235"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vi-VN" sz="2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Hàm</a:t>
            </a:r>
            <a:r>
              <a:rPr kumimoji="0" lang="vi-VN" sz="2000" b="0" i="0" u="none" strike="noStrike" kern="1200" cap="none" spc="225"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vi-VN" sz="2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Nghi chạy</a:t>
            </a:r>
            <a:r>
              <a:rPr kumimoji="0" lang="vi-VN" sz="2000" b="0" i="0" u="none" strike="noStrike" kern="1200" cap="none" spc="235"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vi-VN" sz="2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ra sơn phòng</a:t>
            </a:r>
            <a:r>
              <a:rPr kumimoji="0" lang="vi-VN" sz="2000" b="0" i="0" u="none" strike="noStrike" kern="1200" cap="none" spc="145"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vi-VN" sz="2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Tân</a:t>
            </a:r>
            <a:r>
              <a:rPr kumimoji="0" lang="vi-VN" sz="2000" b="0" i="0" u="none" strike="noStrike" kern="1200" cap="none" spc="22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vi-VN" sz="2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Sở</a:t>
            </a:r>
            <a:r>
              <a:rPr kumimoji="0" lang="vi-VN" sz="2000" b="0" i="0" u="none" strike="noStrike" kern="1200" cap="none" spc="22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vi-VN" sz="2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(Quảng</a:t>
            </a:r>
            <a:r>
              <a:rPr kumimoji="0" lang="vi-VN" sz="2000" b="0" i="0" u="none" strike="noStrike" kern="1200" cap="none" spc="225"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vi-VN" sz="2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Trị)</a:t>
            </a:r>
            <a:endParaRPr kumimoji="0" lang="en-US" sz="2000" b="0" i="0" u="none" strike="noStrike" kern="1200" cap="none" spc="0" normalizeH="0" baseline="0" noProof="0" dirty="0">
              <a:ln>
                <a:noFill/>
              </a:ln>
              <a:solidFill>
                <a:srgbClr val="FF0000"/>
              </a:solidFill>
              <a:effectLst/>
              <a:uLnTx/>
              <a:uFillTx/>
              <a:latin typeface="Calibri"/>
              <a:ea typeface="+mn-ea"/>
              <a:cs typeface="+mn-cs"/>
            </a:endParaRPr>
          </a:p>
        </p:txBody>
      </p:sp>
      <p:sp>
        <p:nvSpPr>
          <p:cNvPr id="53" name="Rectangle 52"/>
          <p:cNvSpPr/>
          <p:nvPr/>
        </p:nvSpPr>
        <p:spPr>
          <a:xfrm>
            <a:off x="9813203" y="4956040"/>
            <a:ext cx="2034748" cy="46166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5"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13/7/1885</a:t>
            </a:r>
            <a:endParaRPr kumimoji="0" lang="en-US" sz="2400" b="1" i="0" u="none" strike="noStrike" kern="1200" cap="none" spc="0" normalizeH="0" baseline="0" noProof="0" dirty="0">
              <a:ln>
                <a:noFill/>
              </a:ln>
              <a:solidFill>
                <a:srgbClr val="002060"/>
              </a:solidFill>
              <a:effectLst/>
              <a:uLnTx/>
              <a:uFillTx/>
              <a:latin typeface="Calibri"/>
              <a:ea typeface="+mn-ea"/>
              <a:cs typeface="+mn-cs"/>
            </a:endParaRPr>
          </a:p>
        </p:txBody>
      </p:sp>
      <p:sp>
        <p:nvSpPr>
          <p:cNvPr id="6" name="Rectangle 5"/>
          <p:cNvSpPr/>
          <p:nvPr/>
        </p:nvSpPr>
        <p:spPr>
          <a:xfrm>
            <a:off x="7486766" y="5584190"/>
            <a:ext cx="3621691" cy="1015663"/>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Tôn Thất Thuyết lấy</a:t>
            </a:r>
            <a:r>
              <a:rPr kumimoji="0" lang="vi-VN" sz="2000" b="0" i="0" u="none" strike="noStrike" kern="1200" cap="none" spc="19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vi-VN"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danh</a:t>
            </a:r>
            <a:r>
              <a:rPr kumimoji="0" lang="vi-VN" sz="2000" b="0" i="0" u="none" strike="noStrike" kern="1200" cap="none" spc="22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vi-VN"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nghĩa</a:t>
            </a:r>
            <a:r>
              <a:rPr kumimoji="0" lang="vi-VN" sz="2000" b="0" i="0" u="none" strike="noStrike" kern="1200" cap="none" spc="22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vi-VN"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Hàm</a:t>
            </a:r>
            <a:r>
              <a:rPr kumimoji="0" lang="vi-VN" sz="2000" b="0" i="0" u="none" strike="noStrike" kern="1200" cap="none" spc="14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vi-VN"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Nghi</a:t>
            </a:r>
            <a:r>
              <a:rPr kumimoji="0" lang="vi-VN" sz="2000" b="0" i="0" u="none" strike="noStrike" kern="1200" cap="none" spc="7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vi-VN"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xuống</a:t>
            </a:r>
            <a:r>
              <a:rPr kumimoji="0" lang="vi-VN" sz="2000" b="0" i="0" u="none" strike="noStrike" kern="1200" cap="none" spc="8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vi-VN"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chiếu</a:t>
            </a:r>
            <a:r>
              <a:rPr kumimoji="0" lang="vi-VN" sz="2000" b="0" i="0" u="none" strike="noStrike" kern="1200" cap="none" spc="7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vi-VN"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Cần</a:t>
            </a:r>
            <a:r>
              <a:rPr kumimoji="0" lang="vi-VN" sz="2000" b="0" i="0" u="none" strike="noStrike" kern="1200" cap="none" spc="9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Vương</a:t>
            </a: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Oval 6"/>
          <p:cNvSpPr/>
          <p:nvPr/>
        </p:nvSpPr>
        <p:spPr>
          <a:xfrm>
            <a:off x="2776892" y="5735761"/>
            <a:ext cx="1376032" cy="67661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92783903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par>
                                <p:cTn id="8" presetID="2" presetClass="entr" presetSubtype="4"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 calcmode="lin" valueType="num">
                                      <p:cBhvr additive="base">
                                        <p:cTn id="10" dur="500" fill="hold"/>
                                        <p:tgtEl>
                                          <p:spTgt spid="47"/>
                                        </p:tgtEl>
                                        <p:attrNameLst>
                                          <p:attrName>ppt_x</p:attrName>
                                        </p:attrNameLst>
                                      </p:cBhvr>
                                      <p:tavLst>
                                        <p:tav tm="0">
                                          <p:val>
                                            <p:strVal val="#ppt_x"/>
                                          </p:val>
                                        </p:tav>
                                        <p:tav tm="100000">
                                          <p:val>
                                            <p:strVal val="#ppt_x"/>
                                          </p:val>
                                        </p:tav>
                                      </p:tavLst>
                                    </p:anim>
                                    <p:anim calcmode="lin" valueType="num">
                                      <p:cBhvr additive="base">
                                        <p:cTn id="11"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circle(in)">
                                      <p:cBhvr>
                                        <p:cTn id="23" dur="20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fade">
                                      <p:cBhvr>
                                        <p:cTn id="35" dur="1000"/>
                                        <p:tgtEl>
                                          <p:spTgt spid="52"/>
                                        </p:tgtEl>
                                      </p:cBhvr>
                                    </p:animEffect>
                                    <p:anim calcmode="lin" valueType="num">
                                      <p:cBhvr>
                                        <p:cTn id="36" dur="1000" fill="hold"/>
                                        <p:tgtEl>
                                          <p:spTgt spid="52"/>
                                        </p:tgtEl>
                                        <p:attrNameLst>
                                          <p:attrName>ppt_x</p:attrName>
                                        </p:attrNameLst>
                                      </p:cBhvr>
                                      <p:tavLst>
                                        <p:tav tm="0">
                                          <p:val>
                                            <p:strVal val="#ppt_x"/>
                                          </p:val>
                                        </p:tav>
                                        <p:tav tm="100000">
                                          <p:val>
                                            <p:strVal val="#ppt_x"/>
                                          </p:val>
                                        </p:tav>
                                      </p:tavLst>
                                    </p:anim>
                                    <p:anim calcmode="lin" valueType="num">
                                      <p:cBhvr>
                                        <p:cTn id="37"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53"/>
                                        </p:tgtEl>
                                        <p:attrNameLst>
                                          <p:attrName>style.visibility</p:attrName>
                                        </p:attrNameLst>
                                      </p:cBhvr>
                                      <p:to>
                                        <p:strVal val="visible"/>
                                      </p:to>
                                    </p:set>
                                    <p:animEffect transition="in" filter="circle(in)">
                                      <p:cBhvr>
                                        <p:cTn id="42" dur="2000"/>
                                        <p:tgtEl>
                                          <p:spTgt spid="53"/>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1000"/>
                                        <p:tgtEl>
                                          <p:spTgt spid="6"/>
                                        </p:tgtEl>
                                      </p:cBhvr>
                                    </p:animEffect>
                                    <p:anim calcmode="lin" valueType="num">
                                      <p:cBhvr>
                                        <p:cTn id="48" dur="1000" fill="hold"/>
                                        <p:tgtEl>
                                          <p:spTgt spid="6"/>
                                        </p:tgtEl>
                                        <p:attrNameLst>
                                          <p:attrName>ppt_x</p:attrName>
                                        </p:attrNameLst>
                                      </p:cBhvr>
                                      <p:tavLst>
                                        <p:tav tm="0">
                                          <p:val>
                                            <p:strVal val="#ppt_x"/>
                                          </p:val>
                                        </p:tav>
                                        <p:tav tm="100000">
                                          <p:val>
                                            <p:strVal val="#ppt_x"/>
                                          </p:val>
                                        </p:tav>
                                      </p:tavLst>
                                    </p:anim>
                                    <p:anim calcmode="lin" valueType="num">
                                      <p:cBhvr>
                                        <p:cTn id="4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1" presetClass="entr" presetSubtype="1" fill="hold" grpId="0" nodeType="click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wheel(1)">
                                      <p:cBhvr>
                                        <p:cTn id="5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2" grpId="0"/>
      <p:bldP spid="3" grpId="0"/>
      <p:bldP spid="4" grpId="0"/>
      <p:bldP spid="52" grpId="0"/>
      <p:bldP spid="53" grpId="0"/>
      <p:bldP spid="6" grpId="0"/>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uộc phản công ở kith thanhf huế.mp4" descr="cuộc phản công ở kith thanhf huế.mp4">
            <a:hlinkClick r:id="" action="ppaction://media"/>
            <a:extLst>
              <a:ext uri="{FF2B5EF4-FFF2-40B4-BE49-F238E27FC236}">
                <a16:creationId xmlns:a16="http://schemas.microsoft.com/office/drawing/2014/main" id="{C82095FB-8FC0-4548-A15F-866A18228F5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4379" y="0"/>
            <a:ext cx="12480757" cy="6858000"/>
          </a:xfrm>
          <a:prstGeom prst="rect">
            <a:avLst/>
          </a:prstGeom>
        </p:spPr>
      </p:pic>
    </p:spTree>
    <p:extLst>
      <p:ext uri="{BB962C8B-B14F-4D97-AF65-F5344CB8AC3E}">
        <p14:creationId xmlns:p14="http://schemas.microsoft.com/office/powerpoint/2010/main" val="1859945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0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3D6982BF-1802-AF46-A141-726ACFED9FE6}"/>
              </a:ext>
            </a:extLst>
          </p:cNvPr>
          <p:cNvGrpSpPr/>
          <p:nvPr/>
        </p:nvGrpSpPr>
        <p:grpSpPr>
          <a:xfrm>
            <a:off x="-18690" y="-121041"/>
            <a:ext cx="3588588" cy="1890366"/>
            <a:chOff x="138023" y="197226"/>
            <a:chExt cx="3588588" cy="1890366"/>
          </a:xfrm>
        </p:grpSpPr>
        <p:grpSp>
          <p:nvGrpSpPr>
            <p:cNvPr id="4" name="Group 3">
              <a:extLst>
                <a:ext uri="{FF2B5EF4-FFF2-40B4-BE49-F238E27FC236}">
                  <a16:creationId xmlns:a16="http://schemas.microsoft.com/office/drawing/2014/main" id="{0E828908-FB82-8546-A296-BD1D9C4CCDF6}"/>
                </a:ext>
              </a:extLst>
            </p:cNvPr>
            <p:cNvGrpSpPr/>
            <p:nvPr/>
          </p:nvGrpSpPr>
          <p:grpSpPr>
            <a:xfrm>
              <a:off x="138023" y="293298"/>
              <a:ext cx="3588588" cy="1794294"/>
              <a:chOff x="138023" y="293298"/>
              <a:chExt cx="3588588" cy="1794294"/>
            </a:xfrm>
          </p:grpSpPr>
          <p:sp>
            <p:nvSpPr>
              <p:cNvPr id="2" name="Rounded Rectangle 1">
                <a:extLst>
                  <a:ext uri="{FF2B5EF4-FFF2-40B4-BE49-F238E27FC236}">
                    <a16:creationId xmlns:a16="http://schemas.microsoft.com/office/drawing/2014/main" id="{34395676-F8B1-084D-A115-BDC1F20EF1B6}"/>
                  </a:ext>
                </a:extLst>
              </p:cNvPr>
              <p:cNvSpPr/>
              <p:nvPr/>
            </p:nvSpPr>
            <p:spPr>
              <a:xfrm>
                <a:off x="138023" y="293298"/>
                <a:ext cx="3588588" cy="1794294"/>
              </a:xfrm>
              <a:prstGeom prst="roundRect">
                <a:avLst/>
              </a:prstGeom>
              <a:solidFill>
                <a:srgbClr val="FACD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400" b="0" i="0" u="none" strike="noStrike" kern="1200" cap="none" spc="0" normalizeH="0" baseline="0" noProof="0">
                  <a:ln>
                    <a:noFill/>
                  </a:ln>
                  <a:solidFill>
                    <a:srgbClr val="FFFFFF"/>
                  </a:solidFill>
                  <a:effectLst/>
                  <a:uLnTx/>
                  <a:uFillTx/>
                  <a:latin typeface="Arial"/>
                  <a:ea typeface="+mn-ea"/>
                  <a:cs typeface="+mn-cs"/>
                </a:endParaRPr>
              </a:p>
            </p:txBody>
          </p:sp>
          <p:sp>
            <p:nvSpPr>
              <p:cNvPr id="3" name="Rounded Rectangle 2">
                <a:extLst>
                  <a:ext uri="{FF2B5EF4-FFF2-40B4-BE49-F238E27FC236}">
                    <a16:creationId xmlns:a16="http://schemas.microsoft.com/office/drawing/2014/main" id="{1E66086B-E49F-9D4E-A303-FA39111FC6F0}"/>
                  </a:ext>
                </a:extLst>
              </p:cNvPr>
              <p:cNvSpPr/>
              <p:nvPr/>
            </p:nvSpPr>
            <p:spPr>
              <a:xfrm>
                <a:off x="237744" y="672861"/>
                <a:ext cx="3360850" cy="13629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400" b="0" i="0" u="none" strike="noStrike" kern="1200" cap="none" spc="0" normalizeH="0" baseline="0" noProof="0">
                  <a:ln>
                    <a:noFill/>
                  </a:ln>
                  <a:solidFill>
                    <a:srgbClr val="696E72"/>
                  </a:solidFill>
                  <a:effectLst/>
                  <a:uLnTx/>
                  <a:uFillTx/>
                  <a:latin typeface="Arial"/>
                  <a:ea typeface="+mn-ea"/>
                  <a:cs typeface="+mn-cs"/>
                </a:endParaRPr>
              </a:p>
            </p:txBody>
          </p:sp>
        </p:grpSp>
        <p:sp>
          <p:nvSpPr>
            <p:cNvPr id="5" name="TextBox 4">
              <a:extLst>
                <a:ext uri="{FF2B5EF4-FFF2-40B4-BE49-F238E27FC236}">
                  <a16:creationId xmlns:a16="http://schemas.microsoft.com/office/drawing/2014/main" id="{47FFB8EF-A782-0548-A1E9-79323E163D20}"/>
                </a:ext>
              </a:extLst>
            </p:cNvPr>
            <p:cNvSpPr txBox="1"/>
            <p:nvPr/>
          </p:nvSpPr>
          <p:spPr>
            <a:xfrm>
              <a:off x="413033" y="815738"/>
              <a:ext cx="276148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400" b="1" i="0" u="none" strike="noStrike" kern="1200" cap="none" spc="0" normalizeH="0" baseline="0" noProof="0" dirty="0">
                  <a:ln>
                    <a:noFill/>
                  </a:ln>
                  <a:solidFill>
                    <a:srgbClr val="696E72">
                      <a:lumMod val="50000"/>
                    </a:srgbClr>
                  </a:solidFill>
                  <a:effectLst/>
                  <a:uLnTx/>
                  <a:uFillTx/>
                  <a:latin typeface="Times New Roman" panose="02020603050405020304" pitchFamily="18" charset="0"/>
                  <a:ea typeface="+mn-ea"/>
                  <a:cs typeface="Times New Roman" panose="02020603050405020304" pitchFamily="18" charset="0"/>
                </a:rPr>
                <a:t>Nguyên nhân của cuộc phản công ở kinh thành Huế</a:t>
              </a:r>
            </a:p>
          </p:txBody>
        </p:sp>
        <p:sp>
          <p:nvSpPr>
            <p:cNvPr id="6" name="TextBox 5">
              <a:extLst>
                <a:ext uri="{FF2B5EF4-FFF2-40B4-BE49-F238E27FC236}">
                  <a16:creationId xmlns:a16="http://schemas.microsoft.com/office/drawing/2014/main" id="{C7D050A3-AF51-8448-8B7D-9D0D8A5286F9}"/>
                </a:ext>
              </a:extLst>
            </p:cNvPr>
            <p:cNvSpPr txBox="1"/>
            <p:nvPr/>
          </p:nvSpPr>
          <p:spPr>
            <a:xfrm>
              <a:off x="1674788" y="197226"/>
              <a:ext cx="4124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3200" b="1" i="0" u="none" strike="noStrike" kern="1200" cap="none" spc="0" normalizeH="0" baseline="0" noProof="0" dirty="0">
                  <a:ln>
                    <a:noFill/>
                  </a:ln>
                  <a:solidFill>
                    <a:srgbClr val="EEEEEE">
                      <a:lumMod val="10000"/>
                    </a:srgbClr>
                  </a:solidFill>
                  <a:effectLst/>
                  <a:uLnTx/>
                  <a:uFillTx/>
                  <a:latin typeface="Times New Roman" panose="02020603050405020304" pitchFamily="18" charset="0"/>
                  <a:ea typeface="+mn-ea"/>
                  <a:cs typeface="Times New Roman" panose="02020603050405020304" pitchFamily="18" charset="0"/>
                </a:rPr>
                <a:t>1</a:t>
              </a:r>
            </a:p>
          </p:txBody>
        </p:sp>
      </p:grpSp>
      <p:grpSp>
        <p:nvGrpSpPr>
          <p:cNvPr id="30" name="Group 29">
            <a:extLst>
              <a:ext uri="{FF2B5EF4-FFF2-40B4-BE49-F238E27FC236}">
                <a16:creationId xmlns:a16="http://schemas.microsoft.com/office/drawing/2014/main" id="{1A62B124-609E-A64B-9542-FB551D019625}"/>
              </a:ext>
            </a:extLst>
          </p:cNvPr>
          <p:cNvGrpSpPr/>
          <p:nvPr/>
        </p:nvGrpSpPr>
        <p:grpSpPr>
          <a:xfrm>
            <a:off x="8622104" y="4886996"/>
            <a:ext cx="3588588" cy="1917495"/>
            <a:chOff x="8572242" y="3509186"/>
            <a:chExt cx="3588588" cy="1917495"/>
          </a:xfrm>
        </p:grpSpPr>
        <p:grpSp>
          <p:nvGrpSpPr>
            <p:cNvPr id="12" name="Group 11">
              <a:extLst>
                <a:ext uri="{FF2B5EF4-FFF2-40B4-BE49-F238E27FC236}">
                  <a16:creationId xmlns:a16="http://schemas.microsoft.com/office/drawing/2014/main" id="{28C74623-533C-9D49-8899-9AB2BC1B1A8D}"/>
                </a:ext>
              </a:extLst>
            </p:cNvPr>
            <p:cNvGrpSpPr/>
            <p:nvPr/>
          </p:nvGrpSpPr>
          <p:grpSpPr>
            <a:xfrm>
              <a:off x="8572242" y="3632387"/>
              <a:ext cx="3588588" cy="1794294"/>
              <a:chOff x="138023" y="293298"/>
              <a:chExt cx="3588588" cy="1794294"/>
            </a:xfrm>
          </p:grpSpPr>
          <p:sp>
            <p:nvSpPr>
              <p:cNvPr id="13" name="Rounded Rectangle 12">
                <a:extLst>
                  <a:ext uri="{FF2B5EF4-FFF2-40B4-BE49-F238E27FC236}">
                    <a16:creationId xmlns:a16="http://schemas.microsoft.com/office/drawing/2014/main" id="{1E9744B2-C9BE-D04F-B9C9-FD47DF999A10}"/>
                  </a:ext>
                </a:extLst>
              </p:cNvPr>
              <p:cNvSpPr/>
              <p:nvPr/>
            </p:nvSpPr>
            <p:spPr>
              <a:xfrm>
                <a:off x="138023" y="293298"/>
                <a:ext cx="3588588" cy="1794294"/>
              </a:xfrm>
              <a:prstGeom prst="roundRect">
                <a:avLst/>
              </a:prstGeom>
              <a:solidFill>
                <a:srgbClr val="62D2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14" name="Rounded Rectangle 13">
                <a:extLst>
                  <a:ext uri="{FF2B5EF4-FFF2-40B4-BE49-F238E27FC236}">
                    <a16:creationId xmlns:a16="http://schemas.microsoft.com/office/drawing/2014/main" id="{91177963-062B-8349-906C-6B006AE7F761}"/>
                  </a:ext>
                </a:extLst>
              </p:cNvPr>
              <p:cNvSpPr/>
              <p:nvPr/>
            </p:nvSpPr>
            <p:spPr>
              <a:xfrm>
                <a:off x="237744" y="672861"/>
                <a:ext cx="3360850" cy="13629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400" b="0" i="0" u="none" strike="noStrike" kern="1200" cap="none" spc="0" normalizeH="0" baseline="0" noProof="0">
                  <a:ln>
                    <a:noFill/>
                  </a:ln>
                  <a:solidFill>
                    <a:srgbClr val="696E72"/>
                  </a:solidFill>
                  <a:effectLst/>
                  <a:uLnTx/>
                  <a:uFillTx/>
                  <a:latin typeface="Arial"/>
                  <a:ea typeface="+mn-ea"/>
                  <a:cs typeface="+mn-cs"/>
                </a:endParaRPr>
              </a:p>
            </p:txBody>
          </p:sp>
        </p:grpSp>
        <p:sp>
          <p:nvSpPr>
            <p:cNvPr id="15" name="TextBox 14">
              <a:extLst>
                <a:ext uri="{FF2B5EF4-FFF2-40B4-BE49-F238E27FC236}">
                  <a16:creationId xmlns:a16="http://schemas.microsoft.com/office/drawing/2014/main" id="{BE593221-F9A0-B143-B884-A8C737688996}"/>
                </a:ext>
              </a:extLst>
            </p:cNvPr>
            <p:cNvSpPr txBox="1"/>
            <p:nvPr/>
          </p:nvSpPr>
          <p:spPr>
            <a:xfrm>
              <a:off x="8847251" y="4154827"/>
              <a:ext cx="293597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400" b="1" i="0" u="none" strike="noStrike" kern="1200" cap="none" spc="0" normalizeH="0" baseline="0" noProof="0" dirty="0">
                  <a:ln>
                    <a:noFill/>
                  </a:ln>
                  <a:solidFill>
                    <a:srgbClr val="696E72">
                      <a:lumMod val="50000"/>
                    </a:srgbClr>
                  </a:solidFill>
                  <a:effectLst/>
                  <a:uLnTx/>
                  <a:uFillTx/>
                  <a:latin typeface="Times New Roman" panose="02020603050405020304" pitchFamily="18" charset="0"/>
                  <a:ea typeface="+mn-ea"/>
                  <a:cs typeface="Times New Roman" panose="02020603050405020304" pitchFamily="18" charset="0"/>
                </a:rPr>
                <a:t>Diễn biến chính của giai đoạn 1 (lãnh đạo, lực lượng)</a:t>
              </a:r>
            </a:p>
          </p:txBody>
        </p:sp>
        <p:sp>
          <p:nvSpPr>
            <p:cNvPr id="26" name="TextBox 25">
              <a:extLst>
                <a:ext uri="{FF2B5EF4-FFF2-40B4-BE49-F238E27FC236}">
                  <a16:creationId xmlns:a16="http://schemas.microsoft.com/office/drawing/2014/main" id="{B702103A-8E64-5C40-8019-4AB4BB0CDA79}"/>
                </a:ext>
              </a:extLst>
            </p:cNvPr>
            <p:cNvSpPr txBox="1"/>
            <p:nvPr/>
          </p:nvSpPr>
          <p:spPr>
            <a:xfrm>
              <a:off x="10123902" y="3509186"/>
              <a:ext cx="4124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3</a:t>
              </a:r>
            </a:p>
          </p:txBody>
        </p:sp>
      </p:grpSp>
      <p:grpSp>
        <p:nvGrpSpPr>
          <p:cNvPr id="31" name="Group 30">
            <a:extLst>
              <a:ext uri="{FF2B5EF4-FFF2-40B4-BE49-F238E27FC236}">
                <a16:creationId xmlns:a16="http://schemas.microsoft.com/office/drawing/2014/main" id="{FCBE41A8-E9F7-3641-B3E1-BDC2B9122FAE}"/>
              </a:ext>
            </a:extLst>
          </p:cNvPr>
          <p:cNvGrpSpPr/>
          <p:nvPr/>
        </p:nvGrpSpPr>
        <p:grpSpPr>
          <a:xfrm>
            <a:off x="-18690" y="4962388"/>
            <a:ext cx="3588588" cy="1895612"/>
            <a:chOff x="4301706" y="4908879"/>
            <a:chExt cx="3588588" cy="1895612"/>
          </a:xfrm>
        </p:grpSpPr>
        <p:grpSp>
          <p:nvGrpSpPr>
            <p:cNvPr id="16" name="Group 15">
              <a:extLst>
                <a:ext uri="{FF2B5EF4-FFF2-40B4-BE49-F238E27FC236}">
                  <a16:creationId xmlns:a16="http://schemas.microsoft.com/office/drawing/2014/main" id="{C1D11CE9-8666-CF4C-A942-9DC4D816EC85}"/>
                </a:ext>
              </a:extLst>
            </p:cNvPr>
            <p:cNvGrpSpPr/>
            <p:nvPr/>
          </p:nvGrpSpPr>
          <p:grpSpPr>
            <a:xfrm>
              <a:off x="4301706" y="5010197"/>
              <a:ext cx="3588588" cy="1794294"/>
              <a:chOff x="138023" y="293298"/>
              <a:chExt cx="3588588" cy="1794294"/>
            </a:xfrm>
          </p:grpSpPr>
          <p:sp>
            <p:nvSpPr>
              <p:cNvPr id="17" name="Rounded Rectangle 16">
                <a:extLst>
                  <a:ext uri="{FF2B5EF4-FFF2-40B4-BE49-F238E27FC236}">
                    <a16:creationId xmlns:a16="http://schemas.microsoft.com/office/drawing/2014/main" id="{4D91F1C5-4CB4-1144-AB05-DD87291EC789}"/>
                  </a:ext>
                </a:extLst>
              </p:cNvPr>
              <p:cNvSpPr/>
              <p:nvPr/>
            </p:nvSpPr>
            <p:spPr>
              <a:xfrm>
                <a:off x="138023" y="293298"/>
                <a:ext cx="3588588" cy="1794294"/>
              </a:xfrm>
              <a:prstGeom prst="roundRect">
                <a:avLst/>
              </a:prstGeom>
              <a:solidFill>
                <a:srgbClr val="E56D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400" b="0" i="0" u="none" strike="noStrike" kern="1200" cap="none" spc="0" normalizeH="0" baseline="0" noProof="0">
                  <a:ln>
                    <a:noFill/>
                  </a:ln>
                  <a:solidFill>
                    <a:srgbClr val="FFFFFF"/>
                  </a:solidFill>
                  <a:effectLst/>
                  <a:uLnTx/>
                  <a:uFillTx/>
                  <a:latin typeface="Arial"/>
                  <a:ea typeface="+mn-ea"/>
                  <a:cs typeface="+mn-cs"/>
                </a:endParaRPr>
              </a:p>
            </p:txBody>
          </p:sp>
          <p:sp>
            <p:nvSpPr>
              <p:cNvPr id="18" name="Rounded Rectangle 17">
                <a:extLst>
                  <a:ext uri="{FF2B5EF4-FFF2-40B4-BE49-F238E27FC236}">
                    <a16:creationId xmlns:a16="http://schemas.microsoft.com/office/drawing/2014/main" id="{D3D56942-221F-2A46-AABB-B10C56AE768F}"/>
                  </a:ext>
                </a:extLst>
              </p:cNvPr>
              <p:cNvSpPr/>
              <p:nvPr/>
            </p:nvSpPr>
            <p:spPr>
              <a:xfrm>
                <a:off x="237744" y="672861"/>
                <a:ext cx="3360850" cy="13629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400" b="0" i="0" u="none" strike="noStrike" kern="1200" cap="none" spc="0" normalizeH="0" baseline="0" noProof="0">
                  <a:ln>
                    <a:noFill/>
                  </a:ln>
                  <a:solidFill>
                    <a:srgbClr val="696E72"/>
                  </a:solidFill>
                  <a:effectLst/>
                  <a:uLnTx/>
                  <a:uFillTx/>
                  <a:latin typeface="Arial"/>
                  <a:ea typeface="+mn-ea"/>
                  <a:cs typeface="+mn-cs"/>
                </a:endParaRPr>
              </a:p>
            </p:txBody>
          </p:sp>
        </p:grpSp>
        <p:sp>
          <p:nvSpPr>
            <p:cNvPr id="19" name="TextBox 18">
              <a:extLst>
                <a:ext uri="{FF2B5EF4-FFF2-40B4-BE49-F238E27FC236}">
                  <a16:creationId xmlns:a16="http://schemas.microsoft.com/office/drawing/2014/main" id="{28504A3B-DFC9-CC4C-AEE6-6BD7B852097E}"/>
                </a:ext>
              </a:extLst>
            </p:cNvPr>
            <p:cNvSpPr txBox="1"/>
            <p:nvPr/>
          </p:nvSpPr>
          <p:spPr>
            <a:xfrm>
              <a:off x="4576715" y="5532637"/>
              <a:ext cx="293597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400" b="1" i="0" u="none" strike="noStrike" kern="1200" cap="none" spc="0" normalizeH="0" baseline="0" noProof="0" dirty="0">
                  <a:ln>
                    <a:noFill/>
                  </a:ln>
                  <a:solidFill>
                    <a:srgbClr val="696E72">
                      <a:lumMod val="50000"/>
                    </a:srgbClr>
                  </a:solidFill>
                  <a:effectLst/>
                  <a:uLnTx/>
                  <a:uFillTx/>
                  <a:latin typeface="Times New Roman" panose="02020603050405020304" pitchFamily="18" charset="0"/>
                  <a:ea typeface="+mn-ea"/>
                  <a:cs typeface="Times New Roman" panose="02020603050405020304" pitchFamily="18" charset="0"/>
                </a:rPr>
                <a:t>Diễn biến chính của giai đoạn 1 (địa bàn, kết quả, đặc điểm)</a:t>
              </a:r>
            </a:p>
          </p:txBody>
        </p:sp>
        <p:sp>
          <p:nvSpPr>
            <p:cNvPr id="27" name="TextBox 26">
              <a:extLst>
                <a:ext uri="{FF2B5EF4-FFF2-40B4-BE49-F238E27FC236}">
                  <a16:creationId xmlns:a16="http://schemas.microsoft.com/office/drawing/2014/main" id="{5165741C-2273-D44D-A012-3DA85EC89037}"/>
                </a:ext>
              </a:extLst>
            </p:cNvPr>
            <p:cNvSpPr txBox="1"/>
            <p:nvPr/>
          </p:nvSpPr>
          <p:spPr>
            <a:xfrm>
              <a:off x="5853259" y="4908879"/>
              <a:ext cx="4124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4</a:t>
              </a:r>
            </a:p>
          </p:txBody>
        </p:sp>
      </p:grpSp>
      <p:grpSp>
        <p:nvGrpSpPr>
          <p:cNvPr id="33" name="Group 32">
            <a:extLst>
              <a:ext uri="{FF2B5EF4-FFF2-40B4-BE49-F238E27FC236}">
                <a16:creationId xmlns:a16="http://schemas.microsoft.com/office/drawing/2014/main" id="{0DB0EF27-8AA0-0D4B-9212-50914B035943}"/>
              </a:ext>
            </a:extLst>
          </p:cNvPr>
          <p:cNvGrpSpPr/>
          <p:nvPr/>
        </p:nvGrpSpPr>
        <p:grpSpPr>
          <a:xfrm>
            <a:off x="3397153" y="1004165"/>
            <a:ext cx="5315621" cy="4956688"/>
            <a:chOff x="3413185" y="53509"/>
            <a:chExt cx="5315621" cy="4956688"/>
          </a:xfrm>
        </p:grpSpPr>
        <p:pic>
          <p:nvPicPr>
            <p:cNvPr id="1028" name="Picture 4">
              <a:extLst>
                <a:ext uri="{FF2B5EF4-FFF2-40B4-BE49-F238E27FC236}">
                  <a16:creationId xmlns:a16="http://schemas.microsoft.com/office/drawing/2014/main" id="{1E1BCD58-A582-7B42-9B53-19CDBBDB6FF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588" t="13933" r="14771" b="14882"/>
            <a:stretch/>
          </p:blipFill>
          <p:spPr bwMode="auto">
            <a:xfrm>
              <a:off x="3413185" y="53509"/>
              <a:ext cx="5315621" cy="495668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9844599-4EED-5C47-AA24-9ED502DDED97}"/>
                </a:ext>
              </a:extLst>
            </p:cNvPr>
            <p:cNvSpPr txBox="1"/>
            <p:nvPr/>
          </p:nvSpPr>
          <p:spPr>
            <a:xfrm>
              <a:off x="4643443" y="2016679"/>
              <a:ext cx="293717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54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NHÓM</a:t>
              </a:r>
              <a:endParaRPr kumimoji="0" lang="en-VN" sz="54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Arial"/>
                <a:ea typeface="+mn-ea"/>
                <a:cs typeface="+mn-cs"/>
              </a:endParaRPr>
            </a:p>
          </p:txBody>
        </p:sp>
      </p:grpSp>
      <p:grpSp>
        <p:nvGrpSpPr>
          <p:cNvPr id="39" name="Group 38">
            <a:extLst>
              <a:ext uri="{FF2B5EF4-FFF2-40B4-BE49-F238E27FC236}">
                <a16:creationId xmlns:a16="http://schemas.microsoft.com/office/drawing/2014/main" id="{8524901F-EA34-E141-9636-E26535097E7C}"/>
              </a:ext>
            </a:extLst>
          </p:cNvPr>
          <p:cNvGrpSpPr/>
          <p:nvPr/>
        </p:nvGrpSpPr>
        <p:grpSpPr>
          <a:xfrm>
            <a:off x="8570804" y="-96408"/>
            <a:ext cx="3588588" cy="1937172"/>
            <a:chOff x="8365668" y="150420"/>
            <a:chExt cx="3588588" cy="1937172"/>
          </a:xfrm>
        </p:grpSpPr>
        <p:grpSp>
          <p:nvGrpSpPr>
            <p:cNvPr id="40" name="Group 39">
              <a:extLst>
                <a:ext uri="{FF2B5EF4-FFF2-40B4-BE49-F238E27FC236}">
                  <a16:creationId xmlns:a16="http://schemas.microsoft.com/office/drawing/2014/main" id="{627D56C1-136E-D243-A2DB-18E9F9DBBA63}"/>
                </a:ext>
              </a:extLst>
            </p:cNvPr>
            <p:cNvGrpSpPr/>
            <p:nvPr/>
          </p:nvGrpSpPr>
          <p:grpSpPr>
            <a:xfrm>
              <a:off x="8365668" y="293298"/>
              <a:ext cx="3588588" cy="1794294"/>
              <a:chOff x="138023" y="293298"/>
              <a:chExt cx="3588588" cy="1794294"/>
            </a:xfrm>
          </p:grpSpPr>
          <p:sp>
            <p:nvSpPr>
              <p:cNvPr id="43" name="Rounded Rectangle 42">
                <a:extLst>
                  <a:ext uri="{FF2B5EF4-FFF2-40B4-BE49-F238E27FC236}">
                    <a16:creationId xmlns:a16="http://schemas.microsoft.com/office/drawing/2014/main" id="{7AE2E766-C6A6-F846-91EA-E8006D5ABF10}"/>
                  </a:ext>
                </a:extLst>
              </p:cNvPr>
              <p:cNvSpPr/>
              <p:nvPr/>
            </p:nvSpPr>
            <p:spPr>
              <a:xfrm>
                <a:off x="138023" y="293298"/>
                <a:ext cx="3588588" cy="1794294"/>
              </a:xfrm>
              <a:prstGeom prst="roundRect">
                <a:avLst/>
              </a:prstGeom>
              <a:solidFill>
                <a:srgbClr val="9C42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400" b="0" i="0" u="none" strike="noStrike" kern="1200" cap="none" spc="0" normalizeH="0" baseline="0" noProof="0">
                  <a:ln>
                    <a:noFill/>
                  </a:ln>
                  <a:solidFill>
                    <a:srgbClr val="FFFFFF"/>
                  </a:solidFill>
                  <a:effectLst/>
                  <a:uLnTx/>
                  <a:uFillTx/>
                  <a:latin typeface="Arial"/>
                  <a:ea typeface="+mn-ea"/>
                  <a:cs typeface="+mn-cs"/>
                </a:endParaRPr>
              </a:p>
            </p:txBody>
          </p:sp>
          <p:sp>
            <p:nvSpPr>
              <p:cNvPr id="44" name="Rounded Rectangle 43">
                <a:extLst>
                  <a:ext uri="{FF2B5EF4-FFF2-40B4-BE49-F238E27FC236}">
                    <a16:creationId xmlns:a16="http://schemas.microsoft.com/office/drawing/2014/main" id="{00A3A349-180C-CD4F-910E-CE8022ADF84E}"/>
                  </a:ext>
                </a:extLst>
              </p:cNvPr>
              <p:cNvSpPr/>
              <p:nvPr/>
            </p:nvSpPr>
            <p:spPr>
              <a:xfrm>
                <a:off x="237744" y="672861"/>
                <a:ext cx="3360850" cy="13629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400" b="0" i="0" u="none" strike="noStrike" kern="1200" cap="none" spc="0" normalizeH="0" baseline="0" noProof="0">
                  <a:ln>
                    <a:noFill/>
                  </a:ln>
                  <a:solidFill>
                    <a:srgbClr val="696E72"/>
                  </a:solidFill>
                  <a:effectLst/>
                  <a:uLnTx/>
                  <a:uFillTx/>
                  <a:latin typeface="Arial"/>
                  <a:ea typeface="+mn-ea"/>
                  <a:cs typeface="+mn-cs"/>
                </a:endParaRPr>
              </a:p>
            </p:txBody>
          </p:sp>
        </p:grpSp>
        <p:sp>
          <p:nvSpPr>
            <p:cNvPr id="41" name="TextBox 40">
              <a:extLst>
                <a:ext uri="{FF2B5EF4-FFF2-40B4-BE49-F238E27FC236}">
                  <a16:creationId xmlns:a16="http://schemas.microsoft.com/office/drawing/2014/main" id="{EEE9AA97-33E0-7B4C-A28E-EB541A33B13C}"/>
                </a:ext>
              </a:extLst>
            </p:cNvPr>
            <p:cNvSpPr txBox="1"/>
            <p:nvPr/>
          </p:nvSpPr>
          <p:spPr>
            <a:xfrm>
              <a:off x="8640677" y="815738"/>
              <a:ext cx="293597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400" b="1" i="0" u="none" strike="noStrike" kern="1200" cap="none" spc="0" normalizeH="0" baseline="0" noProof="0" dirty="0">
                  <a:ln>
                    <a:noFill/>
                  </a:ln>
                  <a:solidFill>
                    <a:srgbClr val="696E72">
                      <a:lumMod val="50000"/>
                    </a:srgbClr>
                  </a:solidFill>
                  <a:effectLst/>
                  <a:uLnTx/>
                  <a:uFillTx/>
                  <a:latin typeface="Times New Roman" panose="02020603050405020304" pitchFamily="18" charset="0"/>
                  <a:ea typeface="+mn-ea"/>
                  <a:cs typeface="Times New Roman" panose="02020603050405020304" pitchFamily="18" charset="0"/>
                </a:rPr>
                <a:t>Diễn biến cuộc phản công ở kinh thành Huế</a:t>
              </a:r>
            </a:p>
          </p:txBody>
        </p:sp>
        <p:sp>
          <p:nvSpPr>
            <p:cNvPr id="42" name="TextBox 41">
              <a:extLst>
                <a:ext uri="{FF2B5EF4-FFF2-40B4-BE49-F238E27FC236}">
                  <a16:creationId xmlns:a16="http://schemas.microsoft.com/office/drawing/2014/main" id="{D7E11283-375B-0448-BEF8-548A933EB849}"/>
                </a:ext>
              </a:extLst>
            </p:cNvPr>
            <p:cNvSpPr txBox="1"/>
            <p:nvPr/>
          </p:nvSpPr>
          <p:spPr>
            <a:xfrm>
              <a:off x="9971502" y="150420"/>
              <a:ext cx="4124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2</a:t>
              </a:r>
            </a:p>
          </p:txBody>
        </p:sp>
      </p:grpSp>
    </p:spTree>
    <p:extLst>
      <p:ext uri="{BB962C8B-B14F-4D97-AF65-F5344CB8AC3E}">
        <p14:creationId xmlns:p14="http://schemas.microsoft.com/office/powerpoint/2010/main" val="3507731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14" name="Rectangle 13">
            <a:extLst>
              <a:ext uri="{FF2B5EF4-FFF2-40B4-BE49-F238E27FC236}">
                <a16:creationId xmlns:a16="http://schemas.microsoft.com/office/drawing/2014/main" id="{BDE5ABDB-34B1-194E-A73A-04766FD5A38E}"/>
              </a:ext>
            </a:extLst>
          </p:cNvPr>
          <p:cNvSpPr/>
          <p:nvPr/>
        </p:nvSpPr>
        <p:spPr>
          <a:xfrm>
            <a:off x="0" y="754984"/>
            <a:ext cx="12192000"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itchFamily="18" charset="0"/>
                <a:ea typeface="+mn-ea"/>
                <a:cs typeface="Times New Roman" pitchFamily="18" charset="0"/>
              </a:rPr>
              <a:t>BÀI 26: PHONG TRÀO KHÁNG CHIẾN CHỐNG PHÁP TRONG NHỮNG NĂM CUỐI THẾ KỶ XIX (T1)</a:t>
            </a:r>
            <a:endParaRPr kumimoji="0" lang="en-VN" sz="2800" b="0" i="0" u="none" strike="noStrike" kern="1200" cap="none" spc="0" normalizeH="0" baseline="0" noProof="0" dirty="0">
              <a:ln>
                <a:noFill/>
              </a:ln>
              <a:solidFill>
                <a:srgbClr val="696E72"/>
              </a:solidFill>
              <a:effectLst/>
              <a:uLnTx/>
              <a:uFillTx/>
              <a:latin typeface="Arial"/>
              <a:ea typeface="+mn-ea"/>
              <a:cs typeface="+mn-cs"/>
            </a:endParaRPr>
          </a:p>
        </p:txBody>
      </p:sp>
      <p:sp>
        <p:nvSpPr>
          <p:cNvPr id="15" name="TextBox 14">
            <a:extLst>
              <a:ext uri="{FF2B5EF4-FFF2-40B4-BE49-F238E27FC236}">
                <a16:creationId xmlns:a16="http://schemas.microsoft.com/office/drawing/2014/main" id="{D1EFB1E2-2A79-9A4E-9263-C6F8C7E6FF56}"/>
              </a:ext>
            </a:extLst>
          </p:cNvPr>
          <p:cNvSpPr txBox="1"/>
          <p:nvPr/>
        </p:nvSpPr>
        <p:spPr>
          <a:xfrm>
            <a:off x="0" y="1828800"/>
            <a:ext cx="66057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1. </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H</a:t>
            </a:r>
            <a:r>
              <a:rPr kumimoji="0" lang="en-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oàn cảnh của phong trào Cần Vương.</a:t>
            </a:r>
          </a:p>
        </p:txBody>
      </p:sp>
      <p:sp>
        <p:nvSpPr>
          <p:cNvPr id="16" name="TextBox 15">
            <a:extLst>
              <a:ext uri="{FF2B5EF4-FFF2-40B4-BE49-F238E27FC236}">
                <a16:creationId xmlns:a16="http://schemas.microsoft.com/office/drawing/2014/main" id="{8AAFEF6D-2824-B149-996A-1BE92B6798FF}"/>
              </a:ext>
            </a:extLst>
          </p:cNvPr>
          <p:cNvSpPr txBox="1"/>
          <p:nvPr/>
        </p:nvSpPr>
        <p:spPr>
          <a:xfrm>
            <a:off x="-1" y="2352020"/>
            <a:ext cx="6605753" cy="954107"/>
          </a:xfrm>
          <a:prstGeom prst="rect">
            <a:avLst/>
          </a:prstGeom>
          <a:noFill/>
        </p:spPr>
        <p:txBody>
          <a:bodyPr wrap="square" rtlCol="0">
            <a:spAutoFit/>
          </a:bodyPr>
          <a:lstStyle/>
          <a:p>
            <a:pPr lvl="0"/>
            <a:r>
              <a:rPr lang="vi-VN" sz="2800" b="1" dirty="0">
                <a:solidFill>
                  <a:srgbClr val="0070C0"/>
                </a:solidFill>
                <a:latin typeface="Times New Roman" panose="02020603050405020304" pitchFamily="18" charset="0"/>
                <a:cs typeface="Times New Roman" panose="02020603050405020304" pitchFamily="18" charset="0"/>
              </a:rPr>
              <a:t>2. Phong trào Cần Vương bùng nổ và lan rộng. </a:t>
            </a:r>
            <a:endParaRPr kumimoji="0" lang="en-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17" name="Rectangle 16">
            <a:extLst>
              <a:ext uri="{FF2B5EF4-FFF2-40B4-BE49-F238E27FC236}">
                <a16:creationId xmlns:a16="http://schemas.microsoft.com/office/drawing/2014/main" id="{65736022-77DC-2C4A-AA5E-9CE2AC8BFFBF}"/>
              </a:ext>
            </a:extLst>
          </p:cNvPr>
          <p:cNvSpPr/>
          <p:nvPr/>
        </p:nvSpPr>
        <p:spPr>
          <a:xfrm>
            <a:off x="6605752" y="1709091"/>
            <a:ext cx="45719" cy="4393925"/>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18" name="Group 17">
            <a:extLst>
              <a:ext uri="{FF2B5EF4-FFF2-40B4-BE49-F238E27FC236}">
                <a16:creationId xmlns:a16="http://schemas.microsoft.com/office/drawing/2014/main" id="{621229F0-1349-654D-B964-5894DBE2445F}"/>
              </a:ext>
            </a:extLst>
          </p:cNvPr>
          <p:cNvGrpSpPr/>
          <p:nvPr/>
        </p:nvGrpSpPr>
        <p:grpSpPr>
          <a:xfrm>
            <a:off x="6824892" y="1828801"/>
            <a:ext cx="5367108" cy="971698"/>
            <a:chOff x="6824893" y="1828801"/>
            <a:chExt cx="5367108" cy="971698"/>
          </a:xfrm>
        </p:grpSpPr>
        <p:sp>
          <p:nvSpPr>
            <p:cNvPr id="19" name="Terminator 18">
              <a:extLst>
                <a:ext uri="{FF2B5EF4-FFF2-40B4-BE49-F238E27FC236}">
                  <a16:creationId xmlns:a16="http://schemas.microsoft.com/office/drawing/2014/main" id="{9A29247E-83DD-114D-8F6A-EB8C4E2CBA19}"/>
                </a:ext>
              </a:extLst>
            </p:cNvPr>
            <p:cNvSpPr/>
            <p:nvPr/>
          </p:nvSpPr>
          <p:spPr>
            <a:xfrm>
              <a:off x="6824893" y="1828801"/>
              <a:ext cx="5367108" cy="971698"/>
            </a:xfrm>
            <a:prstGeom prst="flowChartTerminator">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696E72"/>
                </a:solidFill>
                <a:effectLst/>
                <a:uLnTx/>
                <a:uFillTx/>
                <a:latin typeface="Arial"/>
                <a:ea typeface="+mn-ea"/>
                <a:cs typeface="+mn-cs"/>
              </a:endParaRPr>
            </a:p>
          </p:txBody>
        </p:sp>
        <p:sp>
          <p:nvSpPr>
            <p:cNvPr id="20" name="Rectangle 19">
              <a:extLst>
                <a:ext uri="{FF2B5EF4-FFF2-40B4-BE49-F238E27FC236}">
                  <a16:creationId xmlns:a16="http://schemas.microsoft.com/office/drawing/2014/main" id="{3DF2C8E7-B02D-A344-A675-D6BDA93A96BE}"/>
                </a:ext>
              </a:extLst>
            </p:cNvPr>
            <p:cNvSpPr/>
            <p:nvPr/>
          </p:nvSpPr>
          <p:spPr>
            <a:xfrm>
              <a:off x="7033100" y="1899151"/>
              <a:ext cx="4777272" cy="830997"/>
            </a:xfrm>
            <a:prstGeom prst="rect">
              <a:avLst/>
            </a:prstGeom>
          </p:spPr>
          <p:txBody>
            <a:bodyPr wrap="square">
              <a:spAutoFit/>
            </a:bodyPr>
            <a:lstStyle/>
            <a:p>
              <a:pPr lvl="0" algn="ctr"/>
              <a:r>
                <a:rPr lang="vi-VN" sz="2400" b="1" dirty="0">
                  <a:solidFill>
                    <a:srgbClr val="0070C0"/>
                  </a:solidFill>
                  <a:latin typeface="Times New Roman" panose="02020603050405020304" pitchFamily="18" charset="0"/>
                  <a:ea typeface="Calibri" panose="020F0502020204030204" pitchFamily="34" charset="0"/>
                </a:rPr>
                <a:t>Sau cuộc phản công thất bại, phe chủ chiến đã làm gì?</a:t>
              </a:r>
              <a:endParaRPr kumimoji="0" lang="en-VN" sz="2400" b="1" i="0" u="none" strike="noStrike" kern="1200" cap="none" spc="0" normalizeH="0" baseline="0" noProof="0" dirty="0">
                <a:ln>
                  <a:noFill/>
                </a:ln>
                <a:solidFill>
                  <a:srgbClr val="0070C0"/>
                </a:solidFill>
                <a:effectLst/>
                <a:uLnTx/>
                <a:uFillTx/>
                <a:latin typeface="Arial"/>
                <a:ea typeface="+mn-ea"/>
                <a:cs typeface="+mn-cs"/>
              </a:endParaRPr>
            </a:p>
          </p:txBody>
        </p:sp>
      </p:grpSp>
      <p:sp>
        <p:nvSpPr>
          <p:cNvPr id="6" name="Rectangle 5">
            <a:extLst>
              <a:ext uri="{FF2B5EF4-FFF2-40B4-BE49-F238E27FC236}">
                <a16:creationId xmlns:a16="http://schemas.microsoft.com/office/drawing/2014/main" id="{69CDE64F-205E-3E49-871E-68B04EC662EE}"/>
              </a:ext>
            </a:extLst>
          </p:cNvPr>
          <p:cNvSpPr/>
          <p:nvPr/>
        </p:nvSpPr>
        <p:spPr>
          <a:xfrm>
            <a:off x="-1" y="3381628"/>
            <a:ext cx="6605752" cy="1757212"/>
          </a:xfrm>
          <a:prstGeom prst="rect">
            <a:avLst/>
          </a:prstGeom>
        </p:spPr>
        <p:txBody>
          <a:bodyPr wrap="square">
            <a:spAutoFit/>
          </a:bodyPr>
          <a:lstStyle/>
          <a:p>
            <a:pPr algn="just">
              <a:lnSpc>
                <a:spcPct val="115000"/>
              </a:lnSpc>
            </a:pPr>
            <a:r>
              <a:rPr lang="en-VN" sz="2400" dirty="0">
                <a:solidFill>
                  <a:schemeClr val="accent3">
                    <a:lumMod val="10000"/>
                  </a:schemeClr>
                </a:solidFill>
                <a:latin typeface="Times New Roman" panose="02020603050405020304" pitchFamily="18" charset="0"/>
                <a:ea typeface="Calibri" panose="020F0502020204030204" pitchFamily="34" charset="0"/>
                <a:cs typeface="Times New Roman" panose="02020603050405020304" pitchFamily="18" charset="0"/>
              </a:rPr>
              <a:t>- 13/7/1885: Tôn </a:t>
            </a:r>
            <a:r>
              <a:rPr lang="en-VN" sz="2400">
                <a:solidFill>
                  <a:schemeClr val="accent3">
                    <a:lumMod val="10000"/>
                  </a:schemeClr>
                </a:solidFill>
                <a:latin typeface="Times New Roman" panose="02020603050405020304" pitchFamily="18" charset="0"/>
                <a:ea typeface="Calibri" panose="020F0502020204030204" pitchFamily="34" charset="0"/>
                <a:cs typeface="Times New Roman" panose="02020603050405020304" pitchFamily="18" charset="0"/>
              </a:rPr>
              <a:t>Thất Thuyết </a:t>
            </a:r>
            <a:r>
              <a:rPr lang="en-VN" sz="2400" dirty="0">
                <a:solidFill>
                  <a:schemeClr val="accent3">
                    <a:lumMod val="10000"/>
                  </a:schemeClr>
                </a:solidFill>
                <a:latin typeface="Times New Roman" panose="02020603050405020304" pitchFamily="18" charset="0"/>
                <a:ea typeface="Calibri" panose="020F0502020204030204" pitchFamily="34" charset="0"/>
                <a:cs typeface="Times New Roman" panose="02020603050405020304" pitchFamily="18" charset="0"/>
              </a:rPr>
              <a:t>nhân danh nhà vua xuống chiếu Cần Vương</a:t>
            </a:r>
          </a:p>
          <a:p>
            <a:pPr algn="just">
              <a:lnSpc>
                <a:spcPct val="115000"/>
              </a:lnSpc>
            </a:pPr>
            <a:r>
              <a:rPr lang="en-VN" sz="2400" dirty="0">
                <a:solidFill>
                  <a:schemeClr val="accent3">
                    <a:lumMod val="10000"/>
                  </a:schemeClr>
                </a:solidFill>
                <a:latin typeface="Times New Roman" panose="02020603050405020304" pitchFamily="18" charset="0"/>
                <a:ea typeface="Calibri" panose="020F0502020204030204" pitchFamily="34" charset="0"/>
                <a:cs typeface="Times New Roman" panose="02020603050405020304" pitchFamily="18" charset="0"/>
              </a:rPr>
              <a:t>- Kêu gọi văn thân, sĩ phu và nhân dân giúp vua cứu nước.</a:t>
            </a:r>
          </a:p>
        </p:txBody>
      </p:sp>
      <p:grpSp>
        <p:nvGrpSpPr>
          <p:cNvPr id="8" name="Group 7">
            <a:extLst>
              <a:ext uri="{FF2B5EF4-FFF2-40B4-BE49-F238E27FC236}">
                <a16:creationId xmlns:a16="http://schemas.microsoft.com/office/drawing/2014/main" id="{2AFB7FE5-0F11-6347-B585-7EE1C5038AB2}"/>
              </a:ext>
            </a:extLst>
          </p:cNvPr>
          <p:cNvGrpSpPr/>
          <p:nvPr/>
        </p:nvGrpSpPr>
        <p:grpSpPr>
          <a:xfrm>
            <a:off x="6742908" y="2920209"/>
            <a:ext cx="5449091" cy="3102955"/>
            <a:chOff x="6742908" y="2920209"/>
            <a:chExt cx="5449091" cy="3102955"/>
          </a:xfrm>
        </p:grpSpPr>
        <p:pic>
          <p:nvPicPr>
            <p:cNvPr id="23" name="Picture 4">
              <a:extLst>
                <a:ext uri="{FF2B5EF4-FFF2-40B4-BE49-F238E27FC236}">
                  <a16:creationId xmlns:a16="http://schemas.microsoft.com/office/drawing/2014/main" id="{220B7424-CBCB-4842-B53E-B5169AFEC6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610" t="12363" b="14861"/>
            <a:stretch/>
          </p:blipFill>
          <p:spPr bwMode="auto">
            <a:xfrm>
              <a:off x="6742908" y="2920209"/>
              <a:ext cx="5449091" cy="310295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6191FFD0-EAB2-F145-9942-69FB76750D70}"/>
                </a:ext>
              </a:extLst>
            </p:cNvPr>
            <p:cNvSpPr/>
            <p:nvPr/>
          </p:nvSpPr>
          <p:spPr>
            <a:xfrm>
              <a:off x="7464950" y="4011617"/>
              <a:ext cx="3913571" cy="707886"/>
            </a:xfrm>
            <a:prstGeom prst="rect">
              <a:avLst/>
            </a:prstGeom>
            <a:noFill/>
          </p:spPr>
          <p:txBody>
            <a:bodyPr wrap="none" lIns="91440" tIns="45720" rIns="91440" bIns="45720">
              <a:spAutoFit/>
            </a:bodyPr>
            <a:lstStyle/>
            <a:p>
              <a:pPr algn="ctr"/>
              <a:r>
                <a:rPr lang="en-US" sz="4000" b="0" cap="none" spc="0"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Chiếu</a:t>
              </a:r>
              <a:r>
                <a:rPr lang="en-US" sz="4000" b="0"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000" b="0" cap="none" spc="0"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Cần</a:t>
              </a:r>
              <a:r>
                <a:rPr lang="en-US" sz="4000" b="0"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000" b="0" cap="none" spc="0"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Vương</a:t>
              </a:r>
              <a:endParaRPr lang="en-US" sz="4000" b="0"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0.70"/>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045D8E3-643C-E74D-94FF-6B59B3AFA457}"/>
              </a:ext>
            </a:extLst>
          </p:cNvPr>
          <p:cNvGrpSpPr/>
          <p:nvPr/>
        </p:nvGrpSpPr>
        <p:grpSpPr>
          <a:xfrm>
            <a:off x="-1" y="71438"/>
            <a:ext cx="3884735" cy="6786562"/>
            <a:chOff x="1752600" y="152400"/>
            <a:chExt cx="3959226" cy="6324600"/>
          </a:xfrm>
        </p:grpSpPr>
        <p:pic>
          <p:nvPicPr>
            <p:cNvPr id="24578" name="Picture 3" descr="Cuoc phan cong o kinh thanh Hue va phong trao C">
              <a:extLst>
                <a:ext uri="{FF2B5EF4-FFF2-40B4-BE49-F238E27FC236}">
                  <a16:creationId xmlns:a16="http://schemas.microsoft.com/office/drawing/2014/main" id="{45ABC944-C109-CB41-80CC-79D2871ED8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737" t="7591" r="3275" b="3796"/>
            <a:stretch>
              <a:fillRect/>
            </a:stretch>
          </p:blipFill>
          <p:spPr bwMode="auto">
            <a:xfrm>
              <a:off x="1752600" y="152400"/>
              <a:ext cx="3810000" cy="6324600"/>
            </a:xfrm>
            <a:prstGeom prst="rect">
              <a:avLst/>
            </a:prstGeom>
            <a:solidFill>
              <a:srgbClr val="B9DCFF"/>
            </a:solidFill>
            <a:ln w="57150" cmpd="thinThick">
              <a:solidFill>
                <a:srgbClr val="FF3300"/>
              </a:solidFill>
              <a:miter lim="800000"/>
              <a:headEnd/>
              <a:tailEnd/>
            </a:ln>
          </p:spPr>
        </p:pic>
        <p:grpSp>
          <p:nvGrpSpPr>
            <p:cNvPr id="24579" name="Group 10">
              <a:extLst>
                <a:ext uri="{FF2B5EF4-FFF2-40B4-BE49-F238E27FC236}">
                  <a16:creationId xmlns:a16="http://schemas.microsoft.com/office/drawing/2014/main" id="{D41FA8EA-719D-8941-B60E-88FF1041A269}"/>
                </a:ext>
              </a:extLst>
            </p:cNvPr>
            <p:cNvGrpSpPr>
              <a:grpSpLocks/>
            </p:cNvGrpSpPr>
            <p:nvPr/>
          </p:nvGrpSpPr>
          <p:grpSpPr bwMode="auto">
            <a:xfrm>
              <a:off x="1905000" y="2895600"/>
              <a:ext cx="2598738" cy="609600"/>
              <a:chOff x="1536" y="1787"/>
              <a:chExt cx="1613" cy="373"/>
            </a:xfrm>
          </p:grpSpPr>
          <p:sp>
            <p:nvSpPr>
              <p:cNvPr id="24598" name="Rectangle 11">
                <a:extLst>
                  <a:ext uri="{FF2B5EF4-FFF2-40B4-BE49-F238E27FC236}">
                    <a16:creationId xmlns:a16="http://schemas.microsoft.com/office/drawing/2014/main" id="{87DB44E8-B332-274E-B532-DA698C63C01E}"/>
                  </a:ext>
                </a:extLst>
              </p:cNvPr>
              <p:cNvSpPr>
                <a:spLocks noChangeArrowheads="1"/>
              </p:cNvSpPr>
              <p:nvPr/>
            </p:nvSpPr>
            <p:spPr bwMode="auto">
              <a:xfrm>
                <a:off x="2813" y="1787"/>
                <a:ext cx="336"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Clr>
                    <a:schemeClr val="bg2"/>
                  </a:buClr>
                  <a:buSzPct val="75000"/>
                  <a:buFont typeface="Wingdings" pitchFamily="2" charset="2"/>
                  <a:buNone/>
                </a:pPr>
                <a:r>
                  <a:rPr lang="en-US" altLang="en-US" sz="1200" b="1">
                    <a:solidFill>
                      <a:srgbClr val="000066"/>
                    </a:solidFill>
                    <a:latin typeface="Times New Roman" panose="02020603050405020304" pitchFamily="18" charset="0"/>
                  </a:rPr>
                  <a:t>HUẾ</a:t>
                </a:r>
              </a:p>
            </p:txBody>
          </p:sp>
          <p:sp>
            <p:nvSpPr>
              <p:cNvPr id="24599" name="AutoShape 12">
                <a:extLst>
                  <a:ext uri="{FF2B5EF4-FFF2-40B4-BE49-F238E27FC236}">
                    <a16:creationId xmlns:a16="http://schemas.microsoft.com/office/drawing/2014/main" id="{2FCA3E4F-6E8A-B14D-8ACF-B15CBD851C8C}"/>
                  </a:ext>
                </a:extLst>
              </p:cNvPr>
              <p:cNvSpPr>
                <a:spLocks noChangeArrowheads="1"/>
              </p:cNvSpPr>
              <p:nvPr/>
            </p:nvSpPr>
            <p:spPr bwMode="auto">
              <a:xfrm>
                <a:off x="1536" y="2112"/>
                <a:ext cx="48" cy="48"/>
              </a:xfrm>
              <a:prstGeom prst="flowChartConnector">
                <a:avLst/>
              </a:prstGeom>
              <a:solidFill>
                <a:srgbClr val="FF0000"/>
              </a:solidFill>
              <a:ln w="28575">
                <a:solidFill>
                  <a:srgbClr val="000066"/>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US" altLang="en-US" sz="1800">
                  <a:latin typeface="Arial" panose="020B0604020202020204" pitchFamily="34" charset="0"/>
                </a:endParaRPr>
              </a:p>
            </p:txBody>
          </p:sp>
        </p:grpSp>
        <p:sp>
          <p:nvSpPr>
            <p:cNvPr id="24580" name="Freeform 13">
              <a:extLst>
                <a:ext uri="{FF2B5EF4-FFF2-40B4-BE49-F238E27FC236}">
                  <a16:creationId xmlns:a16="http://schemas.microsoft.com/office/drawing/2014/main" id="{2725D8C1-371D-8644-9260-1FC4BEA6B6FC}"/>
                </a:ext>
              </a:extLst>
            </p:cNvPr>
            <p:cNvSpPr>
              <a:spLocks/>
            </p:cNvSpPr>
            <p:nvPr/>
          </p:nvSpPr>
          <p:spPr bwMode="auto">
            <a:xfrm>
              <a:off x="2998788" y="5783263"/>
              <a:ext cx="49212" cy="44450"/>
            </a:xfrm>
            <a:custGeom>
              <a:avLst/>
              <a:gdLst>
                <a:gd name="T0" fmla="*/ 2147483646 w 31"/>
                <a:gd name="T1" fmla="*/ 2147483646 h 29"/>
                <a:gd name="T2" fmla="*/ 2147483646 w 31"/>
                <a:gd name="T3" fmla="*/ 2147483646 h 29"/>
                <a:gd name="T4" fmla="*/ 2147483646 w 31"/>
                <a:gd name="T5" fmla="*/ 2147483646 h 29"/>
                <a:gd name="T6" fmla="*/ 0 60000 65536"/>
                <a:gd name="T7" fmla="*/ 0 60000 65536"/>
                <a:gd name="T8" fmla="*/ 0 60000 65536"/>
                <a:gd name="T9" fmla="*/ 0 w 31"/>
                <a:gd name="T10" fmla="*/ 0 h 29"/>
                <a:gd name="T11" fmla="*/ 31 w 31"/>
                <a:gd name="T12" fmla="*/ 29 h 29"/>
              </a:gdLst>
              <a:ahLst/>
              <a:cxnLst>
                <a:cxn ang="T6">
                  <a:pos x="T0" y="T1"/>
                </a:cxn>
                <a:cxn ang="T7">
                  <a:pos x="T2" y="T3"/>
                </a:cxn>
                <a:cxn ang="T8">
                  <a:pos x="T4" y="T5"/>
                </a:cxn>
              </a:cxnLst>
              <a:rect l="T9" t="T10" r="T11" b="T12"/>
              <a:pathLst>
                <a:path w="31" h="29">
                  <a:moveTo>
                    <a:pt x="7" y="7"/>
                  </a:moveTo>
                  <a:cubicBezTo>
                    <a:pt x="0" y="29"/>
                    <a:pt x="15" y="23"/>
                    <a:pt x="31" y="19"/>
                  </a:cubicBezTo>
                  <a:cubicBezTo>
                    <a:pt x="26" y="5"/>
                    <a:pt x="21" y="0"/>
                    <a:pt x="7" y="7"/>
                  </a:cubicBezTo>
                  <a:close/>
                </a:path>
              </a:pathLst>
            </a:custGeom>
            <a:solidFill>
              <a:srgbClr val="000066"/>
            </a:solidFill>
            <a:ln w="9525">
              <a:solidFill>
                <a:srgbClr val="000066"/>
              </a:solidFill>
              <a:round/>
              <a:headEnd/>
              <a:tailEnd/>
            </a:ln>
          </p:spPr>
          <p:txBody>
            <a:bodyPr/>
            <a:lstStyle/>
            <a:p>
              <a:endParaRPr lang="en-VN"/>
            </a:p>
          </p:txBody>
        </p:sp>
        <p:sp>
          <p:nvSpPr>
            <p:cNvPr id="24581" name="Rectangle 14">
              <a:extLst>
                <a:ext uri="{FF2B5EF4-FFF2-40B4-BE49-F238E27FC236}">
                  <a16:creationId xmlns:a16="http://schemas.microsoft.com/office/drawing/2014/main" id="{01E4C014-1ECB-FB47-BC86-BE15EF15055B}"/>
                </a:ext>
              </a:extLst>
            </p:cNvPr>
            <p:cNvSpPr>
              <a:spLocks noChangeArrowheads="1"/>
            </p:cNvSpPr>
            <p:nvPr/>
          </p:nvSpPr>
          <p:spPr bwMode="auto">
            <a:xfrm>
              <a:off x="4114800" y="3124201"/>
              <a:ext cx="762000"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70000"/>
                </a:lnSpc>
                <a:spcBef>
                  <a:spcPct val="0"/>
                </a:spcBef>
                <a:buClr>
                  <a:schemeClr val="bg2"/>
                </a:buClr>
                <a:buSzPct val="75000"/>
                <a:buFont typeface="Wingdings" pitchFamily="2" charset="2"/>
                <a:buNone/>
              </a:pPr>
              <a:r>
                <a:rPr lang="en-US" altLang="en-US" sz="1000" b="1">
                  <a:solidFill>
                    <a:srgbClr val="000066"/>
                  </a:solidFill>
                  <a:latin typeface="Times New Roman" panose="02020603050405020304" pitchFamily="18" charset="0"/>
                </a:rPr>
                <a:t>Đà Nẵng</a:t>
              </a:r>
            </a:p>
          </p:txBody>
        </p:sp>
        <p:sp>
          <p:nvSpPr>
            <p:cNvPr id="24582" name="Freeform 15">
              <a:extLst>
                <a:ext uri="{FF2B5EF4-FFF2-40B4-BE49-F238E27FC236}">
                  <a16:creationId xmlns:a16="http://schemas.microsoft.com/office/drawing/2014/main" id="{B9C7CD95-FFA5-AC4E-AE95-402D63B225E1}"/>
                </a:ext>
              </a:extLst>
            </p:cNvPr>
            <p:cNvSpPr>
              <a:spLocks/>
            </p:cNvSpPr>
            <p:nvPr/>
          </p:nvSpPr>
          <p:spPr bwMode="auto">
            <a:xfrm>
              <a:off x="5638801" y="3262314"/>
              <a:ext cx="73025" cy="77787"/>
            </a:xfrm>
            <a:custGeom>
              <a:avLst/>
              <a:gdLst>
                <a:gd name="T0" fmla="*/ 2147483646 w 46"/>
                <a:gd name="T1" fmla="*/ 2147483646 h 50"/>
                <a:gd name="T2" fmla="*/ 2147483646 w 46"/>
                <a:gd name="T3" fmla="*/ 2147483646 h 50"/>
                <a:gd name="T4" fmla="*/ 2147483646 w 46"/>
                <a:gd name="T5" fmla="*/ 2147483646 h 50"/>
                <a:gd name="T6" fmla="*/ 2147483646 w 46"/>
                <a:gd name="T7" fmla="*/ 2147483646 h 50"/>
                <a:gd name="T8" fmla="*/ 2147483646 w 46"/>
                <a:gd name="T9" fmla="*/ 2147483646 h 50"/>
                <a:gd name="T10" fmla="*/ 0 60000 65536"/>
                <a:gd name="T11" fmla="*/ 0 60000 65536"/>
                <a:gd name="T12" fmla="*/ 0 60000 65536"/>
                <a:gd name="T13" fmla="*/ 0 60000 65536"/>
                <a:gd name="T14" fmla="*/ 0 60000 65536"/>
                <a:gd name="T15" fmla="*/ 0 w 46"/>
                <a:gd name="T16" fmla="*/ 0 h 50"/>
                <a:gd name="T17" fmla="*/ 46 w 46"/>
                <a:gd name="T18" fmla="*/ 50 h 50"/>
              </a:gdLst>
              <a:ahLst/>
              <a:cxnLst>
                <a:cxn ang="T10">
                  <a:pos x="T0" y="T1"/>
                </a:cxn>
                <a:cxn ang="T11">
                  <a:pos x="T2" y="T3"/>
                </a:cxn>
                <a:cxn ang="T12">
                  <a:pos x="T4" y="T5"/>
                </a:cxn>
                <a:cxn ang="T13">
                  <a:pos x="T6" y="T7"/>
                </a:cxn>
                <a:cxn ang="T14">
                  <a:pos x="T8" y="T9"/>
                </a:cxn>
              </a:cxnLst>
              <a:rect l="T15" t="T16" r="T17" b="T18"/>
              <a:pathLst>
                <a:path w="46" h="50">
                  <a:moveTo>
                    <a:pt x="3" y="13"/>
                  </a:moveTo>
                  <a:cubicBezTo>
                    <a:pt x="4" y="21"/>
                    <a:pt x="0" y="33"/>
                    <a:pt x="7" y="37"/>
                  </a:cubicBezTo>
                  <a:cubicBezTo>
                    <a:pt x="28" y="50"/>
                    <a:pt x="36" y="32"/>
                    <a:pt x="43" y="21"/>
                  </a:cubicBezTo>
                  <a:cubicBezTo>
                    <a:pt x="12" y="0"/>
                    <a:pt x="46" y="17"/>
                    <a:pt x="27" y="25"/>
                  </a:cubicBezTo>
                  <a:cubicBezTo>
                    <a:pt x="16" y="29"/>
                    <a:pt x="9" y="19"/>
                    <a:pt x="3" y="13"/>
                  </a:cubicBezTo>
                  <a:close/>
                </a:path>
              </a:pathLst>
            </a:custGeom>
            <a:solidFill>
              <a:srgbClr val="99CCFF"/>
            </a:solidFill>
            <a:ln w="9525">
              <a:solidFill>
                <a:schemeClr val="tx1"/>
              </a:solidFill>
              <a:round/>
              <a:headEnd/>
              <a:tailEnd/>
            </a:ln>
          </p:spPr>
          <p:txBody>
            <a:bodyPr/>
            <a:lstStyle/>
            <a:p>
              <a:endParaRPr lang="en-VN"/>
            </a:p>
          </p:txBody>
        </p:sp>
        <p:grpSp>
          <p:nvGrpSpPr>
            <p:cNvPr id="24583" name="Group 20">
              <a:extLst>
                <a:ext uri="{FF2B5EF4-FFF2-40B4-BE49-F238E27FC236}">
                  <a16:creationId xmlns:a16="http://schemas.microsoft.com/office/drawing/2014/main" id="{421059C6-33CD-9143-AE5D-D9B29209DC51}"/>
                </a:ext>
              </a:extLst>
            </p:cNvPr>
            <p:cNvGrpSpPr>
              <a:grpSpLocks/>
            </p:cNvGrpSpPr>
            <p:nvPr/>
          </p:nvGrpSpPr>
          <p:grpSpPr bwMode="auto">
            <a:xfrm>
              <a:off x="4495800" y="4876801"/>
              <a:ext cx="990600" cy="371475"/>
              <a:chOff x="2352" y="2112"/>
              <a:chExt cx="602" cy="240"/>
            </a:xfrm>
          </p:grpSpPr>
          <p:sp>
            <p:nvSpPr>
              <p:cNvPr id="24595" name="Freeform 21">
                <a:extLst>
                  <a:ext uri="{FF2B5EF4-FFF2-40B4-BE49-F238E27FC236}">
                    <a16:creationId xmlns:a16="http://schemas.microsoft.com/office/drawing/2014/main" id="{2DB39A01-786F-2D4D-B3C0-884748208980}"/>
                  </a:ext>
                </a:extLst>
              </p:cNvPr>
              <p:cNvSpPr>
                <a:spLocks/>
              </p:cNvSpPr>
              <p:nvPr/>
            </p:nvSpPr>
            <p:spPr bwMode="auto">
              <a:xfrm>
                <a:off x="2497" y="2215"/>
                <a:ext cx="46" cy="50"/>
              </a:xfrm>
              <a:custGeom>
                <a:avLst/>
                <a:gdLst>
                  <a:gd name="T0" fmla="*/ 3 w 46"/>
                  <a:gd name="T1" fmla="*/ 13 h 50"/>
                  <a:gd name="T2" fmla="*/ 7 w 46"/>
                  <a:gd name="T3" fmla="*/ 37 h 50"/>
                  <a:gd name="T4" fmla="*/ 43 w 46"/>
                  <a:gd name="T5" fmla="*/ 21 h 50"/>
                  <a:gd name="T6" fmla="*/ 27 w 46"/>
                  <a:gd name="T7" fmla="*/ 25 h 50"/>
                  <a:gd name="T8" fmla="*/ 3 w 46"/>
                  <a:gd name="T9" fmla="*/ 13 h 50"/>
                  <a:gd name="T10" fmla="*/ 0 60000 65536"/>
                  <a:gd name="T11" fmla="*/ 0 60000 65536"/>
                  <a:gd name="T12" fmla="*/ 0 60000 65536"/>
                  <a:gd name="T13" fmla="*/ 0 60000 65536"/>
                  <a:gd name="T14" fmla="*/ 0 60000 65536"/>
                  <a:gd name="T15" fmla="*/ 0 w 46"/>
                  <a:gd name="T16" fmla="*/ 0 h 50"/>
                  <a:gd name="T17" fmla="*/ 46 w 46"/>
                  <a:gd name="T18" fmla="*/ 50 h 50"/>
                </a:gdLst>
                <a:ahLst/>
                <a:cxnLst>
                  <a:cxn ang="T10">
                    <a:pos x="T0" y="T1"/>
                  </a:cxn>
                  <a:cxn ang="T11">
                    <a:pos x="T2" y="T3"/>
                  </a:cxn>
                  <a:cxn ang="T12">
                    <a:pos x="T4" y="T5"/>
                  </a:cxn>
                  <a:cxn ang="T13">
                    <a:pos x="T6" y="T7"/>
                  </a:cxn>
                  <a:cxn ang="T14">
                    <a:pos x="T8" y="T9"/>
                  </a:cxn>
                </a:cxnLst>
                <a:rect l="T15" t="T16" r="T17" b="T18"/>
                <a:pathLst>
                  <a:path w="46" h="50">
                    <a:moveTo>
                      <a:pt x="3" y="13"/>
                    </a:moveTo>
                    <a:cubicBezTo>
                      <a:pt x="4" y="21"/>
                      <a:pt x="0" y="33"/>
                      <a:pt x="7" y="37"/>
                    </a:cubicBezTo>
                    <a:cubicBezTo>
                      <a:pt x="28" y="50"/>
                      <a:pt x="36" y="32"/>
                      <a:pt x="43" y="21"/>
                    </a:cubicBezTo>
                    <a:cubicBezTo>
                      <a:pt x="12" y="0"/>
                      <a:pt x="46" y="17"/>
                      <a:pt x="27" y="25"/>
                    </a:cubicBezTo>
                    <a:cubicBezTo>
                      <a:pt x="16" y="29"/>
                      <a:pt x="9" y="19"/>
                      <a:pt x="3" y="13"/>
                    </a:cubicBezTo>
                    <a:close/>
                  </a:path>
                </a:pathLst>
              </a:custGeom>
              <a:solidFill>
                <a:srgbClr val="99CCFF"/>
              </a:solidFill>
              <a:ln w="9525">
                <a:solidFill>
                  <a:schemeClr val="tx1"/>
                </a:solidFill>
                <a:round/>
                <a:headEnd/>
                <a:tailEnd/>
              </a:ln>
            </p:spPr>
            <p:txBody>
              <a:bodyPr/>
              <a:lstStyle/>
              <a:p>
                <a:endParaRPr lang="en-VN"/>
              </a:p>
            </p:txBody>
          </p:sp>
          <p:sp>
            <p:nvSpPr>
              <p:cNvPr id="24596" name="Freeform 22">
                <a:extLst>
                  <a:ext uri="{FF2B5EF4-FFF2-40B4-BE49-F238E27FC236}">
                    <a16:creationId xmlns:a16="http://schemas.microsoft.com/office/drawing/2014/main" id="{241DF5F2-FF9D-824D-8898-44E29ABCF229}"/>
                  </a:ext>
                </a:extLst>
              </p:cNvPr>
              <p:cNvSpPr>
                <a:spLocks/>
              </p:cNvSpPr>
              <p:nvPr/>
            </p:nvSpPr>
            <p:spPr bwMode="auto">
              <a:xfrm>
                <a:off x="2592" y="2112"/>
                <a:ext cx="46" cy="50"/>
              </a:xfrm>
              <a:custGeom>
                <a:avLst/>
                <a:gdLst>
                  <a:gd name="T0" fmla="*/ 3 w 46"/>
                  <a:gd name="T1" fmla="*/ 13 h 50"/>
                  <a:gd name="T2" fmla="*/ 7 w 46"/>
                  <a:gd name="T3" fmla="*/ 37 h 50"/>
                  <a:gd name="T4" fmla="*/ 43 w 46"/>
                  <a:gd name="T5" fmla="*/ 21 h 50"/>
                  <a:gd name="T6" fmla="*/ 27 w 46"/>
                  <a:gd name="T7" fmla="*/ 25 h 50"/>
                  <a:gd name="T8" fmla="*/ 3 w 46"/>
                  <a:gd name="T9" fmla="*/ 13 h 50"/>
                  <a:gd name="T10" fmla="*/ 0 60000 65536"/>
                  <a:gd name="T11" fmla="*/ 0 60000 65536"/>
                  <a:gd name="T12" fmla="*/ 0 60000 65536"/>
                  <a:gd name="T13" fmla="*/ 0 60000 65536"/>
                  <a:gd name="T14" fmla="*/ 0 60000 65536"/>
                  <a:gd name="T15" fmla="*/ 0 w 46"/>
                  <a:gd name="T16" fmla="*/ 0 h 50"/>
                  <a:gd name="T17" fmla="*/ 46 w 46"/>
                  <a:gd name="T18" fmla="*/ 50 h 50"/>
                </a:gdLst>
                <a:ahLst/>
                <a:cxnLst>
                  <a:cxn ang="T10">
                    <a:pos x="T0" y="T1"/>
                  </a:cxn>
                  <a:cxn ang="T11">
                    <a:pos x="T2" y="T3"/>
                  </a:cxn>
                  <a:cxn ang="T12">
                    <a:pos x="T4" y="T5"/>
                  </a:cxn>
                  <a:cxn ang="T13">
                    <a:pos x="T6" y="T7"/>
                  </a:cxn>
                  <a:cxn ang="T14">
                    <a:pos x="T8" y="T9"/>
                  </a:cxn>
                </a:cxnLst>
                <a:rect l="T15" t="T16" r="T17" b="T18"/>
                <a:pathLst>
                  <a:path w="46" h="50">
                    <a:moveTo>
                      <a:pt x="3" y="13"/>
                    </a:moveTo>
                    <a:cubicBezTo>
                      <a:pt x="4" y="21"/>
                      <a:pt x="0" y="33"/>
                      <a:pt x="7" y="37"/>
                    </a:cubicBezTo>
                    <a:cubicBezTo>
                      <a:pt x="28" y="50"/>
                      <a:pt x="36" y="32"/>
                      <a:pt x="43" y="21"/>
                    </a:cubicBezTo>
                    <a:cubicBezTo>
                      <a:pt x="12" y="0"/>
                      <a:pt x="46" y="17"/>
                      <a:pt x="27" y="25"/>
                    </a:cubicBezTo>
                    <a:cubicBezTo>
                      <a:pt x="16" y="29"/>
                      <a:pt x="9" y="19"/>
                      <a:pt x="3" y="13"/>
                    </a:cubicBezTo>
                    <a:close/>
                  </a:path>
                </a:pathLst>
              </a:custGeom>
              <a:solidFill>
                <a:srgbClr val="99CCFF"/>
              </a:solidFill>
              <a:ln w="9525">
                <a:solidFill>
                  <a:schemeClr val="tx1"/>
                </a:solidFill>
                <a:round/>
                <a:headEnd/>
                <a:tailEnd/>
              </a:ln>
            </p:spPr>
            <p:txBody>
              <a:bodyPr/>
              <a:lstStyle/>
              <a:p>
                <a:endParaRPr lang="en-VN"/>
              </a:p>
            </p:txBody>
          </p:sp>
          <p:sp>
            <p:nvSpPr>
              <p:cNvPr id="24597" name="Rectangle 23">
                <a:extLst>
                  <a:ext uri="{FF2B5EF4-FFF2-40B4-BE49-F238E27FC236}">
                    <a16:creationId xmlns:a16="http://schemas.microsoft.com/office/drawing/2014/main" id="{B6E48F70-A244-2C4C-9A4D-69980898226C}"/>
                  </a:ext>
                </a:extLst>
              </p:cNvPr>
              <p:cNvSpPr>
                <a:spLocks noChangeArrowheads="1"/>
              </p:cNvSpPr>
              <p:nvPr/>
            </p:nvSpPr>
            <p:spPr bwMode="auto">
              <a:xfrm rot="-1984491">
                <a:off x="2352" y="2208"/>
                <a:ext cx="60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Clr>
                    <a:schemeClr val="bg2"/>
                  </a:buClr>
                  <a:buSzPct val="75000"/>
                  <a:buFont typeface="Wingdings" pitchFamily="2" charset="2"/>
                  <a:buNone/>
                </a:pPr>
                <a:r>
                  <a:rPr lang="en-US" altLang="en-US" sz="1000">
                    <a:solidFill>
                      <a:srgbClr val="000066"/>
                    </a:solidFill>
                    <a:latin typeface="Times New Roman" panose="02020603050405020304" pitchFamily="18" charset="0"/>
                  </a:rPr>
                  <a:t>QĐ Trường Sa</a:t>
                </a:r>
              </a:p>
            </p:txBody>
          </p:sp>
        </p:grpSp>
        <p:sp>
          <p:nvSpPr>
            <p:cNvPr id="24584" name="Freeform 24">
              <a:extLst>
                <a:ext uri="{FF2B5EF4-FFF2-40B4-BE49-F238E27FC236}">
                  <a16:creationId xmlns:a16="http://schemas.microsoft.com/office/drawing/2014/main" id="{9FA6DDF4-4632-4C4C-82B1-5B49B31B9802}"/>
                </a:ext>
              </a:extLst>
            </p:cNvPr>
            <p:cNvSpPr>
              <a:spLocks/>
            </p:cNvSpPr>
            <p:nvPr/>
          </p:nvSpPr>
          <p:spPr bwMode="auto">
            <a:xfrm>
              <a:off x="5486401" y="5338763"/>
              <a:ext cx="73025" cy="76200"/>
            </a:xfrm>
            <a:custGeom>
              <a:avLst/>
              <a:gdLst>
                <a:gd name="T0" fmla="*/ 2147483646 w 46"/>
                <a:gd name="T1" fmla="*/ 2147483646 h 50"/>
                <a:gd name="T2" fmla="*/ 2147483646 w 46"/>
                <a:gd name="T3" fmla="*/ 2147483646 h 50"/>
                <a:gd name="T4" fmla="*/ 2147483646 w 46"/>
                <a:gd name="T5" fmla="*/ 2147483646 h 50"/>
                <a:gd name="T6" fmla="*/ 2147483646 w 46"/>
                <a:gd name="T7" fmla="*/ 2147483646 h 50"/>
                <a:gd name="T8" fmla="*/ 2147483646 w 46"/>
                <a:gd name="T9" fmla="*/ 2147483646 h 50"/>
                <a:gd name="T10" fmla="*/ 0 60000 65536"/>
                <a:gd name="T11" fmla="*/ 0 60000 65536"/>
                <a:gd name="T12" fmla="*/ 0 60000 65536"/>
                <a:gd name="T13" fmla="*/ 0 60000 65536"/>
                <a:gd name="T14" fmla="*/ 0 60000 65536"/>
                <a:gd name="T15" fmla="*/ 0 w 46"/>
                <a:gd name="T16" fmla="*/ 0 h 50"/>
                <a:gd name="T17" fmla="*/ 46 w 46"/>
                <a:gd name="T18" fmla="*/ 50 h 50"/>
              </a:gdLst>
              <a:ahLst/>
              <a:cxnLst>
                <a:cxn ang="T10">
                  <a:pos x="T0" y="T1"/>
                </a:cxn>
                <a:cxn ang="T11">
                  <a:pos x="T2" y="T3"/>
                </a:cxn>
                <a:cxn ang="T12">
                  <a:pos x="T4" y="T5"/>
                </a:cxn>
                <a:cxn ang="T13">
                  <a:pos x="T6" y="T7"/>
                </a:cxn>
                <a:cxn ang="T14">
                  <a:pos x="T8" y="T9"/>
                </a:cxn>
              </a:cxnLst>
              <a:rect l="T15" t="T16" r="T17" b="T18"/>
              <a:pathLst>
                <a:path w="46" h="50">
                  <a:moveTo>
                    <a:pt x="3" y="13"/>
                  </a:moveTo>
                  <a:cubicBezTo>
                    <a:pt x="4" y="21"/>
                    <a:pt x="0" y="33"/>
                    <a:pt x="7" y="37"/>
                  </a:cubicBezTo>
                  <a:cubicBezTo>
                    <a:pt x="28" y="50"/>
                    <a:pt x="36" y="32"/>
                    <a:pt x="43" y="21"/>
                  </a:cubicBezTo>
                  <a:cubicBezTo>
                    <a:pt x="12" y="0"/>
                    <a:pt x="46" y="17"/>
                    <a:pt x="27" y="25"/>
                  </a:cubicBezTo>
                  <a:cubicBezTo>
                    <a:pt x="16" y="29"/>
                    <a:pt x="9" y="19"/>
                    <a:pt x="3" y="13"/>
                  </a:cubicBezTo>
                  <a:close/>
                </a:path>
              </a:pathLst>
            </a:custGeom>
            <a:solidFill>
              <a:srgbClr val="99CCFF"/>
            </a:solidFill>
            <a:ln w="9525">
              <a:solidFill>
                <a:schemeClr val="tx1"/>
              </a:solidFill>
              <a:round/>
              <a:headEnd/>
              <a:tailEnd/>
            </a:ln>
          </p:spPr>
          <p:txBody>
            <a:bodyPr/>
            <a:lstStyle/>
            <a:p>
              <a:endParaRPr lang="en-VN"/>
            </a:p>
          </p:txBody>
        </p:sp>
        <p:sp>
          <p:nvSpPr>
            <p:cNvPr id="24594" name="Rectangle 29">
              <a:extLst>
                <a:ext uri="{FF2B5EF4-FFF2-40B4-BE49-F238E27FC236}">
                  <a16:creationId xmlns:a16="http://schemas.microsoft.com/office/drawing/2014/main" id="{35712418-339D-224A-A7BF-6A953BDBD5AE}"/>
                </a:ext>
              </a:extLst>
            </p:cNvPr>
            <p:cNvSpPr>
              <a:spLocks noChangeArrowheads="1"/>
            </p:cNvSpPr>
            <p:nvPr/>
          </p:nvSpPr>
          <p:spPr bwMode="auto">
            <a:xfrm>
              <a:off x="2599612" y="2895600"/>
              <a:ext cx="99011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70000"/>
                </a:lnSpc>
                <a:spcBef>
                  <a:spcPct val="0"/>
                </a:spcBef>
                <a:buClr>
                  <a:schemeClr val="bg2"/>
                </a:buClr>
                <a:buSzPct val="75000"/>
                <a:buFont typeface="Wingdings" pitchFamily="2" charset="2"/>
                <a:buNone/>
              </a:pPr>
              <a:r>
                <a:rPr lang="en-US" altLang="en-US" sz="1400" b="1" dirty="0" err="1">
                  <a:solidFill>
                    <a:srgbClr val="000066"/>
                  </a:solidFill>
                  <a:latin typeface="Times New Roman" panose="02020603050405020304" pitchFamily="18" charset="0"/>
                </a:rPr>
                <a:t>Tân</a:t>
              </a:r>
              <a:r>
                <a:rPr lang="en-US" altLang="en-US" sz="1400" b="1" dirty="0">
                  <a:solidFill>
                    <a:srgbClr val="000066"/>
                  </a:solidFill>
                  <a:latin typeface="Times New Roman" panose="02020603050405020304" pitchFamily="18" charset="0"/>
                </a:rPr>
                <a:t> </a:t>
              </a:r>
              <a:r>
                <a:rPr lang="en-US" altLang="en-US" sz="1400" b="1" dirty="0" err="1">
                  <a:solidFill>
                    <a:srgbClr val="000066"/>
                  </a:solidFill>
                  <a:latin typeface="Times New Roman" panose="02020603050405020304" pitchFamily="18" charset="0"/>
                </a:rPr>
                <a:t>Sở</a:t>
              </a:r>
              <a:endParaRPr lang="en-US" altLang="en-US" sz="1400" b="1" dirty="0">
                <a:solidFill>
                  <a:srgbClr val="000066"/>
                </a:solidFill>
                <a:latin typeface="Times New Roman" panose="02020603050405020304" pitchFamily="18" charset="0"/>
              </a:endParaRPr>
            </a:p>
            <a:p>
              <a:pPr eaLnBrk="1" hangingPunct="1">
                <a:lnSpc>
                  <a:spcPct val="70000"/>
                </a:lnSpc>
                <a:spcBef>
                  <a:spcPct val="0"/>
                </a:spcBef>
                <a:buClr>
                  <a:schemeClr val="bg2"/>
                </a:buClr>
                <a:buSzPct val="75000"/>
                <a:buFont typeface="Wingdings" pitchFamily="2" charset="2"/>
                <a:buNone/>
              </a:pPr>
              <a:r>
                <a:rPr lang="en-US" altLang="en-US" sz="1200" b="1" dirty="0">
                  <a:solidFill>
                    <a:srgbClr val="000066"/>
                  </a:solidFill>
                  <a:latin typeface="Times New Roman" panose="02020603050405020304" pitchFamily="18" charset="0"/>
                </a:rPr>
                <a:t>(13-7-1885)</a:t>
              </a:r>
            </a:p>
          </p:txBody>
        </p:sp>
      </p:grpSp>
      <p:pic>
        <p:nvPicPr>
          <p:cNvPr id="78868" name="Picture 2" descr="HamNghi">
            <a:extLst>
              <a:ext uri="{FF2B5EF4-FFF2-40B4-BE49-F238E27FC236}">
                <a16:creationId xmlns:a16="http://schemas.microsoft.com/office/drawing/2014/main" id="{BE1D9152-D6DF-174F-826E-5417D1B1FD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3640" y="16333"/>
            <a:ext cx="2438400" cy="202565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78869" name="Picture 3" descr="Chieu%20Can%20Vuong">
            <a:extLst>
              <a:ext uri="{FF2B5EF4-FFF2-40B4-BE49-F238E27FC236}">
                <a16:creationId xmlns:a16="http://schemas.microsoft.com/office/drawing/2014/main" id="{46F58629-F264-0942-BFC5-9ABBB1AECB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5529" y="35191"/>
            <a:ext cx="3554271" cy="202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8" name="TextBox 101">
            <a:extLst>
              <a:ext uri="{FF2B5EF4-FFF2-40B4-BE49-F238E27FC236}">
                <a16:creationId xmlns:a16="http://schemas.microsoft.com/office/drawing/2014/main" id="{E2B8E757-D384-3E4A-BC60-063156F4B418}"/>
              </a:ext>
            </a:extLst>
          </p:cNvPr>
          <p:cNvSpPr txBox="1">
            <a:spLocks noChangeArrowheads="1"/>
          </p:cNvSpPr>
          <p:nvPr/>
        </p:nvSpPr>
        <p:spPr bwMode="auto">
          <a:xfrm>
            <a:off x="6705600" y="3429000"/>
            <a:ext cx="533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1800">
              <a:latin typeface="Times New Roman" panose="02020603050405020304" pitchFamily="18" charset="0"/>
            </a:endParaRPr>
          </a:p>
        </p:txBody>
      </p:sp>
      <p:sp>
        <p:nvSpPr>
          <p:cNvPr id="105" name="Sun 104">
            <a:hlinkClick r:id="rId6" action="ppaction://hlinksldjump"/>
            <a:extLst>
              <a:ext uri="{FF2B5EF4-FFF2-40B4-BE49-F238E27FC236}">
                <a16:creationId xmlns:a16="http://schemas.microsoft.com/office/drawing/2014/main" id="{A4A77A63-460F-794B-B4F9-C2ACA53F9FA2}"/>
              </a:ext>
            </a:extLst>
          </p:cNvPr>
          <p:cNvSpPr/>
          <p:nvPr/>
        </p:nvSpPr>
        <p:spPr bwMode="auto">
          <a:xfrm>
            <a:off x="9982200" y="6324600"/>
            <a:ext cx="533400" cy="533400"/>
          </a:xfrm>
          <a:prstGeom prst="sun">
            <a:avLst/>
          </a:prstGeom>
          <a:ln>
            <a:headEnd type="none" w="sm" len="sm"/>
            <a:tailEnd type="none" w="sm" len="sm"/>
          </a:ln>
        </p:spPr>
        <p:style>
          <a:lnRef idx="1">
            <a:schemeClr val="accent2"/>
          </a:lnRef>
          <a:fillRef idx="2">
            <a:schemeClr val="accent2"/>
          </a:fillRef>
          <a:effectRef idx="1">
            <a:schemeClr val="accent2"/>
          </a:effectRef>
          <a:fontRef idx="minor">
            <a:schemeClr val="dk1"/>
          </a:fontRef>
        </p:style>
        <p:txBody>
          <a:bodyPr/>
          <a:lstStyle/>
          <a:p>
            <a:pPr eaLnBrk="1" hangingPunct="1">
              <a:defRPr/>
            </a:pPr>
            <a:endParaRPr 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4590" name="TextBox 105">
            <a:extLst>
              <a:ext uri="{FF2B5EF4-FFF2-40B4-BE49-F238E27FC236}">
                <a16:creationId xmlns:a16="http://schemas.microsoft.com/office/drawing/2014/main" id="{F170693B-FDF9-7447-A3EC-BFE65954620D}"/>
              </a:ext>
            </a:extLst>
          </p:cNvPr>
          <p:cNvSpPr txBox="1">
            <a:spLocks noChangeArrowheads="1"/>
          </p:cNvSpPr>
          <p:nvPr/>
        </p:nvSpPr>
        <p:spPr bwMode="auto">
          <a:xfrm>
            <a:off x="9296400" y="6400800"/>
            <a:ext cx="5334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100">
                <a:latin typeface="Times New Roman" panose="02020603050405020304" pitchFamily="18" charset="0"/>
              </a:rPr>
              <a:t>Back</a:t>
            </a:r>
          </a:p>
        </p:txBody>
      </p:sp>
      <p:sp>
        <p:nvSpPr>
          <p:cNvPr id="24592" name="Line 42">
            <a:extLst>
              <a:ext uri="{FF2B5EF4-FFF2-40B4-BE49-F238E27FC236}">
                <a16:creationId xmlns:a16="http://schemas.microsoft.com/office/drawing/2014/main" id="{28522E35-0031-DF41-BD5A-18D7825874C3}"/>
              </a:ext>
            </a:extLst>
          </p:cNvPr>
          <p:cNvSpPr>
            <a:spLocks noChangeShapeType="1"/>
          </p:cNvSpPr>
          <p:nvPr/>
        </p:nvSpPr>
        <p:spPr bwMode="auto">
          <a:xfrm>
            <a:off x="5791200" y="6858000"/>
            <a:ext cx="3962400" cy="0"/>
          </a:xfrm>
          <a:prstGeom prst="line">
            <a:avLst/>
          </a:prstGeom>
          <a:noFill/>
          <a:ln w="9525">
            <a:solidFill>
              <a:srgbClr val="3333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pic>
        <p:nvPicPr>
          <p:cNvPr id="26" name="Picture 26" descr="RNBOWBTN">
            <a:extLst>
              <a:ext uri="{FF2B5EF4-FFF2-40B4-BE49-F238E27FC236}">
                <a16:creationId xmlns:a16="http://schemas.microsoft.com/office/drawing/2014/main" id="{AB9BF503-B817-C049-BCB7-8C8CC1706782}"/>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666720" y="2992768"/>
            <a:ext cx="266700" cy="26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E8698C07-52CB-9845-9CA7-C8635DEB960F}"/>
              </a:ext>
            </a:extLst>
          </p:cNvPr>
          <p:cNvGrpSpPr/>
          <p:nvPr/>
        </p:nvGrpSpPr>
        <p:grpSpPr>
          <a:xfrm>
            <a:off x="3663550" y="1971866"/>
            <a:ext cx="8643375" cy="5170263"/>
            <a:chOff x="4966431" y="1971866"/>
            <a:chExt cx="7340494" cy="4886129"/>
          </a:xfrm>
        </p:grpSpPr>
        <p:pic>
          <p:nvPicPr>
            <p:cNvPr id="58372" name="Picture 4">
              <a:extLst>
                <a:ext uri="{FF2B5EF4-FFF2-40B4-BE49-F238E27FC236}">
                  <a16:creationId xmlns:a16="http://schemas.microsoft.com/office/drawing/2014/main" id="{1D582628-B3C3-5F48-B762-B46AC4C7D3E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9290" t="21087" r="10180" b="19965"/>
            <a:stretch/>
          </p:blipFill>
          <p:spPr bwMode="auto">
            <a:xfrm>
              <a:off x="4966431" y="1971866"/>
              <a:ext cx="7340494" cy="488612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AAB4E4D-FA65-2B4A-BC63-2192BDEFCCEA}"/>
                </a:ext>
              </a:extLst>
            </p:cNvPr>
            <p:cNvSpPr/>
            <p:nvPr/>
          </p:nvSpPr>
          <p:spPr>
            <a:xfrm>
              <a:off x="5666282" y="2563318"/>
              <a:ext cx="6100997" cy="3597970"/>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sp>
        <p:nvSpPr>
          <p:cNvPr id="78876" name="Text Box 28">
            <a:extLst>
              <a:ext uri="{FF2B5EF4-FFF2-40B4-BE49-F238E27FC236}">
                <a16:creationId xmlns:a16="http://schemas.microsoft.com/office/drawing/2014/main" id="{A33A43A3-D6C6-394A-97B9-2A6D146A1735}"/>
              </a:ext>
            </a:extLst>
          </p:cNvPr>
          <p:cNvSpPr txBox="1">
            <a:spLocks noChangeArrowheads="1"/>
          </p:cNvSpPr>
          <p:nvPr/>
        </p:nvSpPr>
        <p:spPr bwMode="auto">
          <a:xfrm>
            <a:off x="4482866" y="2545247"/>
            <a:ext cx="7242112" cy="3831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50000"/>
              </a:spcBef>
              <a:buFontTx/>
              <a:buNone/>
            </a:pP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Từ</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xưa</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kế</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sách</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chống</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giặc</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không</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ngoài</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3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điều</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đánh</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giữ</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hòa</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Đánh</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thì</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chưa</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có</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cơ</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hội</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giữ</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thì</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khó</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định</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hẹn</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được</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sức</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hòa</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thì</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họ</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đòi</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hỏi</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không</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biết</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chán</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a:t>
            </a:r>
          </a:p>
          <a:p>
            <a:pPr algn="just" eaLnBrk="1" hangingPunct="1">
              <a:lnSpc>
                <a:spcPct val="100000"/>
              </a:lnSpc>
              <a:spcBef>
                <a:spcPct val="50000"/>
              </a:spcBef>
              <a:buFontTx/>
              <a:buNone/>
            </a:pP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Nước</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ta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gần</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đây</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ngẫu</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nhiên</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gặp</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nhiều</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việc</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Trẫm</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tuổi</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trẻ</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nối</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ngôi</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không</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lúc</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nào</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không</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nghĩ</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tới</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tự</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cường,tự</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trị</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Kẻ</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phái</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của</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Tây</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ngang</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bức</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mỗi</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ngày</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một</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quá</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thêm</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Hôm</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trước</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chúng</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tăng</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thêm</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binh</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thuyền</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đến</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buộc</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theo</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những</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điều</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mình</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không</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thể</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nào</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làm</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được</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trong</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triều</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đình</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đắn</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đo</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hai</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điều</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cúi</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đầu</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tuân</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mệnh</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hay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ngồi</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mất</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cơ</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hội,sao</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bằng</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nhìn</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thấy</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chỗ</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âm</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mưu</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biến</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động</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của</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địch</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mà</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đối</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phó</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trước?Vì</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bằng</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việc</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xảy</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ra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không</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thể</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tránh,thì</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cũng</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còn</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có</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cái</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việc</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như</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ngày</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nay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để</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lo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tốt</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cái</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lợi</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sau</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này,ấy</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là</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do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thời</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thế</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xui</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nên</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vậy</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Phàm</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những</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người</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đã</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cùng</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dự</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chia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mối</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lo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này,tưởng</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cũng</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tự</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biết</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Biết</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thì</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phải</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dự</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vào</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công</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việc,nghiến</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răng</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dựng</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tóc</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thề</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giết</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giặc</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nào</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ai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là</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không</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có</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cái</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lòng</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như</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err="1">
                <a:solidFill>
                  <a:schemeClr val="accent3">
                    <a:lumMod val="10000"/>
                  </a:schemeClr>
                </a:solidFill>
                <a:latin typeface="Times New Roman" panose="02020603050405020304" pitchFamily="18" charset="0"/>
                <a:cs typeface="Times New Roman" panose="02020603050405020304" pitchFamily="18" charset="0"/>
              </a:rPr>
              <a:t>thế</a:t>
            </a:r>
            <a:r>
              <a:rPr lang="en-US" altLang="en-US" sz="1800" dirty="0">
                <a:solidFill>
                  <a:schemeClr val="accent3">
                    <a:lumMod val="10000"/>
                  </a:schemeClr>
                </a:solidFill>
                <a:latin typeface="Times New Roman" panose="02020603050405020304" pitchFamily="18" charset="0"/>
                <a:cs typeface="Times New Roman" panose="02020603050405020304" pitchFamily="18" charset="0"/>
              </a:rPr>
              <a:t>?...”      </a:t>
            </a:r>
            <a:r>
              <a:rPr lang="en-US" altLang="en-US" sz="1800" dirty="0">
                <a:solidFill>
                  <a:srgbClr val="0070C0"/>
                </a:solidFill>
                <a:latin typeface="Times New Roman" panose="02020603050405020304" pitchFamily="18" charset="0"/>
                <a:cs typeface="Times New Roman" panose="02020603050405020304" pitchFamily="18" charset="0"/>
              </a:rPr>
              <a:t>(</a:t>
            </a:r>
            <a:r>
              <a:rPr lang="en-US" altLang="en-US" sz="1800" dirty="0" err="1">
                <a:solidFill>
                  <a:srgbClr val="0070C0"/>
                </a:solidFill>
                <a:latin typeface="Times New Roman" panose="02020603050405020304" pitchFamily="18" charset="0"/>
                <a:cs typeface="Times New Roman" panose="02020603050405020304" pitchFamily="18" charset="0"/>
              </a:rPr>
              <a:t>trích</a:t>
            </a:r>
            <a:r>
              <a:rPr lang="en-US" altLang="en-US" sz="1800" dirty="0">
                <a:solidFill>
                  <a:srgbClr val="0070C0"/>
                </a:solidFill>
                <a:latin typeface="Times New Roman" panose="02020603050405020304" pitchFamily="18" charset="0"/>
                <a:cs typeface="Times New Roman" panose="02020603050405020304" pitchFamily="18" charset="0"/>
              </a:rPr>
              <a:t> </a:t>
            </a:r>
            <a:r>
              <a:rPr lang="en-US" altLang="en-US" sz="1800" dirty="0" err="1">
                <a:solidFill>
                  <a:srgbClr val="0070C0"/>
                </a:solidFill>
                <a:latin typeface="Times New Roman" panose="02020603050405020304" pitchFamily="18" charset="0"/>
                <a:cs typeface="Times New Roman" panose="02020603050405020304" pitchFamily="18" charset="0"/>
              </a:rPr>
              <a:t>chiếu</a:t>
            </a:r>
            <a:r>
              <a:rPr lang="en-US" altLang="en-US" sz="1800" dirty="0">
                <a:solidFill>
                  <a:srgbClr val="0070C0"/>
                </a:solidFill>
                <a:latin typeface="Times New Roman" panose="02020603050405020304" pitchFamily="18" charset="0"/>
                <a:cs typeface="Times New Roman" panose="02020603050405020304" pitchFamily="18" charset="0"/>
              </a:rPr>
              <a:t> </a:t>
            </a:r>
            <a:r>
              <a:rPr lang="en-US" altLang="en-US" sz="1800" dirty="0" err="1">
                <a:solidFill>
                  <a:srgbClr val="0070C0"/>
                </a:solidFill>
                <a:latin typeface="Times New Roman" panose="02020603050405020304" pitchFamily="18" charset="0"/>
                <a:cs typeface="Times New Roman" panose="02020603050405020304" pitchFamily="18" charset="0"/>
              </a:rPr>
              <a:t>Cần</a:t>
            </a:r>
            <a:r>
              <a:rPr lang="en-US" altLang="en-US" sz="1800" dirty="0">
                <a:solidFill>
                  <a:srgbClr val="0070C0"/>
                </a:solidFill>
                <a:latin typeface="Times New Roman" panose="02020603050405020304" pitchFamily="18" charset="0"/>
                <a:cs typeface="Times New Roman" panose="02020603050405020304" pitchFamily="18" charset="0"/>
              </a:rPr>
              <a:t> </a:t>
            </a:r>
            <a:r>
              <a:rPr lang="en-US" altLang="en-US" sz="1800" dirty="0" err="1">
                <a:solidFill>
                  <a:srgbClr val="0070C0"/>
                </a:solidFill>
                <a:latin typeface="Times New Roman" panose="02020603050405020304" pitchFamily="18" charset="0"/>
                <a:cs typeface="Times New Roman" panose="02020603050405020304" pitchFamily="18" charset="0"/>
              </a:rPr>
              <a:t>Vương</a:t>
            </a:r>
            <a:r>
              <a:rPr lang="en-US" altLang="en-US" sz="1800" dirty="0">
                <a:solidFill>
                  <a:srgbClr val="0070C0"/>
                </a:solidFill>
                <a:latin typeface="Times New Roman" panose="02020603050405020304" pitchFamily="18" charset="0"/>
                <a:cs typeface="Times New Roman" panose="02020603050405020304" pitchFamily="18" charset="0"/>
              </a:rPr>
              <a:t>)                </a:t>
            </a:r>
          </a:p>
        </p:txBody>
      </p:sp>
      <p:pic>
        <p:nvPicPr>
          <p:cNvPr id="58374" name="Picture 6" descr="Tại sao tôi mạt sát ông Tôn Thất Thuyết | Nghiên Cứu Lịch Sử">
            <a:extLst>
              <a:ext uri="{FF2B5EF4-FFF2-40B4-BE49-F238E27FC236}">
                <a16:creationId xmlns:a16="http://schemas.microsoft.com/office/drawing/2014/main" id="{5EBE4312-125B-4142-8AC7-E0326241F39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43289" y="110769"/>
            <a:ext cx="2348711" cy="1874493"/>
          </a:xfrm>
          <a:prstGeom prst="rect">
            <a:avLst/>
          </a:prstGeom>
          <a:noFill/>
          <a:extLst>
            <a:ext uri="{909E8E84-426E-40DD-AFC4-6F175D3DCCD1}">
              <a14:hiddenFill xmlns:a14="http://schemas.microsoft.com/office/drawing/2010/main">
                <a:solidFill>
                  <a:srgbClr val="FFFFFF"/>
                </a:solidFill>
              </a14:hiddenFill>
            </a:ext>
          </a:extLst>
        </p:spPr>
      </p:pic>
      <p:sp>
        <p:nvSpPr>
          <p:cNvPr id="35" name="Terminator 34">
            <a:extLst>
              <a:ext uri="{FF2B5EF4-FFF2-40B4-BE49-F238E27FC236}">
                <a16:creationId xmlns:a16="http://schemas.microsoft.com/office/drawing/2014/main" id="{D1859002-FE55-854F-83E0-EA7C52BF6C2E}"/>
              </a:ext>
            </a:extLst>
          </p:cNvPr>
          <p:cNvSpPr/>
          <p:nvPr/>
        </p:nvSpPr>
        <p:spPr>
          <a:xfrm>
            <a:off x="-650" y="41630"/>
            <a:ext cx="3664200" cy="857250"/>
          </a:xfrm>
          <a:prstGeom prst="flowChartTerminator">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VN" sz="2400" dirty="0">
                <a:solidFill>
                  <a:schemeClr val="accent3">
                    <a:lumMod val="10000"/>
                  </a:schemeClr>
                </a:solidFill>
                <a:latin typeface="Times New Roman" panose="02020603050405020304" pitchFamily="18" charset="0"/>
                <a:cs typeface="Times New Roman" panose="02020603050405020304" pitchFamily="18" charset="0"/>
              </a:rPr>
              <a:t>Mục đích chiếu Cần Vương là gì?</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par>
                                <p:cTn id="15" presetID="25" presetClass="entr" presetSubtype="0" fill="hold" nodeType="withEffect">
                                  <p:stCondLst>
                                    <p:cond delay="0"/>
                                  </p:stCondLst>
                                  <p:childTnLst>
                                    <p:set>
                                      <p:cBhvr>
                                        <p:cTn id="16" dur="1" fill="hold">
                                          <p:stCondLst>
                                            <p:cond delay="0"/>
                                          </p:stCondLst>
                                        </p:cTn>
                                        <p:tgtEl>
                                          <p:spTgt spid="78868"/>
                                        </p:tgtEl>
                                        <p:attrNameLst>
                                          <p:attrName>style.visibility</p:attrName>
                                        </p:attrNameLst>
                                      </p:cBhvr>
                                      <p:to>
                                        <p:strVal val="visible"/>
                                      </p:to>
                                    </p:set>
                                    <p:anim calcmode="lin" valueType="num">
                                      <p:cBhvr>
                                        <p:cTn id="17" dur="500" decel="50000" fill="hold">
                                          <p:stCondLst>
                                            <p:cond delay="0"/>
                                          </p:stCondLst>
                                        </p:cTn>
                                        <p:tgtEl>
                                          <p:spTgt spid="78868"/>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78868"/>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78868"/>
                                        </p:tgtEl>
                                        <p:attrNameLst>
                                          <p:attrName>ppt_w</p:attrName>
                                        </p:attrNameLst>
                                      </p:cBhvr>
                                      <p:tavLst>
                                        <p:tav tm="0">
                                          <p:val>
                                            <p:strVal val="#ppt_w*.05"/>
                                          </p:val>
                                        </p:tav>
                                        <p:tav tm="100000">
                                          <p:val>
                                            <p:strVal val="#ppt_w"/>
                                          </p:val>
                                        </p:tav>
                                      </p:tavLst>
                                    </p:anim>
                                    <p:anim calcmode="lin" valueType="num">
                                      <p:cBhvr>
                                        <p:cTn id="20" dur="1000" fill="hold"/>
                                        <p:tgtEl>
                                          <p:spTgt spid="78868"/>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78868"/>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78868"/>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78868"/>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78868"/>
                                        </p:tgtEl>
                                      </p:cBhvr>
                                    </p:animEffect>
                                  </p:childTnLst>
                                </p:cTn>
                              </p:par>
                              <p:par>
                                <p:cTn id="25" presetID="25" presetClass="entr" presetSubtype="0" fill="hold" nodeType="withEffect">
                                  <p:stCondLst>
                                    <p:cond delay="0"/>
                                  </p:stCondLst>
                                  <p:childTnLst>
                                    <p:set>
                                      <p:cBhvr>
                                        <p:cTn id="26" dur="1" fill="hold">
                                          <p:stCondLst>
                                            <p:cond delay="0"/>
                                          </p:stCondLst>
                                        </p:cTn>
                                        <p:tgtEl>
                                          <p:spTgt spid="78869"/>
                                        </p:tgtEl>
                                        <p:attrNameLst>
                                          <p:attrName>style.visibility</p:attrName>
                                        </p:attrNameLst>
                                      </p:cBhvr>
                                      <p:to>
                                        <p:strVal val="visible"/>
                                      </p:to>
                                    </p:set>
                                    <p:anim calcmode="lin" valueType="num">
                                      <p:cBhvr>
                                        <p:cTn id="27" dur="500" decel="50000" fill="hold">
                                          <p:stCondLst>
                                            <p:cond delay="0"/>
                                          </p:stCondLst>
                                        </p:cTn>
                                        <p:tgtEl>
                                          <p:spTgt spid="78869"/>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78869"/>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78869"/>
                                        </p:tgtEl>
                                        <p:attrNameLst>
                                          <p:attrName>ppt_w</p:attrName>
                                        </p:attrNameLst>
                                      </p:cBhvr>
                                      <p:tavLst>
                                        <p:tav tm="0">
                                          <p:val>
                                            <p:strVal val="#ppt_w*.05"/>
                                          </p:val>
                                        </p:tav>
                                        <p:tav tm="100000">
                                          <p:val>
                                            <p:strVal val="#ppt_w"/>
                                          </p:val>
                                        </p:tav>
                                      </p:tavLst>
                                    </p:anim>
                                    <p:anim calcmode="lin" valueType="num">
                                      <p:cBhvr>
                                        <p:cTn id="30" dur="1000" fill="hold"/>
                                        <p:tgtEl>
                                          <p:spTgt spid="78869"/>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78869"/>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78869"/>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78869"/>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78869"/>
                                        </p:tgtEl>
                                      </p:cBhvr>
                                    </p:animEffect>
                                  </p:childTnLst>
                                </p:cTn>
                              </p:par>
                              <p:par>
                                <p:cTn id="35" presetID="25" presetClass="entr" presetSubtype="0" fill="hold" grpId="0" nodeType="withEffect" nodePh="1">
                                  <p:stCondLst>
                                    <p:cond delay="0"/>
                                  </p:stCondLst>
                                  <p:endCondLst>
                                    <p:cond evt="begin" delay="0">
                                      <p:tn val="35"/>
                                    </p:cond>
                                  </p:endCondLst>
                                  <p:childTnLst>
                                    <p:set>
                                      <p:cBhvr>
                                        <p:cTn id="36" dur="1" fill="hold">
                                          <p:stCondLst>
                                            <p:cond delay="0"/>
                                          </p:stCondLst>
                                        </p:cTn>
                                        <p:tgtEl>
                                          <p:spTgt spid="24588"/>
                                        </p:tgtEl>
                                        <p:attrNameLst>
                                          <p:attrName>style.visibility</p:attrName>
                                        </p:attrNameLst>
                                      </p:cBhvr>
                                      <p:to>
                                        <p:strVal val="visible"/>
                                      </p:to>
                                    </p:set>
                                    <p:anim calcmode="lin" valueType="num">
                                      <p:cBhvr>
                                        <p:cTn id="37" dur="500" decel="50000" fill="hold">
                                          <p:stCondLst>
                                            <p:cond delay="0"/>
                                          </p:stCondLst>
                                        </p:cTn>
                                        <p:tgtEl>
                                          <p:spTgt spid="24588"/>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24588"/>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24588"/>
                                        </p:tgtEl>
                                        <p:attrNameLst>
                                          <p:attrName>ppt_w</p:attrName>
                                        </p:attrNameLst>
                                      </p:cBhvr>
                                      <p:tavLst>
                                        <p:tav tm="0">
                                          <p:val>
                                            <p:strVal val="#ppt_w*.05"/>
                                          </p:val>
                                        </p:tav>
                                        <p:tav tm="100000">
                                          <p:val>
                                            <p:strVal val="#ppt_w"/>
                                          </p:val>
                                        </p:tav>
                                      </p:tavLst>
                                    </p:anim>
                                    <p:anim calcmode="lin" valueType="num">
                                      <p:cBhvr>
                                        <p:cTn id="40" dur="1000" fill="hold"/>
                                        <p:tgtEl>
                                          <p:spTgt spid="24588"/>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24588"/>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24588"/>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24588"/>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24588"/>
                                        </p:tgtEl>
                                      </p:cBhvr>
                                    </p:animEffect>
                                  </p:childTnLst>
                                </p:cTn>
                              </p:par>
                              <p:par>
                                <p:cTn id="45" presetID="25" presetClass="entr" presetSubtype="0" fill="hold" grpId="0" nodeType="withEffect">
                                  <p:stCondLst>
                                    <p:cond delay="0"/>
                                  </p:stCondLst>
                                  <p:childTnLst>
                                    <p:set>
                                      <p:cBhvr>
                                        <p:cTn id="46" dur="1" fill="hold">
                                          <p:stCondLst>
                                            <p:cond delay="0"/>
                                          </p:stCondLst>
                                        </p:cTn>
                                        <p:tgtEl>
                                          <p:spTgt spid="105"/>
                                        </p:tgtEl>
                                        <p:attrNameLst>
                                          <p:attrName>style.visibility</p:attrName>
                                        </p:attrNameLst>
                                      </p:cBhvr>
                                      <p:to>
                                        <p:strVal val="visible"/>
                                      </p:to>
                                    </p:set>
                                    <p:anim calcmode="lin" valueType="num">
                                      <p:cBhvr>
                                        <p:cTn id="47" dur="500" decel="50000" fill="hold">
                                          <p:stCondLst>
                                            <p:cond delay="0"/>
                                          </p:stCondLst>
                                        </p:cTn>
                                        <p:tgtEl>
                                          <p:spTgt spid="105"/>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105"/>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105"/>
                                        </p:tgtEl>
                                        <p:attrNameLst>
                                          <p:attrName>ppt_w</p:attrName>
                                        </p:attrNameLst>
                                      </p:cBhvr>
                                      <p:tavLst>
                                        <p:tav tm="0">
                                          <p:val>
                                            <p:strVal val="#ppt_w*.05"/>
                                          </p:val>
                                        </p:tav>
                                        <p:tav tm="100000">
                                          <p:val>
                                            <p:strVal val="#ppt_w"/>
                                          </p:val>
                                        </p:tav>
                                      </p:tavLst>
                                    </p:anim>
                                    <p:anim calcmode="lin" valueType="num">
                                      <p:cBhvr>
                                        <p:cTn id="50" dur="1000" fill="hold"/>
                                        <p:tgtEl>
                                          <p:spTgt spid="105"/>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105"/>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105"/>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105"/>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105"/>
                                        </p:tgtEl>
                                      </p:cBhvr>
                                    </p:animEffect>
                                  </p:childTnLst>
                                </p:cTn>
                              </p:par>
                              <p:par>
                                <p:cTn id="55" presetID="25" presetClass="entr" presetSubtype="0" fill="hold" grpId="0" nodeType="withEffect">
                                  <p:stCondLst>
                                    <p:cond delay="0"/>
                                  </p:stCondLst>
                                  <p:childTnLst>
                                    <p:set>
                                      <p:cBhvr>
                                        <p:cTn id="56" dur="1" fill="hold">
                                          <p:stCondLst>
                                            <p:cond delay="0"/>
                                          </p:stCondLst>
                                        </p:cTn>
                                        <p:tgtEl>
                                          <p:spTgt spid="24590"/>
                                        </p:tgtEl>
                                        <p:attrNameLst>
                                          <p:attrName>style.visibility</p:attrName>
                                        </p:attrNameLst>
                                      </p:cBhvr>
                                      <p:to>
                                        <p:strVal val="visible"/>
                                      </p:to>
                                    </p:set>
                                    <p:anim calcmode="lin" valueType="num">
                                      <p:cBhvr>
                                        <p:cTn id="57" dur="500" decel="50000" fill="hold">
                                          <p:stCondLst>
                                            <p:cond delay="0"/>
                                          </p:stCondLst>
                                        </p:cTn>
                                        <p:tgtEl>
                                          <p:spTgt spid="24590"/>
                                        </p:tgtEl>
                                        <p:attrNameLst>
                                          <p:attrName>style.rotation</p:attrName>
                                        </p:attrNameLst>
                                      </p:cBhvr>
                                      <p:tavLst>
                                        <p:tav tm="0">
                                          <p:val>
                                            <p:fltVal val="-90"/>
                                          </p:val>
                                        </p:tav>
                                        <p:tav tm="100000">
                                          <p:val>
                                            <p:fltVal val="0"/>
                                          </p:val>
                                        </p:tav>
                                      </p:tavLst>
                                    </p:anim>
                                    <p:anim calcmode="lin" valueType="num">
                                      <p:cBhvr>
                                        <p:cTn id="58" dur="500" decel="50000" fill="hold">
                                          <p:stCondLst>
                                            <p:cond delay="0"/>
                                          </p:stCondLst>
                                        </p:cTn>
                                        <p:tgtEl>
                                          <p:spTgt spid="24590"/>
                                        </p:tgtEl>
                                        <p:attrNameLst>
                                          <p:attrName>ppt_w</p:attrName>
                                        </p:attrNameLst>
                                      </p:cBhvr>
                                      <p:tavLst>
                                        <p:tav tm="0">
                                          <p:val>
                                            <p:strVal val="#ppt_w"/>
                                          </p:val>
                                        </p:tav>
                                        <p:tav tm="100000">
                                          <p:val>
                                            <p:strVal val="#ppt_w*.05"/>
                                          </p:val>
                                        </p:tav>
                                      </p:tavLst>
                                    </p:anim>
                                    <p:anim calcmode="lin" valueType="num">
                                      <p:cBhvr>
                                        <p:cTn id="59" dur="500" accel="50000" fill="hold">
                                          <p:stCondLst>
                                            <p:cond delay="500"/>
                                          </p:stCondLst>
                                        </p:cTn>
                                        <p:tgtEl>
                                          <p:spTgt spid="24590"/>
                                        </p:tgtEl>
                                        <p:attrNameLst>
                                          <p:attrName>ppt_w</p:attrName>
                                        </p:attrNameLst>
                                      </p:cBhvr>
                                      <p:tavLst>
                                        <p:tav tm="0">
                                          <p:val>
                                            <p:strVal val="#ppt_w*.05"/>
                                          </p:val>
                                        </p:tav>
                                        <p:tav tm="100000">
                                          <p:val>
                                            <p:strVal val="#ppt_w"/>
                                          </p:val>
                                        </p:tav>
                                      </p:tavLst>
                                    </p:anim>
                                    <p:anim calcmode="lin" valueType="num">
                                      <p:cBhvr>
                                        <p:cTn id="60" dur="1000" fill="hold"/>
                                        <p:tgtEl>
                                          <p:spTgt spid="24590"/>
                                        </p:tgtEl>
                                        <p:attrNameLst>
                                          <p:attrName>ppt_h</p:attrName>
                                        </p:attrNameLst>
                                      </p:cBhvr>
                                      <p:tavLst>
                                        <p:tav tm="0">
                                          <p:val>
                                            <p:strVal val="#ppt_h"/>
                                          </p:val>
                                        </p:tav>
                                        <p:tav tm="100000">
                                          <p:val>
                                            <p:strVal val="#ppt_h"/>
                                          </p:val>
                                        </p:tav>
                                      </p:tavLst>
                                    </p:anim>
                                    <p:anim calcmode="lin" valueType="num">
                                      <p:cBhvr>
                                        <p:cTn id="61" dur="500" decel="50000" fill="hold">
                                          <p:stCondLst>
                                            <p:cond delay="0"/>
                                          </p:stCondLst>
                                        </p:cTn>
                                        <p:tgtEl>
                                          <p:spTgt spid="24590"/>
                                        </p:tgtEl>
                                        <p:attrNameLst>
                                          <p:attrName>ppt_x</p:attrName>
                                        </p:attrNameLst>
                                      </p:cBhvr>
                                      <p:tavLst>
                                        <p:tav tm="0">
                                          <p:val>
                                            <p:strVal val="#ppt_x+.4"/>
                                          </p:val>
                                        </p:tav>
                                        <p:tav tm="100000">
                                          <p:val>
                                            <p:strVal val="#ppt_x"/>
                                          </p:val>
                                        </p:tav>
                                      </p:tavLst>
                                    </p:anim>
                                    <p:anim calcmode="lin" valueType="num">
                                      <p:cBhvr>
                                        <p:cTn id="62" dur="500" decel="50000" fill="hold">
                                          <p:stCondLst>
                                            <p:cond delay="0"/>
                                          </p:stCondLst>
                                        </p:cTn>
                                        <p:tgtEl>
                                          <p:spTgt spid="24590"/>
                                        </p:tgtEl>
                                        <p:attrNameLst>
                                          <p:attrName>ppt_y</p:attrName>
                                        </p:attrNameLst>
                                      </p:cBhvr>
                                      <p:tavLst>
                                        <p:tav tm="0">
                                          <p:val>
                                            <p:strVal val="#ppt_y-.2"/>
                                          </p:val>
                                        </p:tav>
                                        <p:tav tm="100000">
                                          <p:val>
                                            <p:strVal val="#ppt_y+.1"/>
                                          </p:val>
                                        </p:tav>
                                      </p:tavLst>
                                    </p:anim>
                                    <p:anim calcmode="lin" valueType="num">
                                      <p:cBhvr>
                                        <p:cTn id="63" dur="500" accel="50000" fill="hold">
                                          <p:stCondLst>
                                            <p:cond delay="500"/>
                                          </p:stCondLst>
                                        </p:cTn>
                                        <p:tgtEl>
                                          <p:spTgt spid="24590"/>
                                        </p:tgtEl>
                                        <p:attrNameLst>
                                          <p:attrName>ppt_y</p:attrName>
                                        </p:attrNameLst>
                                      </p:cBhvr>
                                      <p:tavLst>
                                        <p:tav tm="0">
                                          <p:val>
                                            <p:strVal val="#ppt_y+.1"/>
                                          </p:val>
                                        </p:tav>
                                        <p:tav tm="100000">
                                          <p:val>
                                            <p:strVal val="#ppt_y"/>
                                          </p:val>
                                        </p:tav>
                                      </p:tavLst>
                                    </p:anim>
                                    <p:animEffect transition="in" filter="fade">
                                      <p:cBhvr>
                                        <p:cTn id="64" dur="1000" decel="50000">
                                          <p:stCondLst>
                                            <p:cond delay="0"/>
                                          </p:stCondLst>
                                        </p:cTn>
                                        <p:tgtEl>
                                          <p:spTgt spid="24590"/>
                                        </p:tgtEl>
                                      </p:cBhvr>
                                    </p:animEffect>
                                  </p:childTnLst>
                                </p:cTn>
                              </p:par>
                              <p:par>
                                <p:cTn id="65" presetID="25" presetClass="entr" presetSubtype="0" fill="hold" grpId="0" nodeType="withEffect">
                                  <p:stCondLst>
                                    <p:cond delay="0"/>
                                  </p:stCondLst>
                                  <p:childTnLst>
                                    <p:set>
                                      <p:cBhvr>
                                        <p:cTn id="66" dur="1" fill="hold">
                                          <p:stCondLst>
                                            <p:cond delay="0"/>
                                          </p:stCondLst>
                                        </p:cTn>
                                        <p:tgtEl>
                                          <p:spTgt spid="24592"/>
                                        </p:tgtEl>
                                        <p:attrNameLst>
                                          <p:attrName>style.visibility</p:attrName>
                                        </p:attrNameLst>
                                      </p:cBhvr>
                                      <p:to>
                                        <p:strVal val="visible"/>
                                      </p:to>
                                    </p:set>
                                    <p:anim calcmode="lin" valueType="num">
                                      <p:cBhvr>
                                        <p:cTn id="67" dur="500" decel="50000" fill="hold">
                                          <p:stCondLst>
                                            <p:cond delay="0"/>
                                          </p:stCondLst>
                                        </p:cTn>
                                        <p:tgtEl>
                                          <p:spTgt spid="24592"/>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24592"/>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24592"/>
                                        </p:tgtEl>
                                        <p:attrNameLst>
                                          <p:attrName>ppt_w</p:attrName>
                                        </p:attrNameLst>
                                      </p:cBhvr>
                                      <p:tavLst>
                                        <p:tav tm="0">
                                          <p:val>
                                            <p:strVal val="#ppt_w*.05"/>
                                          </p:val>
                                        </p:tav>
                                        <p:tav tm="100000">
                                          <p:val>
                                            <p:strVal val="#ppt_w"/>
                                          </p:val>
                                        </p:tav>
                                      </p:tavLst>
                                    </p:anim>
                                    <p:anim calcmode="lin" valueType="num">
                                      <p:cBhvr>
                                        <p:cTn id="70" dur="1000" fill="hold"/>
                                        <p:tgtEl>
                                          <p:spTgt spid="24592"/>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24592"/>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24592"/>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24592"/>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24592"/>
                                        </p:tgtEl>
                                      </p:cBhvr>
                                    </p:animEffect>
                                  </p:childTnLst>
                                </p:cTn>
                              </p:par>
                              <p:par>
                                <p:cTn id="75" presetID="25" presetClass="entr" presetSubtype="0" fill="hold" nodeType="withEffect">
                                  <p:stCondLst>
                                    <p:cond delay="0"/>
                                  </p:stCondLst>
                                  <p:childTnLst>
                                    <p:set>
                                      <p:cBhvr>
                                        <p:cTn id="76" dur="1" fill="hold">
                                          <p:stCondLst>
                                            <p:cond delay="0"/>
                                          </p:stCondLst>
                                        </p:cTn>
                                        <p:tgtEl>
                                          <p:spTgt spid="26"/>
                                        </p:tgtEl>
                                        <p:attrNameLst>
                                          <p:attrName>style.visibility</p:attrName>
                                        </p:attrNameLst>
                                      </p:cBhvr>
                                      <p:to>
                                        <p:strVal val="visible"/>
                                      </p:to>
                                    </p:set>
                                    <p:anim calcmode="lin" valueType="num">
                                      <p:cBhvr>
                                        <p:cTn id="77" dur="500" decel="50000" fill="hold">
                                          <p:stCondLst>
                                            <p:cond delay="0"/>
                                          </p:stCondLst>
                                        </p:cTn>
                                        <p:tgtEl>
                                          <p:spTgt spid="26"/>
                                        </p:tgtEl>
                                        <p:attrNameLst>
                                          <p:attrName>style.rotation</p:attrName>
                                        </p:attrNameLst>
                                      </p:cBhvr>
                                      <p:tavLst>
                                        <p:tav tm="0">
                                          <p:val>
                                            <p:fltVal val="-90"/>
                                          </p:val>
                                        </p:tav>
                                        <p:tav tm="100000">
                                          <p:val>
                                            <p:fltVal val="0"/>
                                          </p:val>
                                        </p:tav>
                                      </p:tavLst>
                                    </p:anim>
                                    <p:anim calcmode="lin" valueType="num">
                                      <p:cBhvr>
                                        <p:cTn id="78" dur="500" decel="50000" fill="hold">
                                          <p:stCondLst>
                                            <p:cond delay="0"/>
                                          </p:stCondLst>
                                        </p:cTn>
                                        <p:tgtEl>
                                          <p:spTgt spid="26"/>
                                        </p:tgtEl>
                                        <p:attrNameLst>
                                          <p:attrName>ppt_w</p:attrName>
                                        </p:attrNameLst>
                                      </p:cBhvr>
                                      <p:tavLst>
                                        <p:tav tm="0">
                                          <p:val>
                                            <p:strVal val="#ppt_w"/>
                                          </p:val>
                                        </p:tav>
                                        <p:tav tm="100000">
                                          <p:val>
                                            <p:strVal val="#ppt_w*.05"/>
                                          </p:val>
                                        </p:tav>
                                      </p:tavLst>
                                    </p:anim>
                                    <p:anim calcmode="lin" valueType="num">
                                      <p:cBhvr>
                                        <p:cTn id="79" dur="500" accel="50000" fill="hold">
                                          <p:stCondLst>
                                            <p:cond delay="500"/>
                                          </p:stCondLst>
                                        </p:cTn>
                                        <p:tgtEl>
                                          <p:spTgt spid="26"/>
                                        </p:tgtEl>
                                        <p:attrNameLst>
                                          <p:attrName>ppt_w</p:attrName>
                                        </p:attrNameLst>
                                      </p:cBhvr>
                                      <p:tavLst>
                                        <p:tav tm="0">
                                          <p:val>
                                            <p:strVal val="#ppt_w*.05"/>
                                          </p:val>
                                        </p:tav>
                                        <p:tav tm="100000">
                                          <p:val>
                                            <p:strVal val="#ppt_w"/>
                                          </p:val>
                                        </p:tav>
                                      </p:tavLst>
                                    </p:anim>
                                    <p:anim calcmode="lin" valueType="num">
                                      <p:cBhvr>
                                        <p:cTn id="80" dur="1000" fill="hold"/>
                                        <p:tgtEl>
                                          <p:spTgt spid="26"/>
                                        </p:tgtEl>
                                        <p:attrNameLst>
                                          <p:attrName>ppt_h</p:attrName>
                                        </p:attrNameLst>
                                      </p:cBhvr>
                                      <p:tavLst>
                                        <p:tav tm="0">
                                          <p:val>
                                            <p:strVal val="#ppt_h"/>
                                          </p:val>
                                        </p:tav>
                                        <p:tav tm="100000">
                                          <p:val>
                                            <p:strVal val="#ppt_h"/>
                                          </p:val>
                                        </p:tav>
                                      </p:tavLst>
                                    </p:anim>
                                    <p:anim calcmode="lin" valueType="num">
                                      <p:cBhvr>
                                        <p:cTn id="81" dur="500" decel="50000" fill="hold">
                                          <p:stCondLst>
                                            <p:cond delay="0"/>
                                          </p:stCondLst>
                                        </p:cTn>
                                        <p:tgtEl>
                                          <p:spTgt spid="26"/>
                                        </p:tgtEl>
                                        <p:attrNameLst>
                                          <p:attrName>ppt_x</p:attrName>
                                        </p:attrNameLst>
                                      </p:cBhvr>
                                      <p:tavLst>
                                        <p:tav tm="0">
                                          <p:val>
                                            <p:strVal val="#ppt_x+.4"/>
                                          </p:val>
                                        </p:tav>
                                        <p:tav tm="100000">
                                          <p:val>
                                            <p:strVal val="#ppt_x"/>
                                          </p:val>
                                        </p:tav>
                                      </p:tavLst>
                                    </p:anim>
                                    <p:anim calcmode="lin" valueType="num">
                                      <p:cBhvr>
                                        <p:cTn id="82" dur="500" decel="50000" fill="hold">
                                          <p:stCondLst>
                                            <p:cond delay="0"/>
                                          </p:stCondLst>
                                        </p:cTn>
                                        <p:tgtEl>
                                          <p:spTgt spid="26"/>
                                        </p:tgtEl>
                                        <p:attrNameLst>
                                          <p:attrName>ppt_y</p:attrName>
                                        </p:attrNameLst>
                                      </p:cBhvr>
                                      <p:tavLst>
                                        <p:tav tm="0">
                                          <p:val>
                                            <p:strVal val="#ppt_y-.2"/>
                                          </p:val>
                                        </p:tav>
                                        <p:tav tm="100000">
                                          <p:val>
                                            <p:strVal val="#ppt_y+.1"/>
                                          </p:val>
                                        </p:tav>
                                      </p:tavLst>
                                    </p:anim>
                                    <p:anim calcmode="lin" valueType="num">
                                      <p:cBhvr>
                                        <p:cTn id="83" dur="500" accel="50000" fill="hold">
                                          <p:stCondLst>
                                            <p:cond delay="500"/>
                                          </p:stCondLst>
                                        </p:cTn>
                                        <p:tgtEl>
                                          <p:spTgt spid="26"/>
                                        </p:tgtEl>
                                        <p:attrNameLst>
                                          <p:attrName>ppt_y</p:attrName>
                                        </p:attrNameLst>
                                      </p:cBhvr>
                                      <p:tavLst>
                                        <p:tav tm="0">
                                          <p:val>
                                            <p:strVal val="#ppt_y+.1"/>
                                          </p:val>
                                        </p:tav>
                                        <p:tav tm="100000">
                                          <p:val>
                                            <p:strVal val="#ppt_y"/>
                                          </p:val>
                                        </p:tav>
                                      </p:tavLst>
                                    </p:anim>
                                    <p:animEffect transition="in" filter="fade">
                                      <p:cBhvr>
                                        <p:cTn id="84" dur="1000" decel="50000">
                                          <p:stCondLst>
                                            <p:cond delay="0"/>
                                          </p:stCondLst>
                                        </p:cTn>
                                        <p:tgtEl>
                                          <p:spTgt spid="26"/>
                                        </p:tgtEl>
                                      </p:cBhvr>
                                    </p:animEffect>
                                  </p:childTnLst>
                                </p:cTn>
                              </p:par>
                              <p:par>
                                <p:cTn id="85" presetID="25" presetClass="entr" presetSubtype="0" fill="hold" nodeType="withEffect">
                                  <p:stCondLst>
                                    <p:cond delay="0"/>
                                  </p:stCondLst>
                                  <p:childTnLst>
                                    <p:set>
                                      <p:cBhvr>
                                        <p:cTn id="86" dur="1" fill="hold">
                                          <p:stCondLst>
                                            <p:cond delay="0"/>
                                          </p:stCondLst>
                                        </p:cTn>
                                        <p:tgtEl>
                                          <p:spTgt spid="5"/>
                                        </p:tgtEl>
                                        <p:attrNameLst>
                                          <p:attrName>style.visibility</p:attrName>
                                        </p:attrNameLst>
                                      </p:cBhvr>
                                      <p:to>
                                        <p:strVal val="visible"/>
                                      </p:to>
                                    </p:set>
                                    <p:anim calcmode="lin" valueType="num">
                                      <p:cBhvr>
                                        <p:cTn id="8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8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90" dur="1000" fill="hold"/>
                                        <p:tgtEl>
                                          <p:spTgt spid="5"/>
                                        </p:tgtEl>
                                        <p:attrNameLst>
                                          <p:attrName>ppt_h</p:attrName>
                                        </p:attrNameLst>
                                      </p:cBhvr>
                                      <p:tavLst>
                                        <p:tav tm="0">
                                          <p:val>
                                            <p:strVal val="#ppt_h"/>
                                          </p:val>
                                        </p:tav>
                                        <p:tav tm="100000">
                                          <p:val>
                                            <p:strVal val="#ppt_h"/>
                                          </p:val>
                                        </p:tav>
                                      </p:tavLst>
                                    </p:anim>
                                    <p:anim calcmode="lin" valueType="num">
                                      <p:cBhvr>
                                        <p:cTn id="9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9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9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94" dur="1000" decel="50000">
                                          <p:stCondLst>
                                            <p:cond delay="0"/>
                                          </p:stCondLst>
                                        </p:cTn>
                                        <p:tgtEl>
                                          <p:spTgt spid="5"/>
                                        </p:tgtEl>
                                      </p:cBhvr>
                                    </p:animEffect>
                                  </p:childTnLst>
                                </p:cTn>
                              </p:par>
                              <p:par>
                                <p:cTn id="95" presetID="25" presetClass="entr" presetSubtype="0" fill="hold" nodeType="withEffect">
                                  <p:stCondLst>
                                    <p:cond delay="0"/>
                                  </p:stCondLst>
                                  <p:childTnLst>
                                    <p:set>
                                      <p:cBhvr>
                                        <p:cTn id="96" dur="1" fill="hold">
                                          <p:stCondLst>
                                            <p:cond delay="0"/>
                                          </p:stCondLst>
                                        </p:cTn>
                                        <p:tgtEl>
                                          <p:spTgt spid="58374"/>
                                        </p:tgtEl>
                                        <p:attrNameLst>
                                          <p:attrName>style.visibility</p:attrName>
                                        </p:attrNameLst>
                                      </p:cBhvr>
                                      <p:to>
                                        <p:strVal val="visible"/>
                                      </p:to>
                                    </p:set>
                                    <p:anim calcmode="lin" valueType="num">
                                      <p:cBhvr>
                                        <p:cTn id="97" dur="500" decel="50000" fill="hold">
                                          <p:stCondLst>
                                            <p:cond delay="0"/>
                                          </p:stCondLst>
                                        </p:cTn>
                                        <p:tgtEl>
                                          <p:spTgt spid="58374"/>
                                        </p:tgtEl>
                                        <p:attrNameLst>
                                          <p:attrName>style.rotation</p:attrName>
                                        </p:attrNameLst>
                                      </p:cBhvr>
                                      <p:tavLst>
                                        <p:tav tm="0">
                                          <p:val>
                                            <p:fltVal val="-90"/>
                                          </p:val>
                                        </p:tav>
                                        <p:tav tm="100000">
                                          <p:val>
                                            <p:fltVal val="0"/>
                                          </p:val>
                                        </p:tav>
                                      </p:tavLst>
                                    </p:anim>
                                    <p:anim calcmode="lin" valueType="num">
                                      <p:cBhvr>
                                        <p:cTn id="98" dur="500" decel="50000" fill="hold">
                                          <p:stCondLst>
                                            <p:cond delay="0"/>
                                          </p:stCondLst>
                                        </p:cTn>
                                        <p:tgtEl>
                                          <p:spTgt spid="58374"/>
                                        </p:tgtEl>
                                        <p:attrNameLst>
                                          <p:attrName>ppt_w</p:attrName>
                                        </p:attrNameLst>
                                      </p:cBhvr>
                                      <p:tavLst>
                                        <p:tav tm="0">
                                          <p:val>
                                            <p:strVal val="#ppt_w"/>
                                          </p:val>
                                        </p:tav>
                                        <p:tav tm="100000">
                                          <p:val>
                                            <p:strVal val="#ppt_w*.05"/>
                                          </p:val>
                                        </p:tav>
                                      </p:tavLst>
                                    </p:anim>
                                    <p:anim calcmode="lin" valueType="num">
                                      <p:cBhvr>
                                        <p:cTn id="99" dur="500" accel="50000" fill="hold">
                                          <p:stCondLst>
                                            <p:cond delay="500"/>
                                          </p:stCondLst>
                                        </p:cTn>
                                        <p:tgtEl>
                                          <p:spTgt spid="58374"/>
                                        </p:tgtEl>
                                        <p:attrNameLst>
                                          <p:attrName>ppt_w</p:attrName>
                                        </p:attrNameLst>
                                      </p:cBhvr>
                                      <p:tavLst>
                                        <p:tav tm="0">
                                          <p:val>
                                            <p:strVal val="#ppt_w*.05"/>
                                          </p:val>
                                        </p:tav>
                                        <p:tav tm="100000">
                                          <p:val>
                                            <p:strVal val="#ppt_w"/>
                                          </p:val>
                                        </p:tav>
                                      </p:tavLst>
                                    </p:anim>
                                    <p:anim calcmode="lin" valueType="num">
                                      <p:cBhvr>
                                        <p:cTn id="100" dur="1000" fill="hold"/>
                                        <p:tgtEl>
                                          <p:spTgt spid="58374"/>
                                        </p:tgtEl>
                                        <p:attrNameLst>
                                          <p:attrName>ppt_h</p:attrName>
                                        </p:attrNameLst>
                                      </p:cBhvr>
                                      <p:tavLst>
                                        <p:tav tm="0">
                                          <p:val>
                                            <p:strVal val="#ppt_h"/>
                                          </p:val>
                                        </p:tav>
                                        <p:tav tm="100000">
                                          <p:val>
                                            <p:strVal val="#ppt_h"/>
                                          </p:val>
                                        </p:tav>
                                      </p:tavLst>
                                    </p:anim>
                                    <p:anim calcmode="lin" valueType="num">
                                      <p:cBhvr>
                                        <p:cTn id="101" dur="500" decel="50000" fill="hold">
                                          <p:stCondLst>
                                            <p:cond delay="0"/>
                                          </p:stCondLst>
                                        </p:cTn>
                                        <p:tgtEl>
                                          <p:spTgt spid="58374"/>
                                        </p:tgtEl>
                                        <p:attrNameLst>
                                          <p:attrName>ppt_x</p:attrName>
                                        </p:attrNameLst>
                                      </p:cBhvr>
                                      <p:tavLst>
                                        <p:tav tm="0">
                                          <p:val>
                                            <p:strVal val="#ppt_x+.4"/>
                                          </p:val>
                                        </p:tav>
                                        <p:tav tm="100000">
                                          <p:val>
                                            <p:strVal val="#ppt_x"/>
                                          </p:val>
                                        </p:tav>
                                      </p:tavLst>
                                    </p:anim>
                                    <p:anim calcmode="lin" valueType="num">
                                      <p:cBhvr>
                                        <p:cTn id="102" dur="500" decel="50000" fill="hold">
                                          <p:stCondLst>
                                            <p:cond delay="0"/>
                                          </p:stCondLst>
                                        </p:cTn>
                                        <p:tgtEl>
                                          <p:spTgt spid="58374"/>
                                        </p:tgtEl>
                                        <p:attrNameLst>
                                          <p:attrName>ppt_y</p:attrName>
                                        </p:attrNameLst>
                                      </p:cBhvr>
                                      <p:tavLst>
                                        <p:tav tm="0">
                                          <p:val>
                                            <p:strVal val="#ppt_y-.2"/>
                                          </p:val>
                                        </p:tav>
                                        <p:tav tm="100000">
                                          <p:val>
                                            <p:strVal val="#ppt_y+.1"/>
                                          </p:val>
                                        </p:tav>
                                      </p:tavLst>
                                    </p:anim>
                                    <p:anim calcmode="lin" valueType="num">
                                      <p:cBhvr>
                                        <p:cTn id="103" dur="500" accel="50000" fill="hold">
                                          <p:stCondLst>
                                            <p:cond delay="500"/>
                                          </p:stCondLst>
                                        </p:cTn>
                                        <p:tgtEl>
                                          <p:spTgt spid="58374"/>
                                        </p:tgtEl>
                                        <p:attrNameLst>
                                          <p:attrName>ppt_y</p:attrName>
                                        </p:attrNameLst>
                                      </p:cBhvr>
                                      <p:tavLst>
                                        <p:tav tm="0">
                                          <p:val>
                                            <p:strVal val="#ppt_y+.1"/>
                                          </p:val>
                                        </p:tav>
                                        <p:tav tm="100000">
                                          <p:val>
                                            <p:strVal val="#ppt_y"/>
                                          </p:val>
                                        </p:tav>
                                      </p:tavLst>
                                    </p:anim>
                                    <p:animEffect transition="in" filter="fade">
                                      <p:cBhvr>
                                        <p:cTn id="104" dur="1000" decel="50000">
                                          <p:stCondLst>
                                            <p:cond delay="0"/>
                                          </p:stCondLst>
                                        </p:cTn>
                                        <p:tgtEl>
                                          <p:spTgt spid="58374"/>
                                        </p:tgtEl>
                                      </p:cBhvr>
                                    </p:animEffect>
                                  </p:childTnLst>
                                </p:cTn>
                              </p:par>
                            </p:childTnLst>
                          </p:cTn>
                        </p:par>
                        <p:par>
                          <p:cTn id="105" fill="hold">
                            <p:stCondLst>
                              <p:cond delay="1000"/>
                            </p:stCondLst>
                            <p:childTnLst>
                              <p:par>
                                <p:cTn id="106" presetID="41" presetClass="entr" presetSubtype="0" fill="hold" grpId="0" nodeType="afterEffect">
                                  <p:stCondLst>
                                    <p:cond delay="0"/>
                                  </p:stCondLst>
                                  <p:iterate type="lt">
                                    <p:tmPct val="10000"/>
                                  </p:iterate>
                                  <p:childTnLst>
                                    <p:set>
                                      <p:cBhvr>
                                        <p:cTn id="107" dur="1" fill="hold">
                                          <p:stCondLst>
                                            <p:cond delay="0"/>
                                          </p:stCondLst>
                                        </p:cTn>
                                        <p:tgtEl>
                                          <p:spTgt spid="78876"/>
                                        </p:tgtEl>
                                        <p:attrNameLst>
                                          <p:attrName>style.visibility</p:attrName>
                                        </p:attrNameLst>
                                      </p:cBhvr>
                                      <p:to>
                                        <p:strVal val="visible"/>
                                      </p:to>
                                    </p:set>
                                    <p:anim calcmode="lin" valueType="num">
                                      <p:cBhvr>
                                        <p:cTn id="108" dur="500" fill="hold"/>
                                        <p:tgtEl>
                                          <p:spTgt spid="78876"/>
                                        </p:tgtEl>
                                        <p:attrNameLst>
                                          <p:attrName>ppt_x</p:attrName>
                                        </p:attrNameLst>
                                      </p:cBhvr>
                                      <p:tavLst>
                                        <p:tav tm="0">
                                          <p:val>
                                            <p:strVal val="#ppt_x"/>
                                          </p:val>
                                        </p:tav>
                                        <p:tav tm="50000">
                                          <p:val>
                                            <p:strVal val="#ppt_x+.1"/>
                                          </p:val>
                                        </p:tav>
                                        <p:tav tm="100000">
                                          <p:val>
                                            <p:strVal val="#ppt_x"/>
                                          </p:val>
                                        </p:tav>
                                      </p:tavLst>
                                    </p:anim>
                                    <p:anim calcmode="lin" valueType="num">
                                      <p:cBhvr>
                                        <p:cTn id="109" dur="500" fill="hold"/>
                                        <p:tgtEl>
                                          <p:spTgt spid="78876"/>
                                        </p:tgtEl>
                                        <p:attrNameLst>
                                          <p:attrName>ppt_y</p:attrName>
                                        </p:attrNameLst>
                                      </p:cBhvr>
                                      <p:tavLst>
                                        <p:tav tm="0">
                                          <p:val>
                                            <p:strVal val="#ppt_y"/>
                                          </p:val>
                                        </p:tav>
                                        <p:tav tm="100000">
                                          <p:val>
                                            <p:strVal val="#ppt_y"/>
                                          </p:val>
                                        </p:tav>
                                      </p:tavLst>
                                    </p:anim>
                                    <p:anim calcmode="lin" valueType="num">
                                      <p:cBhvr>
                                        <p:cTn id="110" dur="500" fill="hold"/>
                                        <p:tgtEl>
                                          <p:spTgt spid="78876"/>
                                        </p:tgtEl>
                                        <p:attrNameLst>
                                          <p:attrName>ppt_h</p:attrName>
                                        </p:attrNameLst>
                                      </p:cBhvr>
                                      <p:tavLst>
                                        <p:tav tm="0">
                                          <p:val>
                                            <p:strVal val="#ppt_h/10"/>
                                          </p:val>
                                        </p:tav>
                                        <p:tav tm="50000">
                                          <p:val>
                                            <p:strVal val="#ppt_h+.01"/>
                                          </p:val>
                                        </p:tav>
                                        <p:tav tm="100000">
                                          <p:val>
                                            <p:strVal val="#ppt_h"/>
                                          </p:val>
                                        </p:tav>
                                      </p:tavLst>
                                    </p:anim>
                                    <p:anim calcmode="lin" valueType="num">
                                      <p:cBhvr>
                                        <p:cTn id="111" dur="500" fill="hold"/>
                                        <p:tgtEl>
                                          <p:spTgt spid="78876"/>
                                        </p:tgtEl>
                                        <p:attrNameLst>
                                          <p:attrName>ppt_w</p:attrName>
                                        </p:attrNameLst>
                                      </p:cBhvr>
                                      <p:tavLst>
                                        <p:tav tm="0">
                                          <p:val>
                                            <p:strVal val="#ppt_w/10"/>
                                          </p:val>
                                        </p:tav>
                                        <p:tav tm="50000">
                                          <p:val>
                                            <p:strVal val="#ppt_w+.01"/>
                                          </p:val>
                                        </p:tav>
                                        <p:tav tm="100000">
                                          <p:val>
                                            <p:strVal val="#ppt_w"/>
                                          </p:val>
                                        </p:tav>
                                      </p:tavLst>
                                    </p:anim>
                                    <p:animEffect transition="in" filter="fade">
                                      <p:cBhvr>
                                        <p:cTn id="112" dur="500" tmFilter="0,0; .5, 1; 1, 1"/>
                                        <p:tgtEl>
                                          <p:spTgt spid="78876"/>
                                        </p:tgtEl>
                                      </p:cBhvr>
                                    </p:animEffect>
                                  </p:childTnLst>
                                </p:cTn>
                              </p:par>
                            </p:childTnLst>
                          </p:cTn>
                        </p:par>
                      </p:childTnLst>
                    </p:cTn>
                  </p:par>
                  <p:par>
                    <p:cTn id="113" fill="hold">
                      <p:stCondLst>
                        <p:cond delay="indefinite"/>
                      </p:stCondLst>
                      <p:childTnLst>
                        <p:par>
                          <p:cTn id="114" fill="hold">
                            <p:stCondLst>
                              <p:cond delay="0"/>
                            </p:stCondLst>
                            <p:childTnLst>
                              <p:par>
                                <p:cTn id="115" presetID="16" presetClass="entr" presetSubtype="37" fill="hold" grpId="0" nodeType="clickEffect">
                                  <p:stCondLst>
                                    <p:cond delay="0"/>
                                  </p:stCondLst>
                                  <p:childTnLst>
                                    <p:set>
                                      <p:cBhvr>
                                        <p:cTn id="116" dur="1" fill="hold">
                                          <p:stCondLst>
                                            <p:cond delay="0"/>
                                          </p:stCondLst>
                                        </p:cTn>
                                        <p:tgtEl>
                                          <p:spTgt spid="35"/>
                                        </p:tgtEl>
                                        <p:attrNameLst>
                                          <p:attrName>style.visibility</p:attrName>
                                        </p:attrNameLst>
                                      </p:cBhvr>
                                      <p:to>
                                        <p:strVal val="visible"/>
                                      </p:to>
                                    </p:set>
                                    <p:animEffect transition="in" filter="barn(outVertical)">
                                      <p:cBhvr>
                                        <p:cTn id="11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8" grpId="0"/>
      <p:bldP spid="105" grpId="0" animBg="1"/>
      <p:bldP spid="24590" grpId="0"/>
      <p:bldP spid="24592" grpId="0" animBg="1"/>
      <p:bldP spid="78876" grpId="0"/>
      <p:bldP spid="3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iếu cần vương.mp4" descr="chiếu cần vương.mp4">
            <a:hlinkClick r:id="" action="ppaction://media"/>
            <a:extLst>
              <a:ext uri="{FF2B5EF4-FFF2-40B4-BE49-F238E27FC236}">
                <a16:creationId xmlns:a16="http://schemas.microsoft.com/office/drawing/2014/main" id="{DABB065D-1E75-A649-B622-67857EFF27B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4589" y="-126331"/>
            <a:ext cx="12416589" cy="6984331"/>
          </a:xfrm>
          <a:prstGeom prst="rect">
            <a:avLst/>
          </a:prstGeom>
        </p:spPr>
      </p:pic>
    </p:spTree>
    <p:extLst>
      <p:ext uri="{BB962C8B-B14F-4D97-AF65-F5344CB8AC3E}">
        <p14:creationId xmlns:p14="http://schemas.microsoft.com/office/powerpoint/2010/main" val="2092606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5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pic>
        <p:nvPicPr>
          <p:cNvPr id="14" name="Picture 2" descr="Dam_cuoi_vua_HamNghi">
            <a:extLst>
              <a:ext uri="{FF2B5EF4-FFF2-40B4-BE49-F238E27FC236}">
                <a16:creationId xmlns:a16="http://schemas.microsoft.com/office/drawing/2014/main" id="{FA1F4773-6B62-C94C-8F36-E33BF8BB43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49508"/>
            <a:ext cx="4495800" cy="5396459"/>
          </a:xfrm>
          <a:prstGeom prst="rect">
            <a:avLst/>
          </a:prstGeom>
          <a:solidFill>
            <a:srgbClr val="33CCCC"/>
          </a:solidFill>
          <a:ln w="76200">
            <a:solidFill>
              <a:srgbClr val="33CCCC"/>
            </a:solidFill>
            <a:miter lim="800000"/>
            <a:headEnd/>
            <a:tailEnd/>
          </a:ln>
        </p:spPr>
      </p:pic>
      <p:pic>
        <p:nvPicPr>
          <p:cNvPr id="15" name="Picture 3" descr="Lang_mo_vua_Ham-Nghi">
            <a:extLst>
              <a:ext uri="{FF2B5EF4-FFF2-40B4-BE49-F238E27FC236}">
                <a16:creationId xmlns:a16="http://schemas.microsoft.com/office/drawing/2014/main" id="{86733792-BF75-A241-9485-EA38BF38DE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5754" y="749508"/>
            <a:ext cx="4191000" cy="5396459"/>
          </a:xfrm>
          <a:prstGeom prst="rect">
            <a:avLst/>
          </a:prstGeom>
          <a:noFill/>
          <a:ln w="76200">
            <a:solidFill>
              <a:srgbClr val="FFCC00"/>
            </a:solidFill>
            <a:miter lim="800000"/>
            <a:headEnd/>
            <a:tailEnd/>
          </a:ln>
          <a:extLst>
            <a:ext uri="{909E8E84-426E-40DD-AFC4-6F175D3DCCD1}">
              <a14:hiddenFill xmlns:a14="http://schemas.microsoft.com/office/drawing/2010/main">
                <a:solidFill>
                  <a:srgbClr val="FFFFFF"/>
                </a:solidFill>
              </a14:hiddenFill>
            </a:ext>
          </a:extLst>
        </p:spPr>
      </p:pic>
      <p:pic>
        <p:nvPicPr>
          <p:cNvPr id="59394" name="Picture 2" descr="Giải mật&amp;#39; những tồn nghi triều Nguyễn: Triều chính rối ren, vua Hàm Nghi  lên ngôi">
            <a:extLst>
              <a:ext uri="{FF2B5EF4-FFF2-40B4-BE49-F238E27FC236}">
                <a16:creationId xmlns:a16="http://schemas.microsoft.com/office/drawing/2014/main" id="{C1465B3F-D756-5E43-B396-F153A98B777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340" r="20074"/>
          <a:stretch/>
        </p:blipFill>
        <p:spPr bwMode="auto">
          <a:xfrm>
            <a:off x="8826708" y="629586"/>
            <a:ext cx="3365292" cy="551638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par>
                                <p:cTn id="11" presetID="3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1000" fill="hold"/>
                                        <p:tgtEl>
                                          <p:spTgt spid="15"/>
                                        </p:tgtEl>
                                        <p:attrNameLst>
                                          <p:attrName>ppt_w</p:attrName>
                                        </p:attrNameLst>
                                      </p:cBhvr>
                                      <p:tavLst>
                                        <p:tav tm="0">
                                          <p:val>
                                            <p:fltVal val="0"/>
                                          </p:val>
                                        </p:tav>
                                        <p:tav tm="100000">
                                          <p:val>
                                            <p:strVal val="#ppt_w"/>
                                          </p:val>
                                        </p:tav>
                                      </p:tavLst>
                                    </p:anim>
                                    <p:anim calcmode="lin" valueType="num">
                                      <p:cBhvr>
                                        <p:cTn id="14" dur="1000" fill="hold"/>
                                        <p:tgtEl>
                                          <p:spTgt spid="15"/>
                                        </p:tgtEl>
                                        <p:attrNameLst>
                                          <p:attrName>ppt_h</p:attrName>
                                        </p:attrNameLst>
                                      </p:cBhvr>
                                      <p:tavLst>
                                        <p:tav tm="0">
                                          <p:val>
                                            <p:fltVal val="0"/>
                                          </p:val>
                                        </p:tav>
                                        <p:tav tm="100000">
                                          <p:val>
                                            <p:strVal val="#ppt_h"/>
                                          </p:val>
                                        </p:tav>
                                      </p:tavLst>
                                    </p:anim>
                                    <p:anim calcmode="lin" valueType="num">
                                      <p:cBhvr>
                                        <p:cTn id="15" dur="1000" fill="hold"/>
                                        <p:tgtEl>
                                          <p:spTgt spid="15"/>
                                        </p:tgtEl>
                                        <p:attrNameLst>
                                          <p:attrName>style.rotation</p:attrName>
                                        </p:attrNameLst>
                                      </p:cBhvr>
                                      <p:tavLst>
                                        <p:tav tm="0">
                                          <p:val>
                                            <p:fltVal val="90"/>
                                          </p:val>
                                        </p:tav>
                                        <p:tav tm="100000">
                                          <p:val>
                                            <p:fltVal val="0"/>
                                          </p:val>
                                        </p:tav>
                                      </p:tavLst>
                                    </p:anim>
                                    <p:animEffect transition="in" filter="fade">
                                      <p:cBhvr>
                                        <p:cTn id="16" dur="1000"/>
                                        <p:tgtEl>
                                          <p:spTgt spid="15"/>
                                        </p:tgtEl>
                                      </p:cBhvr>
                                    </p:animEffect>
                                  </p:childTnLst>
                                </p:cTn>
                              </p:par>
                              <p:par>
                                <p:cTn id="17" presetID="31" presetClass="entr" presetSubtype="0" fill="hold" nodeType="withEffect">
                                  <p:stCondLst>
                                    <p:cond delay="0"/>
                                  </p:stCondLst>
                                  <p:childTnLst>
                                    <p:set>
                                      <p:cBhvr>
                                        <p:cTn id="18" dur="1" fill="hold">
                                          <p:stCondLst>
                                            <p:cond delay="0"/>
                                          </p:stCondLst>
                                        </p:cTn>
                                        <p:tgtEl>
                                          <p:spTgt spid="59394"/>
                                        </p:tgtEl>
                                        <p:attrNameLst>
                                          <p:attrName>style.visibility</p:attrName>
                                        </p:attrNameLst>
                                      </p:cBhvr>
                                      <p:to>
                                        <p:strVal val="visible"/>
                                      </p:to>
                                    </p:set>
                                    <p:anim calcmode="lin" valueType="num">
                                      <p:cBhvr>
                                        <p:cTn id="19" dur="1000" fill="hold"/>
                                        <p:tgtEl>
                                          <p:spTgt spid="59394"/>
                                        </p:tgtEl>
                                        <p:attrNameLst>
                                          <p:attrName>ppt_w</p:attrName>
                                        </p:attrNameLst>
                                      </p:cBhvr>
                                      <p:tavLst>
                                        <p:tav tm="0">
                                          <p:val>
                                            <p:fltVal val="0"/>
                                          </p:val>
                                        </p:tav>
                                        <p:tav tm="100000">
                                          <p:val>
                                            <p:strVal val="#ppt_w"/>
                                          </p:val>
                                        </p:tav>
                                      </p:tavLst>
                                    </p:anim>
                                    <p:anim calcmode="lin" valueType="num">
                                      <p:cBhvr>
                                        <p:cTn id="20" dur="1000" fill="hold"/>
                                        <p:tgtEl>
                                          <p:spTgt spid="59394"/>
                                        </p:tgtEl>
                                        <p:attrNameLst>
                                          <p:attrName>ppt_h</p:attrName>
                                        </p:attrNameLst>
                                      </p:cBhvr>
                                      <p:tavLst>
                                        <p:tav tm="0">
                                          <p:val>
                                            <p:fltVal val="0"/>
                                          </p:val>
                                        </p:tav>
                                        <p:tav tm="100000">
                                          <p:val>
                                            <p:strVal val="#ppt_h"/>
                                          </p:val>
                                        </p:tav>
                                      </p:tavLst>
                                    </p:anim>
                                    <p:anim calcmode="lin" valueType="num">
                                      <p:cBhvr>
                                        <p:cTn id="21" dur="1000" fill="hold"/>
                                        <p:tgtEl>
                                          <p:spTgt spid="59394"/>
                                        </p:tgtEl>
                                        <p:attrNameLst>
                                          <p:attrName>style.rotation</p:attrName>
                                        </p:attrNameLst>
                                      </p:cBhvr>
                                      <p:tavLst>
                                        <p:tav tm="0">
                                          <p:val>
                                            <p:fltVal val="90"/>
                                          </p:val>
                                        </p:tav>
                                        <p:tav tm="100000">
                                          <p:val>
                                            <p:fltVal val="0"/>
                                          </p:val>
                                        </p:tav>
                                      </p:tavLst>
                                    </p:anim>
                                    <p:animEffect transition="in" filter="fade">
                                      <p:cBhvr>
                                        <p:cTn id="22" dur="1000"/>
                                        <p:tgtEl>
                                          <p:spTgt spid="59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3">
            <a:extLst>
              <a:ext uri="{FF2B5EF4-FFF2-40B4-BE49-F238E27FC236}">
                <a16:creationId xmlns:a16="http://schemas.microsoft.com/office/drawing/2014/main" id="{D475993E-C150-504B-BAC6-593AA3E5C0CC}"/>
              </a:ext>
            </a:extLst>
          </p:cNvPr>
          <p:cNvSpPr txBox="1">
            <a:spLocks noChangeArrowheads="1"/>
          </p:cNvSpPr>
          <p:nvPr/>
        </p:nvSpPr>
        <p:spPr bwMode="auto">
          <a:xfrm>
            <a:off x="8081282" y="6447737"/>
            <a:ext cx="160019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en-US" altLang="en-US" sz="2000" b="1" dirty="0" err="1">
                <a:solidFill>
                  <a:schemeClr val="tx2"/>
                </a:solidFill>
                <a:latin typeface="Times New Roman" panose="02020603050405020304" pitchFamily="18" charset="0"/>
                <a:cs typeface="Times New Roman" panose="02020603050405020304" pitchFamily="18" charset="0"/>
              </a:rPr>
              <a:t>Thời</a:t>
            </a:r>
            <a:r>
              <a:rPr lang="en-US" altLang="en-US" sz="2000" b="1" dirty="0">
                <a:solidFill>
                  <a:schemeClr val="tx2"/>
                </a:solidFill>
                <a:latin typeface="Times New Roman" panose="02020603050405020304" pitchFamily="18" charset="0"/>
                <a:cs typeface="Times New Roman" panose="02020603050405020304" pitchFamily="18" charset="0"/>
              </a:rPr>
              <a:t> </a:t>
            </a:r>
            <a:r>
              <a:rPr lang="en-US" altLang="en-US" sz="2000" b="1" dirty="0" err="1">
                <a:solidFill>
                  <a:schemeClr val="tx2"/>
                </a:solidFill>
                <a:latin typeface="Times New Roman" panose="02020603050405020304" pitchFamily="18" charset="0"/>
                <a:cs typeface="Times New Roman" panose="02020603050405020304" pitchFamily="18" charset="0"/>
              </a:rPr>
              <a:t>gian</a:t>
            </a:r>
            <a:endParaRPr lang="en-US" altLang="en-US" sz="2000" b="1" dirty="0">
              <a:solidFill>
                <a:schemeClr val="tx2"/>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A7217FB1-0CBC-024E-8D08-0C1FD249ED9F}"/>
              </a:ext>
            </a:extLst>
          </p:cNvPr>
          <p:cNvSpPr>
            <a:spLocks noChangeArrowheads="1"/>
          </p:cNvSpPr>
          <p:nvPr/>
        </p:nvSpPr>
        <p:spPr bwMode="auto">
          <a:xfrm>
            <a:off x="5446712" y="4490804"/>
            <a:ext cx="685800" cy="1905000"/>
          </a:xfrm>
          <a:prstGeom prst="rect">
            <a:avLst/>
          </a:prstGeom>
          <a:solidFill>
            <a:srgbClr val="FF9933"/>
          </a:solidFill>
          <a:ln w="25400" algn="ctr">
            <a:solidFill>
              <a:srgbClr val="B0761F"/>
            </a:solidFill>
            <a:miter lim="800000"/>
            <a:headEnd/>
            <a:tailEnd/>
          </a:ln>
        </p:spPr>
        <p:txBody>
          <a:bodyPr anchor="ctr"/>
          <a:lstStyle/>
          <a:p>
            <a:pPr algn="ctr" eaLnBrk="1" hangingPunct="1">
              <a:defRPr/>
            </a:pPr>
            <a:endParaRPr lang="en-US">
              <a:solidFill>
                <a:schemeClr val="lt1"/>
              </a:solidFill>
              <a:latin typeface="+mn-lt"/>
              <a:cs typeface="+mn-cs"/>
            </a:endParaRPr>
          </a:p>
        </p:txBody>
      </p:sp>
      <p:sp>
        <p:nvSpPr>
          <p:cNvPr id="4" name="Rectangle 3">
            <a:extLst>
              <a:ext uri="{FF2B5EF4-FFF2-40B4-BE49-F238E27FC236}">
                <a16:creationId xmlns:a16="http://schemas.microsoft.com/office/drawing/2014/main" id="{9ED2C0A9-7AD0-2849-9EE1-1B4E4F70772C}"/>
              </a:ext>
            </a:extLst>
          </p:cNvPr>
          <p:cNvSpPr>
            <a:spLocks noChangeArrowheads="1"/>
          </p:cNvSpPr>
          <p:nvPr/>
        </p:nvSpPr>
        <p:spPr bwMode="auto">
          <a:xfrm>
            <a:off x="7069137" y="5041667"/>
            <a:ext cx="628650" cy="1354137"/>
          </a:xfrm>
          <a:prstGeom prst="rect">
            <a:avLst/>
          </a:prstGeom>
          <a:solidFill>
            <a:schemeClr val="bg1"/>
          </a:solidFill>
          <a:ln w="25400" algn="ctr">
            <a:solidFill>
              <a:srgbClr val="B0761F"/>
            </a:solidFill>
            <a:miter lim="800000"/>
            <a:headEnd/>
            <a:tailEnd/>
          </a:ln>
        </p:spPr>
        <p:txBody>
          <a:bodyPr anchor="ctr"/>
          <a:lstStyle/>
          <a:p>
            <a:pPr algn="ctr" eaLnBrk="1" hangingPunct="1">
              <a:defRPr/>
            </a:pPr>
            <a:endParaRPr lang="en-US">
              <a:solidFill>
                <a:schemeClr val="lt1"/>
              </a:solidFill>
              <a:latin typeface="+mn-lt"/>
              <a:cs typeface="+mn-cs"/>
            </a:endParaRPr>
          </a:p>
        </p:txBody>
      </p:sp>
      <p:cxnSp>
        <p:nvCxnSpPr>
          <p:cNvPr id="5" name="Straight Arrow Connector 8">
            <a:extLst>
              <a:ext uri="{FF2B5EF4-FFF2-40B4-BE49-F238E27FC236}">
                <a16:creationId xmlns:a16="http://schemas.microsoft.com/office/drawing/2014/main" id="{8E656091-AE3E-3841-872A-88879063CE18}"/>
              </a:ext>
            </a:extLst>
          </p:cNvPr>
          <p:cNvCxnSpPr>
            <a:cxnSpLocks noChangeShapeType="1"/>
          </p:cNvCxnSpPr>
          <p:nvPr/>
        </p:nvCxnSpPr>
        <p:spPr bwMode="auto">
          <a:xfrm flipV="1">
            <a:off x="1587" y="6395804"/>
            <a:ext cx="8686800" cy="76200"/>
          </a:xfrm>
          <a:prstGeom prst="straightConnector1">
            <a:avLst/>
          </a:prstGeom>
          <a:noFill/>
          <a:ln w="38100" algn="ctr">
            <a:solidFill>
              <a:srgbClr val="C00000"/>
            </a:solidFill>
            <a:round/>
            <a:headEnd/>
            <a:tailEnd type="arrow" w="med" len="med"/>
          </a:ln>
          <a:extLst>
            <a:ext uri="{909E8E84-426E-40DD-AFC4-6F175D3DCCD1}">
              <a14:hiddenFill xmlns:a14="http://schemas.microsoft.com/office/drawing/2010/main">
                <a:noFill/>
              </a14:hiddenFill>
            </a:ext>
          </a:extLst>
        </p:spPr>
      </p:cxnSp>
      <p:sp>
        <p:nvSpPr>
          <p:cNvPr id="6" name="TextBox 28">
            <a:extLst>
              <a:ext uri="{FF2B5EF4-FFF2-40B4-BE49-F238E27FC236}">
                <a16:creationId xmlns:a16="http://schemas.microsoft.com/office/drawing/2014/main" id="{56C672C2-D0D8-3B4A-8282-ECF65151F408}"/>
              </a:ext>
            </a:extLst>
          </p:cNvPr>
          <p:cNvSpPr txBox="1">
            <a:spLocks noChangeArrowheads="1"/>
          </p:cNvSpPr>
          <p:nvPr/>
        </p:nvSpPr>
        <p:spPr bwMode="auto">
          <a:xfrm>
            <a:off x="75694" y="6461125"/>
            <a:ext cx="1676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000" b="1" dirty="0">
                <a:latin typeface="Times New Roman" panose="02020603050405020304" pitchFamily="18" charset="0"/>
                <a:cs typeface="Times New Roman" panose="02020603050405020304" pitchFamily="18" charset="0"/>
              </a:rPr>
              <a:t>1/9/1858</a:t>
            </a:r>
          </a:p>
        </p:txBody>
      </p:sp>
      <p:sp>
        <p:nvSpPr>
          <p:cNvPr id="7" name="TextBox 29">
            <a:extLst>
              <a:ext uri="{FF2B5EF4-FFF2-40B4-BE49-F238E27FC236}">
                <a16:creationId xmlns:a16="http://schemas.microsoft.com/office/drawing/2014/main" id="{2E74F33A-6673-B940-B26C-485B31842B3A}"/>
              </a:ext>
            </a:extLst>
          </p:cNvPr>
          <p:cNvSpPr txBox="1">
            <a:spLocks noChangeArrowheads="1"/>
          </p:cNvSpPr>
          <p:nvPr/>
        </p:nvSpPr>
        <p:spPr bwMode="auto">
          <a:xfrm>
            <a:off x="1795462" y="6461125"/>
            <a:ext cx="1600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000" b="1" dirty="0">
                <a:latin typeface="Times New Roman" panose="02020603050405020304" pitchFamily="18" charset="0"/>
                <a:cs typeface="Times New Roman" panose="02020603050405020304" pitchFamily="18" charset="0"/>
              </a:rPr>
              <a:t>17/2/1859</a:t>
            </a:r>
          </a:p>
        </p:txBody>
      </p:sp>
      <p:sp>
        <p:nvSpPr>
          <p:cNvPr id="8" name="TextBox 30">
            <a:extLst>
              <a:ext uri="{FF2B5EF4-FFF2-40B4-BE49-F238E27FC236}">
                <a16:creationId xmlns:a16="http://schemas.microsoft.com/office/drawing/2014/main" id="{7A064F75-DE3E-1D4E-B344-446B9C02ED0A}"/>
              </a:ext>
            </a:extLst>
          </p:cNvPr>
          <p:cNvSpPr txBox="1">
            <a:spLocks noChangeArrowheads="1"/>
          </p:cNvSpPr>
          <p:nvPr/>
        </p:nvSpPr>
        <p:spPr bwMode="auto">
          <a:xfrm>
            <a:off x="3258458" y="6457890"/>
            <a:ext cx="23749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000" b="1" dirty="0">
                <a:latin typeface="Times New Roman" panose="02020603050405020304" pitchFamily="18" charset="0"/>
                <a:cs typeface="Times New Roman" panose="02020603050405020304" pitchFamily="18" charset="0"/>
              </a:rPr>
              <a:t>23/2/1861,20/6/1867</a:t>
            </a:r>
          </a:p>
        </p:txBody>
      </p:sp>
      <p:sp>
        <p:nvSpPr>
          <p:cNvPr id="9" name="TextBox 31">
            <a:extLst>
              <a:ext uri="{FF2B5EF4-FFF2-40B4-BE49-F238E27FC236}">
                <a16:creationId xmlns:a16="http://schemas.microsoft.com/office/drawing/2014/main" id="{860D9105-B6AF-6D44-80E5-8DA137869B64}"/>
              </a:ext>
            </a:extLst>
          </p:cNvPr>
          <p:cNvSpPr txBox="1">
            <a:spLocks noChangeArrowheads="1"/>
          </p:cNvSpPr>
          <p:nvPr/>
        </p:nvSpPr>
        <p:spPr bwMode="auto">
          <a:xfrm>
            <a:off x="5363370" y="6461125"/>
            <a:ext cx="1600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000" b="1" dirty="0">
                <a:latin typeface="Times New Roman" panose="02020603050405020304" pitchFamily="18" charset="0"/>
                <a:cs typeface="Times New Roman" panose="02020603050405020304" pitchFamily="18" charset="0"/>
              </a:rPr>
              <a:t>20/11/1873</a:t>
            </a:r>
          </a:p>
        </p:txBody>
      </p:sp>
      <p:sp>
        <p:nvSpPr>
          <p:cNvPr id="10" name="TextBox 32">
            <a:extLst>
              <a:ext uri="{FF2B5EF4-FFF2-40B4-BE49-F238E27FC236}">
                <a16:creationId xmlns:a16="http://schemas.microsoft.com/office/drawing/2014/main" id="{470A9594-DBD9-5F47-8FBA-56C8F82F9E41}"/>
              </a:ext>
            </a:extLst>
          </p:cNvPr>
          <p:cNvSpPr txBox="1">
            <a:spLocks noChangeArrowheads="1"/>
          </p:cNvSpPr>
          <p:nvPr/>
        </p:nvSpPr>
        <p:spPr bwMode="auto">
          <a:xfrm>
            <a:off x="7100094" y="6461125"/>
            <a:ext cx="1219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000" b="1" dirty="0">
                <a:latin typeface="Times New Roman" panose="02020603050405020304" pitchFamily="18" charset="0"/>
                <a:cs typeface="Times New Roman" panose="02020603050405020304" pitchFamily="18" charset="0"/>
              </a:rPr>
              <a:t>25/4/1883</a:t>
            </a:r>
          </a:p>
        </p:txBody>
      </p:sp>
      <p:sp>
        <p:nvSpPr>
          <p:cNvPr id="11" name="Rectangle 10">
            <a:extLst>
              <a:ext uri="{FF2B5EF4-FFF2-40B4-BE49-F238E27FC236}">
                <a16:creationId xmlns:a16="http://schemas.microsoft.com/office/drawing/2014/main" id="{1D109D32-47DC-7147-A41F-98E8EEA1E067}"/>
              </a:ext>
            </a:extLst>
          </p:cNvPr>
          <p:cNvSpPr>
            <a:spLocks noChangeArrowheads="1"/>
          </p:cNvSpPr>
          <p:nvPr/>
        </p:nvSpPr>
        <p:spPr bwMode="auto">
          <a:xfrm>
            <a:off x="192087" y="3043004"/>
            <a:ext cx="755650" cy="3394075"/>
          </a:xfrm>
          <a:prstGeom prst="rect">
            <a:avLst/>
          </a:prstGeom>
          <a:solidFill>
            <a:srgbClr val="FF9933"/>
          </a:solidFill>
          <a:ln w="25400" algn="ctr">
            <a:solidFill>
              <a:srgbClr val="B0761F"/>
            </a:solidFill>
            <a:miter lim="800000"/>
            <a:headEnd/>
            <a:tailEnd/>
          </a:ln>
        </p:spPr>
        <p:txBody>
          <a:bodyPr anchor="ctr"/>
          <a:lstStyle/>
          <a:p>
            <a:pPr algn="ctr" eaLnBrk="1" hangingPunct="1">
              <a:defRPr/>
            </a:pPr>
            <a:endParaRPr lang="en-US">
              <a:solidFill>
                <a:schemeClr val="lt1"/>
              </a:solidFill>
              <a:latin typeface="+mn-lt"/>
              <a:cs typeface="+mn-cs"/>
            </a:endParaRPr>
          </a:p>
        </p:txBody>
      </p:sp>
      <p:sp>
        <p:nvSpPr>
          <p:cNvPr id="12" name="Rectangle 11">
            <a:extLst>
              <a:ext uri="{FF2B5EF4-FFF2-40B4-BE49-F238E27FC236}">
                <a16:creationId xmlns:a16="http://schemas.microsoft.com/office/drawing/2014/main" id="{E15C6AB6-0CA6-DE40-8C80-FBF3F02817D2}"/>
              </a:ext>
            </a:extLst>
          </p:cNvPr>
          <p:cNvSpPr>
            <a:spLocks noChangeArrowheads="1"/>
          </p:cNvSpPr>
          <p:nvPr/>
        </p:nvSpPr>
        <p:spPr bwMode="auto">
          <a:xfrm>
            <a:off x="1963737" y="3281129"/>
            <a:ext cx="784225" cy="3157538"/>
          </a:xfrm>
          <a:prstGeom prst="rect">
            <a:avLst/>
          </a:prstGeom>
          <a:solidFill>
            <a:srgbClr val="FF9933"/>
          </a:solidFill>
          <a:ln w="25400" algn="ctr">
            <a:solidFill>
              <a:srgbClr val="B0761F"/>
            </a:solidFill>
            <a:miter lim="800000"/>
            <a:headEnd/>
            <a:tailEnd/>
          </a:ln>
        </p:spPr>
        <p:txBody>
          <a:bodyPr anchor="ctr"/>
          <a:lstStyle/>
          <a:p>
            <a:pPr algn="ctr" eaLnBrk="1" hangingPunct="1">
              <a:defRPr/>
            </a:pPr>
            <a:endParaRPr lang="en-US">
              <a:solidFill>
                <a:schemeClr val="lt1"/>
              </a:solidFill>
              <a:latin typeface="+mn-lt"/>
              <a:cs typeface="+mn-cs"/>
            </a:endParaRPr>
          </a:p>
        </p:txBody>
      </p:sp>
      <p:sp>
        <p:nvSpPr>
          <p:cNvPr id="13" name="Rectangle 12">
            <a:extLst>
              <a:ext uri="{FF2B5EF4-FFF2-40B4-BE49-F238E27FC236}">
                <a16:creationId xmlns:a16="http://schemas.microsoft.com/office/drawing/2014/main" id="{FFB0E024-324C-724A-8309-E5BAB9A65C32}"/>
              </a:ext>
            </a:extLst>
          </p:cNvPr>
          <p:cNvSpPr>
            <a:spLocks noChangeArrowheads="1"/>
          </p:cNvSpPr>
          <p:nvPr/>
        </p:nvSpPr>
        <p:spPr bwMode="auto">
          <a:xfrm>
            <a:off x="3659187" y="3728804"/>
            <a:ext cx="744538" cy="2667000"/>
          </a:xfrm>
          <a:prstGeom prst="rect">
            <a:avLst/>
          </a:prstGeom>
          <a:solidFill>
            <a:srgbClr val="FF9933"/>
          </a:solidFill>
          <a:ln w="25400" algn="ctr">
            <a:solidFill>
              <a:srgbClr val="B0761F"/>
            </a:solidFill>
            <a:miter lim="800000"/>
            <a:headEnd/>
            <a:tailEnd/>
          </a:ln>
        </p:spPr>
        <p:txBody>
          <a:bodyPr anchor="ctr"/>
          <a:lstStyle/>
          <a:p>
            <a:pPr algn="ctr" eaLnBrk="1" hangingPunct="1">
              <a:defRPr/>
            </a:pPr>
            <a:endParaRPr lang="en-US">
              <a:solidFill>
                <a:schemeClr val="lt1"/>
              </a:solidFill>
              <a:latin typeface="+mn-lt"/>
              <a:cs typeface="+mn-cs"/>
            </a:endParaRPr>
          </a:p>
        </p:txBody>
      </p:sp>
      <p:sp>
        <p:nvSpPr>
          <p:cNvPr id="14" name="TextBox 34">
            <a:extLst>
              <a:ext uri="{FF2B5EF4-FFF2-40B4-BE49-F238E27FC236}">
                <a16:creationId xmlns:a16="http://schemas.microsoft.com/office/drawing/2014/main" id="{691A10A5-9EAD-C349-9A9A-AB8467B3354E}"/>
              </a:ext>
            </a:extLst>
          </p:cNvPr>
          <p:cNvSpPr txBox="1">
            <a:spLocks noChangeArrowheads="1"/>
          </p:cNvSpPr>
          <p:nvPr/>
        </p:nvSpPr>
        <p:spPr bwMode="auto">
          <a:xfrm>
            <a:off x="24209" y="2366729"/>
            <a:ext cx="838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b="1" dirty="0" err="1">
                <a:solidFill>
                  <a:srgbClr val="FF0000"/>
                </a:solidFill>
                <a:latin typeface="Times New Roman" panose="02020603050405020304" pitchFamily="18" charset="0"/>
                <a:cs typeface="Times New Roman" panose="02020603050405020304" pitchFamily="18" charset="0"/>
              </a:rPr>
              <a:t>Triều</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đình</a:t>
            </a:r>
            <a:endParaRPr lang="en-US" altLang="en-US" b="1" dirty="0">
              <a:solidFill>
                <a:srgbClr val="FF0000"/>
              </a:solidFill>
              <a:latin typeface="Times New Roman" panose="02020603050405020304" pitchFamily="18" charset="0"/>
              <a:cs typeface="Times New Roman" panose="02020603050405020304" pitchFamily="18" charset="0"/>
            </a:endParaRPr>
          </a:p>
        </p:txBody>
      </p:sp>
      <p:sp>
        <p:nvSpPr>
          <p:cNvPr id="15" name="TextBox 36">
            <a:extLst>
              <a:ext uri="{FF2B5EF4-FFF2-40B4-BE49-F238E27FC236}">
                <a16:creationId xmlns:a16="http://schemas.microsoft.com/office/drawing/2014/main" id="{82ED9859-77CB-F343-8652-12691CCD98C4}"/>
              </a:ext>
            </a:extLst>
          </p:cNvPr>
          <p:cNvSpPr txBox="1">
            <a:spLocks noChangeArrowheads="1"/>
          </p:cNvSpPr>
          <p:nvPr/>
        </p:nvSpPr>
        <p:spPr bwMode="auto">
          <a:xfrm>
            <a:off x="802481" y="2517187"/>
            <a:ext cx="1143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b="1" dirty="0" err="1">
                <a:latin typeface="Times New Roman" panose="02020603050405020304" pitchFamily="18" charset="0"/>
                <a:cs typeface="Times New Roman" panose="02020603050405020304" pitchFamily="18" charset="0"/>
              </a:rPr>
              <a:t>Nhân</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dân</a:t>
            </a:r>
            <a:endParaRPr lang="en-US" altLang="en-US" sz="1800" b="1" dirty="0">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FF1A7900-058D-4149-A63E-3AC9C2310734}"/>
              </a:ext>
            </a:extLst>
          </p:cNvPr>
          <p:cNvSpPr>
            <a:spLocks noChangeArrowheads="1"/>
          </p:cNvSpPr>
          <p:nvPr/>
        </p:nvSpPr>
        <p:spPr bwMode="auto">
          <a:xfrm>
            <a:off x="4411662" y="1976204"/>
            <a:ext cx="712788" cy="4419600"/>
          </a:xfrm>
          <a:prstGeom prst="rect">
            <a:avLst/>
          </a:prstGeom>
          <a:solidFill>
            <a:srgbClr val="FFFF66"/>
          </a:solidFill>
          <a:ln w="25400" algn="ctr">
            <a:solidFill>
              <a:srgbClr val="B0761F"/>
            </a:solidFill>
            <a:miter lim="800000"/>
            <a:headEnd/>
            <a:tailEnd/>
          </a:ln>
        </p:spPr>
        <p:txBody>
          <a:bodyPr anchor="ctr"/>
          <a:lstStyle/>
          <a:p>
            <a:pPr algn="ctr" eaLnBrk="1" hangingPunct="1">
              <a:defRPr/>
            </a:pPr>
            <a:endParaRPr lang="en-US">
              <a:solidFill>
                <a:schemeClr val="lt1"/>
              </a:solidFill>
              <a:latin typeface="+mn-lt"/>
              <a:cs typeface="+mn-cs"/>
            </a:endParaRPr>
          </a:p>
        </p:txBody>
      </p:sp>
      <p:sp>
        <p:nvSpPr>
          <p:cNvPr id="17" name="Rectangle 16">
            <a:extLst>
              <a:ext uri="{FF2B5EF4-FFF2-40B4-BE49-F238E27FC236}">
                <a16:creationId xmlns:a16="http://schemas.microsoft.com/office/drawing/2014/main" id="{DE5EBAD4-E556-424E-B27E-127322EA3CC8}"/>
              </a:ext>
            </a:extLst>
          </p:cNvPr>
          <p:cNvSpPr>
            <a:spLocks noChangeArrowheads="1"/>
          </p:cNvSpPr>
          <p:nvPr/>
        </p:nvSpPr>
        <p:spPr bwMode="auto">
          <a:xfrm>
            <a:off x="6161087" y="1519004"/>
            <a:ext cx="692150" cy="4876800"/>
          </a:xfrm>
          <a:prstGeom prst="rect">
            <a:avLst/>
          </a:prstGeom>
          <a:solidFill>
            <a:srgbClr val="FFFF66"/>
          </a:solidFill>
          <a:ln w="25400" algn="ctr">
            <a:solidFill>
              <a:srgbClr val="B0761F"/>
            </a:solidFill>
            <a:miter lim="800000"/>
            <a:headEnd/>
            <a:tailEnd/>
          </a:ln>
        </p:spPr>
        <p:txBody>
          <a:bodyPr anchor="ctr"/>
          <a:lstStyle/>
          <a:p>
            <a:pPr algn="ctr" eaLnBrk="1" hangingPunct="1">
              <a:defRPr/>
            </a:pPr>
            <a:endParaRPr lang="en-US">
              <a:solidFill>
                <a:schemeClr val="lt1"/>
              </a:solidFill>
              <a:latin typeface="+mn-lt"/>
              <a:cs typeface="+mn-cs"/>
            </a:endParaRPr>
          </a:p>
        </p:txBody>
      </p:sp>
      <p:sp>
        <p:nvSpPr>
          <p:cNvPr id="18" name="Rectangle 17">
            <a:extLst>
              <a:ext uri="{FF2B5EF4-FFF2-40B4-BE49-F238E27FC236}">
                <a16:creationId xmlns:a16="http://schemas.microsoft.com/office/drawing/2014/main" id="{225B24B0-FD65-5745-8C6F-386FE5D3162C}"/>
              </a:ext>
            </a:extLst>
          </p:cNvPr>
          <p:cNvSpPr>
            <a:spLocks noChangeArrowheads="1"/>
          </p:cNvSpPr>
          <p:nvPr/>
        </p:nvSpPr>
        <p:spPr bwMode="auto">
          <a:xfrm>
            <a:off x="7716837" y="833204"/>
            <a:ext cx="720725" cy="5562600"/>
          </a:xfrm>
          <a:prstGeom prst="rect">
            <a:avLst/>
          </a:prstGeom>
          <a:solidFill>
            <a:srgbClr val="FFFF66"/>
          </a:solidFill>
          <a:ln w="25400" algn="ctr">
            <a:solidFill>
              <a:srgbClr val="B0761F"/>
            </a:solidFill>
            <a:miter lim="800000"/>
            <a:headEnd/>
            <a:tailEnd/>
          </a:ln>
        </p:spPr>
        <p:txBody>
          <a:bodyPr anchor="ctr"/>
          <a:lstStyle/>
          <a:p>
            <a:pPr algn="ctr" eaLnBrk="1" hangingPunct="1">
              <a:defRPr/>
            </a:pPr>
            <a:endParaRPr lang="en-US">
              <a:solidFill>
                <a:schemeClr val="lt1"/>
              </a:solidFill>
              <a:latin typeface="+mn-lt"/>
              <a:cs typeface="+mn-cs"/>
            </a:endParaRPr>
          </a:p>
        </p:txBody>
      </p:sp>
      <p:sp>
        <p:nvSpPr>
          <p:cNvPr id="19" name="Rectangle 18">
            <a:extLst>
              <a:ext uri="{FF2B5EF4-FFF2-40B4-BE49-F238E27FC236}">
                <a16:creationId xmlns:a16="http://schemas.microsoft.com/office/drawing/2014/main" id="{C5929F48-6A55-C641-9CE3-ACE7566D9CE0}"/>
              </a:ext>
            </a:extLst>
          </p:cNvPr>
          <p:cNvSpPr>
            <a:spLocks noChangeArrowheads="1"/>
          </p:cNvSpPr>
          <p:nvPr/>
        </p:nvSpPr>
        <p:spPr bwMode="auto">
          <a:xfrm>
            <a:off x="874712" y="3043004"/>
            <a:ext cx="720725" cy="3394075"/>
          </a:xfrm>
          <a:prstGeom prst="rect">
            <a:avLst/>
          </a:prstGeom>
          <a:solidFill>
            <a:srgbClr val="FFFF66"/>
          </a:solidFill>
          <a:ln w="25400" algn="ctr">
            <a:solidFill>
              <a:srgbClr val="B0761F"/>
            </a:solidFill>
            <a:miter lim="800000"/>
            <a:headEnd/>
            <a:tailEnd/>
          </a:ln>
        </p:spPr>
        <p:txBody>
          <a:bodyPr anchor="ctr"/>
          <a:lstStyle/>
          <a:p>
            <a:pPr algn="ctr" eaLnBrk="1" hangingPunct="1">
              <a:defRPr/>
            </a:pPr>
            <a:endParaRPr lang="en-US">
              <a:solidFill>
                <a:schemeClr val="lt1"/>
              </a:solidFill>
              <a:latin typeface="+mn-lt"/>
              <a:cs typeface="+mn-cs"/>
            </a:endParaRPr>
          </a:p>
        </p:txBody>
      </p:sp>
      <p:sp>
        <p:nvSpPr>
          <p:cNvPr id="20" name="Rectangle 19">
            <a:extLst>
              <a:ext uri="{FF2B5EF4-FFF2-40B4-BE49-F238E27FC236}">
                <a16:creationId xmlns:a16="http://schemas.microsoft.com/office/drawing/2014/main" id="{01B54CFB-B778-DD4C-AF9F-F4D0E87508BD}"/>
              </a:ext>
            </a:extLst>
          </p:cNvPr>
          <p:cNvSpPr>
            <a:spLocks noChangeArrowheads="1"/>
          </p:cNvSpPr>
          <p:nvPr/>
        </p:nvSpPr>
        <p:spPr bwMode="auto">
          <a:xfrm>
            <a:off x="2663825" y="2509604"/>
            <a:ext cx="731837" cy="3927475"/>
          </a:xfrm>
          <a:prstGeom prst="rect">
            <a:avLst/>
          </a:prstGeom>
          <a:solidFill>
            <a:srgbClr val="FFFF66"/>
          </a:solidFill>
          <a:ln w="25400" algn="ctr">
            <a:solidFill>
              <a:srgbClr val="B0761F"/>
            </a:solidFill>
            <a:miter lim="800000"/>
            <a:headEnd/>
            <a:tailEnd/>
          </a:ln>
        </p:spPr>
        <p:txBody>
          <a:bodyPr anchor="ctr"/>
          <a:lstStyle/>
          <a:p>
            <a:pPr algn="ctr" eaLnBrk="1" hangingPunct="1">
              <a:defRPr/>
            </a:pPr>
            <a:endParaRPr lang="en-US">
              <a:solidFill>
                <a:schemeClr val="lt1"/>
              </a:solidFill>
              <a:latin typeface="+mn-lt"/>
              <a:cs typeface="+mn-cs"/>
            </a:endParaRPr>
          </a:p>
        </p:txBody>
      </p:sp>
      <p:sp>
        <p:nvSpPr>
          <p:cNvPr id="21" name="TextBox 25">
            <a:extLst>
              <a:ext uri="{FF2B5EF4-FFF2-40B4-BE49-F238E27FC236}">
                <a16:creationId xmlns:a16="http://schemas.microsoft.com/office/drawing/2014/main" id="{0982AC07-8C0D-0F45-835D-3349F699CBDC}"/>
              </a:ext>
            </a:extLst>
          </p:cNvPr>
          <p:cNvSpPr txBox="1">
            <a:spLocks noChangeArrowheads="1"/>
          </p:cNvSpPr>
          <p:nvPr/>
        </p:nvSpPr>
        <p:spPr bwMode="auto">
          <a:xfrm>
            <a:off x="1906587" y="3271604"/>
            <a:ext cx="762000"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b="1">
                <a:latin typeface="Times New Roman" panose="02020603050405020304" pitchFamily="18" charset="0"/>
                <a:cs typeface="Times New Roman" panose="02020603050405020304" pitchFamily="18" charset="0"/>
              </a:rPr>
              <a:t>Xây dựng phòng tuyến Chí Hòa</a:t>
            </a:r>
          </a:p>
        </p:txBody>
      </p:sp>
      <p:sp>
        <p:nvSpPr>
          <p:cNvPr id="22" name="TextBox 26">
            <a:extLst>
              <a:ext uri="{FF2B5EF4-FFF2-40B4-BE49-F238E27FC236}">
                <a16:creationId xmlns:a16="http://schemas.microsoft.com/office/drawing/2014/main" id="{ED4E71CD-F1B1-2D44-AA4A-BA94781C7455}"/>
              </a:ext>
            </a:extLst>
          </p:cNvPr>
          <p:cNvSpPr txBox="1">
            <a:spLocks noChangeArrowheads="1"/>
          </p:cNvSpPr>
          <p:nvPr/>
        </p:nvSpPr>
        <p:spPr bwMode="auto">
          <a:xfrm>
            <a:off x="2668587" y="2585804"/>
            <a:ext cx="800100"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b="1">
                <a:solidFill>
                  <a:srgbClr val="FF0066"/>
                </a:solidFill>
                <a:latin typeface="Times New Roman" panose="02020603050405020304" pitchFamily="18" charset="0"/>
                <a:cs typeface="Times New Roman" panose="02020603050405020304" pitchFamily="18" charset="0"/>
              </a:rPr>
              <a:t>Chủ động kháng chiến, hình thức linh hoạt</a:t>
            </a:r>
          </a:p>
        </p:txBody>
      </p:sp>
      <p:sp>
        <p:nvSpPr>
          <p:cNvPr id="23" name="TextBox 27">
            <a:extLst>
              <a:ext uri="{FF2B5EF4-FFF2-40B4-BE49-F238E27FC236}">
                <a16:creationId xmlns:a16="http://schemas.microsoft.com/office/drawing/2014/main" id="{80514771-5463-1C49-9773-D4C787F19459}"/>
              </a:ext>
            </a:extLst>
          </p:cNvPr>
          <p:cNvSpPr txBox="1">
            <a:spLocks noChangeArrowheads="1"/>
          </p:cNvSpPr>
          <p:nvPr/>
        </p:nvSpPr>
        <p:spPr bwMode="auto">
          <a:xfrm>
            <a:off x="3659187" y="4033604"/>
            <a:ext cx="8890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b="1">
                <a:latin typeface="Times New Roman" panose="02020603050405020304" pitchFamily="18" charset="0"/>
                <a:cs typeface="Times New Roman" panose="02020603050405020304" pitchFamily="18" charset="0"/>
              </a:rPr>
              <a:t>Kí Hiệp ước 1862</a:t>
            </a:r>
          </a:p>
        </p:txBody>
      </p:sp>
      <p:sp>
        <p:nvSpPr>
          <p:cNvPr id="24" name="TextBox 28">
            <a:extLst>
              <a:ext uri="{FF2B5EF4-FFF2-40B4-BE49-F238E27FC236}">
                <a16:creationId xmlns:a16="http://schemas.microsoft.com/office/drawing/2014/main" id="{216D3C62-A133-384F-854B-22C64B4D2E65}"/>
              </a:ext>
            </a:extLst>
          </p:cNvPr>
          <p:cNvSpPr txBox="1">
            <a:spLocks noChangeArrowheads="1"/>
          </p:cNvSpPr>
          <p:nvPr/>
        </p:nvSpPr>
        <p:spPr bwMode="auto">
          <a:xfrm>
            <a:off x="4332287" y="2161942"/>
            <a:ext cx="847725" cy="256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b="1">
                <a:solidFill>
                  <a:srgbClr val="FF0066"/>
                </a:solidFill>
                <a:latin typeface="Times New Roman" panose="02020603050405020304" pitchFamily="18" charset="0"/>
                <a:cs typeface="Times New Roman" panose="02020603050405020304" pitchFamily="18" charset="0"/>
              </a:rPr>
              <a:t>Kháng chiến ở Đông Nam Kì và Tây Nam Kì</a:t>
            </a:r>
          </a:p>
        </p:txBody>
      </p:sp>
      <p:sp>
        <p:nvSpPr>
          <p:cNvPr id="25" name="TextBox 30">
            <a:extLst>
              <a:ext uri="{FF2B5EF4-FFF2-40B4-BE49-F238E27FC236}">
                <a16:creationId xmlns:a16="http://schemas.microsoft.com/office/drawing/2014/main" id="{5CF1E212-B7A8-4349-A5BE-176C7DC2C511}"/>
              </a:ext>
            </a:extLst>
          </p:cNvPr>
          <p:cNvSpPr txBox="1">
            <a:spLocks noChangeArrowheads="1"/>
          </p:cNvSpPr>
          <p:nvPr/>
        </p:nvSpPr>
        <p:spPr bwMode="auto">
          <a:xfrm>
            <a:off x="5564187" y="4490804"/>
            <a:ext cx="712788"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b="1">
                <a:latin typeface="Times New Roman" panose="02020603050405020304" pitchFamily="18" charset="0"/>
                <a:cs typeface="Times New Roman" panose="02020603050405020304" pitchFamily="18" charset="0"/>
              </a:rPr>
              <a:t>Kí Hiệp ước 1873</a:t>
            </a:r>
          </a:p>
        </p:txBody>
      </p:sp>
      <p:sp>
        <p:nvSpPr>
          <p:cNvPr id="26" name="TextBox 31">
            <a:extLst>
              <a:ext uri="{FF2B5EF4-FFF2-40B4-BE49-F238E27FC236}">
                <a16:creationId xmlns:a16="http://schemas.microsoft.com/office/drawing/2014/main" id="{DAD3BEC1-361E-DE40-84BD-72D1A9DFA480}"/>
              </a:ext>
            </a:extLst>
          </p:cNvPr>
          <p:cNvSpPr txBox="1">
            <a:spLocks noChangeArrowheads="1"/>
          </p:cNvSpPr>
          <p:nvPr/>
        </p:nvSpPr>
        <p:spPr bwMode="auto">
          <a:xfrm>
            <a:off x="6132512" y="1801579"/>
            <a:ext cx="822325"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b="1">
                <a:solidFill>
                  <a:srgbClr val="FF0066"/>
                </a:solidFill>
                <a:latin typeface="Times New Roman" panose="02020603050405020304" pitchFamily="18" charset="0"/>
                <a:cs typeface="Times New Roman" panose="02020603050405020304" pitchFamily="18" charset="0"/>
              </a:rPr>
              <a:t>Chiến thắng Cầu Giấy 1873</a:t>
            </a:r>
          </a:p>
        </p:txBody>
      </p:sp>
      <p:sp>
        <p:nvSpPr>
          <p:cNvPr id="27" name="TextBox 32">
            <a:extLst>
              <a:ext uri="{FF2B5EF4-FFF2-40B4-BE49-F238E27FC236}">
                <a16:creationId xmlns:a16="http://schemas.microsoft.com/office/drawing/2014/main" id="{785FB23B-D923-3D4C-B223-D9617CEAF7B0}"/>
              </a:ext>
            </a:extLst>
          </p:cNvPr>
          <p:cNvSpPr txBox="1">
            <a:spLocks noChangeArrowheads="1"/>
          </p:cNvSpPr>
          <p:nvPr/>
        </p:nvSpPr>
        <p:spPr bwMode="auto">
          <a:xfrm>
            <a:off x="6935787" y="4948004"/>
            <a:ext cx="766763" cy="1465263"/>
          </a:xfrm>
          <a:prstGeom prst="rect">
            <a:avLst/>
          </a:prstGeom>
          <a:solidFill>
            <a:srgbClr val="FF99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b="1">
                <a:latin typeface="Times New Roman" panose="02020603050405020304" pitchFamily="18" charset="0"/>
                <a:cs typeface="Times New Roman" panose="02020603050405020304" pitchFamily="18" charset="0"/>
              </a:rPr>
              <a:t>2 Hiệp ước 1883,  1884</a:t>
            </a:r>
          </a:p>
        </p:txBody>
      </p:sp>
      <p:sp>
        <p:nvSpPr>
          <p:cNvPr id="28" name="TextBox 33">
            <a:extLst>
              <a:ext uri="{FF2B5EF4-FFF2-40B4-BE49-F238E27FC236}">
                <a16:creationId xmlns:a16="http://schemas.microsoft.com/office/drawing/2014/main" id="{03F2B0AC-A01F-834A-B271-692075468631}"/>
              </a:ext>
            </a:extLst>
          </p:cNvPr>
          <p:cNvSpPr txBox="1">
            <a:spLocks noChangeArrowheads="1"/>
          </p:cNvSpPr>
          <p:nvPr/>
        </p:nvSpPr>
        <p:spPr bwMode="auto">
          <a:xfrm>
            <a:off x="7645400" y="1138004"/>
            <a:ext cx="9144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b="1">
                <a:solidFill>
                  <a:srgbClr val="FF0066"/>
                </a:solidFill>
                <a:latin typeface="Times New Roman" panose="02020603050405020304" pitchFamily="18" charset="0"/>
                <a:cs typeface="Times New Roman" panose="02020603050405020304" pitchFamily="18" charset="0"/>
              </a:rPr>
              <a:t>Chiến thắng Cầu Giấy 1882</a:t>
            </a:r>
          </a:p>
        </p:txBody>
      </p:sp>
      <p:sp>
        <p:nvSpPr>
          <p:cNvPr id="29" name="TextBox 34">
            <a:extLst>
              <a:ext uri="{FF2B5EF4-FFF2-40B4-BE49-F238E27FC236}">
                <a16:creationId xmlns:a16="http://schemas.microsoft.com/office/drawing/2014/main" id="{ABAB3EFC-CD85-AD4A-A0CC-ED4275940FBF}"/>
              </a:ext>
            </a:extLst>
          </p:cNvPr>
          <p:cNvSpPr txBox="1">
            <a:spLocks noChangeArrowheads="1"/>
          </p:cNvSpPr>
          <p:nvPr/>
        </p:nvSpPr>
        <p:spPr bwMode="auto">
          <a:xfrm>
            <a:off x="155575" y="3347804"/>
            <a:ext cx="1368425"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b="1">
                <a:latin typeface="Times New Roman" panose="02020603050405020304" pitchFamily="18" charset="0"/>
                <a:cs typeface="Times New Roman" panose="02020603050405020304" pitchFamily="18" charset="0"/>
              </a:rPr>
              <a:t>Triều </a:t>
            </a:r>
            <a:r>
              <a:rPr lang="en-US" altLang="en-US" sz="1800" b="1">
                <a:solidFill>
                  <a:srgbClr val="FF0066"/>
                </a:solidFill>
                <a:latin typeface="Times New Roman" panose="02020603050405020304" pitchFamily="18" charset="0"/>
                <a:cs typeface="Times New Roman" panose="02020603050405020304" pitchFamily="18" charset="0"/>
              </a:rPr>
              <a:t>đình</a:t>
            </a:r>
            <a:r>
              <a:rPr lang="en-US" altLang="en-US" sz="1800" b="1">
                <a:latin typeface="Times New Roman" panose="02020603050405020304" pitchFamily="18" charset="0"/>
                <a:cs typeface="Times New Roman" panose="02020603050405020304" pitchFamily="18" charset="0"/>
              </a:rPr>
              <a:t> phối </a:t>
            </a:r>
            <a:r>
              <a:rPr lang="en-US" altLang="en-US" sz="1800" b="1">
                <a:solidFill>
                  <a:srgbClr val="FF0066"/>
                </a:solidFill>
                <a:latin typeface="Times New Roman" panose="02020603050405020304" pitchFamily="18" charset="0"/>
                <a:cs typeface="Times New Roman" panose="02020603050405020304" pitchFamily="18" charset="0"/>
              </a:rPr>
              <a:t>hợp</a:t>
            </a:r>
            <a:r>
              <a:rPr lang="en-US" altLang="en-US" sz="1800" b="1">
                <a:latin typeface="Times New Roman" panose="02020603050405020304" pitchFamily="18" charset="0"/>
                <a:cs typeface="Times New Roman" panose="02020603050405020304" pitchFamily="18" charset="0"/>
              </a:rPr>
              <a:t> cùng </a:t>
            </a:r>
            <a:r>
              <a:rPr lang="en-US" altLang="en-US" sz="1800" b="1">
                <a:solidFill>
                  <a:srgbClr val="FF0066"/>
                </a:solidFill>
                <a:latin typeface="Times New Roman" panose="02020603050405020304" pitchFamily="18" charset="0"/>
                <a:cs typeface="Times New Roman" panose="02020603050405020304" pitchFamily="18" charset="0"/>
              </a:rPr>
              <a:t>nhân</a:t>
            </a:r>
            <a:r>
              <a:rPr lang="en-US" altLang="en-US" sz="1800" b="1">
                <a:latin typeface="Times New Roman" panose="02020603050405020304" pitchFamily="18" charset="0"/>
                <a:cs typeface="Times New Roman" panose="02020603050405020304" pitchFamily="18" charset="0"/>
              </a:rPr>
              <a:t> dân </a:t>
            </a:r>
            <a:r>
              <a:rPr lang="en-US" altLang="en-US" sz="1800" b="1">
                <a:solidFill>
                  <a:srgbClr val="FF0066"/>
                </a:solidFill>
                <a:latin typeface="Times New Roman" panose="02020603050405020304" pitchFamily="18" charset="0"/>
                <a:cs typeface="Times New Roman" panose="02020603050405020304" pitchFamily="18" charset="0"/>
              </a:rPr>
              <a:t>kháng</a:t>
            </a:r>
            <a:r>
              <a:rPr lang="en-US" altLang="en-US" sz="1800" b="1">
                <a:latin typeface="Times New Roman" panose="02020603050405020304" pitchFamily="18" charset="0"/>
                <a:cs typeface="Times New Roman" panose="02020603050405020304" pitchFamily="18" charset="0"/>
              </a:rPr>
              <a:t> </a:t>
            </a:r>
            <a:r>
              <a:rPr lang="en-US" altLang="en-US" sz="1800" b="1">
                <a:solidFill>
                  <a:srgbClr val="FF0066"/>
                </a:solidFill>
                <a:latin typeface="Times New Roman" panose="02020603050405020304" pitchFamily="18" charset="0"/>
                <a:cs typeface="Times New Roman" panose="02020603050405020304" pitchFamily="18" charset="0"/>
              </a:rPr>
              <a:t>chiến</a:t>
            </a:r>
          </a:p>
        </p:txBody>
      </p:sp>
      <p:cxnSp>
        <p:nvCxnSpPr>
          <p:cNvPr id="30" name="Straight Arrow Connector 29">
            <a:extLst>
              <a:ext uri="{FF2B5EF4-FFF2-40B4-BE49-F238E27FC236}">
                <a16:creationId xmlns:a16="http://schemas.microsoft.com/office/drawing/2014/main" id="{BEA4EDAC-313E-B847-8DE8-1057C3D72DE1}"/>
              </a:ext>
            </a:extLst>
          </p:cNvPr>
          <p:cNvCxnSpPr>
            <a:endCxn id="21" idx="0"/>
          </p:cNvCxnSpPr>
          <p:nvPr/>
        </p:nvCxnSpPr>
        <p:spPr>
          <a:xfrm>
            <a:off x="649287" y="3025542"/>
            <a:ext cx="1638300" cy="233362"/>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AB676F5A-2460-EA4C-A38A-BC53E60092BD}"/>
              </a:ext>
            </a:extLst>
          </p:cNvPr>
          <p:cNvCxnSpPr>
            <a:stCxn id="21" idx="0"/>
            <a:endCxn id="13" idx="0"/>
          </p:cNvCxnSpPr>
          <p:nvPr/>
        </p:nvCxnSpPr>
        <p:spPr>
          <a:xfrm>
            <a:off x="2287587" y="3271604"/>
            <a:ext cx="1744663" cy="44450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C54E03AE-F4A8-9843-A6DC-AD479687AB79}"/>
              </a:ext>
            </a:extLst>
          </p:cNvPr>
          <p:cNvCxnSpPr>
            <a:cxnSpLocks/>
            <a:stCxn id="13" idx="0"/>
            <a:endCxn id="25" idx="0"/>
          </p:cNvCxnSpPr>
          <p:nvPr/>
        </p:nvCxnSpPr>
        <p:spPr>
          <a:xfrm>
            <a:off x="4031456" y="3728804"/>
            <a:ext cx="1889125" cy="76200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C6517EDF-AD6E-8740-943D-F5DFEFBD8E70}"/>
              </a:ext>
            </a:extLst>
          </p:cNvPr>
          <p:cNvCxnSpPr>
            <a:cxnSpLocks/>
            <a:stCxn id="25" idx="0"/>
          </p:cNvCxnSpPr>
          <p:nvPr/>
        </p:nvCxnSpPr>
        <p:spPr>
          <a:xfrm>
            <a:off x="5920581" y="4490804"/>
            <a:ext cx="1396206" cy="45720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E8FFBA43-8EB0-BE4D-8088-8D4BD1EE5446}"/>
              </a:ext>
            </a:extLst>
          </p:cNvPr>
          <p:cNvCxnSpPr/>
          <p:nvPr/>
        </p:nvCxnSpPr>
        <p:spPr>
          <a:xfrm flipV="1">
            <a:off x="1373187" y="2509604"/>
            <a:ext cx="1295400" cy="533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EC9D23EA-9E0E-D84C-AF77-EEFEF3F026D3}"/>
              </a:ext>
            </a:extLst>
          </p:cNvPr>
          <p:cNvCxnSpPr>
            <a:cxnSpLocks/>
          </p:cNvCxnSpPr>
          <p:nvPr/>
        </p:nvCxnSpPr>
        <p:spPr>
          <a:xfrm flipV="1">
            <a:off x="2663825" y="1976204"/>
            <a:ext cx="1757362" cy="55800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AA542305-85AF-6E4C-8846-F8A54B580475}"/>
              </a:ext>
            </a:extLst>
          </p:cNvPr>
          <p:cNvCxnSpPr>
            <a:cxnSpLocks/>
          </p:cNvCxnSpPr>
          <p:nvPr/>
        </p:nvCxnSpPr>
        <p:spPr>
          <a:xfrm flipV="1">
            <a:off x="4403725" y="1519004"/>
            <a:ext cx="1846262" cy="457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696D4329-F60C-D848-B32D-A50E691AB4EE}"/>
              </a:ext>
            </a:extLst>
          </p:cNvPr>
          <p:cNvCxnSpPr>
            <a:cxnSpLocks/>
            <a:endCxn id="18" idx="0"/>
          </p:cNvCxnSpPr>
          <p:nvPr/>
        </p:nvCxnSpPr>
        <p:spPr>
          <a:xfrm flipV="1">
            <a:off x="6249987" y="833204"/>
            <a:ext cx="1827213" cy="6858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8" name="Rectangle 38">
            <a:extLst>
              <a:ext uri="{FF2B5EF4-FFF2-40B4-BE49-F238E27FC236}">
                <a16:creationId xmlns:a16="http://schemas.microsoft.com/office/drawing/2014/main" id="{572152FD-E708-094E-9C40-C424989CF4C2}"/>
              </a:ext>
            </a:extLst>
          </p:cNvPr>
          <p:cNvSpPr>
            <a:spLocks noChangeArrowheads="1"/>
          </p:cNvSpPr>
          <p:nvPr/>
        </p:nvSpPr>
        <p:spPr bwMode="auto">
          <a:xfrm>
            <a:off x="155575" y="1009417"/>
            <a:ext cx="863600" cy="360362"/>
          </a:xfrm>
          <a:prstGeom prst="rect">
            <a:avLst/>
          </a:prstGeom>
          <a:solidFill>
            <a:srgbClr val="FF99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1800">
              <a:latin typeface="Arial" panose="020B0604020202020204" pitchFamily="34" charset="0"/>
            </a:endParaRPr>
          </a:p>
        </p:txBody>
      </p:sp>
      <p:sp>
        <p:nvSpPr>
          <p:cNvPr id="39" name="Rectangle 39">
            <a:extLst>
              <a:ext uri="{FF2B5EF4-FFF2-40B4-BE49-F238E27FC236}">
                <a16:creationId xmlns:a16="http://schemas.microsoft.com/office/drawing/2014/main" id="{2B34B60A-C739-9B46-B7D5-AD02F2A96D85}"/>
              </a:ext>
            </a:extLst>
          </p:cNvPr>
          <p:cNvSpPr>
            <a:spLocks noChangeArrowheads="1"/>
          </p:cNvSpPr>
          <p:nvPr/>
        </p:nvSpPr>
        <p:spPr bwMode="auto">
          <a:xfrm>
            <a:off x="155575" y="1441217"/>
            <a:ext cx="863600" cy="360362"/>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1800">
              <a:latin typeface="Arial" panose="020B0604020202020204" pitchFamily="34" charset="0"/>
            </a:endParaRPr>
          </a:p>
        </p:txBody>
      </p:sp>
      <p:sp>
        <p:nvSpPr>
          <p:cNvPr id="40" name="Text Box 40">
            <a:extLst>
              <a:ext uri="{FF2B5EF4-FFF2-40B4-BE49-F238E27FC236}">
                <a16:creationId xmlns:a16="http://schemas.microsoft.com/office/drawing/2014/main" id="{6DDC5B47-F9B3-5D43-A552-9B86263D85E3}"/>
              </a:ext>
            </a:extLst>
          </p:cNvPr>
          <p:cNvSpPr txBox="1">
            <a:spLocks noChangeArrowheads="1"/>
          </p:cNvSpPr>
          <p:nvPr/>
        </p:nvSpPr>
        <p:spPr bwMode="auto">
          <a:xfrm>
            <a:off x="1236662" y="1009417"/>
            <a:ext cx="33131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2000" dirty="0" err="1">
                <a:latin typeface=".VnTime" panose="020B7200000000000000" pitchFamily="34" charset="0"/>
              </a:rPr>
              <a:t>Thái</a:t>
            </a:r>
            <a:r>
              <a:rPr lang="en-US" altLang="en-US" sz="2000" dirty="0">
                <a:latin typeface=".VnTime" panose="020B7200000000000000" pitchFamily="34" charset="0"/>
              </a:rPr>
              <a:t> </a:t>
            </a:r>
            <a:r>
              <a:rPr lang="en-US" altLang="en-US" sz="2000" dirty="0" err="1">
                <a:latin typeface=".VnTime" panose="020B7200000000000000" pitchFamily="34" charset="0"/>
              </a:rPr>
              <a:t>độ</a:t>
            </a:r>
            <a:r>
              <a:rPr lang="en-US" altLang="en-US" sz="2000" dirty="0">
                <a:latin typeface=".VnTime" panose="020B7200000000000000" pitchFamily="34" charset="0"/>
              </a:rPr>
              <a:t> </a:t>
            </a:r>
            <a:r>
              <a:rPr lang="en-US" altLang="en-US" sz="2000" dirty="0" err="1">
                <a:latin typeface=".VnTime" panose="020B7200000000000000" pitchFamily="34" charset="0"/>
              </a:rPr>
              <a:t>của</a:t>
            </a:r>
            <a:r>
              <a:rPr lang="en-US" altLang="en-US" sz="2000" dirty="0">
                <a:latin typeface=".VnTime" panose="020B7200000000000000" pitchFamily="34" charset="0"/>
              </a:rPr>
              <a:t> </a:t>
            </a:r>
            <a:r>
              <a:rPr lang="en-US" altLang="en-US" sz="2000" dirty="0" err="1">
                <a:latin typeface=".VnTime" panose="020B7200000000000000" pitchFamily="34" charset="0"/>
              </a:rPr>
              <a:t>triều</a:t>
            </a:r>
            <a:r>
              <a:rPr lang="en-US" altLang="en-US" sz="2000" dirty="0">
                <a:latin typeface=".VnTime" panose="020B7200000000000000" pitchFamily="34" charset="0"/>
              </a:rPr>
              <a:t> </a:t>
            </a:r>
            <a:r>
              <a:rPr lang="en-US" altLang="en-US" sz="2000" dirty="0" err="1">
                <a:latin typeface=".VnTime" panose="020B7200000000000000" pitchFamily="34" charset="0"/>
              </a:rPr>
              <a:t>đình</a:t>
            </a:r>
            <a:endParaRPr lang="en-US" altLang="en-US" sz="2000" dirty="0">
              <a:latin typeface=".VnTime" panose="020B7200000000000000" pitchFamily="34" charset="0"/>
            </a:endParaRPr>
          </a:p>
        </p:txBody>
      </p:sp>
      <p:sp>
        <p:nvSpPr>
          <p:cNvPr id="41" name="Text Box 41">
            <a:extLst>
              <a:ext uri="{FF2B5EF4-FFF2-40B4-BE49-F238E27FC236}">
                <a16:creationId xmlns:a16="http://schemas.microsoft.com/office/drawing/2014/main" id="{7920F869-DF7E-2A43-A066-8FBE63F7F431}"/>
              </a:ext>
            </a:extLst>
          </p:cNvPr>
          <p:cNvSpPr txBox="1">
            <a:spLocks noChangeArrowheads="1"/>
          </p:cNvSpPr>
          <p:nvPr/>
        </p:nvSpPr>
        <p:spPr bwMode="auto">
          <a:xfrm>
            <a:off x="1163637" y="1441217"/>
            <a:ext cx="27368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2000" dirty="0" err="1">
                <a:latin typeface=".VnTime" panose="020B7200000000000000" pitchFamily="34" charset="0"/>
              </a:rPr>
              <a:t>Nhân</a:t>
            </a:r>
            <a:r>
              <a:rPr lang="en-US" altLang="en-US" sz="2000" dirty="0">
                <a:latin typeface=".VnTime" panose="020B7200000000000000" pitchFamily="34" charset="0"/>
              </a:rPr>
              <a:t> </a:t>
            </a:r>
            <a:r>
              <a:rPr lang="en-US" altLang="en-US" sz="2000" dirty="0" err="1">
                <a:latin typeface=".VnTime" panose="020B7200000000000000" pitchFamily="34" charset="0"/>
              </a:rPr>
              <a:t>dân</a:t>
            </a:r>
            <a:r>
              <a:rPr lang="en-US" altLang="en-US" sz="2000" dirty="0">
                <a:latin typeface=".VnTime" panose="020B7200000000000000" pitchFamily="34" charset="0"/>
              </a:rPr>
              <a:t> ta </a:t>
            </a:r>
            <a:r>
              <a:rPr lang="en-US" altLang="en-US" sz="2000" dirty="0" err="1">
                <a:latin typeface=".VnTime" panose="020B7200000000000000" pitchFamily="34" charset="0"/>
              </a:rPr>
              <a:t>chống</a:t>
            </a:r>
            <a:r>
              <a:rPr lang="en-US" altLang="en-US" sz="2000" dirty="0">
                <a:latin typeface=".VnTime" panose="020B7200000000000000" pitchFamily="34" charset="0"/>
              </a:rPr>
              <a:t> </a:t>
            </a:r>
            <a:r>
              <a:rPr lang="en-US" altLang="en-US" sz="2000" dirty="0" err="1">
                <a:latin typeface=".VnTime" panose="020B7200000000000000" pitchFamily="34" charset="0"/>
              </a:rPr>
              <a:t>Pháp</a:t>
            </a:r>
            <a:endParaRPr lang="en-US" altLang="en-US" sz="2000" dirty="0">
              <a:latin typeface=".VnTime" panose="020B7200000000000000" pitchFamily="34" charset="0"/>
            </a:endParaRPr>
          </a:p>
        </p:txBody>
      </p:sp>
      <p:cxnSp>
        <p:nvCxnSpPr>
          <p:cNvPr id="42" name="Straight Arrow Connector 7">
            <a:extLst>
              <a:ext uri="{FF2B5EF4-FFF2-40B4-BE49-F238E27FC236}">
                <a16:creationId xmlns:a16="http://schemas.microsoft.com/office/drawing/2014/main" id="{4D8A942B-9E41-7D49-A625-92D68C4C702C}"/>
              </a:ext>
            </a:extLst>
          </p:cNvPr>
          <p:cNvCxnSpPr>
            <a:cxnSpLocks noChangeShapeType="1"/>
          </p:cNvCxnSpPr>
          <p:nvPr/>
        </p:nvCxnSpPr>
        <p:spPr bwMode="auto">
          <a:xfrm rot="5400000" flipH="1" flipV="1">
            <a:off x="-2779712" y="3690704"/>
            <a:ext cx="5562600" cy="3175"/>
          </a:xfrm>
          <a:prstGeom prst="straightConnector1">
            <a:avLst/>
          </a:prstGeom>
          <a:noFill/>
          <a:ln w="38100" algn="ctr">
            <a:solidFill>
              <a:srgbClr val="C00000"/>
            </a:solidFill>
            <a:round/>
            <a:headEnd/>
            <a:tailEnd type="arrow" w="med" len="med"/>
          </a:ln>
          <a:extLst>
            <a:ext uri="{909E8E84-426E-40DD-AFC4-6F175D3DCCD1}">
              <a14:hiddenFill xmlns:a14="http://schemas.microsoft.com/office/drawing/2010/main">
                <a:noFill/>
              </a14:hiddenFill>
            </a:ext>
          </a:extLst>
        </p:spPr>
      </p:cxnSp>
      <p:grpSp>
        <p:nvGrpSpPr>
          <p:cNvPr id="46" name="Group 45">
            <a:extLst>
              <a:ext uri="{FF2B5EF4-FFF2-40B4-BE49-F238E27FC236}">
                <a16:creationId xmlns:a16="http://schemas.microsoft.com/office/drawing/2014/main" id="{966561D0-36BC-D247-8986-9617DF1FEB60}"/>
              </a:ext>
            </a:extLst>
          </p:cNvPr>
          <p:cNvGrpSpPr/>
          <p:nvPr/>
        </p:nvGrpSpPr>
        <p:grpSpPr>
          <a:xfrm>
            <a:off x="8760160" y="121327"/>
            <a:ext cx="3382963" cy="4490804"/>
            <a:chOff x="8809037" y="1"/>
            <a:chExt cx="3382963" cy="4490804"/>
          </a:xfrm>
        </p:grpSpPr>
        <p:sp>
          <p:nvSpPr>
            <p:cNvPr id="44" name="Rounded Rectangle 43">
              <a:extLst>
                <a:ext uri="{FF2B5EF4-FFF2-40B4-BE49-F238E27FC236}">
                  <a16:creationId xmlns:a16="http://schemas.microsoft.com/office/drawing/2014/main" id="{EB013241-9D15-344A-91E7-3038C0993C67}"/>
                </a:ext>
              </a:extLst>
            </p:cNvPr>
            <p:cNvSpPr/>
            <p:nvPr/>
          </p:nvSpPr>
          <p:spPr>
            <a:xfrm>
              <a:off x="8809037" y="1"/>
              <a:ext cx="3382963" cy="449080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45" name="Rectangle 44">
              <a:extLst>
                <a:ext uri="{FF2B5EF4-FFF2-40B4-BE49-F238E27FC236}">
                  <a16:creationId xmlns:a16="http://schemas.microsoft.com/office/drawing/2014/main" id="{56C29DD7-51B9-CE4F-94C4-8E066022FE80}"/>
                </a:ext>
              </a:extLst>
            </p:cNvPr>
            <p:cNvSpPr/>
            <p:nvPr/>
          </p:nvSpPr>
          <p:spPr>
            <a:xfrm>
              <a:off x="8959850" y="283820"/>
              <a:ext cx="3124199" cy="3970318"/>
            </a:xfrm>
            <a:prstGeom prst="rect">
              <a:avLst/>
            </a:prstGeom>
          </p:spPr>
          <p:txBody>
            <a:bodyPr wrap="square">
              <a:spAutoFit/>
            </a:bodyPr>
            <a:lstStyle/>
            <a:p>
              <a:pPr lvl="0" algn="just"/>
              <a:r>
                <a:rPr lang="en-US" altLang="en-US" sz="2800" b="1" dirty="0" err="1">
                  <a:solidFill>
                    <a:srgbClr val="0070C0"/>
                  </a:solidFill>
                  <a:latin typeface="Times New Roman" panose="02020603050405020304" pitchFamily="18" charset="0"/>
                  <a:cs typeface="Times New Roman" panose="02020603050405020304" pitchFamily="18" charset="0"/>
                </a:rPr>
                <a:t>Dựa</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vào</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biểu</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đồ</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trên</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em</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có</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nhận</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xét</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gì</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về</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tinh</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thần</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chiến</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đấu</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của</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nhân</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dân</a:t>
              </a:r>
              <a:r>
                <a:rPr lang="en-US" altLang="en-US" sz="2800" b="1" dirty="0">
                  <a:solidFill>
                    <a:srgbClr val="0070C0"/>
                  </a:solidFill>
                  <a:latin typeface="Times New Roman" panose="02020603050405020304" pitchFamily="18" charset="0"/>
                  <a:cs typeface="Times New Roman" panose="02020603050405020304" pitchFamily="18" charset="0"/>
                </a:rPr>
                <a:t> ta </a:t>
              </a:r>
              <a:r>
                <a:rPr lang="en-US" altLang="en-US" sz="2800" b="1" dirty="0" err="1">
                  <a:solidFill>
                    <a:srgbClr val="0070C0"/>
                  </a:solidFill>
                  <a:latin typeface="Times New Roman" panose="02020603050405020304" pitchFamily="18" charset="0"/>
                  <a:cs typeface="Times New Roman" panose="02020603050405020304" pitchFamily="18" charset="0"/>
                </a:rPr>
                <a:t>và</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thái</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độ</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của</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triều</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đình</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Huế</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trong</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kháng</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chiến</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chống</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Pháp</a:t>
              </a:r>
              <a:r>
                <a:rPr lang="en-US" altLang="en-US" sz="2800" b="1" dirty="0">
                  <a:solidFill>
                    <a:srgbClr val="0070C0"/>
                  </a:solidFill>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2303630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Horizontal)">
                                      <p:cBhvr>
                                        <p:cTn id="7" dur="500"/>
                                        <p:tgtEl>
                                          <p:spTgt spid="34"/>
                                        </p:tgtEl>
                                      </p:cBhvr>
                                    </p:animEffect>
                                  </p:childTnLst>
                                </p:cTn>
                              </p:par>
                              <p:par>
                                <p:cTn id="8" presetID="16" presetClass="entr" presetSubtype="26"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barn(inHorizontal)">
                                      <p:cBhvr>
                                        <p:cTn id="10" dur="500"/>
                                        <p:tgtEl>
                                          <p:spTgt spid="35"/>
                                        </p:tgtEl>
                                      </p:cBhvr>
                                    </p:animEffect>
                                  </p:childTnLst>
                                </p:cTn>
                              </p:par>
                              <p:par>
                                <p:cTn id="11" presetID="16" presetClass="entr" presetSubtype="26"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barn(inHorizontal)">
                                      <p:cBhvr>
                                        <p:cTn id="13" dur="500"/>
                                        <p:tgtEl>
                                          <p:spTgt spid="36"/>
                                        </p:tgtEl>
                                      </p:cBhvr>
                                    </p:animEffect>
                                  </p:childTnLst>
                                </p:cTn>
                              </p:par>
                              <p:par>
                                <p:cTn id="14" presetID="16" presetClass="entr" presetSubtype="26"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barn(inHorizontal)">
                                      <p:cBhvr>
                                        <p:cTn id="16" dur="500"/>
                                        <p:tgtEl>
                                          <p:spTgt spid="3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6"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barn(inHorizontal)">
                                      <p:cBhvr>
                                        <p:cTn id="21" dur="500"/>
                                        <p:tgtEl>
                                          <p:spTgt spid="30"/>
                                        </p:tgtEl>
                                      </p:cBhvr>
                                    </p:animEffect>
                                  </p:childTnLst>
                                </p:cTn>
                              </p:par>
                              <p:par>
                                <p:cTn id="22" presetID="16" presetClass="entr" presetSubtype="26" fill="hold"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barn(inHorizontal)">
                                      <p:cBhvr>
                                        <p:cTn id="24" dur="500"/>
                                        <p:tgtEl>
                                          <p:spTgt spid="31"/>
                                        </p:tgtEl>
                                      </p:cBhvr>
                                    </p:animEffect>
                                  </p:childTnLst>
                                </p:cTn>
                              </p:par>
                              <p:par>
                                <p:cTn id="25" presetID="16" presetClass="entr" presetSubtype="26"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barn(inHorizontal)">
                                      <p:cBhvr>
                                        <p:cTn id="27" dur="500"/>
                                        <p:tgtEl>
                                          <p:spTgt spid="32"/>
                                        </p:tgtEl>
                                      </p:cBhvr>
                                    </p:animEffect>
                                  </p:childTnLst>
                                </p:cTn>
                              </p:par>
                              <p:par>
                                <p:cTn id="28" presetID="16" presetClass="entr" presetSubtype="26" fill="hold" nodeType="with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barn(inHorizontal)">
                                      <p:cBhvr>
                                        <p:cTn id="3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3D6982BF-1802-AF46-A141-726ACFED9FE6}"/>
              </a:ext>
            </a:extLst>
          </p:cNvPr>
          <p:cNvGrpSpPr/>
          <p:nvPr/>
        </p:nvGrpSpPr>
        <p:grpSpPr>
          <a:xfrm>
            <a:off x="-18690" y="-121041"/>
            <a:ext cx="3588588" cy="1890366"/>
            <a:chOff x="138023" y="197226"/>
            <a:chExt cx="3588588" cy="1890366"/>
          </a:xfrm>
        </p:grpSpPr>
        <p:grpSp>
          <p:nvGrpSpPr>
            <p:cNvPr id="4" name="Group 3">
              <a:extLst>
                <a:ext uri="{FF2B5EF4-FFF2-40B4-BE49-F238E27FC236}">
                  <a16:creationId xmlns:a16="http://schemas.microsoft.com/office/drawing/2014/main" id="{0E828908-FB82-8546-A296-BD1D9C4CCDF6}"/>
                </a:ext>
              </a:extLst>
            </p:cNvPr>
            <p:cNvGrpSpPr/>
            <p:nvPr/>
          </p:nvGrpSpPr>
          <p:grpSpPr>
            <a:xfrm>
              <a:off x="138023" y="293298"/>
              <a:ext cx="3588588" cy="1794294"/>
              <a:chOff x="138023" y="293298"/>
              <a:chExt cx="3588588" cy="1794294"/>
            </a:xfrm>
          </p:grpSpPr>
          <p:sp>
            <p:nvSpPr>
              <p:cNvPr id="2" name="Rounded Rectangle 1">
                <a:extLst>
                  <a:ext uri="{FF2B5EF4-FFF2-40B4-BE49-F238E27FC236}">
                    <a16:creationId xmlns:a16="http://schemas.microsoft.com/office/drawing/2014/main" id="{34395676-F8B1-084D-A115-BDC1F20EF1B6}"/>
                  </a:ext>
                </a:extLst>
              </p:cNvPr>
              <p:cNvSpPr/>
              <p:nvPr/>
            </p:nvSpPr>
            <p:spPr>
              <a:xfrm>
                <a:off x="138023" y="293298"/>
                <a:ext cx="3588588" cy="1794294"/>
              </a:xfrm>
              <a:prstGeom prst="roundRect">
                <a:avLst/>
              </a:prstGeom>
              <a:solidFill>
                <a:srgbClr val="FACD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400" b="0" i="0" u="none" strike="noStrike" kern="1200" cap="none" spc="0" normalizeH="0" baseline="0" noProof="0">
                  <a:ln>
                    <a:noFill/>
                  </a:ln>
                  <a:solidFill>
                    <a:srgbClr val="FFFFFF"/>
                  </a:solidFill>
                  <a:effectLst/>
                  <a:uLnTx/>
                  <a:uFillTx/>
                  <a:latin typeface="Arial"/>
                  <a:ea typeface="+mn-ea"/>
                  <a:cs typeface="+mn-cs"/>
                </a:endParaRPr>
              </a:p>
            </p:txBody>
          </p:sp>
          <p:sp>
            <p:nvSpPr>
              <p:cNvPr id="3" name="Rounded Rectangle 2">
                <a:extLst>
                  <a:ext uri="{FF2B5EF4-FFF2-40B4-BE49-F238E27FC236}">
                    <a16:creationId xmlns:a16="http://schemas.microsoft.com/office/drawing/2014/main" id="{1E66086B-E49F-9D4E-A303-FA39111FC6F0}"/>
                  </a:ext>
                </a:extLst>
              </p:cNvPr>
              <p:cNvSpPr/>
              <p:nvPr/>
            </p:nvSpPr>
            <p:spPr>
              <a:xfrm>
                <a:off x="237744" y="672861"/>
                <a:ext cx="3360850" cy="13629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400" b="0" i="0" u="none" strike="noStrike" kern="1200" cap="none" spc="0" normalizeH="0" baseline="0" noProof="0">
                  <a:ln>
                    <a:noFill/>
                  </a:ln>
                  <a:solidFill>
                    <a:srgbClr val="696E72"/>
                  </a:solidFill>
                  <a:effectLst/>
                  <a:uLnTx/>
                  <a:uFillTx/>
                  <a:latin typeface="Arial"/>
                  <a:ea typeface="+mn-ea"/>
                  <a:cs typeface="+mn-cs"/>
                </a:endParaRPr>
              </a:p>
            </p:txBody>
          </p:sp>
        </p:grpSp>
        <p:sp>
          <p:nvSpPr>
            <p:cNvPr id="5" name="TextBox 4">
              <a:extLst>
                <a:ext uri="{FF2B5EF4-FFF2-40B4-BE49-F238E27FC236}">
                  <a16:creationId xmlns:a16="http://schemas.microsoft.com/office/drawing/2014/main" id="{47FFB8EF-A782-0548-A1E9-79323E163D20}"/>
                </a:ext>
              </a:extLst>
            </p:cNvPr>
            <p:cNvSpPr txBox="1"/>
            <p:nvPr/>
          </p:nvSpPr>
          <p:spPr>
            <a:xfrm>
              <a:off x="413033" y="815738"/>
              <a:ext cx="276148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400" b="1" i="0" u="none" strike="noStrike" kern="1200" cap="none" spc="0" normalizeH="0" baseline="0" noProof="0" dirty="0">
                  <a:ln>
                    <a:noFill/>
                  </a:ln>
                  <a:solidFill>
                    <a:srgbClr val="696E72">
                      <a:lumMod val="50000"/>
                    </a:srgbClr>
                  </a:solidFill>
                  <a:effectLst/>
                  <a:uLnTx/>
                  <a:uFillTx/>
                  <a:latin typeface="Times New Roman" panose="02020603050405020304" pitchFamily="18" charset="0"/>
                  <a:ea typeface="+mn-ea"/>
                  <a:cs typeface="Times New Roman" panose="02020603050405020304" pitchFamily="18" charset="0"/>
                </a:rPr>
                <a:t>Nguyên nhân của cuộc phản công ở kinh thành Huế</a:t>
              </a:r>
            </a:p>
          </p:txBody>
        </p:sp>
        <p:sp>
          <p:nvSpPr>
            <p:cNvPr id="6" name="TextBox 5">
              <a:extLst>
                <a:ext uri="{FF2B5EF4-FFF2-40B4-BE49-F238E27FC236}">
                  <a16:creationId xmlns:a16="http://schemas.microsoft.com/office/drawing/2014/main" id="{C7D050A3-AF51-8448-8B7D-9D0D8A5286F9}"/>
                </a:ext>
              </a:extLst>
            </p:cNvPr>
            <p:cNvSpPr txBox="1"/>
            <p:nvPr/>
          </p:nvSpPr>
          <p:spPr>
            <a:xfrm>
              <a:off x="1674788" y="197226"/>
              <a:ext cx="4124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3200" b="1" i="0" u="none" strike="noStrike" kern="1200" cap="none" spc="0" normalizeH="0" baseline="0" noProof="0" dirty="0">
                  <a:ln>
                    <a:noFill/>
                  </a:ln>
                  <a:solidFill>
                    <a:srgbClr val="EEEEEE">
                      <a:lumMod val="10000"/>
                    </a:srgbClr>
                  </a:solidFill>
                  <a:effectLst/>
                  <a:uLnTx/>
                  <a:uFillTx/>
                  <a:latin typeface="Times New Roman" panose="02020603050405020304" pitchFamily="18" charset="0"/>
                  <a:ea typeface="+mn-ea"/>
                  <a:cs typeface="Times New Roman" panose="02020603050405020304" pitchFamily="18" charset="0"/>
                </a:rPr>
                <a:t>1</a:t>
              </a:r>
            </a:p>
          </p:txBody>
        </p:sp>
      </p:grpSp>
      <p:grpSp>
        <p:nvGrpSpPr>
          <p:cNvPr id="29" name="Group 28">
            <a:extLst>
              <a:ext uri="{FF2B5EF4-FFF2-40B4-BE49-F238E27FC236}">
                <a16:creationId xmlns:a16="http://schemas.microsoft.com/office/drawing/2014/main" id="{004A7B3A-92AE-AB4E-A2AC-5A975AE1253A}"/>
              </a:ext>
            </a:extLst>
          </p:cNvPr>
          <p:cNvGrpSpPr/>
          <p:nvPr/>
        </p:nvGrpSpPr>
        <p:grpSpPr>
          <a:xfrm>
            <a:off x="8570804" y="-96408"/>
            <a:ext cx="3588588" cy="1937172"/>
            <a:chOff x="8365668" y="150420"/>
            <a:chExt cx="3588588" cy="1937172"/>
          </a:xfrm>
        </p:grpSpPr>
        <p:grpSp>
          <p:nvGrpSpPr>
            <p:cNvPr id="8" name="Group 7">
              <a:extLst>
                <a:ext uri="{FF2B5EF4-FFF2-40B4-BE49-F238E27FC236}">
                  <a16:creationId xmlns:a16="http://schemas.microsoft.com/office/drawing/2014/main" id="{6E2D9C75-EB40-144D-9D34-5C3CA01F0976}"/>
                </a:ext>
              </a:extLst>
            </p:cNvPr>
            <p:cNvGrpSpPr/>
            <p:nvPr/>
          </p:nvGrpSpPr>
          <p:grpSpPr>
            <a:xfrm>
              <a:off x="8365668" y="293298"/>
              <a:ext cx="3588588" cy="1794294"/>
              <a:chOff x="138023" y="293298"/>
              <a:chExt cx="3588588" cy="1794294"/>
            </a:xfrm>
          </p:grpSpPr>
          <p:sp>
            <p:nvSpPr>
              <p:cNvPr id="9" name="Rounded Rectangle 8">
                <a:extLst>
                  <a:ext uri="{FF2B5EF4-FFF2-40B4-BE49-F238E27FC236}">
                    <a16:creationId xmlns:a16="http://schemas.microsoft.com/office/drawing/2014/main" id="{6D932ADB-C03C-5B42-9B33-51535D53FCE9}"/>
                  </a:ext>
                </a:extLst>
              </p:cNvPr>
              <p:cNvSpPr/>
              <p:nvPr/>
            </p:nvSpPr>
            <p:spPr>
              <a:xfrm>
                <a:off x="138023" y="293298"/>
                <a:ext cx="3588588" cy="1794294"/>
              </a:xfrm>
              <a:prstGeom prst="roundRect">
                <a:avLst/>
              </a:prstGeom>
              <a:solidFill>
                <a:srgbClr val="9C42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400" b="0" i="0" u="none" strike="noStrike" kern="1200" cap="none" spc="0" normalizeH="0" baseline="0" noProof="0">
                  <a:ln>
                    <a:noFill/>
                  </a:ln>
                  <a:solidFill>
                    <a:srgbClr val="FFFFFF"/>
                  </a:solidFill>
                  <a:effectLst/>
                  <a:uLnTx/>
                  <a:uFillTx/>
                  <a:latin typeface="Arial"/>
                  <a:ea typeface="+mn-ea"/>
                  <a:cs typeface="+mn-cs"/>
                </a:endParaRPr>
              </a:p>
            </p:txBody>
          </p:sp>
          <p:sp>
            <p:nvSpPr>
              <p:cNvPr id="10" name="Rounded Rectangle 9">
                <a:extLst>
                  <a:ext uri="{FF2B5EF4-FFF2-40B4-BE49-F238E27FC236}">
                    <a16:creationId xmlns:a16="http://schemas.microsoft.com/office/drawing/2014/main" id="{4A521815-BAA4-AF49-BA2E-25406782BEAF}"/>
                  </a:ext>
                </a:extLst>
              </p:cNvPr>
              <p:cNvSpPr/>
              <p:nvPr/>
            </p:nvSpPr>
            <p:spPr>
              <a:xfrm>
                <a:off x="237744" y="672861"/>
                <a:ext cx="3360850" cy="13629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400" b="0" i="0" u="none" strike="noStrike" kern="1200" cap="none" spc="0" normalizeH="0" baseline="0" noProof="0">
                  <a:ln>
                    <a:noFill/>
                  </a:ln>
                  <a:solidFill>
                    <a:srgbClr val="696E72"/>
                  </a:solidFill>
                  <a:effectLst/>
                  <a:uLnTx/>
                  <a:uFillTx/>
                  <a:latin typeface="Arial"/>
                  <a:ea typeface="+mn-ea"/>
                  <a:cs typeface="+mn-cs"/>
                </a:endParaRPr>
              </a:p>
            </p:txBody>
          </p:sp>
        </p:grpSp>
        <p:sp>
          <p:nvSpPr>
            <p:cNvPr id="11" name="TextBox 10">
              <a:extLst>
                <a:ext uri="{FF2B5EF4-FFF2-40B4-BE49-F238E27FC236}">
                  <a16:creationId xmlns:a16="http://schemas.microsoft.com/office/drawing/2014/main" id="{58E4FA5F-ABC4-8740-B797-D427FF2B8A22}"/>
                </a:ext>
              </a:extLst>
            </p:cNvPr>
            <p:cNvSpPr txBox="1"/>
            <p:nvPr/>
          </p:nvSpPr>
          <p:spPr>
            <a:xfrm>
              <a:off x="8640677" y="815738"/>
              <a:ext cx="293597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400" b="1" i="0" u="none" strike="noStrike" kern="1200" cap="none" spc="0" normalizeH="0" baseline="0" noProof="0" dirty="0">
                  <a:ln>
                    <a:noFill/>
                  </a:ln>
                  <a:solidFill>
                    <a:srgbClr val="696E72">
                      <a:lumMod val="50000"/>
                    </a:srgbClr>
                  </a:solidFill>
                  <a:effectLst/>
                  <a:uLnTx/>
                  <a:uFillTx/>
                  <a:latin typeface="Times New Roman" panose="02020603050405020304" pitchFamily="18" charset="0"/>
                  <a:ea typeface="+mn-ea"/>
                  <a:cs typeface="Times New Roman" panose="02020603050405020304" pitchFamily="18" charset="0"/>
                </a:rPr>
                <a:t>Diễn biến cuộc phản công ở kinh thành Huế</a:t>
              </a:r>
            </a:p>
          </p:txBody>
        </p:sp>
        <p:sp>
          <p:nvSpPr>
            <p:cNvPr id="25" name="TextBox 24">
              <a:extLst>
                <a:ext uri="{FF2B5EF4-FFF2-40B4-BE49-F238E27FC236}">
                  <a16:creationId xmlns:a16="http://schemas.microsoft.com/office/drawing/2014/main" id="{82015AEA-B8F2-2840-B1DE-13F1E4785F60}"/>
                </a:ext>
              </a:extLst>
            </p:cNvPr>
            <p:cNvSpPr txBox="1"/>
            <p:nvPr/>
          </p:nvSpPr>
          <p:spPr>
            <a:xfrm>
              <a:off x="9971502" y="150420"/>
              <a:ext cx="4124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2</a:t>
              </a:r>
            </a:p>
          </p:txBody>
        </p:sp>
      </p:grpSp>
      <p:grpSp>
        <p:nvGrpSpPr>
          <p:cNvPr id="30" name="Group 29">
            <a:extLst>
              <a:ext uri="{FF2B5EF4-FFF2-40B4-BE49-F238E27FC236}">
                <a16:creationId xmlns:a16="http://schemas.microsoft.com/office/drawing/2014/main" id="{1A62B124-609E-A64B-9542-FB551D019625}"/>
              </a:ext>
            </a:extLst>
          </p:cNvPr>
          <p:cNvGrpSpPr/>
          <p:nvPr/>
        </p:nvGrpSpPr>
        <p:grpSpPr>
          <a:xfrm>
            <a:off x="8622104" y="4886996"/>
            <a:ext cx="3588588" cy="1917495"/>
            <a:chOff x="8572242" y="3509186"/>
            <a:chExt cx="3588588" cy="1917495"/>
          </a:xfrm>
        </p:grpSpPr>
        <p:grpSp>
          <p:nvGrpSpPr>
            <p:cNvPr id="12" name="Group 11">
              <a:extLst>
                <a:ext uri="{FF2B5EF4-FFF2-40B4-BE49-F238E27FC236}">
                  <a16:creationId xmlns:a16="http://schemas.microsoft.com/office/drawing/2014/main" id="{28C74623-533C-9D49-8899-9AB2BC1B1A8D}"/>
                </a:ext>
              </a:extLst>
            </p:cNvPr>
            <p:cNvGrpSpPr/>
            <p:nvPr/>
          </p:nvGrpSpPr>
          <p:grpSpPr>
            <a:xfrm>
              <a:off x="8572242" y="3632387"/>
              <a:ext cx="3588588" cy="1794294"/>
              <a:chOff x="138023" y="293298"/>
              <a:chExt cx="3588588" cy="1794294"/>
            </a:xfrm>
          </p:grpSpPr>
          <p:sp>
            <p:nvSpPr>
              <p:cNvPr id="13" name="Rounded Rectangle 12">
                <a:extLst>
                  <a:ext uri="{FF2B5EF4-FFF2-40B4-BE49-F238E27FC236}">
                    <a16:creationId xmlns:a16="http://schemas.microsoft.com/office/drawing/2014/main" id="{1E9744B2-C9BE-D04F-B9C9-FD47DF999A10}"/>
                  </a:ext>
                </a:extLst>
              </p:cNvPr>
              <p:cNvSpPr/>
              <p:nvPr/>
            </p:nvSpPr>
            <p:spPr>
              <a:xfrm>
                <a:off x="138023" y="293298"/>
                <a:ext cx="3588588" cy="1794294"/>
              </a:xfrm>
              <a:prstGeom prst="roundRect">
                <a:avLst/>
              </a:prstGeom>
              <a:solidFill>
                <a:srgbClr val="62D2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14" name="Rounded Rectangle 13">
                <a:extLst>
                  <a:ext uri="{FF2B5EF4-FFF2-40B4-BE49-F238E27FC236}">
                    <a16:creationId xmlns:a16="http://schemas.microsoft.com/office/drawing/2014/main" id="{91177963-062B-8349-906C-6B006AE7F761}"/>
                  </a:ext>
                </a:extLst>
              </p:cNvPr>
              <p:cNvSpPr/>
              <p:nvPr/>
            </p:nvSpPr>
            <p:spPr>
              <a:xfrm>
                <a:off x="237744" y="672861"/>
                <a:ext cx="3360850" cy="13629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400" b="0" i="0" u="none" strike="noStrike" kern="1200" cap="none" spc="0" normalizeH="0" baseline="0" noProof="0">
                  <a:ln>
                    <a:noFill/>
                  </a:ln>
                  <a:solidFill>
                    <a:srgbClr val="696E72"/>
                  </a:solidFill>
                  <a:effectLst/>
                  <a:uLnTx/>
                  <a:uFillTx/>
                  <a:latin typeface="Arial"/>
                  <a:ea typeface="+mn-ea"/>
                  <a:cs typeface="+mn-cs"/>
                </a:endParaRPr>
              </a:p>
            </p:txBody>
          </p:sp>
        </p:grpSp>
        <p:sp>
          <p:nvSpPr>
            <p:cNvPr id="15" name="TextBox 14">
              <a:extLst>
                <a:ext uri="{FF2B5EF4-FFF2-40B4-BE49-F238E27FC236}">
                  <a16:creationId xmlns:a16="http://schemas.microsoft.com/office/drawing/2014/main" id="{BE593221-F9A0-B143-B884-A8C737688996}"/>
                </a:ext>
              </a:extLst>
            </p:cNvPr>
            <p:cNvSpPr txBox="1"/>
            <p:nvPr/>
          </p:nvSpPr>
          <p:spPr>
            <a:xfrm>
              <a:off x="8847251" y="4154827"/>
              <a:ext cx="293597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400" b="1" i="0" u="none" strike="noStrike" kern="1200" cap="none" spc="0" normalizeH="0" baseline="0" noProof="0" dirty="0">
                  <a:ln>
                    <a:noFill/>
                  </a:ln>
                  <a:solidFill>
                    <a:srgbClr val="696E72">
                      <a:lumMod val="50000"/>
                    </a:srgbClr>
                  </a:solidFill>
                  <a:effectLst/>
                  <a:uLnTx/>
                  <a:uFillTx/>
                  <a:latin typeface="Times New Roman" panose="02020603050405020304" pitchFamily="18" charset="0"/>
                  <a:ea typeface="+mn-ea"/>
                  <a:cs typeface="Times New Roman" panose="02020603050405020304" pitchFamily="18" charset="0"/>
                </a:rPr>
                <a:t>Diễn biến chính của giai đoạn 1 (lãnh đạo, lực lượng)</a:t>
              </a:r>
            </a:p>
          </p:txBody>
        </p:sp>
        <p:sp>
          <p:nvSpPr>
            <p:cNvPr id="26" name="TextBox 25">
              <a:extLst>
                <a:ext uri="{FF2B5EF4-FFF2-40B4-BE49-F238E27FC236}">
                  <a16:creationId xmlns:a16="http://schemas.microsoft.com/office/drawing/2014/main" id="{B702103A-8E64-5C40-8019-4AB4BB0CDA79}"/>
                </a:ext>
              </a:extLst>
            </p:cNvPr>
            <p:cNvSpPr txBox="1"/>
            <p:nvPr/>
          </p:nvSpPr>
          <p:spPr>
            <a:xfrm>
              <a:off x="10123902" y="3509186"/>
              <a:ext cx="4124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3</a:t>
              </a:r>
            </a:p>
          </p:txBody>
        </p:sp>
      </p:grpSp>
      <p:grpSp>
        <p:nvGrpSpPr>
          <p:cNvPr id="31" name="Group 30">
            <a:extLst>
              <a:ext uri="{FF2B5EF4-FFF2-40B4-BE49-F238E27FC236}">
                <a16:creationId xmlns:a16="http://schemas.microsoft.com/office/drawing/2014/main" id="{FCBE41A8-E9F7-3641-B3E1-BDC2B9122FAE}"/>
              </a:ext>
            </a:extLst>
          </p:cNvPr>
          <p:cNvGrpSpPr/>
          <p:nvPr/>
        </p:nvGrpSpPr>
        <p:grpSpPr>
          <a:xfrm>
            <a:off x="-18690" y="4962388"/>
            <a:ext cx="3588588" cy="1895612"/>
            <a:chOff x="4301706" y="4908879"/>
            <a:chExt cx="3588588" cy="1895612"/>
          </a:xfrm>
        </p:grpSpPr>
        <p:grpSp>
          <p:nvGrpSpPr>
            <p:cNvPr id="16" name="Group 15">
              <a:extLst>
                <a:ext uri="{FF2B5EF4-FFF2-40B4-BE49-F238E27FC236}">
                  <a16:creationId xmlns:a16="http://schemas.microsoft.com/office/drawing/2014/main" id="{C1D11CE9-8666-CF4C-A942-9DC4D816EC85}"/>
                </a:ext>
              </a:extLst>
            </p:cNvPr>
            <p:cNvGrpSpPr/>
            <p:nvPr/>
          </p:nvGrpSpPr>
          <p:grpSpPr>
            <a:xfrm>
              <a:off x="4301706" y="5010197"/>
              <a:ext cx="3588588" cy="1794294"/>
              <a:chOff x="138023" y="293298"/>
              <a:chExt cx="3588588" cy="1794294"/>
            </a:xfrm>
          </p:grpSpPr>
          <p:sp>
            <p:nvSpPr>
              <p:cNvPr id="17" name="Rounded Rectangle 16">
                <a:extLst>
                  <a:ext uri="{FF2B5EF4-FFF2-40B4-BE49-F238E27FC236}">
                    <a16:creationId xmlns:a16="http://schemas.microsoft.com/office/drawing/2014/main" id="{4D91F1C5-4CB4-1144-AB05-DD87291EC789}"/>
                  </a:ext>
                </a:extLst>
              </p:cNvPr>
              <p:cNvSpPr/>
              <p:nvPr/>
            </p:nvSpPr>
            <p:spPr>
              <a:xfrm>
                <a:off x="138023" y="293298"/>
                <a:ext cx="3588588" cy="1794294"/>
              </a:xfrm>
              <a:prstGeom prst="roundRect">
                <a:avLst/>
              </a:prstGeom>
              <a:solidFill>
                <a:srgbClr val="E56D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400" b="0" i="0" u="none" strike="noStrike" kern="1200" cap="none" spc="0" normalizeH="0" baseline="0" noProof="0">
                  <a:ln>
                    <a:noFill/>
                  </a:ln>
                  <a:solidFill>
                    <a:srgbClr val="FFFFFF"/>
                  </a:solidFill>
                  <a:effectLst/>
                  <a:uLnTx/>
                  <a:uFillTx/>
                  <a:latin typeface="Arial"/>
                  <a:ea typeface="+mn-ea"/>
                  <a:cs typeface="+mn-cs"/>
                </a:endParaRPr>
              </a:p>
            </p:txBody>
          </p:sp>
          <p:sp>
            <p:nvSpPr>
              <p:cNvPr id="18" name="Rounded Rectangle 17">
                <a:extLst>
                  <a:ext uri="{FF2B5EF4-FFF2-40B4-BE49-F238E27FC236}">
                    <a16:creationId xmlns:a16="http://schemas.microsoft.com/office/drawing/2014/main" id="{D3D56942-221F-2A46-AABB-B10C56AE768F}"/>
                  </a:ext>
                </a:extLst>
              </p:cNvPr>
              <p:cNvSpPr/>
              <p:nvPr/>
            </p:nvSpPr>
            <p:spPr>
              <a:xfrm>
                <a:off x="237744" y="672861"/>
                <a:ext cx="3360850" cy="13629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400" b="0" i="0" u="none" strike="noStrike" kern="1200" cap="none" spc="0" normalizeH="0" baseline="0" noProof="0">
                  <a:ln>
                    <a:noFill/>
                  </a:ln>
                  <a:solidFill>
                    <a:srgbClr val="696E72"/>
                  </a:solidFill>
                  <a:effectLst/>
                  <a:uLnTx/>
                  <a:uFillTx/>
                  <a:latin typeface="Arial"/>
                  <a:ea typeface="+mn-ea"/>
                  <a:cs typeface="+mn-cs"/>
                </a:endParaRPr>
              </a:p>
            </p:txBody>
          </p:sp>
        </p:grpSp>
        <p:sp>
          <p:nvSpPr>
            <p:cNvPr id="19" name="TextBox 18">
              <a:extLst>
                <a:ext uri="{FF2B5EF4-FFF2-40B4-BE49-F238E27FC236}">
                  <a16:creationId xmlns:a16="http://schemas.microsoft.com/office/drawing/2014/main" id="{28504A3B-DFC9-CC4C-AEE6-6BD7B852097E}"/>
                </a:ext>
              </a:extLst>
            </p:cNvPr>
            <p:cNvSpPr txBox="1"/>
            <p:nvPr/>
          </p:nvSpPr>
          <p:spPr>
            <a:xfrm>
              <a:off x="4576715" y="5532637"/>
              <a:ext cx="293597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400" b="1" i="0" u="none" strike="noStrike" kern="1200" cap="none" spc="0" normalizeH="0" baseline="0" noProof="0" dirty="0">
                  <a:ln>
                    <a:noFill/>
                  </a:ln>
                  <a:solidFill>
                    <a:srgbClr val="696E72">
                      <a:lumMod val="50000"/>
                    </a:srgbClr>
                  </a:solidFill>
                  <a:effectLst/>
                  <a:uLnTx/>
                  <a:uFillTx/>
                  <a:latin typeface="Times New Roman" panose="02020603050405020304" pitchFamily="18" charset="0"/>
                  <a:ea typeface="+mn-ea"/>
                  <a:cs typeface="Times New Roman" panose="02020603050405020304" pitchFamily="18" charset="0"/>
                </a:rPr>
                <a:t>Diễn biến chính của giai đoạn 1 (địa bàn, kết quả, đặc điểm)</a:t>
              </a:r>
            </a:p>
          </p:txBody>
        </p:sp>
        <p:sp>
          <p:nvSpPr>
            <p:cNvPr id="27" name="TextBox 26">
              <a:extLst>
                <a:ext uri="{FF2B5EF4-FFF2-40B4-BE49-F238E27FC236}">
                  <a16:creationId xmlns:a16="http://schemas.microsoft.com/office/drawing/2014/main" id="{5165741C-2273-D44D-A012-3DA85EC89037}"/>
                </a:ext>
              </a:extLst>
            </p:cNvPr>
            <p:cNvSpPr txBox="1"/>
            <p:nvPr/>
          </p:nvSpPr>
          <p:spPr>
            <a:xfrm>
              <a:off x="5853259" y="4908879"/>
              <a:ext cx="4124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4</a:t>
              </a:r>
            </a:p>
          </p:txBody>
        </p:sp>
      </p:grpSp>
      <p:grpSp>
        <p:nvGrpSpPr>
          <p:cNvPr id="33" name="Group 32">
            <a:extLst>
              <a:ext uri="{FF2B5EF4-FFF2-40B4-BE49-F238E27FC236}">
                <a16:creationId xmlns:a16="http://schemas.microsoft.com/office/drawing/2014/main" id="{0DB0EF27-8AA0-0D4B-9212-50914B035943}"/>
              </a:ext>
            </a:extLst>
          </p:cNvPr>
          <p:cNvGrpSpPr/>
          <p:nvPr/>
        </p:nvGrpSpPr>
        <p:grpSpPr>
          <a:xfrm>
            <a:off x="3397153" y="1004165"/>
            <a:ext cx="5315621" cy="4956688"/>
            <a:chOff x="3413185" y="53509"/>
            <a:chExt cx="5315621" cy="4956688"/>
          </a:xfrm>
        </p:grpSpPr>
        <p:pic>
          <p:nvPicPr>
            <p:cNvPr id="1028" name="Picture 4">
              <a:extLst>
                <a:ext uri="{FF2B5EF4-FFF2-40B4-BE49-F238E27FC236}">
                  <a16:creationId xmlns:a16="http://schemas.microsoft.com/office/drawing/2014/main" id="{1E1BCD58-A582-7B42-9B53-19CDBBDB6FF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588" t="13933" r="14771" b="14882"/>
            <a:stretch/>
          </p:blipFill>
          <p:spPr bwMode="auto">
            <a:xfrm>
              <a:off x="3413185" y="53509"/>
              <a:ext cx="5315621" cy="495668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9844599-4EED-5C47-AA24-9ED502DDED97}"/>
                </a:ext>
              </a:extLst>
            </p:cNvPr>
            <p:cNvSpPr txBox="1"/>
            <p:nvPr/>
          </p:nvSpPr>
          <p:spPr>
            <a:xfrm>
              <a:off x="4643443" y="2016679"/>
              <a:ext cx="293717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54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NHÓM</a:t>
              </a:r>
              <a:endParaRPr kumimoji="0" lang="en-VN" sz="54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Arial"/>
                <a:ea typeface="+mn-ea"/>
                <a:cs typeface="+mn-cs"/>
              </a:endParaRPr>
            </a:p>
          </p:txBody>
        </p:sp>
      </p:grpSp>
    </p:spTree>
    <p:extLst>
      <p:ext uri="{BB962C8B-B14F-4D97-AF65-F5344CB8AC3E}">
        <p14:creationId xmlns:p14="http://schemas.microsoft.com/office/powerpoint/2010/main" val="4066566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31"/>
                                        </p:tgtEl>
                                        <p:attrNameLst>
                                          <p:attrName>r</p:attrName>
                                        </p:attrNameLst>
                                      </p:cBhvr>
                                    </p:animRot>
                                    <p:animRot by="-240000">
                                      <p:cBhvr>
                                        <p:cTn id="7" dur="200" fill="hold">
                                          <p:stCondLst>
                                            <p:cond delay="200"/>
                                          </p:stCondLst>
                                        </p:cTn>
                                        <p:tgtEl>
                                          <p:spTgt spid="31"/>
                                        </p:tgtEl>
                                        <p:attrNameLst>
                                          <p:attrName>r</p:attrName>
                                        </p:attrNameLst>
                                      </p:cBhvr>
                                    </p:animRot>
                                    <p:animRot by="240000">
                                      <p:cBhvr>
                                        <p:cTn id="8" dur="200" fill="hold">
                                          <p:stCondLst>
                                            <p:cond delay="400"/>
                                          </p:stCondLst>
                                        </p:cTn>
                                        <p:tgtEl>
                                          <p:spTgt spid="31"/>
                                        </p:tgtEl>
                                        <p:attrNameLst>
                                          <p:attrName>r</p:attrName>
                                        </p:attrNameLst>
                                      </p:cBhvr>
                                    </p:animRot>
                                    <p:animRot by="-240000">
                                      <p:cBhvr>
                                        <p:cTn id="9" dur="200" fill="hold">
                                          <p:stCondLst>
                                            <p:cond delay="600"/>
                                          </p:stCondLst>
                                        </p:cTn>
                                        <p:tgtEl>
                                          <p:spTgt spid="31"/>
                                        </p:tgtEl>
                                        <p:attrNameLst>
                                          <p:attrName>r</p:attrName>
                                        </p:attrNameLst>
                                      </p:cBhvr>
                                    </p:animRot>
                                    <p:animRot by="120000">
                                      <p:cBhvr>
                                        <p:cTn id="10" dur="200" fill="hold">
                                          <p:stCondLst>
                                            <p:cond delay="8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24" name="Rectangle 23">
            <a:extLst>
              <a:ext uri="{FF2B5EF4-FFF2-40B4-BE49-F238E27FC236}">
                <a16:creationId xmlns:a16="http://schemas.microsoft.com/office/drawing/2014/main" id="{33878A36-855D-8148-89DC-89CFE19ADCDC}"/>
              </a:ext>
            </a:extLst>
          </p:cNvPr>
          <p:cNvSpPr/>
          <p:nvPr/>
        </p:nvSpPr>
        <p:spPr>
          <a:xfrm>
            <a:off x="0" y="754984"/>
            <a:ext cx="12192000"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itchFamily="18" charset="0"/>
                <a:ea typeface="+mn-ea"/>
                <a:cs typeface="Times New Roman" pitchFamily="18" charset="0"/>
              </a:rPr>
              <a:t>BÀI 26: PHONG TRÀO KHÁNG CHIẾN CHỐNG PHÁP TRONG NHỮNG NĂM CUỐI THẾ KỶ XIX (T1)</a:t>
            </a:r>
            <a:endParaRPr kumimoji="0" lang="en-VN" sz="2800" b="0" i="0" u="none" strike="noStrike" kern="1200" cap="none" spc="0" normalizeH="0" baseline="0" noProof="0" dirty="0">
              <a:ln>
                <a:noFill/>
              </a:ln>
              <a:solidFill>
                <a:srgbClr val="696E72"/>
              </a:solidFill>
              <a:effectLst/>
              <a:uLnTx/>
              <a:uFillTx/>
              <a:latin typeface="Arial"/>
              <a:ea typeface="+mn-ea"/>
              <a:cs typeface="+mn-cs"/>
            </a:endParaRPr>
          </a:p>
        </p:txBody>
      </p:sp>
      <p:sp>
        <p:nvSpPr>
          <p:cNvPr id="25" name="TextBox 24">
            <a:extLst>
              <a:ext uri="{FF2B5EF4-FFF2-40B4-BE49-F238E27FC236}">
                <a16:creationId xmlns:a16="http://schemas.microsoft.com/office/drawing/2014/main" id="{ECB0A5AC-D836-354B-A095-A9EF97E6B608}"/>
              </a:ext>
            </a:extLst>
          </p:cNvPr>
          <p:cNvSpPr txBox="1"/>
          <p:nvPr/>
        </p:nvSpPr>
        <p:spPr>
          <a:xfrm>
            <a:off x="0" y="1709091"/>
            <a:ext cx="7629993" cy="523220"/>
          </a:xfrm>
          <a:prstGeom prst="rect">
            <a:avLst/>
          </a:prstGeom>
          <a:noFill/>
        </p:spPr>
        <p:txBody>
          <a:bodyPr wrap="square" rtlCol="0">
            <a:spAutoFit/>
          </a:bodyPr>
          <a:lstStyle/>
          <a:p>
            <a:pPr lvl="0"/>
            <a:r>
              <a:rPr lang="vi-VN" sz="2800" b="1" dirty="0">
                <a:solidFill>
                  <a:srgbClr val="0070C0"/>
                </a:solidFill>
                <a:latin typeface="Times New Roman" panose="02020603050405020304" pitchFamily="18" charset="0"/>
                <a:cs typeface="Times New Roman" panose="02020603050405020304" pitchFamily="18" charset="0"/>
              </a:rPr>
              <a:t>2. Phong trào Cần Vương bùng nổ và lan rộng. </a:t>
            </a:r>
            <a:endParaRPr kumimoji="0" lang="en-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4" name="Table 4">
            <a:extLst>
              <a:ext uri="{FF2B5EF4-FFF2-40B4-BE49-F238E27FC236}">
                <a16:creationId xmlns:a16="http://schemas.microsoft.com/office/drawing/2014/main" id="{CDB554F2-CE72-AE49-84CF-BF34EAEACC08}"/>
              </a:ext>
            </a:extLst>
          </p:cNvPr>
          <p:cNvGraphicFramePr>
            <a:graphicFrameLocks noGrp="1"/>
          </p:cNvGraphicFramePr>
          <p:nvPr/>
        </p:nvGraphicFramePr>
        <p:xfrm>
          <a:off x="0" y="2353456"/>
          <a:ext cx="12192000" cy="3889128"/>
        </p:xfrm>
        <a:graphic>
          <a:graphicData uri="http://schemas.openxmlformats.org/drawingml/2006/table">
            <a:tbl>
              <a:tblPr firstRow="1" bandRow="1">
                <a:tableStyleId>{00A15C55-8517-42AA-B614-E9B94910E393}</a:tableStyleId>
              </a:tblPr>
              <a:tblGrid>
                <a:gridCol w="1678898">
                  <a:extLst>
                    <a:ext uri="{9D8B030D-6E8A-4147-A177-3AD203B41FA5}">
                      <a16:colId xmlns:a16="http://schemas.microsoft.com/office/drawing/2014/main" val="682792152"/>
                    </a:ext>
                  </a:extLst>
                </a:gridCol>
                <a:gridCol w="1753850">
                  <a:extLst>
                    <a:ext uri="{9D8B030D-6E8A-4147-A177-3AD203B41FA5}">
                      <a16:colId xmlns:a16="http://schemas.microsoft.com/office/drawing/2014/main" val="411964548"/>
                    </a:ext>
                  </a:extLst>
                </a:gridCol>
                <a:gridCol w="1873770">
                  <a:extLst>
                    <a:ext uri="{9D8B030D-6E8A-4147-A177-3AD203B41FA5}">
                      <a16:colId xmlns:a16="http://schemas.microsoft.com/office/drawing/2014/main" val="265303691"/>
                    </a:ext>
                  </a:extLst>
                </a:gridCol>
                <a:gridCol w="1963712">
                  <a:extLst>
                    <a:ext uri="{9D8B030D-6E8A-4147-A177-3AD203B41FA5}">
                      <a16:colId xmlns:a16="http://schemas.microsoft.com/office/drawing/2014/main" val="1939318506"/>
                    </a:ext>
                  </a:extLst>
                </a:gridCol>
                <a:gridCol w="1858780">
                  <a:extLst>
                    <a:ext uri="{9D8B030D-6E8A-4147-A177-3AD203B41FA5}">
                      <a16:colId xmlns:a16="http://schemas.microsoft.com/office/drawing/2014/main" val="2371986437"/>
                    </a:ext>
                  </a:extLst>
                </a:gridCol>
                <a:gridCol w="3062990">
                  <a:extLst>
                    <a:ext uri="{9D8B030D-6E8A-4147-A177-3AD203B41FA5}">
                      <a16:colId xmlns:a16="http://schemas.microsoft.com/office/drawing/2014/main" val="608617364"/>
                    </a:ext>
                  </a:extLst>
                </a:gridCol>
              </a:tblGrid>
              <a:tr h="953722">
                <a:tc>
                  <a:txBody>
                    <a:bodyPr/>
                    <a:lstStyle/>
                    <a:p>
                      <a:pPr algn="ctr"/>
                      <a:r>
                        <a:rPr lang="en-VN" sz="2400" dirty="0">
                          <a:solidFill>
                            <a:srgbClr val="FF0000"/>
                          </a:solidFill>
                          <a:latin typeface="Times New Roman" panose="02020603050405020304" pitchFamily="18" charset="0"/>
                          <a:cs typeface="Times New Roman" panose="02020603050405020304" pitchFamily="18" charset="0"/>
                        </a:rPr>
                        <a:t>Diễn biến giai đoạn 1</a:t>
                      </a:r>
                    </a:p>
                  </a:txBody>
                  <a:tcPr>
                    <a:lnL w="12700" cap="flat" cmpd="sng" algn="ctr">
                      <a:solidFill>
                        <a:schemeClr val="tx2">
                          <a:lumMod val="10000"/>
                        </a:schemeClr>
                      </a:solidFill>
                      <a:prstDash val="solid"/>
                      <a:round/>
                      <a:headEnd type="none" w="med" len="med"/>
                      <a:tailEnd type="none" w="med" len="med"/>
                    </a:lnL>
                    <a:lnR w="12700" cap="flat" cmpd="sng" algn="ctr">
                      <a:solidFill>
                        <a:schemeClr val="tx2">
                          <a:lumMod val="10000"/>
                        </a:schemeClr>
                      </a:solidFill>
                      <a:prstDash val="solid"/>
                      <a:round/>
                      <a:headEnd type="none" w="med" len="med"/>
                      <a:tailEnd type="none" w="med" len="med"/>
                    </a:lnR>
                    <a:lnT w="12700" cap="flat" cmpd="sng" algn="ctr">
                      <a:solidFill>
                        <a:schemeClr val="tx2">
                          <a:lumMod val="10000"/>
                        </a:schemeClr>
                      </a:solidFill>
                      <a:prstDash val="solid"/>
                      <a:round/>
                      <a:headEnd type="none" w="med" len="med"/>
                      <a:tailEnd type="none" w="med" len="med"/>
                    </a:lnT>
                    <a:lnB w="12700" cap="flat" cmpd="sng" algn="ctr">
                      <a:solidFill>
                        <a:schemeClr val="tx2">
                          <a:lumMod val="10000"/>
                        </a:schemeClr>
                      </a:solidFill>
                      <a:prstDash val="solid"/>
                      <a:round/>
                      <a:headEnd type="none" w="med" len="med"/>
                      <a:tailEnd type="none" w="med" len="med"/>
                    </a:lnB>
                  </a:tcPr>
                </a:tc>
                <a:tc>
                  <a:txBody>
                    <a:bodyPr/>
                    <a:lstStyle/>
                    <a:p>
                      <a:pPr algn="ctr"/>
                      <a:r>
                        <a:rPr lang="en-US" sz="2400" dirty="0">
                          <a:solidFill>
                            <a:srgbClr val="FF0000"/>
                          </a:solidFill>
                          <a:latin typeface="Times New Roman" panose="02020603050405020304" pitchFamily="18" charset="0"/>
                          <a:cs typeface="Times New Roman" panose="02020603050405020304" pitchFamily="18" charset="0"/>
                        </a:rPr>
                        <a:t>L</a:t>
                      </a:r>
                      <a:r>
                        <a:rPr lang="en-VN" sz="2400" dirty="0">
                          <a:solidFill>
                            <a:srgbClr val="FF0000"/>
                          </a:solidFill>
                          <a:latin typeface="Times New Roman" panose="02020603050405020304" pitchFamily="18" charset="0"/>
                          <a:cs typeface="Times New Roman" panose="02020603050405020304" pitchFamily="18" charset="0"/>
                        </a:rPr>
                        <a:t>ãnh đạo</a:t>
                      </a:r>
                    </a:p>
                  </a:txBody>
                  <a:tcPr>
                    <a:lnL w="12700" cap="flat" cmpd="sng" algn="ctr">
                      <a:solidFill>
                        <a:schemeClr val="tx2">
                          <a:lumMod val="10000"/>
                        </a:schemeClr>
                      </a:solidFill>
                      <a:prstDash val="solid"/>
                      <a:round/>
                      <a:headEnd type="none" w="med" len="med"/>
                      <a:tailEnd type="none" w="med" len="med"/>
                    </a:lnL>
                    <a:lnR w="12700" cap="flat" cmpd="sng" algn="ctr">
                      <a:solidFill>
                        <a:schemeClr val="tx2">
                          <a:lumMod val="10000"/>
                        </a:schemeClr>
                      </a:solidFill>
                      <a:prstDash val="solid"/>
                      <a:round/>
                      <a:headEnd type="none" w="med" len="med"/>
                      <a:tailEnd type="none" w="med" len="med"/>
                    </a:lnR>
                    <a:lnT w="12700" cap="flat" cmpd="sng" algn="ctr">
                      <a:solidFill>
                        <a:schemeClr val="tx2">
                          <a:lumMod val="10000"/>
                        </a:schemeClr>
                      </a:solidFill>
                      <a:prstDash val="solid"/>
                      <a:round/>
                      <a:headEnd type="none" w="med" len="med"/>
                      <a:tailEnd type="none" w="med" len="med"/>
                    </a:lnT>
                    <a:lnB w="12700" cap="flat" cmpd="sng" algn="ctr">
                      <a:solidFill>
                        <a:schemeClr val="tx2">
                          <a:lumMod val="10000"/>
                        </a:schemeClr>
                      </a:solidFill>
                      <a:prstDash val="solid"/>
                      <a:round/>
                      <a:headEnd type="none" w="med" len="med"/>
                      <a:tailEnd type="none" w="med" len="med"/>
                    </a:lnB>
                  </a:tcPr>
                </a:tc>
                <a:tc>
                  <a:txBody>
                    <a:bodyPr/>
                    <a:lstStyle/>
                    <a:p>
                      <a:pPr algn="ctr"/>
                      <a:r>
                        <a:rPr lang="en-US" sz="2400" dirty="0">
                          <a:solidFill>
                            <a:srgbClr val="FF0000"/>
                          </a:solidFill>
                          <a:latin typeface="Times New Roman" panose="02020603050405020304" pitchFamily="18" charset="0"/>
                          <a:cs typeface="Times New Roman" panose="02020603050405020304" pitchFamily="18" charset="0"/>
                        </a:rPr>
                        <a:t>L</a:t>
                      </a:r>
                      <a:r>
                        <a:rPr lang="en-VN" sz="2400" dirty="0">
                          <a:solidFill>
                            <a:srgbClr val="FF0000"/>
                          </a:solidFill>
                          <a:latin typeface="Times New Roman" panose="02020603050405020304" pitchFamily="18" charset="0"/>
                          <a:cs typeface="Times New Roman" panose="02020603050405020304" pitchFamily="18" charset="0"/>
                        </a:rPr>
                        <a:t>ực lượng</a:t>
                      </a:r>
                    </a:p>
                  </a:txBody>
                  <a:tcPr>
                    <a:lnL w="12700" cap="flat" cmpd="sng" algn="ctr">
                      <a:solidFill>
                        <a:schemeClr val="tx2">
                          <a:lumMod val="10000"/>
                        </a:schemeClr>
                      </a:solidFill>
                      <a:prstDash val="solid"/>
                      <a:round/>
                      <a:headEnd type="none" w="med" len="med"/>
                      <a:tailEnd type="none" w="med" len="med"/>
                    </a:lnL>
                    <a:lnR w="12700" cap="flat" cmpd="sng" algn="ctr">
                      <a:solidFill>
                        <a:schemeClr val="tx2">
                          <a:lumMod val="10000"/>
                        </a:schemeClr>
                      </a:solidFill>
                      <a:prstDash val="solid"/>
                      <a:round/>
                      <a:headEnd type="none" w="med" len="med"/>
                      <a:tailEnd type="none" w="med" len="med"/>
                    </a:lnR>
                    <a:lnT w="12700" cap="flat" cmpd="sng" algn="ctr">
                      <a:solidFill>
                        <a:schemeClr val="tx2">
                          <a:lumMod val="10000"/>
                        </a:schemeClr>
                      </a:solidFill>
                      <a:prstDash val="solid"/>
                      <a:round/>
                      <a:headEnd type="none" w="med" len="med"/>
                      <a:tailEnd type="none" w="med" len="med"/>
                    </a:lnT>
                    <a:lnB w="12700" cap="flat" cmpd="sng" algn="ctr">
                      <a:solidFill>
                        <a:schemeClr val="tx2">
                          <a:lumMod val="10000"/>
                        </a:schemeClr>
                      </a:solidFill>
                      <a:prstDash val="solid"/>
                      <a:round/>
                      <a:headEnd type="none" w="med" len="med"/>
                      <a:tailEnd type="none" w="med" len="med"/>
                    </a:lnB>
                  </a:tcPr>
                </a:tc>
                <a:tc>
                  <a:txBody>
                    <a:bodyPr/>
                    <a:lstStyle/>
                    <a:p>
                      <a:pPr algn="ctr"/>
                      <a:r>
                        <a:rPr lang="en-US" sz="2400" dirty="0" err="1">
                          <a:solidFill>
                            <a:srgbClr val="FF0000"/>
                          </a:solidFill>
                          <a:latin typeface="Times New Roman" panose="02020603050405020304" pitchFamily="18" charset="0"/>
                          <a:cs typeface="Times New Roman" panose="02020603050405020304" pitchFamily="18" charset="0"/>
                        </a:rPr>
                        <a:t>Đ</a:t>
                      </a:r>
                      <a:r>
                        <a:rPr lang="en-VN" sz="2400" dirty="0">
                          <a:solidFill>
                            <a:srgbClr val="FF0000"/>
                          </a:solidFill>
                          <a:latin typeface="Times New Roman" panose="02020603050405020304" pitchFamily="18" charset="0"/>
                          <a:cs typeface="Times New Roman" panose="02020603050405020304" pitchFamily="18" charset="0"/>
                        </a:rPr>
                        <a:t>ịa bàn</a:t>
                      </a:r>
                    </a:p>
                  </a:txBody>
                  <a:tcPr>
                    <a:lnL w="12700" cap="flat" cmpd="sng" algn="ctr">
                      <a:solidFill>
                        <a:schemeClr val="tx2">
                          <a:lumMod val="10000"/>
                        </a:schemeClr>
                      </a:solidFill>
                      <a:prstDash val="solid"/>
                      <a:round/>
                      <a:headEnd type="none" w="med" len="med"/>
                      <a:tailEnd type="none" w="med" len="med"/>
                    </a:lnL>
                    <a:lnR w="12700" cap="flat" cmpd="sng" algn="ctr">
                      <a:solidFill>
                        <a:schemeClr val="tx2">
                          <a:lumMod val="10000"/>
                        </a:schemeClr>
                      </a:solidFill>
                      <a:prstDash val="solid"/>
                      <a:round/>
                      <a:headEnd type="none" w="med" len="med"/>
                      <a:tailEnd type="none" w="med" len="med"/>
                    </a:lnR>
                    <a:lnT w="12700" cap="flat" cmpd="sng" algn="ctr">
                      <a:solidFill>
                        <a:schemeClr val="tx2">
                          <a:lumMod val="10000"/>
                        </a:schemeClr>
                      </a:solidFill>
                      <a:prstDash val="solid"/>
                      <a:round/>
                      <a:headEnd type="none" w="med" len="med"/>
                      <a:tailEnd type="none" w="med" len="med"/>
                    </a:lnT>
                    <a:lnB w="12700" cap="flat" cmpd="sng" algn="ctr">
                      <a:solidFill>
                        <a:schemeClr val="tx2">
                          <a:lumMod val="1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solidFill>
                            <a:srgbClr val="FF0000"/>
                          </a:solidFill>
                          <a:latin typeface="Times New Roman" panose="02020603050405020304" pitchFamily="18" charset="0"/>
                          <a:cs typeface="Times New Roman" panose="02020603050405020304" pitchFamily="18" charset="0"/>
                        </a:rPr>
                        <a:t>K</a:t>
                      </a:r>
                      <a:r>
                        <a:rPr lang="en-VN" sz="2400" dirty="0">
                          <a:solidFill>
                            <a:srgbClr val="FF0000"/>
                          </a:solidFill>
                          <a:latin typeface="Times New Roman" panose="02020603050405020304" pitchFamily="18" charset="0"/>
                          <a:cs typeface="Times New Roman" panose="02020603050405020304" pitchFamily="18" charset="0"/>
                        </a:rPr>
                        <a:t>ết quả</a:t>
                      </a:r>
                    </a:p>
                    <a:p>
                      <a:pPr algn="ctr"/>
                      <a:endParaRPr lang="en-VN" sz="24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2">
                          <a:lumMod val="10000"/>
                        </a:schemeClr>
                      </a:solidFill>
                      <a:prstDash val="solid"/>
                      <a:round/>
                      <a:headEnd type="none" w="med" len="med"/>
                      <a:tailEnd type="none" w="med" len="med"/>
                    </a:lnL>
                    <a:lnR w="12700" cap="flat" cmpd="sng" algn="ctr">
                      <a:solidFill>
                        <a:schemeClr val="tx2">
                          <a:lumMod val="10000"/>
                        </a:schemeClr>
                      </a:solidFill>
                      <a:prstDash val="solid"/>
                      <a:round/>
                      <a:headEnd type="none" w="med" len="med"/>
                      <a:tailEnd type="none" w="med" len="med"/>
                    </a:lnR>
                    <a:lnT w="12700" cap="flat" cmpd="sng" algn="ctr">
                      <a:solidFill>
                        <a:schemeClr val="tx2">
                          <a:lumMod val="10000"/>
                        </a:schemeClr>
                      </a:solidFill>
                      <a:prstDash val="solid"/>
                      <a:round/>
                      <a:headEnd type="none" w="med" len="med"/>
                      <a:tailEnd type="none" w="med" len="med"/>
                    </a:lnT>
                    <a:lnB w="12700" cap="flat" cmpd="sng" algn="ctr">
                      <a:solidFill>
                        <a:schemeClr val="tx2">
                          <a:lumMod val="10000"/>
                        </a:schemeClr>
                      </a:solidFill>
                      <a:prstDash val="solid"/>
                      <a:round/>
                      <a:headEnd type="none" w="med" len="med"/>
                      <a:tailEnd type="none" w="med" len="med"/>
                    </a:lnB>
                  </a:tcPr>
                </a:tc>
                <a:tc>
                  <a:txBody>
                    <a:bodyPr/>
                    <a:lstStyle/>
                    <a:p>
                      <a:pPr algn="ctr"/>
                      <a:r>
                        <a:rPr lang="en-US" sz="2400" dirty="0" err="1">
                          <a:solidFill>
                            <a:srgbClr val="FF0000"/>
                          </a:solidFill>
                          <a:latin typeface="Times New Roman" panose="02020603050405020304" pitchFamily="18" charset="0"/>
                          <a:cs typeface="Times New Roman" panose="02020603050405020304" pitchFamily="18" charset="0"/>
                        </a:rPr>
                        <a:t>Đ</a:t>
                      </a:r>
                      <a:r>
                        <a:rPr lang="en-VN" sz="2400" dirty="0">
                          <a:solidFill>
                            <a:srgbClr val="FF0000"/>
                          </a:solidFill>
                          <a:latin typeface="Times New Roman" panose="02020603050405020304" pitchFamily="18" charset="0"/>
                          <a:cs typeface="Times New Roman" panose="02020603050405020304" pitchFamily="18" charset="0"/>
                        </a:rPr>
                        <a:t>ặc điểm</a:t>
                      </a:r>
                    </a:p>
                  </a:txBody>
                  <a:tcPr>
                    <a:lnL w="12700" cap="flat" cmpd="sng" algn="ctr">
                      <a:solidFill>
                        <a:schemeClr val="tx2">
                          <a:lumMod val="10000"/>
                        </a:schemeClr>
                      </a:solidFill>
                      <a:prstDash val="solid"/>
                      <a:round/>
                      <a:headEnd type="none" w="med" len="med"/>
                      <a:tailEnd type="none" w="med" len="med"/>
                    </a:lnL>
                    <a:lnR w="12700" cap="flat" cmpd="sng" algn="ctr">
                      <a:solidFill>
                        <a:schemeClr val="tx2">
                          <a:lumMod val="10000"/>
                        </a:schemeClr>
                      </a:solidFill>
                      <a:prstDash val="solid"/>
                      <a:round/>
                      <a:headEnd type="none" w="med" len="med"/>
                      <a:tailEnd type="none" w="med" len="med"/>
                    </a:lnR>
                    <a:lnT w="12700" cap="flat" cmpd="sng" algn="ctr">
                      <a:solidFill>
                        <a:schemeClr val="tx2">
                          <a:lumMod val="10000"/>
                        </a:schemeClr>
                      </a:solidFill>
                      <a:prstDash val="solid"/>
                      <a:round/>
                      <a:headEnd type="none" w="med" len="med"/>
                      <a:tailEnd type="none" w="med" len="med"/>
                    </a:lnT>
                    <a:lnB w="12700" cap="flat" cmpd="sng" algn="ctr">
                      <a:solidFill>
                        <a:schemeClr val="tx2">
                          <a:lumMod val="10000"/>
                        </a:schemeClr>
                      </a:solidFill>
                      <a:prstDash val="solid"/>
                      <a:round/>
                      <a:headEnd type="none" w="med" len="med"/>
                      <a:tailEnd type="none" w="med" len="med"/>
                    </a:lnB>
                  </a:tcPr>
                </a:tc>
                <a:extLst>
                  <a:ext uri="{0D108BD9-81ED-4DB2-BD59-A6C34878D82A}">
                    <a16:rowId xmlns:a16="http://schemas.microsoft.com/office/drawing/2014/main" val="4166973552"/>
                  </a:ext>
                </a:extLst>
              </a:tr>
              <a:tr h="2935406">
                <a:tc>
                  <a:txBody>
                    <a:bodyPr/>
                    <a:lstStyle/>
                    <a:p>
                      <a:pPr algn="ctr"/>
                      <a:endParaRPr lang="en-VN" sz="240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2">
                          <a:lumMod val="10000"/>
                        </a:schemeClr>
                      </a:solidFill>
                      <a:prstDash val="solid"/>
                      <a:round/>
                      <a:headEnd type="none" w="med" len="med"/>
                      <a:tailEnd type="none" w="med" len="med"/>
                    </a:lnL>
                    <a:lnR w="12700" cap="flat" cmpd="sng" algn="ctr">
                      <a:solidFill>
                        <a:schemeClr val="tx2">
                          <a:lumMod val="10000"/>
                        </a:schemeClr>
                      </a:solidFill>
                      <a:prstDash val="solid"/>
                      <a:round/>
                      <a:headEnd type="none" w="med" len="med"/>
                      <a:tailEnd type="none" w="med" len="med"/>
                    </a:lnR>
                    <a:lnT w="12700" cap="flat" cmpd="sng" algn="ctr">
                      <a:solidFill>
                        <a:schemeClr val="tx2">
                          <a:lumMod val="10000"/>
                        </a:schemeClr>
                      </a:solidFill>
                      <a:prstDash val="solid"/>
                      <a:round/>
                      <a:headEnd type="none" w="med" len="med"/>
                      <a:tailEnd type="none" w="med" len="med"/>
                    </a:lnT>
                    <a:lnB w="12700" cap="flat" cmpd="sng" algn="ctr">
                      <a:solidFill>
                        <a:schemeClr val="tx2">
                          <a:lumMod val="10000"/>
                        </a:schemeClr>
                      </a:solidFill>
                      <a:prstDash val="solid"/>
                      <a:round/>
                      <a:headEnd type="none" w="med" len="med"/>
                      <a:tailEnd type="none" w="med" len="med"/>
                    </a:lnB>
                  </a:tcPr>
                </a:tc>
                <a:tc>
                  <a:txBody>
                    <a:bodyPr/>
                    <a:lstStyle/>
                    <a:p>
                      <a:pPr algn="ctr"/>
                      <a:endParaRPr lang="en-VN" sz="240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2">
                          <a:lumMod val="10000"/>
                        </a:schemeClr>
                      </a:solidFill>
                      <a:prstDash val="solid"/>
                      <a:round/>
                      <a:headEnd type="none" w="med" len="med"/>
                      <a:tailEnd type="none" w="med" len="med"/>
                    </a:lnL>
                    <a:lnR w="12700" cap="flat" cmpd="sng" algn="ctr">
                      <a:solidFill>
                        <a:schemeClr val="tx2">
                          <a:lumMod val="10000"/>
                        </a:schemeClr>
                      </a:solidFill>
                      <a:prstDash val="solid"/>
                      <a:round/>
                      <a:headEnd type="none" w="med" len="med"/>
                      <a:tailEnd type="none" w="med" len="med"/>
                    </a:lnR>
                    <a:lnT w="12700" cap="flat" cmpd="sng" algn="ctr">
                      <a:solidFill>
                        <a:schemeClr val="tx2">
                          <a:lumMod val="10000"/>
                        </a:schemeClr>
                      </a:solidFill>
                      <a:prstDash val="solid"/>
                      <a:round/>
                      <a:headEnd type="none" w="med" len="med"/>
                      <a:tailEnd type="none" w="med" len="med"/>
                    </a:lnT>
                    <a:lnB w="12700" cap="flat" cmpd="sng" algn="ctr">
                      <a:solidFill>
                        <a:schemeClr val="tx2">
                          <a:lumMod val="10000"/>
                        </a:schemeClr>
                      </a:solidFill>
                      <a:prstDash val="solid"/>
                      <a:round/>
                      <a:headEnd type="none" w="med" len="med"/>
                      <a:tailEnd type="none" w="med" len="med"/>
                    </a:lnB>
                  </a:tcPr>
                </a:tc>
                <a:tc>
                  <a:txBody>
                    <a:bodyPr/>
                    <a:lstStyle/>
                    <a:p>
                      <a:pPr algn="ctr"/>
                      <a:endParaRPr lang="en-VN" sz="240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2">
                          <a:lumMod val="10000"/>
                        </a:schemeClr>
                      </a:solidFill>
                      <a:prstDash val="solid"/>
                      <a:round/>
                      <a:headEnd type="none" w="med" len="med"/>
                      <a:tailEnd type="none" w="med" len="med"/>
                    </a:lnL>
                    <a:lnR w="12700" cap="flat" cmpd="sng" algn="ctr">
                      <a:solidFill>
                        <a:schemeClr val="tx2">
                          <a:lumMod val="10000"/>
                        </a:schemeClr>
                      </a:solidFill>
                      <a:prstDash val="solid"/>
                      <a:round/>
                      <a:headEnd type="none" w="med" len="med"/>
                      <a:tailEnd type="none" w="med" len="med"/>
                    </a:lnR>
                    <a:lnT w="12700" cap="flat" cmpd="sng" algn="ctr">
                      <a:solidFill>
                        <a:schemeClr val="tx2">
                          <a:lumMod val="10000"/>
                        </a:schemeClr>
                      </a:solidFill>
                      <a:prstDash val="solid"/>
                      <a:round/>
                      <a:headEnd type="none" w="med" len="med"/>
                      <a:tailEnd type="none" w="med" len="med"/>
                    </a:lnT>
                    <a:lnB w="12700" cap="flat" cmpd="sng" algn="ctr">
                      <a:solidFill>
                        <a:schemeClr val="tx2">
                          <a:lumMod val="10000"/>
                        </a:schemeClr>
                      </a:solidFill>
                      <a:prstDash val="solid"/>
                      <a:round/>
                      <a:headEnd type="none" w="med" len="med"/>
                      <a:tailEnd type="none" w="med" len="med"/>
                    </a:lnB>
                  </a:tcPr>
                </a:tc>
                <a:tc>
                  <a:txBody>
                    <a:bodyPr/>
                    <a:lstStyle/>
                    <a:p>
                      <a:pPr algn="ctr"/>
                      <a:endParaRPr lang="en-VN" sz="240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2">
                          <a:lumMod val="10000"/>
                        </a:schemeClr>
                      </a:solidFill>
                      <a:prstDash val="solid"/>
                      <a:round/>
                      <a:headEnd type="none" w="med" len="med"/>
                      <a:tailEnd type="none" w="med" len="med"/>
                    </a:lnL>
                    <a:lnR w="12700" cap="flat" cmpd="sng" algn="ctr">
                      <a:solidFill>
                        <a:schemeClr val="tx2">
                          <a:lumMod val="10000"/>
                        </a:schemeClr>
                      </a:solidFill>
                      <a:prstDash val="solid"/>
                      <a:round/>
                      <a:headEnd type="none" w="med" len="med"/>
                      <a:tailEnd type="none" w="med" len="med"/>
                    </a:lnR>
                    <a:lnT w="12700" cap="flat" cmpd="sng" algn="ctr">
                      <a:solidFill>
                        <a:schemeClr val="tx2">
                          <a:lumMod val="10000"/>
                        </a:schemeClr>
                      </a:solidFill>
                      <a:prstDash val="solid"/>
                      <a:round/>
                      <a:headEnd type="none" w="med" len="med"/>
                      <a:tailEnd type="none" w="med" len="med"/>
                    </a:lnT>
                    <a:lnB w="12700" cap="flat" cmpd="sng" algn="ctr">
                      <a:solidFill>
                        <a:schemeClr val="tx2">
                          <a:lumMod val="10000"/>
                        </a:schemeClr>
                      </a:solidFill>
                      <a:prstDash val="solid"/>
                      <a:round/>
                      <a:headEnd type="none" w="med" len="med"/>
                      <a:tailEnd type="none" w="med" len="med"/>
                    </a:lnB>
                  </a:tcPr>
                </a:tc>
                <a:tc>
                  <a:txBody>
                    <a:bodyPr/>
                    <a:lstStyle/>
                    <a:p>
                      <a:pPr algn="ctr"/>
                      <a:endParaRPr lang="en-VN" sz="24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2">
                          <a:lumMod val="10000"/>
                        </a:schemeClr>
                      </a:solidFill>
                      <a:prstDash val="solid"/>
                      <a:round/>
                      <a:headEnd type="none" w="med" len="med"/>
                      <a:tailEnd type="none" w="med" len="med"/>
                    </a:lnL>
                    <a:lnR w="12700" cap="flat" cmpd="sng" algn="ctr">
                      <a:solidFill>
                        <a:schemeClr val="tx2">
                          <a:lumMod val="10000"/>
                        </a:schemeClr>
                      </a:solidFill>
                      <a:prstDash val="solid"/>
                      <a:round/>
                      <a:headEnd type="none" w="med" len="med"/>
                      <a:tailEnd type="none" w="med" len="med"/>
                    </a:lnR>
                    <a:lnT w="12700" cap="flat" cmpd="sng" algn="ctr">
                      <a:solidFill>
                        <a:schemeClr val="tx2">
                          <a:lumMod val="10000"/>
                        </a:schemeClr>
                      </a:solidFill>
                      <a:prstDash val="solid"/>
                      <a:round/>
                      <a:headEnd type="none" w="med" len="med"/>
                      <a:tailEnd type="none" w="med" len="med"/>
                    </a:lnT>
                    <a:lnB w="12700" cap="flat" cmpd="sng" algn="ctr">
                      <a:solidFill>
                        <a:schemeClr val="tx2">
                          <a:lumMod val="10000"/>
                        </a:schemeClr>
                      </a:solidFill>
                      <a:prstDash val="solid"/>
                      <a:round/>
                      <a:headEnd type="none" w="med" len="med"/>
                      <a:tailEnd type="none" w="med" len="med"/>
                    </a:lnB>
                  </a:tcPr>
                </a:tc>
                <a:tc>
                  <a:txBody>
                    <a:bodyPr/>
                    <a:lstStyle/>
                    <a:p>
                      <a:pPr algn="ctr"/>
                      <a:endParaRPr lang="en-VN" sz="24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2">
                          <a:lumMod val="10000"/>
                        </a:schemeClr>
                      </a:solidFill>
                      <a:prstDash val="solid"/>
                      <a:round/>
                      <a:headEnd type="none" w="med" len="med"/>
                      <a:tailEnd type="none" w="med" len="med"/>
                    </a:lnL>
                    <a:lnR w="12700" cap="flat" cmpd="sng" algn="ctr">
                      <a:solidFill>
                        <a:schemeClr val="tx2">
                          <a:lumMod val="10000"/>
                        </a:schemeClr>
                      </a:solidFill>
                      <a:prstDash val="solid"/>
                      <a:round/>
                      <a:headEnd type="none" w="med" len="med"/>
                      <a:tailEnd type="none" w="med" len="med"/>
                    </a:lnR>
                    <a:lnT w="12700" cap="flat" cmpd="sng" algn="ctr">
                      <a:solidFill>
                        <a:schemeClr val="tx2">
                          <a:lumMod val="10000"/>
                        </a:schemeClr>
                      </a:solidFill>
                      <a:prstDash val="solid"/>
                      <a:round/>
                      <a:headEnd type="none" w="med" len="med"/>
                      <a:tailEnd type="none" w="med" len="med"/>
                    </a:lnT>
                    <a:lnB w="12700" cap="flat" cmpd="sng" algn="ctr">
                      <a:solidFill>
                        <a:schemeClr val="tx2">
                          <a:lumMod val="10000"/>
                        </a:schemeClr>
                      </a:solidFill>
                      <a:prstDash val="solid"/>
                      <a:round/>
                      <a:headEnd type="none" w="med" len="med"/>
                      <a:tailEnd type="none" w="med" len="med"/>
                    </a:lnB>
                  </a:tcPr>
                </a:tc>
                <a:extLst>
                  <a:ext uri="{0D108BD9-81ED-4DB2-BD59-A6C34878D82A}">
                    <a16:rowId xmlns:a16="http://schemas.microsoft.com/office/drawing/2014/main" val="4224048149"/>
                  </a:ext>
                </a:extLst>
              </a:tr>
            </a:tbl>
          </a:graphicData>
        </a:graphic>
      </p:graphicFrame>
      <p:sp>
        <p:nvSpPr>
          <p:cNvPr id="33" name="Rectangle 32">
            <a:extLst>
              <a:ext uri="{FF2B5EF4-FFF2-40B4-BE49-F238E27FC236}">
                <a16:creationId xmlns:a16="http://schemas.microsoft.com/office/drawing/2014/main" id="{C07FF5DC-C976-7F47-9938-811F00BEAE68}"/>
              </a:ext>
            </a:extLst>
          </p:cNvPr>
          <p:cNvSpPr/>
          <p:nvPr/>
        </p:nvSpPr>
        <p:spPr>
          <a:xfrm>
            <a:off x="-96949" y="3882521"/>
            <a:ext cx="1823803" cy="830997"/>
          </a:xfrm>
          <a:prstGeom prst="rect">
            <a:avLst/>
          </a:prstGeom>
        </p:spPr>
        <p:txBody>
          <a:bodyPr wrap="square">
            <a:spAutoFit/>
          </a:bodyPr>
          <a:lstStyle/>
          <a:p>
            <a:pPr lvl="0" algn="ctr" fontAlgn="base">
              <a:spcBef>
                <a:spcPct val="20000"/>
              </a:spcBef>
              <a:spcAft>
                <a:spcPct val="0"/>
              </a:spcAft>
              <a:buClr>
                <a:srgbClr val="0563C1"/>
              </a:buClr>
            </a:pPr>
            <a:r>
              <a:rPr lang="en-US" altLang="en-US" sz="2400" b="1" dirty="0" err="1">
                <a:solidFill>
                  <a:srgbClr val="0070C0"/>
                </a:solidFill>
                <a:latin typeface="Times New Roman" panose="02020603050405020304" pitchFamily="18" charset="0"/>
                <a:cs typeface="Times New Roman" panose="02020603050405020304" pitchFamily="18" charset="0"/>
              </a:rPr>
              <a:t>Từ</a:t>
            </a:r>
            <a:r>
              <a:rPr lang="en-US" altLang="en-US" sz="2400" b="1" dirty="0">
                <a:solidFill>
                  <a:srgbClr val="0070C0"/>
                </a:solidFill>
                <a:latin typeface="Times New Roman" panose="02020603050405020304" pitchFamily="18" charset="0"/>
                <a:cs typeface="Times New Roman" panose="02020603050405020304" pitchFamily="18" charset="0"/>
              </a:rPr>
              <a:t> </a:t>
            </a:r>
            <a:r>
              <a:rPr lang="en-US" altLang="en-US" sz="2400" b="1" dirty="0" err="1">
                <a:solidFill>
                  <a:srgbClr val="0070C0"/>
                </a:solidFill>
                <a:latin typeface="Times New Roman" panose="02020603050405020304" pitchFamily="18" charset="0"/>
                <a:cs typeface="Times New Roman" panose="02020603050405020304" pitchFamily="18" charset="0"/>
              </a:rPr>
              <a:t>năm</a:t>
            </a:r>
            <a:r>
              <a:rPr lang="en-US" altLang="en-US" sz="2400" b="1" dirty="0">
                <a:solidFill>
                  <a:srgbClr val="0070C0"/>
                </a:solidFill>
                <a:latin typeface="Times New Roman" panose="02020603050405020304" pitchFamily="18" charset="0"/>
                <a:cs typeface="Times New Roman" panose="02020603050405020304" pitchFamily="18" charset="0"/>
              </a:rPr>
              <a:t> 1885-1888</a:t>
            </a:r>
            <a:endParaRPr lang="af-ZA" altLang="en-US" sz="24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82727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23" name="Group 23">
            <a:extLst>
              <a:ext uri="{FF2B5EF4-FFF2-40B4-BE49-F238E27FC236}">
                <a16:creationId xmlns:a16="http://schemas.microsoft.com/office/drawing/2014/main" id="{2DC777ED-52F6-5243-90D5-731E0C2A3EEE}"/>
              </a:ext>
            </a:extLst>
          </p:cNvPr>
          <p:cNvGrpSpPr>
            <a:grpSpLocks/>
          </p:cNvGrpSpPr>
          <p:nvPr/>
        </p:nvGrpSpPr>
        <p:grpSpPr bwMode="auto">
          <a:xfrm>
            <a:off x="8664315" y="3429000"/>
            <a:ext cx="3435610" cy="3429000"/>
            <a:chOff x="0" y="2069"/>
            <a:chExt cx="2562" cy="2251"/>
          </a:xfrm>
        </p:grpSpPr>
        <p:pic>
          <p:nvPicPr>
            <p:cNvPr id="33871" name="Picture 24" descr="Ton_That_Thuyet">
              <a:extLst>
                <a:ext uri="{FF2B5EF4-FFF2-40B4-BE49-F238E27FC236}">
                  <a16:creationId xmlns:a16="http://schemas.microsoft.com/office/drawing/2014/main" id="{BBF8C8E4-4946-104A-8AB1-4C9C8B7F4B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69"/>
              <a:ext cx="2562" cy="1905"/>
            </a:xfrm>
            <a:prstGeom prst="rect">
              <a:avLst/>
            </a:prstGeom>
            <a:noFill/>
            <a:ln w="57150" cmpd="thinThick">
              <a:solidFill>
                <a:srgbClr val="FF66FF"/>
              </a:solidFill>
              <a:miter lim="800000"/>
              <a:headEnd/>
              <a:tailEnd/>
            </a:ln>
            <a:extLst>
              <a:ext uri="{909E8E84-426E-40DD-AFC4-6F175D3DCCD1}">
                <a14:hiddenFill xmlns:a14="http://schemas.microsoft.com/office/drawing/2010/main">
                  <a:solidFill>
                    <a:srgbClr val="FFFFFF"/>
                  </a:solidFill>
                </a14:hiddenFill>
              </a:ext>
            </a:extLst>
          </p:spPr>
        </p:pic>
        <p:sp>
          <p:nvSpPr>
            <p:cNvPr id="33872" name="Rectangle 25">
              <a:extLst>
                <a:ext uri="{FF2B5EF4-FFF2-40B4-BE49-F238E27FC236}">
                  <a16:creationId xmlns:a16="http://schemas.microsoft.com/office/drawing/2014/main" id="{F580D5BD-84A5-C54C-A016-B204EE92C493}"/>
                </a:ext>
              </a:extLst>
            </p:cNvPr>
            <p:cNvSpPr>
              <a:spLocks noChangeArrowheads="1"/>
            </p:cNvSpPr>
            <p:nvPr/>
          </p:nvSpPr>
          <p:spPr bwMode="auto">
            <a:xfrm>
              <a:off x="0" y="3974"/>
              <a:ext cx="2562" cy="346"/>
            </a:xfrm>
            <a:prstGeom prst="rect">
              <a:avLst/>
            </a:prstGeom>
            <a:solidFill>
              <a:schemeClr val="bg1"/>
            </a:solidFill>
            <a:ln w="57150" cmpd="thinThick">
              <a:solidFill>
                <a:srgbClr val="FF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None/>
              </a:pPr>
              <a:r>
                <a:rPr lang="en-US" altLang="en-US" sz="2000" b="1" dirty="0" err="1">
                  <a:solidFill>
                    <a:prstClr val="black"/>
                  </a:solidFill>
                  <a:latin typeface="Times New Roman" panose="02020603050405020304" pitchFamily="18" charset="0"/>
                  <a:cs typeface="Times New Roman" panose="02020603050405020304" pitchFamily="18" charset="0"/>
                </a:rPr>
                <a:t>Tôn</a:t>
              </a:r>
              <a:r>
                <a:rPr lang="en-US" altLang="en-US" sz="2000" b="1" dirty="0">
                  <a:solidFill>
                    <a:prstClr val="black"/>
                  </a:solidFill>
                  <a:latin typeface="Times New Roman" panose="02020603050405020304" pitchFamily="18" charset="0"/>
                  <a:cs typeface="Times New Roman" panose="02020603050405020304" pitchFamily="18" charset="0"/>
                </a:rPr>
                <a:t> </a:t>
              </a:r>
              <a:r>
                <a:rPr lang="en-US" altLang="en-US" sz="2000" b="1" dirty="0" err="1">
                  <a:solidFill>
                    <a:prstClr val="black"/>
                  </a:solidFill>
                  <a:latin typeface="Times New Roman" panose="02020603050405020304" pitchFamily="18" charset="0"/>
                  <a:cs typeface="Times New Roman" panose="02020603050405020304" pitchFamily="18" charset="0"/>
                </a:rPr>
                <a:t>Thất</a:t>
              </a:r>
              <a:r>
                <a:rPr lang="en-US" altLang="en-US" sz="2000" b="1" dirty="0">
                  <a:solidFill>
                    <a:prstClr val="black"/>
                  </a:solidFill>
                  <a:latin typeface="Times New Roman" panose="02020603050405020304" pitchFamily="18" charset="0"/>
                  <a:cs typeface="Times New Roman" panose="02020603050405020304" pitchFamily="18" charset="0"/>
                </a:rPr>
                <a:t> </a:t>
              </a:r>
              <a:r>
                <a:rPr lang="en-US" altLang="en-US" sz="2000" b="1" dirty="0" err="1">
                  <a:solidFill>
                    <a:prstClr val="black"/>
                  </a:solidFill>
                  <a:latin typeface="Times New Roman" panose="02020603050405020304" pitchFamily="18" charset="0"/>
                  <a:cs typeface="Times New Roman" panose="02020603050405020304" pitchFamily="18" charset="0"/>
                </a:rPr>
                <a:t>Thuyết</a:t>
              </a:r>
              <a:endParaRPr lang="en-US" altLang="en-US" sz="3600" b="1" dirty="0">
                <a:solidFill>
                  <a:prstClr val="black"/>
                </a:solidFill>
                <a:latin typeface="Times New Roman" panose="02020603050405020304" pitchFamily="18" charset="0"/>
                <a:cs typeface="Times New Roman" panose="02020603050405020304" pitchFamily="18" charset="0"/>
              </a:endParaRPr>
            </a:p>
          </p:txBody>
        </p:sp>
      </p:grpSp>
      <p:grpSp>
        <p:nvGrpSpPr>
          <p:cNvPr id="6" name="Group 5">
            <a:extLst>
              <a:ext uri="{FF2B5EF4-FFF2-40B4-BE49-F238E27FC236}">
                <a16:creationId xmlns:a16="http://schemas.microsoft.com/office/drawing/2014/main" id="{EC87CA53-2D7F-3A42-9173-E4FE5F3820C3}"/>
              </a:ext>
            </a:extLst>
          </p:cNvPr>
          <p:cNvGrpSpPr/>
          <p:nvPr/>
        </p:nvGrpSpPr>
        <p:grpSpPr>
          <a:xfrm>
            <a:off x="6215922" y="129551"/>
            <a:ext cx="3257862" cy="3340642"/>
            <a:chOff x="6215922" y="129551"/>
            <a:chExt cx="3257862" cy="3340642"/>
          </a:xfrm>
        </p:grpSpPr>
        <p:pic>
          <p:nvPicPr>
            <p:cNvPr id="25622" name="Picture 22" descr="HamNghi">
              <a:extLst>
                <a:ext uri="{FF2B5EF4-FFF2-40B4-BE49-F238E27FC236}">
                  <a16:creationId xmlns:a16="http://schemas.microsoft.com/office/drawing/2014/main" id="{19A15B14-E410-2940-89F0-8305050147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5922" y="129551"/>
              <a:ext cx="3257862" cy="3340642"/>
            </a:xfrm>
            <a:prstGeom prst="rect">
              <a:avLst/>
            </a:prstGeom>
            <a:noFill/>
            <a:ln w="76200">
              <a:solidFill>
                <a:srgbClr val="FFCCFF"/>
              </a:solidFill>
              <a:miter lim="800000"/>
              <a:headEnd/>
              <a:tailEnd/>
            </a:ln>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06113A48-448C-AD42-8CAB-13226BB1F763}"/>
                </a:ext>
              </a:extLst>
            </p:cNvPr>
            <p:cNvSpPr>
              <a:spLocks noChangeArrowheads="1"/>
            </p:cNvSpPr>
            <p:nvPr/>
          </p:nvSpPr>
          <p:spPr bwMode="auto">
            <a:xfrm>
              <a:off x="6215922" y="2943123"/>
              <a:ext cx="3257862" cy="527070"/>
            </a:xfrm>
            <a:prstGeom prst="rect">
              <a:avLst/>
            </a:prstGeom>
            <a:solidFill>
              <a:schemeClr val="bg1"/>
            </a:solidFill>
            <a:ln w="57150" cmpd="thinThick">
              <a:solidFill>
                <a:srgbClr val="FF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None/>
              </a:pPr>
              <a:r>
                <a:rPr lang="en-US" altLang="en-US" sz="2000" b="1" dirty="0" err="1">
                  <a:solidFill>
                    <a:prstClr val="black"/>
                  </a:solidFill>
                  <a:latin typeface="Times New Roman" panose="02020603050405020304" pitchFamily="18" charset="0"/>
                  <a:cs typeface="Times New Roman" panose="02020603050405020304" pitchFamily="18" charset="0"/>
                </a:rPr>
                <a:t>Vua</a:t>
              </a:r>
              <a:r>
                <a:rPr lang="en-US" altLang="en-US" sz="2000" b="1" dirty="0">
                  <a:solidFill>
                    <a:prstClr val="black"/>
                  </a:solidFill>
                  <a:latin typeface="Times New Roman" panose="02020603050405020304" pitchFamily="18" charset="0"/>
                  <a:cs typeface="Times New Roman" panose="02020603050405020304" pitchFamily="18" charset="0"/>
                </a:rPr>
                <a:t> </a:t>
              </a:r>
              <a:r>
                <a:rPr lang="en-US" altLang="en-US" sz="2000" b="1" dirty="0" err="1">
                  <a:solidFill>
                    <a:prstClr val="black"/>
                  </a:solidFill>
                  <a:latin typeface="Times New Roman" panose="02020603050405020304" pitchFamily="18" charset="0"/>
                  <a:cs typeface="Times New Roman" panose="02020603050405020304" pitchFamily="18" charset="0"/>
                </a:rPr>
                <a:t>Hàm</a:t>
              </a:r>
              <a:r>
                <a:rPr lang="en-US" altLang="en-US" sz="2000" b="1" dirty="0">
                  <a:solidFill>
                    <a:prstClr val="black"/>
                  </a:solidFill>
                  <a:latin typeface="Times New Roman" panose="02020603050405020304" pitchFamily="18" charset="0"/>
                  <a:cs typeface="Times New Roman" panose="02020603050405020304" pitchFamily="18" charset="0"/>
                </a:rPr>
                <a:t> Nghi</a:t>
              </a:r>
              <a:endParaRPr lang="en-US" altLang="en-US" sz="3600" b="1" dirty="0">
                <a:solidFill>
                  <a:prstClr val="black"/>
                </a:solidFill>
                <a:latin typeface="Times New Roman" panose="02020603050405020304" pitchFamily="18" charset="0"/>
                <a:cs typeface="Times New Roman" panose="02020603050405020304" pitchFamily="18" charset="0"/>
              </a:endParaRPr>
            </a:p>
          </p:txBody>
        </p:sp>
      </p:grpSp>
      <p:graphicFrame>
        <p:nvGraphicFramePr>
          <p:cNvPr id="28" name="Group 175">
            <a:extLst>
              <a:ext uri="{FF2B5EF4-FFF2-40B4-BE49-F238E27FC236}">
                <a16:creationId xmlns:a16="http://schemas.microsoft.com/office/drawing/2014/main" id="{A0446F91-BEF6-374D-98D3-785AEB48761F}"/>
              </a:ext>
            </a:extLst>
          </p:cNvPr>
          <p:cNvGraphicFramePr>
            <a:graphicFrameLocks noGrp="1"/>
          </p:cNvGraphicFramePr>
          <p:nvPr>
            <p:ph sz="half" idx="1"/>
            <p:extLst>
              <p:ext uri="{D42A27DB-BD31-4B8C-83A1-F6EECF244321}">
                <p14:modId xmlns:p14="http://schemas.microsoft.com/office/powerpoint/2010/main" val="3762632022"/>
              </p:ext>
            </p:extLst>
          </p:nvPr>
        </p:nvGraphicFramePr>
        <p:xfrm>
          <a:off x="0" y="1"/>
          <a:ext cx="6099346" cy="6899190"/>
        </p:xfrm>
        <a:graphic>
          <a:graphicData uri="http://schemas.openxmlformats.org/drawingml/2006/table">
            <a:tbl>
              <a:tblPr/>
              <a:tblGrid>
                <a:gridCol w="1261933">
                  <a:extLst>
                    <a:ext uri="{9D8B030D-6E8A-4147-A177-3AD203B41FA5}">
                      <a16:colId xmlns:a16="http://schemas.microsoft.com/office/drawing/2014/main" val="1731057811"/>
                    </a:ext>
                  </a:extLst>
                </a:gridCol>
                <a:gridCol w="4837413">
                  <a:extLst>
                    <a:ext uri="{9D8B030D-6E8A-4147-A177-3AD203B41FA5}">
                      <a16:colId xmlns:a16="http://schemas.microsoft.com/office/drawing/2014/main" val="152652647"/>
                    </a:ext>
                  </a:extLst>
                </a:gridCol>
              </a:tblGrid>
              <a:tr h="887299">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en-US" altLang="en-US" sz="24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Nội</a:t>
                      </a:r>
                      <a:r>
                        <a:rPr kumimoji="0" lang="en-US" alt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dung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en-US" altLang="en-US" sz="28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Giai</a:t>
                      </a:r>
                      <a:r>
                        <a:rPr kumimoji="0" lang="en-US" altLang="en-US" sz="28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đoạn</a:t>
                      </a:r>
                      <a:r>
                        <a:rPr kumimoji="0" lang="en-US" altLang="en-US" sz="28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1 (1885-1888)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474857628"/>
                  </a:ext>
                </a:extLst>
              </a:tr>
              <a:tr h="1050595">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en-US" altLang="en-US" sz="2400" b="1" i="0" u="none" strike="noStrike" cap="none" normalizeH="0" baseline="0" dirty="0" err="1">
                          <a:ln>
                            <a:noFill/>
                          </a:ln>
                          <a:solidFill>
                            <a:srgbClr val="FF0066"/>
                          </a:solidFill>
                          <a:effectLst/>
                          <a:latin typeface="Times New Roman" panose="02020603050405020304" pitchFamily="18" charset="0"/>
                          <a:cs typeface="Times New Roman" panose="02020603050405020304" pitchFamily="18" charset="0"/>
                        </a:rPr>
                        <a:t>Lãnh</a:t>
                      </a:r>
                      <a:r>
                        <a:rPr kumimoji="0" lang="en-US" altLang="en-US" sz="2400" b="1" i="0" u="none" strike="noStrike" cap="none" normalizeH="0" baseline="0" dirty="0">
                          <a:ln>
                            <a:noFill/>
                          </a:ln>
                          <a:solidFill>
                            <a:srgbClr val="FF0066"/>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FF0066"/>
                          </a:solidFill>
                          <a:effectLst/>
                          <a:latin typeface="Times New Roman" panose="02020603050405020304" pitchFamily="18" charset="0"/>
                          <a:cs typeface="Times New Roman" panose="02020603050405020304" pitchFamily="18" charset="0"/>
                        </a:rPr>
                        <a:t>đạo</a:t>
                      </a:r>
                      <a:endParaRPr kumimoji="0" lang="en-US" altLang="en-US" sz="2400" b="1" i="0" u="none" strike="noStrike" cap="none" normalizeH="0" baseline="0" dirty="0">
                        <a:ln>
                          <a:noFill/>
                        </a:ln>
                        <a:solidFill>
                          <a:srgbClr val="FF0066"/>
                        </a:solidFill>
                        <a:effectLst/>
                        <a:latin typeface="Times New Roman" panose="02020603050405020304" pitchFamily="18" charset="0"/>
                        <a:cs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endParaRPr kumimoji="0" lang="en-US" alt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34374088"/>
                  </a:ext>
                </a:extLst>
              </a:tr>
              <a:tr h="855084">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en-US" altLang="en-US" sz="2400" b="1" i="0" u="none" strike="noStrike" cap="none" normalizeH="0" baseline="0" dirty="0" err="1">
                          <a:ln>
                            <a:noFill/>
                          </a:ln>
                          <a:solidFill>
                            <a:srgbClr val="FF0066"/>
                          </a:solidFill>
                          <a:effectLst/>
                          <a:latin typeface="Times New Roman" panose="02020603050405020304" pitchFamily="18" charset="0"/>
                          <a:cs typeface="Times New Roman" panose="02020603050405020304" pitchFamily="18" charset="0"/>
                        </a:rPr>
                        <a:t>Lực</a:t>
                      </a:r>
                      <a:r>
                        <a:rPr kumimoji="0" lang="en-US" altLang="en-US" sz="2400" b="1" i="0" u="none" strike="noStrike" cap="none" normalizeH="0" baseline="0" dirty="0">
                          <a:ln>
                            <a:noFill/>
                          </a:ln>
                          <a:solidFill>
                            <a:srgbClr val="FF0066"/>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FF0066"/>
                          </a:solidFill>
                          <a:effectLst/>
                          <a:latin typeface="Times New Roman" panose="02020603050405020304" pitchFamily="18" charset="0"/>
                          <a:cs typeface="Times New Roman" panose="02020603050405020304" pitchFamily="18" charset="0"/>
                        </a:rPr>
                        <a:t>lượng</a:t>
                      </a:r>
                      <a:endParaRPr kumimoji="0" lang="en-US" altLang="en-US" sz="2400" b="1" i="0" u="none" strike="noStrike" cap="none" normalizeH="0" baseline="0" dirty="0">
                        <a:ln>
                          <a:noFill/>
                        </a:ln>
                        <a:solidFill>
                          <a:srgbClr val="FF0066"/>
                        </a:solidFill>
                        <a:effectLst/>
                        <a:latin typeface="Times New Roman" panose="02020603050405020304" pitchFamily="18" charset="0"/>
                        <a:cs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endParaRPr kumimoji="0" lang="en-US" alt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22078231"/>
                  </a:ext>
                </a:extLst>
              </a:tr>
              <a:tr h="977566">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en-US" altLang="en-US" sz="2400" b="1" i="0" u="none" strike="noStrike" cap="none" normalizeH="0" baseline="0" dirty="0" err="1">
                          <a:ln>
                            <a:noFill/>
                          </a:ln>
                          <a:solidFill>
                            <a:srgbClr val="FF0066"/>
                          </a:solidFill>
                          <a:effectLst/>
                          <a:latin typeface="Times New Roman" panose="02020603050405020304" pitchFamily="18" charset="0"/>
                          <a:cs typeface="Times New Roman" panose="02020603050405020304" pitchFamily="18" charset="0"/>
                        </a:rPr>
                        <a:t>Địa</a:t>
                      </a:r>
                      <a:r>
                        <a:rPr kumimoji="0" lang="en-US" altLang="en-US" sz="2400" b="1" i="0" u="none" strike="noStrike" cap="none" normalizeH="0" baseline="0" dirty="0">
                          <a:ln>
                            <a:noFill/>
                          </a:ln>
                          <a:solidFill>
                            <a:srgbClr val="FF0066"/>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FF0066"/>
                          </a:solidFill>
                          <a:effectLst/>
                          <a:latin typeface="Times New Roman" panose="02020603050405020304" pitchFamily="18" charset="0"/>
                          <a:cs typeface="Times New Roman" panose="02020603050405020304" pitchFamily="18" charset="0"/>
                        </a:rPr>
                        <a:t>bàn</a:t>
                      </a:r>
                      <a:endParaRPr kumimoji="0" lang="en-US" altLang="en-US" sz="2400" b="1" i="0" u="none" strike="noStrike" cap="none" normalizeH="0" baseline="0" dirty="0">
                        <a:ln>
                          <a:noFill/>
                        </a:ln>
                        <a:solidFill>
                          <a:srgbClr val="FF0066"/>
                        </a:solidFill>
                        <a:effectLst/>
                        <a:latin typeface="Times New Roman" panose="02020603050405020304" pitchFamily="18" charset="0"/>
                        <a:cs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endParaRPr kumimoji="0" lang="en-US" alt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801720861"/>
                  </a:ext>
                </a:extLst>
              </a:tr>
              <a:tr h="1261581">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en-US" altLang="en-US" sz="2400" b="1" i="0" u="none" strike="noStrike" cap="none" normalizeH="0" baseline="0">
                          <a:ln>
                            <a:noFill/>
                          </a:ln>
                          <a:solidFill>
                            <a:srgbClr val="FF0066"/>
                          </a:solidFill>
                          <a:effectLst/>
                          <a:latin typeface="Times New Roman" panose="02020603050405020304" pitchFamily="18" charset="0"/>
                          <a:cs typeface="Times New Roman" panose="02020603050405020304" pitchFamily="18" charset="0"/>
                        </a:rPr>
                        <a:t>Kết quả</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endParaRPr kumimoji="0" lang="en-US" alt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733655323"/>
                  </a:ext>
                </a:extLst>
              </a:tr>
              <a:tr h="1867065">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en-US" altLang="en-US" sz="2400" b="1" i="0" u="none" strike="noStrike" cap="none" normalizeH="0" baseline="0">
                          <a:ln>
                            <a:noFill/>
                          </a:ln>
                          <a:solidFill>
                            <a:srgbClr val="FF0066"/>
                          </a:solidFill>
                          <a:effectLst/>
                          <a:latin typeface="Times New Roman" panose="02020603050405020304" pitchFamily="18" charset="0"/>
                          <a:cs typeface="Times New Roman" panose="02020603050405020304" pitchFamily="18" charset="0"/>
                        </a:rPr>
                        <a:t>Đặc điểm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endParaRPr kumimoji="0" lang="en-US" alt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80456872"/>
                  </a:ext>
                </a:extLst>
              </a:tr>
            </a:tbl>
          </a:graphicData>
        </a:graphic>
      </p:graphicFrame>
      <p:sp>
        <p:nvSpPr>
          <p:cNvPr id="29" name="Text Box 155">
            <a:extLst>
              <a:ext uri="{FF2B5EF4-FFF2-40B4-BE49-F238E27FC236}">
                <a16:creationId xmlns:a16="http://schemas.microsoft.com/office/drawing/2014/main" id="{FD8F4A2B-8FC5-E840-B897-A3756CEDBD03}"/>
              </a:ext>
            </a:extLst>
          </p:cNvPr>
          <p:cNvSpPr txBox="1">
            <a:spLocks noChangeArrowheads="1"/>
          </p:cNvSpPr>
          <p:nvPr/>
        </p:nvSpPr>
        <p:spPr bwMode="auto">
          <a:xfrm>
            <a:off x="1436546" y="968875"/>
            <a:ext cx="452106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fontAlgn="base">
              <a:lnSpc>
                <a:spcPct val="100000"/>
              </a:lnSpc>
              <a:spcBef>
                <a:spcPct val="50000"/>
              </a:spcBef>
              <a:spcAft>
                <a:spcPct val="0"/>
              </a:spcAft>
              <a:buNone/>
            </a:pPr>
            <a:r>
              <a:rPr lang="en-US" altLang="en-US" sz="2400" b="1" dirty="0" err="1">
                <a:solidFill>
                  <a:prstClr val="black"/>
                </a:solidFill>
                <a:latin typeface="Times New Roman" panose="02020603050405020304" pitchFamily="18" charset="0"/>
                <a:cs typeface="Times New Roman" panose="02020603050405020304" pitchFamily="18" charset="0"/>
              </a:rPr>
              <a:t>Hàm</a:t>
            </a:r>
            <a:r>
              <a:rPr lang="en-US" altLang="en-US" sz="2400" b="1" dirty="0">
                <a:solidFill>
                  <a:prstClr val="black"/>
                </a:solidFill>
                <a:latin typeface="Times New Roman" panose="02020603050405020304" pitchFamily="18" charset="0"/>
                <a:cs typeface="Times New Roman" panose="02020603050405020304" pitchFamily="18" charset="0"/>
              </a:rPr>
              <a:t> Nghi, </a:t>
            </a:r>
            <a:r>
              <a:rPr lang="en-US" altLang="en-US" sz="2400" b="1" dirty="0" err="1">
                <a:solidFill>
                  <a:prstClr val="black"/>
                </a:solidFill>
                <a:latin typeface="Times New Roman" panose="02020603050405020304" pitchFamily="18" charset="0"/>
                <a:cs typeface="Times New Roman" panose="02020603050405020304" pitchFamily="18" charset="0"/>
              </a:rPr>
              <a:t>Tôn</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Thất</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Thuyết</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các</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văn</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thân</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sĩ</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phu</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yêu</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nước</a:t>
            </a:r>
            <a:r>
              <a:rPr lang="en-US" altLang="en-US" sz="2400" b="1" dirty="0">
                <a:solidFill>
                  <a:prstClr val="black"/>
                </a:solidFill>
                <a:latin typeface="Times New Roman" panose="02020603050405020304" pitchFamily="18" charset="0"/>
                <a:cs typeface="Times New Roman" panose="02020603050405020304" pitchFamily="18" charset="0"/>
              </a:rPr>
              <a:t>.</a:t>
            </a:r>
          </a:p>
        </p:txBody>
      </p:sp>
      <p:sp>
        <p:nvSpPr>
          <p:cNvPr id="30" name="Text Box 156">
            <a:extLst>
              <a:ext uri="{FF2B5EF4-FFF2-40B4-BE49-F238E27FC236}">
                <a16:creationId xmlns:a16="http://schemas.microsoft.com/office/drawing/2014/main" id="{BEBEF4B2-4AAC-3B47-B21D-ED883C7EFC72}"/>
              </a:ext>
            </a:extLst>
          </p:cNvPr>
          <p:cNvSpPr txBox="1">
            <a:spLocks noChangeArrowheads="1"/>
          </p:cNvSpPr>
          <p:nvPr/>
        </p:nvSpPr>
        <p:spPr bwMode="auto">
          <a:xfrm>
            <a:off x="1348856" y="1922399"/>
            <a:ext cx="452106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fontAlgn="base">
              <a:lnSpc>
                <a:spcPct val="100000"/>
              </a:lnSpc>
              <a:spcBef>
                <a:spcPct val="50000"/>
              </a:spcBef>
              <a:spcAft>
                <a:spcPct val="0"/>
              </a:spcAft>
              <a:buNone/>
            </a:pPr>
            <a:r>
              <a:rPr lang="en-US" altLang="en-US" sz="2400" b="1" dirty="0" err="1">
                <a:solidFill>
                  <a:srgbClr val="0070C0"/>
                </a:solidFill>
                <a:latin typeface="Times New Roman" panose="02020603050405020304" pitchFamily="18" charset="0"/>
                <a:cs typeface="Times New Roman" panose="02020603050405020304" pitchFamily="18" charset="0"/>
              </a:rPr>
              <a:t>Đông</a:t>
            </a:r>
            <a:r>
              <a:rPr lang="en-US" altLang="en-US" sz="2400" b="1" dirty="0">
                <a:solidFill>
                  <a:srgbClr val="0070C0"/>
                </a:solidFill>
                <a:latin typeface="Times New Roman" panose="02020603050405020304" pitchFamily="18" charset="0"/>
                <a:cs typeface="Times New Roman" panose="02020603050405020304" pitchFamily="18" charset="0"/>
              </a:rPr>
              <a:t> </a:t>
            </a:r>
            <a:r>
              <a:rPr lang="en-US" altLang="en-US" sz="2400" b="1" dirty="0" err="1">
                <a:solidFill>
                  <a:srgbClr val="0070C0"/>
                </a:solidFill>
                <a:latin typeface="Times New Roman" panose="02020603050405020304" pitchFamily="18" charset="0"/>
                <a:cs typeface="Times New Roman" panose="02020603050405020304" pitchFamily="18" charset="0"/>
              </a:rPr>
              <a:t>đảo</a:t>
            </a:r>
            <a:r>
              <a:rPr lang="en-US" altLang="en-US" sz="2400" b="1" dirty="0">
                <a:solidFill>
                  <a:srgbClr val="0070C0"/>
                </a:solidFill>
                <a:latin typeface="Times New Roman" panose="02020603050405020304" pitchFamily="18" charset="0"/>
                <a:cs typeface="Times New Roman" panose="02020603050405020304" pitchFamily="18" charset="0"/>
              </a:rPr>
              <a:t> </a:t>
            </a:r>
            <a:r>
              <a:rPr lang="en-US" altLang="en-US" sz="2400" b="1" dirty="0" err="1">
                <a:solidFill>
                  <a:srgbClr val="0070C0"/>
                </a:solidFill>
                <a:latin typeface="Times New Roman" panose="02020603050405020304" pitchFamily="18" charset="0"/>
                <a:cs typeface="Times New Roman" panose="02020603050405020304" pitchFamily="18" charset="0"/>
              </a:rPr>
              <a:t>nhân</a:t>
            </a:r>
            <a:r>
              <a:rPr lang="en-US" altLang="en-US" sz="2400" b="1" dirty="0">
                <a:solidFill>
                  <a:srgbClr val="0070C0"/>
                </a:solidFill>
                <a:latin typeface="Times New Roman" panose="02020603050405020304" pitchFamily="18" charset="0"/>
                <a:cs typeface="Times New Roman" panose="02020603050405020304" pitchFamily="18" charset="0"/>
              </a:rPr>
              <a:t> </a:t>
            </a:r>
            <a:r>
              <a:rPr lang="en-US" altLang="en-US" sz="2400" b="1" dirty="0" err="1">
                <a:solidFill>
                  <a:srgbClr val="0070C0"/>
                </a:solidFill>
                <a:latin typeface="Times New Roman" panose="02020603050405020304" pitchFamily="18" charset="0"/>
                <a:cs typeface="Times New Roman" panose="02020603050405020304" pitchFamily="18" charset="0"/>
              </a:rPr>
              <a:t>dân</a:t>
            </a:r>
            <a:r>
              <a:rPr lang="en-US" altLang="en-US" sz="2400" b="1" dirty="0">
                <a:solidFill>
                  <a:srgbClr val="0070C0"/>
                </a:solidFill>
                <a:latin typeface="Times New Roman" panose="02020603050405020304" pitchFamily="18" charset="0"/>
                <a:cs typeface="Times New Roman" panose="02020603050405020304" pitchFamily="18" charset="0"/>
              </a:rPr>
              <a:t>, </a:t>
            </a:r>
            <a:r>
              <a:rPr lang="en-US" altLang="en-US" sz="2400" b="1" dirty="0" err="1">
                <a:solidFill>
                  <a:srgbClr val="0070C0"/>
                </a:solidFill>
                <a:latin typeface="Times New Roman" panose="02020603050405020304" pitchFamily="18" charset="0"/>
                <a:cs typeface="Times New Roman" panose="02020603050405020304" pitchFamily="18" charset="0"/>
              </a:rPr>
              <a:t>có</a:t>
            </a:r>
            <a:r>
              <a:rPr lang="en-US" altLang="en-US" sz="2400" b="1" dirty="0">
                <a:solidFill>
                  <a:srgbClr val="0070C0"/>
                </a:solidFill>
                <a:latin typeface="Times New Roman" panose="02020603050405020304" pitchFamily="18" charset="0"/>
                <a:cs typeface="Times New Roman" panose="02020603050405020304" pitchFamily="18" charset="0"/>
              </a:rPr>
              <a:t> </a:t>
            </a:r>
            <a:r>
              <a:rPr lang="en-US" altLang="en-US" sz="2400" b="1" dirty="0" err="1">
                <a:solidFill>
                  <a:srgbClr val="0070C0"/>
                </a:solidFill>
                <a:latin typeface="Times New Roman" panose="02020603050405020304" pitchFamily="18" charset="0"/>
                <a:cs typeface="Times New Roman" panose="02020603050405020304" pitchFamily="18" charset="0"/>
              </a:rPr>
              <a:t>cả</a:t>
            </a:r>
            <a:r>
              <a:rPr lang="en-US" altLang="en-US" sz="2400" b="1" dirty="0">
                <a:solidFill>
                  <a:srgbClr val="0070C0"/>
                </a:solidFill>
                <a:latin typeface="Times New Roman" panose="02020603050405020304" pitchFamily="18" charset="0"/>
                <a:cs typeface="Times New Roman" panose="02020603050405020304" pitchFamily="18" charset="0"/>
              </a:rPr>
              <a:t> </a:t>
            </a:r>
            <a:r>
              <a:rPr lang="en-US" altLang="en-US" sz="2400" b="1" dirty="0" err="1">
                <a:solidFill>
                  <a:srgbClr val="0070C0"/>
                </a:solidFill>
                <a:latin typeface="Times New Roman" panose="02020603050405020304" pitchFamily="18" charset="0"/>
                <a:cs typeface="Times New Roman" panose="02020603050405020304" pitchFamily="18" charset="0"/>
              </a:rPr>
              <a:t>dân</a:t>
            </a:r>
            <a:r>
              <a:rPr lang="en-US" altLang="en-US" sz="2400" b="1" dirty="0">
                <a:solidFill>
                  <a:srgbClr val="0070C0"/>
                </a:solidFill>
                <a:latin typeface="Times New Roman" panose="02020603050405020304" pitchFamily="18" charset="0"/>
                <a:cs typeface="Times New Roman" panose="02020603050405020304" pitchFamily="18" charset="0"/>
              </a:rPr>
              <a:t> </a:t>
            </a:r>
            <a:r>
              <a:rPr lang="en-US" altLang="en-US" sz="2400" b="1" dirty="0" err="1">
                <a:solidFill>
                  <a:srgbClr val="0070C0"/>
                </a:solidFill>
                <a:latin typeface="Times New Roman" panose="02020603050405020304" pitchFamily="18" charset="0"/>
                <a:cs typeface="Times New Roman" panose="02020603050405020304" pitchFamily="18" charset="0"/>
              </a:rPr>
              <a:t>tộc</a:t>
            </a:r>
            <a:r>
              <a:rPr lang="en-US" altLang="en-US" sz="2400" b="1" dirty="0">
                <a:solidFill>
                  <a:srgbClr val="0070C0"/>
                </a:solidFill>
                <a:latin typeface="Times New Roman" panose="02020603050405020304" pitchFamily="18" charset="0"/>
                <a:cs typeface="Times New Roman" panose="02020603050405020304" pitchFamily="18" charset="0"/>
              </a:rPr>
              <a:t> </a:t>
            </a:r>
            <a:r>
              <a:rPr lang="en-US" altLang="en-US" sz="2400" b="1" dirty="0" err="1">
                <a:solidFill>
                  <a:srgbClr val="0070C0"/>
                </a:solidFill>
                <a:latin typeface="Times New Roman" panose="02020603050405020304" pitchFamily="18" charset="0"/>
                <a:cs typeface="Times New Roman" panose="02020603050405020304" pitchFamily="18" charset="0"/>
              </a:rPr>
              <a:t>thiểu</a:t>
            </a:r>
            <a:r>
              <a:rPr lang="en-US" altLang="en-US" sz="2400" b="1" dirty="0">
                <a:solidFill>
                  <a:srgbClr val="0070C0"/>
                </a:solidFill>
                <a:latin typeface="Times New Roman" panose="02020603050405020304" pitchFamily="18" charset="0"/>
                <a:cs typeface="Times New Roman" panose="02020603050405020304" pitchFamily="18" charset="0"/>
              </a:rPr>
              <a:t> </a:t>
            </a:r>
            <a:r>
              <a:rPr lang="en-US" altLang="en-US" sz="2400" b="1" dirty="0" err="1">
                <a:solidFill>
                  <a:srgbClr val="0070C0"/>
                </a:solidFill>
                <a:latin typeface="Times New Roman" panose="02020603050405020304" pitchFamily="18" charset="0"/>
                <a:cs typeface="Times New Roman" panose="02020603050405020304" pitchFamily="18" charset="0"/>
              </a:rPr>
              <a:t>số</a:t>
            </a:r>
            <a:endParaRPr lang="en-US" altLang="en-US" sz="2400" b="1" dirty="0">
              <a:solidFill>
                <a:srgbClr val="0070C0"/>
              </a:solidFill>
              <a:latin typeface="Times New Roman" panose="02020603050405020304" pitchFamily="18" charset="0"/>
              <a:cs typeface="Times New Roman" panose="02020603050405020304" pitchFamily="18" charset="0"/>
            </a:endParaRPr>
          </a:p>
        </p:txBody>
      </p:sp>
      <p:pic>
        <p:nvPicPr>
          <p:cNvPr id="73730" name="Picture 2" descr="Hoàng hôn: Thủ lĩnh các cuộc khởi nghĩa nổi tiếng sử Việt không hề nghèo">
            <a:extLst>
              <a:ext uri="{FF2B5EF4-FFF2-40B4-BE49-F238E27FC236}">
                <a16:creationId xmlns:a16="http://schemas.microsoft.com/office/drawing/2014/main" id="{DD18AE44-8016-3249-AE82-D293E461EA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8075" y="30231"/>
            <a:ext cx="6003925" cy="334064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4E51F8BA-BCEC-1C45-A6F1-DCBA83B365D2}"/>
              </a:ext>
            </a:extLst>
          </p:cNvPr>
          <p:cNvPicPr>
            <a:picLocks noChangeAspect="1"/>
          </p:cNvPicPr>
          <p:nvPr/>
        </p:nvPicPr>
        <p:blipFill rotWithShape="1">
          <a:blip r:embed="rId5"/>
          <a:srcRect t="31235"/>
          <a:stretch/>
        </p:blipFill>
        <p:spPr>
          <a:xfrm>
            <a:off x="6096000" y="3370874"/>
            <a:ext cx="6096000" cy="3487126"/>
          </a:xfrm>
          <a:prstGeom prst="rect">
            <a:avLst/>
          </a:prstGeom>
        </p:spPr>
      </p:pic>
      <p:sp>
        <p:nvSpPr>
          <p:cNvPr id="35" name="Text Box 157">
            <a:extLst>
              <a:ext uri="{FF2B5EF4-FFF2-40B4-BE49-F238E27FC236}">
                <a16:creationId xmlns:a16="http://schemas.microsoft.com/office/drawing/2014/main" id="{7120CC8C-4DFB-AA4D-93F5-524A498094EF}"/>
              </a:ext>
            </a:extLst>
          </p:cNvPr>
          <p:cNvSpPr txBox="1">
            <a:spLocks noChangeArrowheads="1"/>
          </p:cNvSpPr>
          <p:nvPr/>
        </p:nvSpPr>
        <p:spPr bwMode="auto">
          <a:xfrm>
            <a:off x="1270749" y="2818869"/>
            <a:ext cx="461228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None/>
            </a:pPr>
            <a:r>
              <a:rPr lang="en-US" altLang="en-US" sz="2400" b="1" dirty="0" err="1">
                <a:solidFill>
                  <a:prstClr val="black"/>
                </a:solidFill>
                <a:latin typeface="Times New Roman" panose="02020603050405020304" pitchFamily="18" charset="0"/>
                <a:cs typeface="Times New Roman" panose="02020603050405020304" pitchFamily="18" charset="0"/>
              </a:rPr>
              <a:t>Phạm</a:t>
            </a:r>
            <a:r>
              <a:rPr lang="en-US" altLang="en-US" sz="2400" b="1" dirty="0">
                <a:solidFill>
                  <a:prstClr val="black"/>
                </a:solidFill>
                <a:latin typeface="Times New Roman" panose="02020603050405020304" pitchFamily="18" charset="0"/>
                <a:cs typeface="Times New Roman" panose="02020603050405020304" pitchFamily="18" charset="0"/>
              </a:rPr>
              <a:t> vi </a:t>
            </a:r>
            <a:r>
              <a:rPr lang="en-US" altLang="en-US" sz="2400" b="1" dirty="0" err="1">
                <a:solidFill>
                  <a:prstClr val="black"/>
                </a:solidFill>
                <a:latin typeface="Times New Roman" panose="02020603050405020304" pitchFamily="18" charset="0"/>
                <a:cs typeface="Times New Roman" panose="02020603050405020304" pitchFamily="18" charset="0"/>
              </a:rPr>
              <a:t>rộng</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lớn</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nhất</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là</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ở</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Trung</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Kì</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và</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Bắc</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Kì</a:t>
            </a:r>
            <a:r>
              <a:rPr lang="en-US" altLang="en-US" sz="2400" b="1" dirty="0">
                <a:solidFill>
                  <a:prstClr val="black"/>
                </a:solidFill>
                <a:latin typeface="Times New Roman" panose="02020603050405020304" pitchFamily="18" charset="0"/>
                <a:cs typeface="Times New Roman" panose="02020603050405020304" pitchFamily="18" charset="0"/>
              </a:rPr>
              <a:t>.</a:t>
            </a:r>
          </a:p>
        </p:txBody>
      </p:sp>
      <p:grpSp>
        <p:nvGrpSpPr>
          <p:cNvPr id="36" name="Group 35">
            <a:extLst>
              <a:ext uri="{FF2B5EF4-FFF2-40B4-BE49-F238E27FC236}">
                <a16:creationId xmlns:a16="http://schemas.microsoft.com/office/drawing/2014/main" id="{384762F5-7777-0349-AD92-3B2280611B11}"/>
              </a:ext>
            </a:extLst>
          </p:cNvPr>
          <p:cNvGrpSpPr/>
          <p:nvPr/>
        </p:nvGrpSpPr>
        <p:grpSpPr>
          <a:xfrm>
            <a:off x="6450572" y="2973800"/>
            <a:ext cx="5861350" cy="3146281"/>
            <a:chOff x="1905000" y="2895600"/>
            <a:chExt cx="3806826" cy="2932113"/>
          </a:xfrm>
        </p:grpSpPr>
        <p:grpSp>
          <p:nvGrpSpPr>
            <p:cNvPr id="38" name="Group 10">
              <a:extLst>
                <a:ext uri="{FF2B5EF4-FFF2-40B4-BE49-F238E27FC236}">
                  <a16:creationId xmlns:a16="http://schemas.microsoft.com/office/drawing/2014/main" id="{AF83C171-AD77-F04A-AC30-DB8AA94F3B2F}"/>
                </a:ext>
              </a:extLst>
            </p:cNvPr>
            <p:cNvGrpSpPr>
              <a:grpSpLocks/>
            </p:cNvGrpSpPr>
            <p:nvPr/>
          </p:nvGrpSpPr>
          <p:grpSpPr bwMode="auto">
            <a:xfrm>
              <a:off x="1905000" y="2895600"/>
              <a:ext cx="2598738" cy="609600"/>
              <a:chOff x="1536" y="1787"/>
              <a:chExt cx="1613" cy="373"/>
            </a:xfrm>
          </p:grpSpPr>
          <p:sp>
            <p:nvSpPr>
              <p:cNvPr id="48" name="Rectangle 11">
                <a:extLst>
                  <a:ext uri="{FF2B5EF4-FFF2-40B4-BE49-F238E27FC236}">
                    <a16:creationId xmlns:a16="http://schemas.microsoft.com/office/drawing/2014/main" id="{C143985D-B256-0A4A-A5DC-12E67BE7D905}"/>
                  </a:ext>
                </a:extLst>
              </p:cNvPr>
              <p:cNvSpPr>
                <a:spLocks noChangeArrowheads="1"/>
              </p:cNvSpPr>
              <p:nvPr/>
            </p:nvSpPr>
            <p:spPr bwMode="auto">
              <a:xfrm>
                <a:off x="2813" y="1787"/>
                <a:ext cx="336"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Clr>
                    <a:schemeClr val="bg2"/>
                  </a:buClr>
                  <a:buSzPct val="75000"/>
                  <a:buFont typeface="Wingdings" pitchFamily="2" charset="2"/>
                  <a:buNone/>
                </a:pPr>
                <a:r>
                  <a:rPr lang="en-US" altLang="en-US" sz="1200" b="1">
                    <a:solidFill>
                      <a:srgbClr val="000066"/>
                    </a:solidFill>
                    <a:latin typeface="Times New Roman" panose="02020603050405020304" pitchFamily="18" charset="0"/>
                  </a:rPr>
                  <a:t>HUẾ</a:t>
                </a:r>
              </a:p>
            </p:txBody>
          </p:sp>
          <p:sp>
            <p:nvSpPr>
              <p:cNvPr id="49" name="AutoShape 12">
                <a:extLst>
                  <a:ext uri="{FF2B5EF4-FFF2-40B4-BE49-F238E27FC236}">
                    <a16:creationId xmlns:a16="http://schemas.microsoft.com/office/drawing/2014/main" id="{CC4CEC1C-B140-4246-B44F-3B02830E0BE2}"/>
                  </a:ext>
                </a:extLst>
              </p:cNvPr>
              <p:cNvSpPr>
                <a:spLocks noChangeArrowheads="1"/>
              </p:cNvSpPr>
              <p:nvPr/>
            </p:nvSpPr>
            <p:spPr bwMode="auto">
              <a:xfrm>
                <a:off x="1536" y="2112"/>
                <a:ext cx="48" cy="48"/>
              </a:xfrm>
              <a:prstGeom prst="flowChartConnector">
                <a:avLst/>
              </a:prstGeom>
              <a:solidFill>
                <a:srgbClr val="FF0000"/>
              </a:solidFill>
              <a:ln w="28575">
                <a:solidFill>
                  <a:srgbClr val="000066"/>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US" altLang="en-US" sz="1800">
                  <a:latin typeface="Arial" panose="020B0604020202020204" pitchFamily="34" charset="0"/>
                </a:endParaRPr>
              </a:p>
            </p:txBody>
          </p:sp>
        </p:grpSp>
        <p:sp>
          <p:nvSpPr>
            <p:cNvPr id="39" name="Freeform 13">
              <a:extLst>
                <a:ext uri="{FF2B5EF4-FFF2-40B4-BE49-F238E27FC236}">
                  <a16:creationId xmlns:a16="http://schemas.microsoft.com/office/drawing/2014/main" id="{4A66996E-1AFA-2C44-90B6-336A25B0811C}"/>
                </a:ext>
              </a:extLst>
            </p:cNvPr>
            <p:cNvSpPr>
              <a:spLocks/>
            </p:cNvSpPr>
            <p:nvPr/>
          </p:nvSpPr>
          <p:spPr bwMode="auto">
            <a:xfrm>
              <a:off x="2998788" y="5783263"/>
              <a:ext cx="49212" cy="44450"/>
            </a:xfrm>
            <a:custGeom>
              <a:avLst/>
              <a:gdLst>
                <a:gd name="T0" fmla="*/ 2147483646 w 31"/>
                <a:gd name="T1" fmla="*/ 2147483646 h 29"/>
                <a:gd name="T2" fmla="*/ 2147483646 w 31"/>
                <a:gd name="T3" fmla="*/ 2147483646 h 29"/>
                <a:gd name="T4" fmla="*/ 2147483646 w 31"/>
                <a:gd name="T5" fmla="*/ 2147483646 h 29"/>
                <a:gd name="T6" fmla="*/ 0 60000 65536"/>
                <a:gd name="T7" fmla="*/ 0 60000 65536"/>
                <a:gd name="T8" fmla="*/ 0 60000 65536"/>
                <a:gd name="T9" fmla="*/ 0 w 31"/>
                <a:gd name="T10" fmla="*/ 0 h 29"/>
                <a:gd name="T11" fmla="*/ 31 w 31"/>
                <a:gd name="T12" fmla="*/ 29 h 29"/>
              </a:gdLst>
              <a:ahLst/>
              <a:cxnLst>
                <a:cxn ang="T6">
                  <a:pos x="T0" y="T1"/>
                </a:cxn>
                <a:cxn ang="T7">
                  <a:pos x="T2" y="T3"/>
                </a:cxn>
                <a:cxn ang="T8">
                  <a:pos x="T4" y="T5"/>
                </a:cxn>
              </a:cxnLst>
              <a:rect l="T9" t="T10" r="T11" b="T12"/>
              <a:pathLst>
                <a:path w="31" h="29">
                  <a:moveTo>
                    <a:pt x="7" y="7"/>
                  </a:moveTo>
                  <a:cubicBezTo>
                    <a:pt x="0" y="29"/>
                    <a:pt x="15" y="23"/>
                    <a:pt x="31" y="19"/>
                  </a:cubicBezTo>
                  <a:cubicBezTo>
                    <a:pt x="26" y="5"/>
                    <a:pt x="21" y="0"/>
                    <a:pt x="7" y="7"/>
                  </a:cubicBezTo>
                  <a:close/>
                </a:path>
              </a:pathLst>
            </a:custGeom>
            <a:solidFill>
              <a:srgbClr val="000066"/>
            </a:solidFill>
            <a:ln w="9525">
              <a:solidFill>
                <a:srgbClr val="000066"/>
              </a:solidFill>
              <a:round/>
              <a:headEnd/>
              <a:tailEnd/>
            </a:ln>
          </p:spPr>
          <p:txBody>
            <a:bodyPr/>
            <a:lstStyle/>
            <a:p>
              <a:endParaRPr lang="en-VN"/>
            </a:p>
          </p:txBody>
        </p:sp>
        <p:sp>
          <p:nvSpPr>
            <p:cNvPr id="40" name="Rectangle 14">
              <a:extLst>
                <a:ext uri="{FF2B5EF4-FFF2-40B4-BE49-F238E27FC236}">
                  <a16:creationId xmlns:a16="http://schemas.microsoft.com/office/drawing/2014/main" id="{9740E1B6-F2DA-5049-AE20-CFACAA555E93}"/>
                </a:ext>
              </a:extLst>
            </p:cNvPr>
            <p:cNvSpPr>
              <a:spLocks noChangeArrowheads="1"/>
            </p:cNvSpPr>
            <p:nvPr/>
          </p:nvSpPr>
          <p:spPr bwMode="auto">
            <a:xfrm>
              <a:off x="4114800" y="3124201"/>
              <a:ext cx="762000"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70000"/>
                </a:lnSpc>
                <a:spcBef>
                  <a:spcPct val="0"/>
                </a:spcBef>
                <a:buClr>
                  <a:schemeClr val="bg2"/>
                </a:buClr>
                <a:buSzPct val="75000"/>
                <a:buFont typeface="Wingdings" pitchFamily="2" charset="2"/>
                <a:buNone/>
              </a:pPr>
              <a:r>
                <a:rPr lang="en-US" altLang="en-US" sz="1000" b="1">
                  <a:solidFill>
                    <a:srgbClr val="000066"/>
                  </a:solidFill>
                  <a:latin typeface="Times New Roman" panose="02020603050405020304" pitchFamily="18" charset="0"/>
                </a:rPr>
                <a:t>Đà Nẵng</a:t>
              </a:r>
            </a:p>
          </p:txBody>
        </p:sp>
        <p:sp>
          <p:nvSpPr>
            <p:cNvPr id="41" name="Freeform 15">
              <a:extLst>
                <a:ext uri="{FF2B5EF4-FFF2-40B4-BE49-F238E27FC236}">
                  <a16:creationId xmlns:a16="http://schemas.microsoft.com/office/drawing/2014/main" id="{FE3B1016-7AC0-EA4A-948E-49679CC5A7B3}"/>
                </a:ext>
              </a:extLst>
            </p:cNvPr>
            <p:cNvSpPr>
              <a:spLocks/>
            </p:cNvSpPr>
            <p:nvPr/>
          </p:nvSpPr>
          <p:spPr bwMode="auto">
            <a:xfrm>
              <a:off x="5638801" y="3262314"/>
              <a:ext cx="73025" cy="77787"/>
            </a:xfrm>
            <a:custGeom>
              <a:avLst/>
              <a:gdLst>
                <a:gd name="T0" fmla="*/ 2147483646 w 46"/>
                <a:gd name="T1" fmla="*/ 2147483646 h 50"/>
                <a:gd name="T2" fmla="*/ 2147483646 w 46"/>
                <a:gd name="T3" fmla="*/ 2147483646 h 50"/>
                <a:gd name="T4" fmla="*/ 2147483646 w 46"/>
                <a:gd name="T5" fmla="*/ 2147483646 h 50"/>
                <a:gd name="T6" fmla="*/ 2147483646 w 46"/>
                <a:gd name="T7" fmla="*/ 2147483646 h 50"/>
                <a:gd name="T8" fmla="*/ 2147483646 w 46"/>
                <a:gd name="T9" fmla="*/ 2147483646 h 50"/>
                <a:gd name="T10" fmla="*/ 0 60000 65536"/>
                <a:gd name="T11" fmla="*/ 0 60000 65536"/>
                <a:gd name="T12" fmla="*/ 0 60000 65536"/>
                <a:gd name="T13" fmla="*/ 0 60000 65536"/>
                <a:gd name="T14" fmla="*/ 0 60000 65536"/>
                <a:gd name="T15" fmla="*/ 0 w 46"/>
                <a:gd name="T16" fmla="*/ 0 h 50"/>
                <a:gd name="T17" fmla="*/ 46 w 46"/>
                <a:gd name="T18" fmla="*/ 50 h 50"/>
              </a:gdLst>
              <a:ahLst/>
              <a:cxnLst>
                <a:cxn ang="T10">
                  <a:pos x="T0" y="T1"/>
                </a:cxn>
                <a:cxn ang="T11">
                  <a:pos x="T2" y="T3"/>
                </a:cxn>
                <a:cxn ang="T12">
                  <a:pos x="T4" y="T5"/>
                </a:cxn>
                <a:cxn ang="T13">
                  <a:pos x="T6" y="T7"/>
                </a:cxn>
                <a:cxn ang="T14">
                  <a:pos x="T8" y="T9"/>
                </a:cxn>
              </a:cxnLst>
              <a:rect l="T15" t="T16" r="T17" b="T18"/>
              <a:pathLst>
                <a:path w="46" h="50">
                  <a:moveTo>
                    <a:pt x="3" y="13"/>
                  </a:moveTo>
                  <a:cubicBezTo>
                    <a:pt x="4" y="21"/>
                    <a:pt x="0" y="33"/>
                    <a:pt x="7" y="37"/>
                  </a:cubicBezTo>
                  <a:cubicBezTo>
                    <a:pt x="28" y="50"/>
                    <a:pt x="36" y="32"/>
                    <a:pt x="43" y="21"/>
                  </a:cubicBezTo>
                  <a:cubicBezTo>
                    <a:pt x="12" y="0"/>
                    <a:pt x="46" y="17"/>
                    <a:pt x="27" y="25"/>
                  </a:cubicBezTo>
                  <a:cubicBezTo>
                    <a:pt x="16" y="29"/>
                    <a:pt x="9" y="19"/>
                    <a:pt x="3" y="13"/>
                  </a:cubicBezTo>
                  <a:close/>
                </a:path>
              </a:pathLst>
            </a:custGeom>
            <a:solidFill>
              <a:srgbClr val="99CCFF"/>
            </a:solidFill>
            <a:ln w="9525">
              <a:solidFill>
                <a:schemeClr val="tx1"/>
              </a:solidFill>
              <a:round/>
              <a:headEnd/>
              <a:tailEnd/>
            </a:ln>
          </p:spPr>
          <p:txBody>
            <a:bodyPr/>
            <a:lstStyle/>
            <a:p>
              <a:endParaRPr lang="en-VN"/>
            </a:p>
          </p:txBody>
        </p:sp>
        <p:grpSp>
          <p:nvGrpSpPr>
            <p:cNvPr id="42" name="Group 20">
              <a:extLst>
                <a:ext uri="{FF2B5EF4-FFF2-40B4-BE49-F238E27FC236}">
                  <a16:creationId xmlns:a16="http://schemas.microsoft.com/office/drawing/2014/main" id="{6DD4B277-4B9F-4041-8DD2-561C3CEA692B}"/>
                </a:ext>
              </a:extLst>
            </p:cNvPr>
            <p:cNvGrpSpPr>
              <a:grpSpLocks/>
            </p:cNvGrpSpPr>
            <p:nvPr/>
          </p:nvGrpSpPr>
          <p:grpSpPr bwMode="auto">
            <a:xfrm>
              <a:off x="4495800" y="4876801"/>
              <a:ext cx="990600" cy="371475"/>
              <a:chOff x="2352" y="2112"/>
              <a:chExt cx="602" cy="240"/>
            </a:xfrm>
          </p:grpSpPr>
          <p:sp>
            <p:nvSpPr>
              <p:cNvPr id="45" name="Freeform 21">
                <a:extLst>
                  <a:ext uri="{FF2B5EF4-FFF2-40B4-BE49-F238E27FC236}">
                    <a16:creationId xmlns:a16="http://schemas.microsoft.com/office/drawing/2014/main" id="{45B367FC-8D18-7645-BEAA-C96DF109FEAF}"/>
                  </a:ext>
                </a:extLst>
              </p:cNvPr>
              <p:cNvSpPr>
                <a:spLocks/>
              </p:cNvSpPr>
              <p:nvPr/>
            </p:nvSpPr>
            <p:spPr bwMode="auto">
              <a:xfrm>
                <a:off x="2497" y="2215"/>
                <a:ext cx="46" cy="50"/>
              </a:xfrm>
              <a:custGeom>
                <a:avLst/>
                <a:gdLst>
                  <a:gd name="T0" fmla="*/ 3 w 46"/>
                  <a:gd name="T1" fmla="*/ 13 h 50"/>
                  <a:gd name="T2" fmla="*/ 7 w 46"/>
                  <a:gd name="T3" fmla="*/ 37 h 50"/>
                  <a:gd name="T4" fmla="*/ 43 w 46"/>
                  <a:gd name="T5" fmla="*/ 21 h 50"/>
                  <a:gd name="T6" fmla="*/ 27 w 46"/>
                  <a:gd name="T7" fmla="*/ 25 h 50"/>
                  <a:gd name="T8" fmla="*/ 3 w 46"/>
                  <a:gd name="T9" fmla="*/ 13 h 50"/>
                  <a:gd name="T10" fmla="*/ 0 60000 65536"/>
                  <a:gd name="T11" fmla="*/ 0 60000 65536"/>
                  <a:gd name="T12" fmla="*/ 0 60000 65536"/>
                  <a:gd name="T13" fmla="*/ 0 60000 65536"/>
                  <a:gd name="T14" fmla="*/ 0 60000 65536"/>
                  <a:gd name="T15" fmla="*/ 0 w 46"/>
                  <a:gd name="T16" fmla="*/ 0 h 50"/>
                  <a:gd name="T17" fmla="*/ 46 w 46"/>
                  <a:gd name="T18" fmla="*/ 50 h 50"/>
                </a:gdLst>
                <a:ahLst/>
                <a:cxnLst>
                  <a:cxn ang="T10">
                    <a:pos x="T0" y="T1"/>
                  </a:cxn>
                  <a:cxn ang="T11">
                    <a:pos x="T2" y="T3"/>
                  </a:cxn>
                  <a:cxn ang="T12">
                    <a:pos x="T4" y="T5"/>
                  </a:cxn>
                  <a:cxn ang="T13">
                    <a:pos x="T6" y="T7"/>
                  </a:cxn>
                  <a:cxn ang="T14">
                    <a:pos x="T8" y="T9"/>
                  </a:cxn>
                </a:cxnLst>
                <a:rect l="T15" t="T16" r="T17" b="T18"/>
                <a:pathLst>
                  <a:path w="46" h="50">
                    <a:moveTo>
                      <a:pt x="3" y="13"/>
                    </a:moveTo>
                    <a:cubicBezTo>
                      <a:pt x="4" y="21"/>
                      <a:pt x="0" y="33"/>
                      <a:pt x="7" y="37"/>
                    </a:cubicBezTo>
                    <a:cubicBezTo>
                      <a:pt x="28" y="50"/>
                      <a:pt x="36" y="32"/>
                      <a:pt x="43" y="21"/>
                    </a:cubicBezTo>
                    <a:cubicBezTo>
                      <a:pt x="12" y="0"/>
                      <a:pt x="46" y="17"/>
                      <a:pt x="27" y="25"/>
                    </a:cubicBezTo>
                    <a:cubicBezTo>
                      <a:pt x="16" y="29"/>
                      <a:pt x="9" y="19"/>
                      <a:pt x="3" y="13"/>
                    </a:cubicBezTo>
                    <a:close/>
                  </a:path>
                </a:pathLst>
              </a:custGeom>
              <a:solidFill>
                <a:srgbClr val="99CCFF"/>
              </a:solidFill>
              <a:ln w="9525">
                <a:solidFill>
                  <a:schemeClr val="tx1"/>
                </a:solidFill>
                <a:round/>
                <a:headEnd/>
                <a:tailEnd/>
              </a:ln>
            </p:spPr>
            <p:txBody>
              <a:bodyPr/>
              <a:lstStyle/>
              <a:p>
                <a:endParaRPr lang="en-VN"/>
              </a:p>
            </p:txBody>
          </p:sp>
          <p:sp>
            <p:nvSpPr>
              <p:cNvPr id="46" name="Freeform 22">
                <a:extLst>
                  <a:ext uri="{FF2B5EF4-FFF2-40B4-BE49-F238E27FC236}">
                    <a16:creationId xmlns:a16="http://schemas.microsoft.com/office/drawing/2014/main" id="{C14BA9AE-578F-7B42-90E7-D5DBF304796D}"/>
                  </a:ext>
                </a:extLst>
              </p:cNvPr>
              <p:cNvSpPr>
                <a:spLocks/>
              </p:cNvSpPr>
              <p:nvPr/>
            </p:nvSpPr>
            <p:spPr bwMode="auto">
              <a:xfrm>
                <a:off x="2592" y="2112"/>
                <a:ext cx="46" cy="50"/>
              </a:xfrm>
              <a:custGeom>
                <a:avLst/>
                <a:gdLst>
                  <a:gd name="T0" fmla="*/ 3 w 46"/>
                  <a:gd name="T1" fmla="*/ 13 h 50"/>
                  <a:gd name="T2" fmla="*/ 7 w 46"/>
                  <a:gd name="T3" fmla="*/ 37 h 50"/>
                  <a:gd name="T4" fmla="*/ 43 w 46"/>
                  <a:gd name="T5" fmla="*/ 21 h 50"/>
                  <a:gd name="T6" fmla="*/ 27 w 46"/>
                  <a:gd name="T7" fmla="*/ 25 h 50"/>
                  <a:gd name="T8" fmla="*/ 3 w 46"/>
                  <a:gd name="T9" fmla="*/ 13 h 50"/>
                  <a:gd name="T10" fmla="*/ 0 60000 65536"/>
                  <a:gd name="T11" fmla="*/ 0 60000 65536"/>
                  <a:gd name="T12" fmla="*/ 0 60000 65536"/>
                  <a:gd name="T13" fmla="*/ 0 60000 65536"/>
                  <a:gd name="T14" fmla="*/ 0 60000 65536"/>
                  <a:gd name="T15" fmla="*/ 0 w 46"/>
                  <a:gd name="T16" fmla="*/ 0 h 50"/>
                  <a:gd name="T17" fmla="*/ 46 w 46"/>
                  <a:gd name="T18" fmla="*/ 50 h 50"/>
                </a:gdLst>
                <a:ahLst/>
                <a:cxnLst>
                  <a:cxn ang="T10">
                    <a:pos x="T0" y="T1"/>
                  </a:cxn>
                  <a:cxn ang="T11">
                    <a:pos x="T2" y="T3"/>
                  </a:cxn>
                  <a:cxn ang="T12">
                    <a:pos x="T4" y="T5"/>
                  </a:cxn>
                  <a:cxn ang="T13">
                    <a:pos x="T6" y="T7"/>
                  </a:cxn>
                  <a:cxn ang="T14">
                    <a:pos x="T8" y="T9"/>
                  </a:cxn>
                </a:cxnLst>
                <a:rect l="T15" t="T16" r="T17" b="T18"/>
                <a:pathLst>
                  <a:path w="46" h="50">
                    <a:moveTo>
                      <a:pt x="3" y="13"/>
                    </a:moveTo>
                    <a:cubicBezTo>
                      <a:pt x="4" y="21"/>
                      <a:pt x="0" y="33"/>
                      <a:pt x="7" y="37"/>
                    </a:cubicBezTo>
                    <a:cubicBezTo>
                      <a:pt x="28" y="50"/>
                      <a:pt x="36" y="32"/>
                      <a:pt x="43" y="21"/>
                    </a:cubicBezTo>
                    <a:cubicBezTo>
                      <a:pt x="12" y="0"/>
                      <a:pt x="46" y="17"/>
                      <a:pt x="27" y="25"/>
                    </a:cubicBezTo>
                    <a:cubicBezTo>
                      <a:pt x="16" y="29"/>
                      <a:pt x="9" y="19"/>
                      <a:pt x="3" y="13"/>
                    </a:cubicBezTo>
                    <a:close/>
                  </a:path>
                </a:pathLst>
              </a:custGeom>
              <a:solidFill>
                <a:srgbClr val="99CCFF"/>
              </a:solidFill>
              <a:ln w="9525">
                <a:solidFill>
                  <a:schemeClr val="tx1"/>
                </a:solidFill>
                <a:round/>
                <a:headEnd/>
                <a:tailEnd/>
              </a:ln>
            </p:spPr>
            <p:txBody>
              <a:bodyPr/>
              <a:lstStyle/>
              <a:p>
                <a:endParaRPr lang="en-VN"/>
              </a:p>
            </p:txBody>
          </p:sp>
          <p:sp>
            <p:nvSpPr>
              <p:cNvPr id="47" name="Rectangle 23">
                <a:extLst>
                  <a:ext uri="{FF2B5EF4-FFF2-40B4-BE49-F238E27FC236}">
                    <a16:creationId xmlns:a16="http://schemas.microsoft.com/office/drawing/2014/main" id="{823EC0BD-52DE-2A4E-AFF8-2E840ABBBACE}"/>
                  </a:ext>
                </a:extLst>
              </p:cNvPr>
              <p:cNvSpPr>
                <a:spLocks noChangeArrowheads="1"/>
              </p:cNvSpPr>
              <p:nvPr/>
            </p:nvSpPr>
            <p:spPr bwMode="auto">
              <a:xfrm rot="-1984491">
                <a:off x="2352" y="2208"/>
                <a:ext cx="60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Clr>
                    <a:schemeClr val="bg2"/>
                  </a:buClr>
                  <a:buSzPct val="75000"/>
                  <a:buFont typeface="Wingdings" pitchFamily="2" charset="2"/>
                  <a:buNone/>
                </a:pPr>
                <a:r>
                  <a:rPr lang="en-US" altLang="en-US" sz="1000">
                    <a:solidFill>
                      <a:srgbClr val="000066"/>
                    </a:solidFill>
                    <a:latin typeface="Times New Roman" panose="02020603050405020304" pitchFamily="18" charset="0"/>
                  </a:rPr>
                  <a:t>QĐ Trường Sa</a:t>
                </a:r>
              </a:p>
            </p:txBody>
          </p:sp>
        </p:grpSp>
        <p:sp>
          <p:nvSpPr>
            <p:cNvPr id="43" name="Freeform 24">
              <a:extLst>
                <a:ext uri="{FF2B5EF4-FFF2-40B4-BE49-F238E27FC236}">
                  <a16:creationId xmlns:a16="http://schemas.microsoft.com/office/drawing/2014/main" id="{DD7A860C-3783-4B49-81DD-51D7B25D9276}"/>
                </a:ext>
              </a:extLst>
            </p:cNvPr>
            <p:cNvSpPr>
              <a:spLocks/>
            </p:cNvSpPr>
            <p:nvPr/>
          </p:nvSpPr>
          <p:spPr bwMode="auto">
            <a:xfrm>
              <a:off x="5486401" y="5338763"/>
              <a:ext cx="73025" cy="76200"/>
            </a:xfrm>
            <a:custGeom>
              <a:avLst/>
              <a:gdLst>
                <a:gd name="T0" fmla="*/ 2147483646 w 46"/>
                <a:gd name="T1" fmla="*/ 2147483646 h 50"/>
                <a:gd name="T2" fmla="*/ 2147483646 w 46"/>
                <a:gd name="T3" fmla="*/ 2147483646 h 50"/>
                <a:gd name="T4" fmla="*/ 2147483646 w 46"/>
                <a:gd name="T5" fmla="*/ 2147483646 h 50"/>
                <a:gd name="T6" fmla="*/ 2147483646 w 46"/>
                <a:gd name="T7" fmla="*/ 2147483646 h 50"/>
                <a:gd name="T8" fmla="*/ 2147483646 w 46"/>
                <a:gd name="T9" fmla="*/ 2147483646 h 50"/>
                <a:gd name="T10" fmla="*/ 0 60000 65536"/>
                <a:gd name="T11" fmla="*/ 0 60000 65536"/>
                <a:gd name="T12" fmla="*/ 0 60000 65536"/>
                <a:gd name="T13" fmla="*/ 0 60000 65536"/>
                <a:gd name="T14" fmla="*/ 0 60000 65536"/>
                <a:gd name="T15" fmla="*/ 0 w 46"/>
                <a:gd name="T16" fmla="*/ 0 h 50"/>
                <a:gd name="T17" fmla="*/ 46 w 46"/>
                <a:gd name="T18" fmla="*/ 50 h 50"/>
              </a:gdLst>
              <a:ahLst/>
              <a:cxnLst>
                <a:cxn ang="T10">
                  <a:pos x="T0" y="T1"/>
                </a:cxn>
                <a:cxn ang="T11">
                  <a:pos x="T2" y="T3"/>
                </a:cxn>
                <a:cxn ang="T12">
                  <a:pos x="T4" y="T5"/>
                </a:cxn>
                <a:cxn ang="T13">
                  <a:pos x="T6" y="T7"/>
                </a:cxn>
                <a:cxn ang="T14">
                  <a:pos x="T8" y="T9"/>
                </a:cxn>
              </a:cxnLst>
              <a:rect l="T15" t="T16" r="T17" b="T18"/>
              <a:pathLst>
                <a:path w="46" h="50">
                  <a:moveTo>
                    <a:pt x="3" y="13"/>
                  </a:moveTo>
                  <a:cubicBezTo>
                    <a:pt x="4" y="21"/>
                    <a:pt x="0" y="33"/>
                    <a:pt x="7" y="37"/>
                  </a:cubicBezTo>
                  <a:cubicBezTo>
                    <a:pt x="28" y="50"/>
                    <a:pt x="36" y="32"/>
                    <a:pt x="43" y="21"/>
                  </a:cubicBezTo>
                  <a:cubicBezTo>
                    <a:pt x="12" y="0"/>
                    <a:pt x="46" y="17"/>
                    <a:pt x="27" y="25"/>
                  </a:cubicBezTo>
                  <a:cubicBezTo>
                    <a:pt x="16" y="29"/>
                    <a:pt x="9" y="19"/>
                    <a:pt x="3" y="13"/>
                  </a:cubicBezTo>
                  <a:close/>
                </a:path>
              </a:pathLst>
            </a:custGeom>
            <a:solidFill>
              <a:srgbClr val="99CCFF"/>
            </a:solidFill>
            <a:ln w="9525">
              <a:solidFill>
                <a:schemeClr val="tx1"/>
              </a:solidFill>
              <a:round/>
              <a:headEnd/>
              <a:tailEnd/>
            </a:ln>
          </p:spPr>
          <p:txBody>
            <a:bodyPr/>
            <a:lstStyle/>
            <a:p>
              <a:endParaRPr lang="en-VN"/>
            </a:p>
          </p:txBody>
        </p:sp>
      </p:grpSp>
      <p:grpSp>
        <p:nvGrpSpPr>
          <p:cNvPr id="51" name="Group 50">
            <a:extLst>
              <a:ext uri="{FF2B5EF4-FFF2-40B4-BE49-F238E27FC236}">
                <a16:creationId xmlns:a16="http://schemas.microsoft.com/office/drawing/2014/main" id="{C92B4F16-78E5-4D44-933E-7409B3AC85E7}"/>
              </a:ext>
            </a:extLst>
          </p:cNvPr>
          <p:cNvGrpSpPr/>
          <p:nvPr/>
        </p:nvGrpSpPr>
        <p:grpSpPr>
          <a:xfrm>
            <a:off x="6110999" y="-16932"/>
            <a:ext cx="6096000" cy="6857999"/>
            <a:chOff x="6110999" y="-16932"/>
            <a:chExt cx="6096000" cy="6857999"/>
          </a:xfrm>
        </p:grpSpPr>
        <p:pic>
          <p:nvPicPr>
            <p:cNvPr id="52" name="Picture 3" descr="Cuoc phan cong o kinh thanh Hue va phong trao C">
              <a:extLst>
                <a:ext uri="{FF2B5EF4-FFF2-40B4-BE49-F238E27FC236}">
                  <a16:creationId xmlns:a16="http://schemas.microsoft.com/office/drawing/2014/main" id="{39633BA2-C5A7-494E-8AEF-B25D6127536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428" t="8566" r="22543" b="5901"/>
            <a:stretch/>
          </p:blipFill>
          <p:spPr bwMode="auto">
            <a:xfrm>
              <a:off x="6110999" y="-16932"/>
              <a:ext cx="6096000" cy="6857999"/>
            </a:xfrm>
            <a:prstGeom prst="rect">
              <a:avLst/>
            </a:prstGeom>
            <a:solidFill>
              <a:srgbClr val="B9DCFF"/>
            </a:solidFill>
            <a:ln w="57150" cmpd="thinThick">
              <a:noFill/>
              <a:miter lim="800000"/>
              <a:headEnd/>
              <a:tailEnd/>
            </a:ln>
          </p:spPr>
        </p:pic>
        <p:pic>
          <p:nvPicPr>
            <p:cNvPr id="53" name="Picture 4">
              <a:extLst>
                <a:ext uri="{FF2B5EF4-FFF2-40B4-BE49-F238E27FC236}">
                  <a16:creationId xmlns:a16="http://schemas.microsoft.com/office/drawing/2014/main" id="{391781EB-F23D-2F47-9A2D-5FEB1D136C5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67723" y="2697946"/>
              <a:ext cx="325785" cy="529401"/>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a:extLst>
                <a:ext uri="{FF2B5EF4-FFF2-40B4-BE49-F238E27FC236}">
                  <a16:creationId xmlns:a16="http://schemas.microsoft.com/office/drawing/2014/main" id="{64185473-B578-B248-8A6D-06EF9A43DF8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58999" y="2337898"/>
              <a:ext cx="325785" cy="529401"/>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id="{DBB1E806-C8B1-DF43-BCEF-EBABBB065D3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50275" y="1977850"/>
              <a:ext cx="325785" cy="529401"/>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a:extLst>
                <a:ext uri="{FF2B5EF4-FFF2-40B4-BE49-F238E27FC236}">
                  <a16:creationId xmlns:a16="http://schemas.microsoft.com/office/drawing/2014/main" id="{DBF6F7F3-C2E8-7D44-9106-340AA20CC3A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41551" y="1617802"/>
              <a:ext cx="325785" cy="529401"/>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a:extLst>
                <a:ext uri="{FF2B5EF4-FFF2-40B4-BE49-F238E27FC236}">
                  <a16:creationId xmlns:a16="http://schemas.microsoft.com/office/drawing/2014/main" id="{C8FA747B-C303-EC4F-9360-C6AD1E9CB00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24490" y="1117246"/>
              <a:ext cx="325785" cy="529401"/>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a:extLst>
                <a:ext uri="{FF2B5EF4-FFF2-40B4-BE49-F238E27FC236}">
                  <a16:creationId xmlns:a16="http://schemas.microsoft.com/office/drawing/2014/main" id="{7241018A-E6DD-DA46-ABA0-690A5FA98CB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13167" y="728353"/>
              <a:ext cx="325785" cy="529401"/>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a:extLst>
                <a:ext uri="{FF2B5EF4-FFF2-40B4-BE49-F238E27FC236}">
                  <a16:creationId xmlns:a16="http://schemas.microsoft.com/office/drawing/2014/main" id="{36C00677-D3AD-EB41-B4F9-9E13D8BD4B5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58612" y="728353"/>
              <a:ext cx="325785" cy="529401"/>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60" name="Group 179">
            <a:extLst>
              <a:ext uri="{FF2B5EF4-FFF2-40B4-BE49-F238E27FC236}">
                <a16:creationId xmlns:a16="http://schemas.microsoft.com/office/drawing/2014/main" id="{AF7A95CB-F3DF-DF48-9C94-93D7BA2521B6}"/>
              </a:ext>
            </a:extLst>
          </p:cNvPr>
          <p:cNvGraphicFramePr>
            <a:graphicFrameLocks noGrp="1"/>
          </p:cNvGraphicFramePr>
          <p:nvPr>
            <p:ph sz="half" idx="2"/>
            <p:extLst>
              <p:ext uri="{D42A27DB-BD31-4B8C-83A1-F6EECF244321}">
                <p14:modId xmlns:p14="http://schemas.microsoft.com/office/powerpoint/2010/main" val="3267446549"/>
              </p:ext>
            </p:extLst>
          </p:nvPr>
        </p:nvGraphicFramePr>
        <p:xfrm>
          <a:off x="6115988" y="-10884"/>
          <a:ext cx="6076011" cy="6844206"/>
        </p:xfrm>
        <a:graphic>
          <a:graphicData uri="http://schemas.openxmlformats.org/drawingml/2006/table">
            <a:tbl>
              <a:tblPr>
                <a:tableStyleId>{ED083AE6-46FA-4A59-8FB0-9F97EB10719F}</a:tableStyleId>
              </a:tblPr>
              <a:tblGrid>
                <a:gridCol w="1772170">
                  <a:extLst>
                    <a:ext uri="{9D8B030D-6E8A-4147-A177-3AD203B41FA5}">
                      <a16:colId xmlns:a16="http://schemas.microsoft.com/office/drawing/2014/main" val="1014171240"/>
                    </a:ext>
                  </a:extLst>
                </a:gridCol>
                <a:gridCol w="4303841">
                  <a:extLst>
                    <a:ext uri="{9D8B030D-6E8A-4147-A177-3AD203B41FA5}">
                      <a16:colId xmlns:a16="http://schemas.microsoft.com/office/drawing/2014/main" val="839114770"/>
                    </a:ext>
                  </a:extLst>
                </a:gridCol>
              </a:tblGrid>
              <a:tr h="914496">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en-US" altLang="en-US" sz="1800" b="0" u="none" strike="noStrike" cap="none" normalizeH="0" baseline="0" dirty="0" err="1">
                          <a:ln>
                            <a:noFill/>
                          </a:ln>
                          <a:solidFill>
                            <a:srgbClr val="FF0066"/>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Địa</a:t>
                      </a:r>
                      <a:r>
                        <a:rPr kumimoji="0" lang="en-US" altLang="en-US" sz="1800" b="0" u="none" strike="noStrike" cap="none" normalizeH="0" baseline="0" dirty="0">
                          <a:ln>
                            <a:noFill/>
                          </a:ln>
                          <a:solidFill>
                            <a:srgbClr val="FF0066"/>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kumimoji="0" lang="en-US" altLang="en-US" sz="1800" b="0" u="none" strike="noStrike" cap="none" normalizeH="0" baseline="0" dirty="0" err="1">
                          <a:ln>
                            <a:noFill/>
                          </a:ln>
                          <a:solidFill>
                            <a:srgbClr val="FF0066"/>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bàn</a:t>
                      </a:r>
                      <a:r>
                        <a:rPr kumimoji="0" lang="en-US" altLang="en-US" sz="1800" b="0" u="none" strike="noStrike" cap="none" normalizeH="0" baseline="0" dirty="0">
                          <a:ln>
                            <a:noFill/>
                          </a:ln>
                          <a:solidFill>
                            <a:srgbClr val="FF0066"/>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kumimoji="0" lang="en-US" altLang="en-US" sz="1800" b="0" u="none" strike="noStrike" cap="none" normalizeH="0" baseline="0" dirty="0" err="1">
                          <a:ln>
                            <a:noFill/>
                          </a:ln>
                          <a:solidFill>
                            <a:srgbClr val="FF0066"/>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nổ</a:t>
                      </a:r>
                      <a:r>
                        <a:rPr kumimoji="0" lang="en-US" altLang="en-US" sz="1800" b="0" u="none" strike="noStrike" cap="none" normalizeH="0" baseline="0" dirty="0">
                          <a:ln>
                            <a:noFill/>
                          </a:ln>
                          <a:solidFill>
                            <a:srgbClr val="FF0066"/>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kumimoji="0" lang="en-US" altLang="en-US" sz="1800" b="0" u="none" strike="noStrike" cap="none" normalizeH="0" baseline="0" dirty="0" err="1">
                          <a:ln>
                            <a:noFill/>
                          </a:ln>
                          <a:solidFill>
                            <a:srgbClr val="FF0066"/>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ra</a:t>
                      </a:r>
                      <a:r>
                        <a:rPr kumimoji="0" lang="en-US" altLang="en-US" sz="1800" b="0" u="none" strike="noStrike" cap="none" normalizeH="0" baseline="0" dirty="0">
                          <a:ln>
                            <a:noFill/>
                          </a:ln>
                          <a:solidFill>
                            <a:srgbClr val="FF0066"/>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kumimoji="0" lang="en-US" altLang="en-US" sz="1800" b="0" u="none" strike="noStrike" cap="none" normalizeH="0" baseline="0" dirty="0" err="1">
                          <a:ln>
                            <a:noFill/>
                          </a:ln>
                          <a:solidFill>
                            <a:srgbClr val="FF0066"/>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phong</a:t>
                      </a:r>
                      <a:r>
                        <a:rPr kumimoji="0" lang="en-US" altLang="en-US" sz="1800" b="0" u="none" strike="noStrike" cap="none" normalizeH="0" baseline="0" dirty="0">
                          <a:ln>
                            <a:noFill/>
                          </a:ln>
                          <a:solidFill>
                            <a:srgbClr val="FF0066"/>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kumimoji="0" lang="en-US" altLang="en-US" sz="1800" b="0" u="none" strike="noStrike" cap="none" normalizeH="0" baseline="0" dirty="0" err="1">
                          <a:ln>
                            <a:noFill/>
                          </a:ln>
                          <a:solidFill>
                            <a:srgbClr val="FF0066"/>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trào</a:t>
                      </a:r>
                      <a:endParaRPr kumimoji="0" lang="en-US" altLang="en-US" sz="1800" b="0" i="0" u="none" strike="noStrike" cap="none" normalizeH="0" baseline="0" dirty="0">
                        <a:ln>
                          <a:noFill/>
                        </a:ln>
                        <a:solidFill>
                          <a:srgbClr val="FF0066"/>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a:txBody>
                  <a:tcPr marT="45715" marB="45715" horzOverflow="overflow">
                    <a:lnL w="12700" cap="flat" cmpd="sng" algn="ctr">
                      <a:solidFill>
                        <a:schemeClr val="tx2">
                          <a:lumMod val="10000"/>
                        </a:schemeClr>
                      </a:solidFill>
                      <a:prstDash val="solid"/>
                      <a:round/>
                      <a:headEnd type="none" w="med" len="med"/>
                      <a:tailEnd type="none" w="med" len="med"/>
                    </a:lnL>
                    <a:lnR w="12700" cap="flat" cmpd="sng" algn="ctr">
                      <a:solidFill>
                        <a:schemeClr val="tx2">
                          <a:lumMod val="10000"/>
                        </a:schemeClr>
                      </a:solidFill>
                      <a:prstDash val="solid"/>
                      <a:round/>
                      <a:headEnd type="none" w="med" len="med"/>
                      <a:tailEnd type="none" w="med" len="med"/>
                    </a:lnR>
                    <a:lnT w="12700" cap="flat" cmpd="sng" algn="ctr">
                      <a:solidFill>
                        <a:schemeClr val="tx2">
                          <a:lumMod val="10000"/>
                        </a:schemeClr>
                      </a:solidFill>
                      <a:prstDash val="solid"/>
                      <a:round/>
                      <a:headEnd type="none" w="med" len="med"/>
                      <a:tailEnd type="none" w="med" len="med"/>
                    </a:lnT>
                    <a:lnB w="12700" cap="flat" cmpd="sng" algn="ctr">
                      <a:solidFill>
                        <a:schemeClr val="tx2">
                          <a:lumMod val="10000"/>
                        </a:schemeClr>
                      </a:solidFill>
                      <a:prstDash val="solid"/>
                      <a:round/>
                      <a:headEnd type="none" w="med" len="med"/>
                      <a:tailEnd type="none" w="med" len="med"/>
                    </a:lnB>
                    <a:solidFill>
                      <a:schemeClr val="accent6">
                        <a:lumMod val="20000"/>
                        <a:lumOff val="80000"/>
                      </a:schemeClr>
                    </a:solidFill>
                  </a:tcPr>
                </a:tc>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en-US" altLang="en-US" sz="1800" b="0" u="none" strike="noStrike" cap="none" normalizeH="0" baseline="0" dirty="0" err="1">
                          <a:ln>
                            <a:noFill/>
                          </a:ln>
                          <a:solidFill>
                            <a:srgbClr val="FF0066"/>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Người</a:t>
                      </a:r>
                      <a:r>
                        <a:rPr kumimoji="0" lang="en-US" altLang="en-US" sz="1800" b="0" u="none" strike="noStrike" cap="none" normalizeH="0" baseline="0" dirty="0">
                          <a:ln>
                            <a:noFill/>
                          </a:ln>
                          <a:solidFill>
                            <a:srgbClr val="FF0066"/>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kumimoji="0" lang="en-US" altLang="en-US" sz="1800" b="0" u="none" strike="noStrike" cap="none" normalizeH="0" baseline="0" dirty="0" err="1">
                          <a:ln>
                            <a:noFill/>
                          </a:ln>
                          <a:solidFill>
                            <a:srgbClr val="FF0066"/>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lãnh</a:t>
                      </a:r>
                      <a:r>
                        <a:rPr kumimoji="0" lang="en-US" altLang="en-US" sz="1800" b="0" u="none" strike="noStrike" cap="none" normalizeH="0" baseline="0" dirty="0">
                          <a:ln>
                            <a:noFill/>
                          </a:ln>
                          <a:solidFill>
                            <a:srgbClr val="FF0066"/>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kumimoji="0" lang="en-US" altLang="en-US" sz="1800" b="0" u="none" strike="noStrike" cap="none" normalizeH="0" baseline="0" dirty="0" err="1">
                          <a:ln>
                            <a:noFill/>
                          </a:ln>
                          <a:solidFill>
                            <a:srgbClr val="FF0066"/>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đạo</a:t>
                      </a:r>
                      <a:endParaRPr kumimoji="0" lang="en-US" altLang="en-US" sz="1800" b="0" i="0" u="none" strike="noStrike" cap="none" normalizeH="0" baseline="0" dirty="0">
                        <a:ln>
                          <a:noFill/>
                        </a:ln>
                        <a:solidFill>
                          <a:srgbClr val="FF0066"/>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a:txBody>
                  <a:tcPr marT="45715" marB="45715" horzOverflow="overflow">
                    <a:lnL w="12700" cap="flat" cmpd="sng" algn="ctr">
                      <a:solidFill>
                        <a:schemeClr val="tx2">
                          <a:lumMod val="10000"/>
                        </a:schemeClr>
                      </a:solidFill>
                      <a:prstDash val="solid"/>
                      <a:round/>
                      <a:headEnd type="none" w="med" len="med"/>
                      <a:tailEnd type="none" w="med" len="med"/>
                    </a:lnL>
                    <a:lnR w="12700" cap="flat" cmpd="sng" algn="ctr">
                      <a:solidFill>
                        <a:schemeClr val="tx2">
                          <a:lumMod val="10000"/>
                        </a:schemeClr>
                      </a:solidFill>
                      <a:prstDash val="solid"/>
                      <a:round/>
                      <a:headEnd type="none" w="med" len="med"/>
                      <a:tailEnd type="none" w="med" len="med"/>
                    </a:lnR>
                    <a:lnT w="12700" cap="flat" cmpd="sng" algn="ctr">
                      <a:solidFill>
                        <a:schemeClr val="tx2">
                          <a:lumMod val="10000"/>
                        </a:schemeClr>
                      </a:solidFill>
                      <a:prstDash val="solid"/>
                      <a:round/>
                      <a:headEnd type="none" w="med" len="med"/>
                      <a:tailEnd type="none" w="med" len="med"/>
                    </a:lnT>
                    <a:lnB w="12700" cap="flat" cmpd="sng" algn="ctr">
                      <a:solidFill>
                        <a:schemeClr val="tx2">
                          <a:lumMod val="10000"/>
                        </a:schemeClr>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835778142"/>
                  </a:ext>
                </a:extLst>
              </a:tr>
              <a:tr h="646668">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en-US" altLang="en-US" sz="1800" b="0" u="none" strike="noStrike" cap="none" normalizeH="0" baseline="0" dirty="0" err="1">
                          <a:ln>
                            <a:noFill/>
                          </a:ln>
                          <a:solidFill>
                            <a:schemeClr val="accent5">
                              <a:lumMod val="75000"/>
                            </a:schemeClr>
                          </a:solidFill>
                          <a:effectLst/>
                          <a:latin typeface="Times New Roman" panose="02020603050405020304" pitchFamily="18" charset="0"/>
                          <a:cs typeface="Times New Roman" panose="02020603050405020304" pitchFamily="18" charset="0"/>
                        </a:rPr>
                        <a:t>Bình</a:t>
                      </a:r>
                      <a:r>
                        <a:rPr kumimoji="0" lang="en-US" altLang="en-US" sz="1800" b="0" u="none" strike="noStrike" cap="none" normalizeH="0" baseline="0" dirty="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altLang="en-US" sz="1800" b="0" u="none" strike="noStrike" cap="none" normalizeH="0" baseline="0" dirty="0" err="1">
                          <a:ln>
                            <a:noFill/>
                          </a:ln>
                          <a:solidFill>
                            <a:schemeClr val="accent5">
                              <a:lumMod val="75000"/>
                            </a:schemeClr>
                          </a:solidFill>
                          <a:effectLst/>
                          <a:latin typeface="Times New Roman" panose="02020603050405020304" pitchFamily="18" charset="0"/>
                          <a:cs typeface="Times New Roman" panose="02020603050405020304" pitchFamily="18" charset="0"/>
                        </a:rPr>
                        <a:t>Định</a:t>
                      </a:r>
                      <a:endParaRPr kumimoji="0" lang="en-US" altLang="en-US" sz="1800" b="0" i="0" u="none" strike="noStrike" cap="none" normalizeH="0" baseline="0" dirty="0">
                        <a:ln>
                          <a:noFill/>
                        </a:ln>
                        <a:solidFill>
                          <a:schemeClr val="accent5">
                            <a:lumMod val="75000"/>
                          </a:schemeClr>
                        </a:solidFill>
                        <a:effectLst/>
                        <a:latin typeface="Times New Roman" panose="02020603050405020304" pitchFamily="18" charset="0"/>
                        <a:cs typeface="Times New Roman" panose="02020603050405020304" pitchFamily="18" charset="0"/>
                      </a:endParaRPr>
                    </a:p>
                  </a:txBody>
                  <a:tcPr marT="45715" marB="45715" horzOverflow="overflow">
                    <a:lnL w="12700" cap="flat" cmpd="sng" algn="ctr">
                      <a:solidFill>
                        <a:schemeClr val="tx2">
                          <a:lumMod val="10000"/>
                        </a:schemeClr>
                      </a:solidFill>
                      <a:prstDash val="solid"/>
                      <a:round/>
                      <a:headEnd type="none" w="med" len="med"/>
                      <a:tailEnd type="none" w="med" len="med"/>
                    </a:lnL>
                    <a:lnR w="12700" cap="flat" cmpd="sng" algn="ctr">
                      <a:solidFill>
                        <a:schemeClr val="tx2">
                          <a:lumMod val="10000"/>
                        </a:schemeClr>
                      </a:solidFill>
                      <a:prstDash val="solid"/>
                      <a:round/>
                      <a:headEnd type="none" w="med" len="med"/>
                      <a:tailEnd type="none" w="med" len="med"/>
                    </a:lnR>
                    <a:lnT w="12700" cap="flat" cmpd="sng" algn="ctr">
                      <a:solidFill>
                        <a:schemeClr val="tx2">
                          <a:lumMod val="10000"/>
                        </a:schemeClr>
                      </a:solidFill>
                      <a:prstDash val="solid"/>
                      <a:round/>
                      <a:headEnd type="none" w="med" len="med"/>
                      <a:tailEnd type="none" w="med" len="med"/>
                    </a:lnT>
                    <a:lnB w="12700" cap="flat" cmpd="sng" algn="ctr">
                      <a:solidFill>
                        <a:schemeClr val="tx2">
                          <a:lumMod val="10000"/>
                        </a:schemeClr>
                      </a:solidFill>
                      <a:prstDash val="solid"/>
                      <a:round/>
                      <a:headEnd type="none" w="med" len="med"/>
                      <a:tailEnd type="none" w="med" len="med"/>
                    </a:lnB>
                    <a:solidFill>
                      <a:schemeClr val="accent6">
                        <a:lumMod val="20000"/>
                        <a:lumOff val="80000"/>
                      </a:schemeClr>
                    </a:solidFill>
                  </a:tcPr>
                </a:tc>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en-US" altLang="en-US" sz="18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Mai </a:t>
                      </a:r>
                      <a:r>
                        <a:rPr kumimoji="0" lang="en-US" altLang="en-US" sz="1800" b="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Xuân</a:t>
                      </a:r>
                      <a:r>
                        <a:rPr kumimoji="0" lang="en-US" altLang="en-US" sz="18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800" b="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Thưởng</a:t>
                      </a:r>
                      <a:r>
                        <a:rPr kumimoji="0" lang="en-US" altLang="en-US" sz="18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800" b="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Bùi</a:t>
                      </a:r>
                      <a:r>
                        <a:rPr kumimoji="0" lang="en-US" altLang="en-US" sz="18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800" b="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Điền</a:t>
                      </a:r>
                      <a:r>
                        <a:rPr kumimoji="0" lang="en-US" altLang="en-US" sz="18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800" b="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Nguyễn</a:t>
                      </a:r>
                      <a:r>
                        <a:rPr kumimoji="0" lang="en-US" altLang="en-US" sz="18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800" b="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Đức</a:t>
                      </a:r>
                      <a:r>
                        <a:rPr kumimoji="0" lang="en-US" altLang="en-US" sz="18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800" b="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Thuận</a:t>
                      </a:r>
                      <a:r>
                        <a:rPr kumimoji="0" lang="en-US" altLang="en-US" sz="18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endParaRPr kumimoji="0" lang="en-US" alt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15" marB="45715" horzOverflow="overflow">
                    <a:lnL w="12700" cap="flat" cmpd="sng" algn="ctr">
                      <a:solidFill>
                        <a:schemeClr val="tx2">
                          <a:lumMod val="10000"/>
                        </a:schemeClr>
                      </a:solidFill>
                      <a:prstDash val="solid"/>
                      <a:round/>
                      <a:headEnd type="none" w="med" len="med"/>
                      <a:tailEnd type="none" w="med" len="med"/>
                    </a:lnL>
                    <a:lnR w="12700" cap="flat" cmpd="sng" algn="ctr">
                      <a:solidFill>
                        <a:schemeClr val="tx2">
                          <a:lumMod val="10000"/>
                        </a:schemeClr>
                      </a:solidFill>
                      <a:prstDash val="solid"/>
                      <a:round/>
                      <a:headEnd type="none" w="med" len="med"/>
                      <a:tailEnd type="none" w="med" len="med"/>
                    </a:lnR>
                    <a:lnT w="12700" cap="flat" cmpd="sng" algn="ctr">
                      <a:solidFill>
                        <a:schemeClr val="tx2">
                          <a:lumMod val="10000"/>
                        </a:schemeClr>
                      </a:solidFill>
                      <a:prstDash val="solid"/>
                      <a:round/>
                      <a:headEnd type="none" w="med" len="med"/>
                      <a:tailEnd type="none" w="med" len="med"/>
                    </a:lnT>
                    <a:lnB w="12700" cap="flat" cmpd="sng" algn="ctr">
                      <a:solidFill>
                        <a:schemeClr val="tx2">
                          <a:lumMod val="10000"/>
                        </a:schemeClr>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4091224240"/>
                  </a:ext>
                </a:extLst>
              </a:tr>
              <a:tr h="646668">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en-US" altLang="en-US" sz="1800" b="0" u="none" strike="noStrike" cap="none" normalizeH="0" baseline="0" dirty="0" err="1">
                          <a:ln>
                            <a:noFill/>
                          </a:ln>
                          <a:solidFill>
                            <a:schemeClr val="accent5">
                              <a:lumMod val="75000"/>
                            </a:schemeClr>
                          </a:solidFill>
                          <a:effectLst/>
                          <a:latin typeface="Times New Roman" panose="02020603050405020304" pitchFamily="18" charset="0"/>
                          <a:cs typeface="Times New Roman" panose="02020603050405020304" pitchFamily="18" charset="0"/>
                        </a:rPr>
                        <a:t>Quảng</a:t>
                      </a:r>
                      <a:r>
                        <a:rPr kumimoji="0" lang="en-US" altLang="en-US" sz="1800" b="0" u="none" strike="noStrike" cap="none" normalizeH="0" baseline="0" dirty="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altLang="en-US" sz="1800" b="0" u="none" strike="noStrike" cap="none" normalizeH="0" baseline="0" dirty="0" err="1">
                          <a:ln>
                            <a:noFill/>
                          </a:ln>
                          <a:solidFill>
                            <a:schemeClr val="accent5">
                              <a:lumMod val="75000"/>
                            </a:schemeClr>
                          </a:solidFill>
                          <a:effectLst/>
                          <a:latin typeface="Times New Roman" panose="02020603050405020304" pitchFamily="18" charset="0"/>
                          <a:cs typeface="Times New Roman" panose="02020603050405020304" pitchFamily="18" charset="0"/>
                        </a:rPr>
                        <a:t>Ngãi</a:t>
                      </a:r>
                      <a:endParaRPr kumimoji="0" lang="en-US" altLang="en-US" sz="1800" b="0" i="0" u="none" strike="noStrike" cap="none" normalizeH="0" baseline="0" dirty="0">
                        <a:ln>
                          <a:noFill/>
                        </a:ln>
                        <a:solidFill>
                          <a:schemeClr val="accent5">
                            <a:lumMod val="75000"/>
                          </a:schemeClr>
                        </a:solidFill>
                        <a:effectLst/>
                        <a:latin typeface="Times New Roman" panose="02020603050405020304" pitchFamily="18" charset="0"/>
                        <a:cs typeface="Times New Roman" panose="02020603050405020304" pitchFamily="18" charset="0"/>
                      </a:endParaRPr>
                    </a:p>
                  </a:txBody>
                  <a:tcPr marT="45715" marB="45715" horzOverflow="overflow">
                    <a:lnL w="12700" cap="flat" cmpd="sng" algn="ctr">
                      <a:solidFill>
                        <a:schemeClr val="tx2">
                          <a:lumMod val="10000"/>
                        </a:schemeClr>
                      </a:solidFill>
                      <a:prstDash val="solid"/>
                      <a:round/>
                      <a:headEnd type="none" w="med" len="med"/>
                      <a:tailEnd type="none" w="med" len="med"/>
                    </a:lnL>
                    <a:lnR w="12700" cap="flat" cmpd="sng" algn="ctr">
                      <a:solidFill>
                        <a:schemeClr val="tx2">
                          <a:lumMod val="10000"/>
                        </a:schemeClr>
                      </a:solidFill>
                      <a:prstDash val="solid"/>
                      <a:round/>
                      <a:headEnd type="none" w="med" len="med"/>
                      <a:tailEnd type="none" w="med" len="med"/>
                    </a:lnR>
                    <a:lnT w="12700" cap="flat" cmpd="sng" algn="ctr">
                      <a:solidFill>
                        <a:schemeClr val="tx2">
                          <a:lumMod val="10000"/>
                        </a:schemeClr>
                      </a:solidFill>
                      <a:prstDash val="solid"/>
                      <a:round/>
                      <a:headEnd type="none" w="med" len="med"/>
                      <a:tailEnd type="none" w="med" len="med"/>
                    </a:lnT>
                    <a:lnB w="12700" cap="flat" cmpd="sng" algn="ctr">
                      <a:solidFill>
                        <a:schemeClr val="tx2">
                          <a:lumMod val="10000"/>
                        </a:schemeClr>
                      </a:solidFill>
                      <a:prstDash val="solid"/>
                      <a:round/>
                      <a:headEnd type="none" w="med" len="med"/>
                      <a:tailEnd type="none" w="med" len="med"/>
                    </a:lnB>
                    <a:solidFill>
                      <a:schemeClr val="accent6">
                        <a:lumMod val="20000"/>
                        <a:lumOff val="80000"/>
                      </a:schemeClr>
                    </a:solidFill>
                  </a:tcPr>
                </a:tc>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en-US" altLang="en-US" sz="1800" b="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Lê</a:t>
                      </a:r>
                      <a:r>
                        <a:rPr kumimoji="0" lang="en-US" altLang="en-US" sz="18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800" b="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Trung</a:t>
                      </a:r>
                      <a:r>
                        <a:rPr kumimoji="0" lang="en-US" altLang="en-US" sz="18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800" b="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Đình</a:t>
                      </a:r>
                      <a:r>
                        <a:rPr kumimoji="0" lang="en-US" altLang="en-US" sz="18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800" b="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Nguyễn</a:t>
                      </a:r>
                      <a:r>
                        <a:rPr kumimoji="0" lang="en-US" altLang="en-US" sz="18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800" b="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Tự</a:t>
                      </a:r>
                      <a:r>
                        <a:rPr kumimoji="0" lang="en-US" altLang="en-US" sz="18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800" b="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Tân</a:t>
                      </a:r>
                      <a:r>
                        <a:rPr kumimoji="0" lang="en-US" altLang="en-US" sz="18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endParaRPr kumimoji="0" lang="en-US" alt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15" marB="45715" horzOverflow="overflow">
                    <a:lnL w="12700" cap="flat" cmpd="sng" algn="ctr">
                      <a:solidFill>
                        <a:schemeClr val="tx2">
                          <a:lumMod val="10000"/>
                        </a:schemeClr>
                      </a:solidFill>
                      <a:prstDash val="solid"/>
                      <a:round/>
                      <a:headEnd type="none" w="med" len="med"/>
                      <a:tailEnd type="none" w="med" len="med"/>
                    </a:lnL>
                    <a:lnR w="12700" cap="flat" cmpd="sng" algn="ctr">
                      <a:solidFill>
                        <a:schemeClr val="tx2">
                          <a:lumMod val="10000"/>
                        </a:schemeClr>
                      </a:solidFill>
                      <a:prstDash val="solid"/>
                      <a:round/>
                      <a:headEnd type="none" w="med" len="med"/>
                      <a:tailEnd type="none" w="med" len="med"/>
                    </a:lnR>
                    <a:lnT w="12700" cap="flat" cmpd="sng" algn="ctr">
                      <a:solidFill>
                        <a:schemeClr val="tx2">
                          <a:lumMod val="10000"/>
                        </a:schemeClr>
                      </a:solidFill>
                      <a:prstDash val="solid"/>
                      <a:round/>
                      <a:headEnd type="none" w="med" len="med"/>
                      <a:tailEnd type="none" w="med" len="med"/>
                    </a:lnT>
                    <a:lnB w="12700" cap="flat" cmpd="sng" algn="ctr">
                      <a:solidFill>
                        <a:schemeClr val="tx2">
                          <a:lumMod val="10000"/>
                        </a:schemeClr>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336294563"/>
                  </a:ext>
                </a:extLst>
              </a:tr>
              <a:tr h="646668">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en-US" altLang="en-US" sz="1800" b="0" u="none" strike="noStrike" cap="none" normalizeH="0" baseline="0">
                          <a:ln>
                            <a:noFill/>
                          </a:ln>
                          <a:solidFill>
                            <a:schemeClr val="accent5">
                              <a:lumMod val="75000"/>
                            </a:schemeClr>
                          </a:solidFill>
                          <a:effectLst/>
                          <a:latin typeface="Times New Roman" panose="02020603050405020304" pitchFamily="18" charset="0"/>
                          <a:cs typeface="Times New Roman" panose="02020603050405020304" pitchFamily="18" charset="0"/>
                        </a:rPr>
                        <a:t>Quảng Trị</a:t>
                      </a:r>
                      <a:endParaRPr kumimoji="0" lang="en-US" altLang="en-US" sz="1800" b="0" i="0" u="none" strike="noStrike" cap="none" normalizeH="0" baseline="0">
                        <a:ln>
                          <a:noFill/>
                        </a:ln>
                        <a:solidFill>
                          <a:schemeClr val="accent5">
                            <a:lumMod val="75000"/>
                          </a:schemeClr>
                        </a:solidFill>
                        <a:effectLst/>
                        <a:latin typeface="Times New Roman" panose="02020603050405020304" pitchFamily="18" charset="0"/>
                        <a:cs typeface="Times New Roman" panose="02020603050405020304" pitchFamily="18" charset="0"/>
                      </a:endParaRPr>
                    </a:p>
                  </a:txBody>
                  <a:tcPr marT="45715" marB="45715" horzOverflow="overflow">
                    <a:lnL w="12700" cap="flat" cmpd="sng" algn="ctr">
                      <a:solidFill>
                        <a:schemeClr val="tx2">
                          <a:lumMod val="10000"/>
                        </a:schemeClr>
                      </a:solidFill>
                      <a:prstDash val="solid"/>
                      <a:round/>
                      <a:headEnd type="none" w="med" len="med"/>
                      <a:tailEnd type="none" w="med" len="med"/>
                    </a:lnL>
                    <a:lnR w="12700" cap="flat" cmpd="sng" algn="ctr">
                      <a:solidFill>
                        <a:schemeClr val="tx2">
                          <a:lumMod val="10000"/>
                        </a:schemeClr>
                      </a:solidFill>
                      <a:prstDash val="solid"/>
                      <a:round/>
                      <a:headEnd type="none" w="med" len="med"/>
                      <a:tailEnd type="none" w="med" len="med"/>
                    </a:lnR>
                    <a:lnT w="12700" cap="flat" cmpd="sng" algn="ctr">
                      <a:solidFill>
                        <a:schemeClr val="tx2">
                          <a:lumMod val="10000"/>
                        </a:schemeClr>
                      </a:solidFill>
                      <a:prstDash val="solid"/>
                      <a:round/>
                      <a:headEnd type="none" w="med" len="med"/>
                      <a:tailEnd type="none" w="med" len="med"/>
                    </a:lnT>
                    <a:lnB w="12700" cap="flat" cmpd="sng" algn="ctr">
                      <a:solidFill>
                        <a:schemeClr val="tx2">
                          <a:lumMod val="10000"/>
                        </a:schemeClr>
                      </a:solidFill>
                      <a:prstDash val="solid"/>
                      <a:round/>
                      <a:headEnd type="none" w="med" len="med"/>
                      <a:tailEnd type="none" w="med" len="med"/>
                    </a:lnB>
                    <a:solidFill>
                      <a:schemeClr val="accent6">
                        <a:lumMod val="20000"/>
                        <a:lumOff val="80000"/>
                      </a:schemeClr>
                    </a:solidFill>
                  </a:tcPr>
                </a:tc>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en-US" altLang="en-US" sz="1800" b="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Trương</a:t>
                      </a:r>
                      <a:r>
                        <a:rPr kumimoji="0" lang="en-US" altLang="en-US" sz="18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800" b="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Đình</a:t>
                      </a:r>
                      <a:r>
                        <a:rPr kumimoji="0" lang="en-US" altLang="en-US" sz="18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800" b="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Hội</a:t>
                      </a:r>
                      <a:r>
                        <a:rPr kumimoji="0" lang="en-US" altLang="en-US" sz="18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800" b="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Nguyễn</a:t>
                      </a:r>
                      <a:r>
                        <a:rPr kumimoji="0" lang="en-US" altLang="en-US" sz="18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800" b="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Tự</a:t>
                      </a:r>
                      <a:r>
                        <a:rPr kumimoji="0" lang="en-US" altLang="en-US" sz="18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800" b="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Như</a:t>
                      </a:r>
                      <a:r>
                        <a:rPr kumimoji="0" lang="en-US" altLang="en-US" sz="18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endParaRPr kumimoji="0" lang="en-US" alt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15" marB="45715" horzOverflow="overflow">
                    <a:lnL w="12700" cap="flat" cmpd="sng" algn="ctr">
                      <a:solidFill>
                        <a:schemeClr val="tx2">
                          <a:lumMod val="10000"/>
                        </a:schemeClr>
                      </a:solidFill>
                      <a:prstDash val="solid"/>
                      <a:round/>
                      <a:headEnd type="none" w="med" len="med"/>
                      <a:tailEnd type="none" w="med" len="med"/>
                    </a:lnL>
                    <a:lnR w="12700" cap="flat" cmpd="sng" algn="ctr">
                      <a:solidFill>
                        <a:schemeClr val="tx2">
                          <a:lumMod val="10000"/>
                        </a:schemeClr>
                      </a:solidFill>
                      <a:prstDash val="solid"/>
                      <a:round/>
                      <a:headEnd type="none" w="med" len="med"/>
                      <a:tailEnd type="none" w="med" len="med"/>
                    </a:lnR>
                    <a:lnT w="12700" cap="flat" cmpd="sng" algn="ctr">
                      <a:solidFill>
                        <a:schemeClr val="tx2">
                          <a:lumMod val="10000"/>
                        </a:schemeClr>
                      </a:solidFill>
                      <a:prstDash val="solid"/>
                      <a:round/>
                      <a:headEnd type="none" w="med" len="med"/>
                      <a:tailEnd type="none" w="med" len="med"/>
                    </a:lnT>
                    <a:lnB w="12700" cap="flat" cmpd="sng" algn="ctr">
                      <a:solidFill>
                        <a:schemeClr val="tx2">
                          <a:lumMod val="10000"/>
                        </a:schemeClr>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498417819"/>
                  </a:ext>
                </a:extLst>
              </a:tr>
              <a:tr h="648430">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en-US" altLang="en-US" sz="1800" b="0" u="none" strike="noStrike" cap="none" normalizeH="0" baseline="0">
                          <a:ln>
                            <a:noFill/>
                          </a:ln>
                          <a:solidFill>
                            <a:schemeClr val="accent5">
                              <a:lumMod val="75000"/>
                            </a:schemeClr>
                          </a:solidFill>
                          <a:effectLst/>
                          <a:latin typeface="Times New Roman" panose="02020603050405020304" pitchFamily="18" charset="0"/>
                          <a:cs typeface="Times New Roman" panose="02020603050405020304" pitchFamily="18" charset="0"/>
                        </a:rPr>
                        <a:t>Hà Tĩnh</a:t>
                      </a:r>
                      <a:endParaRPr kumimoji="0" lang="en-US" altLang="en-US" sz="1800" b="0" i="0" u="none" strike="noStrike" cap="none" normalizeH="0" baseline="0">
                        <a:ln>
                          <a:noFill/>
                        </a:ln>
                        <a:solidFill>
                          <a:schemeClr val="accent5">
                            <a:lumMod val="75000"/>
                          </a:schemeClr>
                        </a:solidFill>
                        <a:effectLst/>
                        <a:latin typeface="Times New Roman" panose="02020603050405020304" pitchFamily="18" charset="0"/>
                        <a:cs typeface="Times New Roman" panose="02020603050405020304" pitchFamily="18" charset="0"/>
                      </a:endParaRPr>
                    </a:p>
                  </a:txBody>
                  <a:tcPr marT="45715" marB="45715" horzOverflow="overflow">
                    <a:lnL w="12700" cap="flat" cmpd="sng" algn="ctr">
                      <a:solidFill>
                        <a:schemeClr val="tx2">
                          <a:lumMod val="10000"/>
                        </a:schemeClr>
                      </a:solidFill>
                      <a:prstDash val="solid"/>
                      <a:round/>
                      <a:headEnd type="none" w="med" len="med"/>
                      <a:tailEnd type="none" w="med" len="med"/>
                    </a:lnL>
                    <a:lnR w="12700" cap="flat" cmpd="sng" algn="ctr">
                      <a:solidFill>
                        <a:schemeClr val="tx2">
                          <a:lumMod val="10000"/>
                        </a:schemeClr>
                      </a:solidFill>
                      <a:prstDash val="solid"/>
                      <a:round/>
                      <a:headEnd type="none" w="med" len="med"/>
                      <a:tailEnd type="none" w="med" len="med"/>
                    </a:lnR>
                    <a:lnT w="12700" cap="flat" cmpd="sng" algn="ctr">
                      <a:solidFill>
                        <a:schemeClr val="tx2">
                          <a:lumMod val="10000"/>
                        </a:schemeClr>
                      </a:solidFill>
                      <a:prstDash val="solid"/>
                      <a:round/>
                      <a:headEnd type="none" w="med" len="med"/>
                      <a:tailEnd type="none" w="med" len="med"/>
                    </a:lnT>
                    <a:lnB w="12700" cap="flat" cmpd="sng" algn="ctr">
                      <a:solidFill>
                        <a:schemeClr val="tx2">
                          <a:lumMod val="10000"/>
                        </a:schemeClr>
                      </a:solidFill>
                      <a:prstDash val="solid"/>
                      <a:round/>
                      <a:headEnd type="none" w="med" len="med"/>
                      <a:tailEnd type="none" w="med" len="med"/>
                    </a:lnB>
                    <a:solidFill>
                      <a:schemeClr val="accent6">
                        <a:lumMod val="20000"/>
                        <a:lumOff val="80000"/>
                      </a:schemeClr>
                    </a:solidFill>
                  </a:tcPr>
                </a:tc>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en-US" altLang="en-US" sz="1800" b="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Lê</a:t>
                      </a:r>
                      <a:r>
                        <a:rPr kumimoji="0" lang="en-US" altLang="en-US" sz="18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800" b="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Ninh</a:t>
                      </a:r>
                      <a:r>
                        <a:rPr kumimoji="0" lang="en-US" altLang="en-US" sz="18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Phan </a:t>
                      </a:r>
                      <a:r>
                        <a:rPr kumimoji="0" lang="en-US" altLang="en-US" sz="1800" b="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Đình</a:t>
                      </a:r>
                      <a:r>
                        <a:rPr kumimoji="0" lang="en-US" altLang="en-US" sz="18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800" b="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Phùng</a:t>
                      </a:r>
                      <a:r>
                        <a:rPr kumimoji="0" lang="en-US" altLang="en-US" sz="18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Cao </a:t>
                      </a:r>
                      <a:r>
                        <a:rPr kumimoji="0" lang="en-US" altLang="en-US" sz="1800" b="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Thắng</a:t>
                      </a:r>
                      <a:r>
                        <a:rPr kumimoji="0" lang="en-US" altLang="en-US" sz="18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endParaRPr kumimoji="0" lang="en-US" alt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15" marB="45715" horzOverflow="overflow">
                    <a:lnL w="12700" cap="flat" cmpd="sng" algn="ctr">
                      <a:solidFill>
                        <a:schemeClr val="tx2">
                          <a:lumMod val="10000"/>
                        </a:schemeClr>
                      </a:solidFill>
                      <a:prstDash val="solid"/>
                      <a:round/>
                      <a:headEnd type="none" w="med" len="med"/>
                      <a:tailEnd type="none" w="med" len="med"/>
                    </a:lnL>
                    <a:lnR w="12700" cap="flat" cmpd="sng" algn="ctr">
                      <a:solidFill>
                        <a:schemeClr val="tx2">
                          <a:lumMod val="10000"/>
                        </a:schemeClr>
                      </a:solidFill>
                      <a:prstDash val="solid"/>
                      <a:round/>
                      <a:headEnd type="none" w="med" len="med"/>
                      <a:tailEnd type="none" w="med" len="med"/>
                    </a:lnR>
                    <a:lnT w="12700" cap="flat" cmpd="sng" algn="ctr">
                      <a:solidFill>
                        <a:schemeClr val="tx2">
                          <a:lumMod val="10000"/>
                        </a:schemeClr>
                      </a:solidFill>
                      <a:prstDash val="solid"/>
                      <a:round/>
                      <a:headEnd type="none" w="med" len="med"/>
                      <a:tailEnd type="none" w="med" len="med"/>
                    </a:lnT>
                    <a:lnB w="12700" cap="flat" cmpd="sng" algn="ctr">
                      <a:solidFill>
                        <a:schemeClr val="tx2">
                          <a:lumMod val="10000"/>
                        </a:schemeClr>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338148035"/>
                  </a:ext>
                </a:extLst>
              </a:tr>
              <a:tr h="646668">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en-US" altLang="en-US" sz="1800" b="0" u="none" strike="noStrike" cap="none" normalizeH="0" baseline="0">
                          <a:ln>
                            <a:noFill/>
                          </a:ln>
                          <a:solidFill>
                            <a:schemeClr val="accent5">
                              <a:lumMod val="75000"/>
                            </a:schemeClr>
                          </a:solidFill>
                          <a:effectLst/>
                          <a:latin typeface="Times New Roman" panose="02020603050405020304" pitchFamily="18" charset="0"/>
                          <a:cs typeface="Times New Roman" panose="02020603050405020304" pitchFamily="18" charset="0"/>
                        </a:rPr>
                        <a:t>Thanh Hóa</a:t>
                      </a:r>
                      <a:endParaRPr kumimoji="0" lang="en-US" altLang="en-US" sz="1800" b="0" i="0" u="none" strike="noStrike" cap="none" normalizeH="0" baseline="0">
                        <a:ln>
                          <a:noFill/>
                        </a:ln>
                        <a:solidFill>
                          <a:schemeClr val="accent5">
                            <a:lumMod val="75000"/>
                          </a:schemeClr>
                        </a:solidFill>
                        <a:effectLst/>
                        <a:latin typeface="Times New Roman" panose="02020603050405020304" pitchFamily="18" charset="0"/>
                        <a:cs typeface="Times New Roman" panose="02020603050405020304" pitchFamily="18" charset="0"/>
                      </a:endParaRPr>
                    </a:p>
                  </a:txBody>
                  <a:tcPr marT="45715" marB="45715" horzOverflow="overflow">
                    <a:lnL w="12700" cap="flat" cmpd="sng" algn="ctr">
                      <a:solidFill>
                        <a:schemeClr val="tx2">
                          <a:lumMod val="10000"/>
                        </a:schemeClr>
                      </a:solidFill>
                      <a:prstDash val="solid"/>
                      <a:round/>
                      <a:headEnd type="none" w="med" len="med"/>
                      <a:tailEnd type="none" w="med" len="med"/>
                    </a:lnL>
                    <a:lnR w="12700" cap="flat" cmpd="sng" algn="ctr">
                      <a:solidFill>
                        <a:schemeClr val="tx2">
                          <a:lumMod val="10000"/>
                        </a:schemeClr>
                      </a:solidFill>
                      <a:prstDash val="solid"/>
                      <a:round/>
                      <a:headEnd type="none" w="med" len="med"/>
                      <a:tailEnd type="none" w="med" len="med"/>
                    </a:lnR>
                    <a:lnT w="12700" cap="flat" cmpd="sng" algn="ctr">
                      <a:solidFill>
                        <a:schemeClr val="tx2">
                          <a:lumMod val="10000"/>
                        </a:schemeClr>
                      </a:solidFill>
                      <a:prstDash val="solid"/>
                      <a:round/>
                      <a:headEnd type="none" w="med" len="med"/>
                      <a:tailEnd type="none" w="med" len="med"/>
                    </a:lnT>
                    <a:lnB w="12700" cap="flat" cmpd="sng" algn="ctr">
                      <a:solidFill>
                        <a:schemeClr val="tx2">
                          <a:lumMod val="10000"/>
                        </a:schemeClr>
                      </a:solidFill>
                      <a:prstDash val="solid"/>
                      <a:round/>
                      <a:headEnd type="none" w="med" len="med"/>
                      <a:tailEnd type="none" w="med" len="med"/>
                    </a:lnB>
                    <a:solidFill>
                      <a:schemeClr val="accent6">
                        <a:lumMod val="20000"/>
                        <a:lumOff val="80000"/>
                      </a:schemeClr>
                    </a:solidFill>
                  </a:tcPr>
                </a:tc>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en-US" altLang="en-US" sz="1800" b="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Phạm</a:t>
                      </a:r>
                      <a:r>
                        <a:rPr kumimoji="0" lang="en-US" altLang="en-US" sz="18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800" b="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Bành</a:t>
                      </a:r>
                      <a:r>
                        <a:rPr kumimoji="0" lang="en-US" altLang="en-US" sz="18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800" b="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Đinh</a:t>
                      </a:r>
                      <a:r>
                        <a:rPr kumimoji="0" lang="en-US" altLang="en-US" sz="18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800" b="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Công</a:t>
                      </a:r>
                      <a:r>
                        <a:rPr kumimoji="0" lang="en-US" altLang="en-US" sz="18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800" b="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Tráng</a:t>
                      </a:r>
                      <a:r>
                        <a:rPr kumimoji="0" lang="en-US" altLang="en-US" sz="18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Cao </a:t>
                      </a:r>
                      <a:r>
                        <a:rPr kumimoji="0" lang="en-US" altLang="en-US" sz="1800" b="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Điển</a:t>
                      </a:r>
                      <a:r>
                        <a:rPr kumimoji="0" lang="en-US" altLang="en-US" sz="18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endParaRPr kumimoji="0" lang="en-US" alt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15" marB="45715" horzOverflow="overflow">
                    <a:lnL w="12700" cap="flat" cmpd="sng" algn="ctr">
                      <a:solidFill>
                        <a:schemeClr val="tx2">
                          <a:lumMod val="10000"/>
                        </a:schemeClr>
                      </a:solidFill>
                      <a:prstDash val="solid"/>
                      <a:round/>
                      <a:headEnd type="none" w="med" len="med"/>
                      <a:tailEnd type="none" w="med" len="med"/>
                    </a:lnL>
                    <a:lnR w="12700" cap="flat" cmpd="sng" algn="ctr">
                      <a:solidFill>
                        <a:schemeClr val="tx2">
                          <a:lumMod val="10000"/>
                        </a:schemeClr>
                      </a:solidFill>
                      <a:prstDash val="solid"/>
                      <a:round/>
                      <a:headEnd type="none" w="med" len="med"/>
                      <a:tailEnd type="none" w="med" len="med"/>
                    </a:lnR>
                    <a:lnT w="12700" cap="flat" cmpd="sng" algn="ctr">
                      <a:solidFill>
                        <a:schemeClr val="tx2">
                          <a:lumMod val="10000"/>
                        </a:schemeClr>
                      </a:solidFill>
                      <a:prstDash val="solid"/>
                      <a:round/>
                      <a:headEnd type="none" w="med" len="med"/>
                      <a:tailEnd type="none" w="med" len="med"/>
                    </a:lnT>
                    <a:lnB w="12700" cap="flat" cmpd="sng" algn="ctr">
                      <a:solidFill>
                        <a:schemeClr val="tx2">
                          <a:lumMod val="10000"/>
                        </a:schemeClr>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4086893340"/>
                  </a:ext>
                </a:extLst>
              </a:tr>
              <a:tr h="646668">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en-US" altLang="en-US" sz="1800" b="0" u="none" strike="noStrike" cap="none" normalizeH="0" baseline="0">
                          <a:ln>
                            <a:noFill/>
                          </a:ln>
                          <a:solidFill>
                            <a:schemeClr val="accent5">
                              <a:lumMod val="75000"/>
                            </a:schemeClr>
                          </a:solidFill>
                          <a:effectLst/>
                          <a:latin typeface="Times New Roman" panose="02020603050405020304" pitchFamily="18" charset="0"/>
                          <a:cs typeface="Times New Roman" panose="02020603050405020304" pitchFamily="18" charset="0"/>
                        </a:rPr>
                        <a:t>Nghệ An</a:t>
                      </a:r>
                      <a:endParaRPr kumimoji="0" lang="en-US" altLang="en-US" sz="1800" b="0" i="0" u="none" strike="noStrike" cap="none" normalizeH="0" baseline="0">
                        <a:ln>
                          <a:noFill/>
                        </a:ln>
                        <a:solidFill>
                          <a:schemeClr val="accent5">
                            <a:lumMod val="75000"/>
                          </a:schemeClr>
                        </a:solidFill>
                        <a:effectLst/>
                        <a:latin typeface="Times New Roman" panose="02020603050405020304" pitchFamily="18" charset="0"/>
                        <a:cs typeface="Times New Roman" panose="02020603050405020304" pitchFamily="18" charset="0"/>
                      </a:endParaRPr>
                    </a:p>
                  </a:txBody>
                  <a:tcPr marT="45715" marB="45715" horzOverflow="overflow">
                    <a:lnL w="12700" cap="flat" cmpd="sng" algn="ctr">
                      <a:solidFill>
                        <a:schemeClr val="tx2">
                          <a:lumMod val="10000"/>
                        </a:schemeClr>
                      </a:solidFill>
                      <a:prstDash val="solid"/>
                      <a:round/>
                      <a:headEnd type="none" w="med" len="med"/>
                      <a:tailEnd type="none" w="med" len="med"/>
                    </a:lnL>
                    <a:lnR w="12700" cap="flat" cmpd="sng" algn="ctr">
                      <a:solidFill>
                        <a:schemeClr val="tx2">
                          <a:lumMod val="10000"/>
                        </a:schemeClr>
                      </a:solidFill>
                      <a:prstDash val="solid"/>
                      <a:round/>
                      <a:headEnd type="none" w="med" len="med"/>
                      <a:tailEnd type="none" w="med" len="med"/>
                    </a:lnR>
                    <a:lnT w="12700" cap="flat" cmpd="sng" algn="ctr">
                      <a:solidFill>
                        <a:schemeClr val="tx2">
                          <a:lumMod val="10000"/>
                        </a:schemeClr>
                      </a:solidFill>
                      <a:prstDash val="solid"/>
                      <a:round/>
                      <a:headEnd type="none" w="med" len="med"/>
                      <a:tailEnd type="none" w="med" len="med"/>
                    </a:lnT>
                    <a:lnB w="12700" cap="flat" cmpd="sng" algn="ctr">
                      <a:solidFill>
                        <a:schemeClr val="tx2">
                          <a:lumMod val="10000"/>
                        </a:schemeClr>
                      </a:solidFill>
                      <a:prstDash val="solid"/>
                      <a:round/>
                      <a:headEnd type="none" w="med" len="med"/>
                      <a:tailEnd type="none" w="med" len="med"/>
                    </a:lnB>
                    <a:solidFill>
                      <a:schemeClr val="accent6">
                        <a:lumMod val="20000"/>
                        <a:lumOff val="80000"/>
                      </a:schemeClr>
                    </a:solidFill>
                  </a:tcPr>
                </a:tc>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en-US" altLang="en-US" sz="1800" b="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Nguyễn</a:t>
                      </a:r>
                      <a:r>
                        <a:rPr kumimoji="0" lang="en-US" altLang="en-US" sz="18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800" b="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Xuân</a:t>
                      </a:r>
                      <a:r>
                        <a:rPr kumimoji="0" lang="en-US" altLang="en-US" sz="18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800" b="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Ôn</a:t>
                      </a:r>
                      <a:r>
                        <a:rPr kumimoji="0" lang="en-US" altLang="en-US" sz="18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800" b="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Lê</a:t>
                      </a:r>
                      <a:r>
                        <a:rPr kumimoji="0" lang="en-US" altLang="en-US" sz="18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800" b="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Doãn</a:t>
                      </a:r>
                      <a:r>
                        <a:rPr kumimoji="0" lang="en-US" altLang="en-US" sz="18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800" b="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Nhạ</a:t>
                      </a:r>
                      <a:r>
                        <a:rPr kumimoji="0" lang="en-US" altLang="en-US" sz="18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endParaRPr kumimoji="0" lang="en-US" alt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15" marB="45715" horzOverflow="overflow">
                    <a:lnL w="12700" cap="flat" cmpd="sng" algn="ctr">
                      <a:solidFill>
                        <a:schemeClr val="tx2">
                          <a:lumMod val="10000"/>
                        </a:schemeClr>
                      </a:solidFill>
                      <a:prstDash val="solid"/>
                      <a:round/>
                      <a:headEnd type="none" w="med" len="med"/>
                      <a:tailEnd type="none" w="med" len="med"/>
                    </a:lnL>
                    <a:lnR w="12700" cap="flat" cmpd="sng" algn="ctr">
                      <a:solidFill>
                        <a:schemeClr val="tx2">
                          <a:lumMod val="10000"/>
                        </a:schemeClr>
                      </a:solidFill>
                      <a:prstDash val="solid"/>
                      <a:round/>
                      <a:headEnd type="none" w="med" len="med"/>
                      <a:tailEnd type="none" w="med" len="med"/>
                    </a:lnR>
                    <a:lnT w="12700" cap="flat" cmpd="sng" algn="ctr">
                      <a:solidFill>
                        <a:schemeClr val="tx2">
                          <a:lumMod val="10000"/>
                        </a:schemeClr>
                      </a:solidFill>
                      <a:prstDash val="solid"/>
                      <a:round/>
                      <a:headEnd type="none" w="med" len="med"/>
                      <a:tailEnd type="none" w="med" len="med"/>
                    </a:lnT>
                    <a:lnB w="12700" cap="flat" cmpd="sng" algn="ctr">
                      <a:solidFill>
                        <a:schemeClr val="tx2">
                          <a:lumMod val="10000"/>
                        </a:schemeClr>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826865435"/>
                  </a:ext>
                </a:extLst>
              </a:tr>
              <a:tr h="380601">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en-US" altLang="en-US" sz="1800" b="0" u="none" strike="noStrike" cap="none" normalizeH="0" baseline="0">
                          <a:ln>
                            <a:noFill/>
                          </a:ln>
                          <a:solidFill>
                            <a:schemeClr val="accent5">
                              <a:lumMod val="75000"/>
                            </a:schemeClr>
                          </a:solidFill>
                          <a:effectLst/>
                          <a:latin typeface="Times New Roman" panose="02020603050405020304" pitchFamily="18" charset="0"/>
                          <a:cs typeface="Times New Roman" panose="02020603050405020304" pitchFamily="18" charset="0"/>
                        </a:rPr>
                        <a:t>Thái Bình</a:t>
                      </a:r>
                      <a:endParaRPr kumimoji="0" lang="en-US" altLang="en-US" sz="1800" b="0" i="0" u="none" strike="noStrike" cap="none" normalizeH="0" baseline="0">
                        <a:ln>
                          <a:noFill/>
                        </a:ln>
                        <a:solidFill>
                          <a:schemeClr val="accent5">
                            <a:lumMod val="75000"/>
                          </a:schemeClr>
                        </a:solidFill>
                        <a:effectLst/>
                        <a:latin typeface="Times New Roman" panose="02020603050405020304" pitchFamily="18" charset="0"/>
                        <a:cs typeface="Times New Roman" panose="02020603050405020304" pitchFamily="18" charset="0"/>
                      </a:endParaRPr>
                    </a:p>
                  </a:txBody>
                  <a:tcPr marT="45715" marB="45715" horzOverflow="overflow">
                    <a:lnL w="12700" cap="flat" cmpd="sng" algn="ctr">
                      <a:solidFill>
                        <a:schemeClr val="tx2">
                          <a:lumMod val="10000"/>
                        </a:schemeClr>
                      </a:solidFill>
                      <a:prstDash val="solid"/>
                      <a:round/>
                      <a:headEnd type="none" w="med" len="med"/>
                      <a:tailEnd type="none" w="med" len="med"/>
                    </a:lnL>
                    <a:lnR w="12700" cap="flat" cmpd="sng" algn="ctr">
                      <a:solidFill>
                        <a:schemeClr val="tx2">
                          <a:lumMod val="10000"/>
                        </a:schemeClr>
                      </a:solidFill>
                      <a:prstDash val="solid"/>
                      <a:round/>
                      <a:headEnd type="none" w="med" len="med"/>
                      <a:tailEnd type="none" w="med" len="med"/>
                    </a:lnR>
                    <a:lnT w="12700" cap="flat" cmpd="sng" algn="ctr">
                      <a:solidFill>
                        <a:schemeClr val="tx2">
                          <a:lumMod val="10000"/>
                        </a:schemeClr>
                      </a:solidFill>
                      <a:prstDash val="solid"/>
                      <a:round/>
                      <a:headEnd type="none" w="med" len="med"/>
                      <a:tailEnd type="none" w="med" len="med"/>
                    </a:lnT>
                    <a:lnB w="12700" cap="flat" cmpd="sng" algn="ctr">
                      <a:solidFill>
                        <a:schemeClr val="tx2">
                          <a:lumMod val="10000"/>
                        </a:schemeClr>
                      </a:solidFill>
                      <a:prstDash val="solid"/>
                      <a:round/>
                      <a:headEnd type="none" w="med" len="med"/>
                      <a:tailEnd type="none" w="med" len="med"/>
                    </a:lnB>
                    <a:solidFill>
                      <a:schemeClr val="accent6">
                        <a:lumMod val="20000"/>
                        <a:lumOff val="80000"/>
                      </a:schemeClr>
                    </a:solidFill>
                  </a:tcPr>
                </a:tc>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en-US" altLang="en-US" sz="1800" b="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Tạ</a:t>
                      </a:r>
                      <a:r>
                        <a:rPr kumimoji="0" lang="en-US" altLang="en-US" sz="18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800" b="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Hiện</a:t>
                      </a:r>
                      <a:endParaRPr kumimoji="0" lang="en-US" alt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15" marB="45715" horzOverflow="overflow">
                    <a:lnL w="12700" cap="flat" cmpd="sng" algn="ctr">
                      <a:solidFill>
                        <a:schemeClr val="tx2">
                          <a:lumMod val="10000"/>
                        </a:schemeClr>
                      </a:solidFill>
                      <a:prstDash val="solid"/>
                      <a:round/>
                      <a:headEnd type="none" w="med" len="med"/>
                      <a:tailEnd type="none" w="med" len="med"/>
                    </a:lnL>
                    <a:lnR w="12700" cap="flat" cmpd="sng" algn="ctr">
                      <a:solidFill>
                        <a:schemeClr val="tx2">
                          <a:lumMod val="10000"/>
                        </a:schemeClr>
                      </a:solidFill>
                      <a:prstDash val="solid"/>
                      <a:round/>
                      <a:headEnd type="none" w="med" len="med"/>
                      <a:tailEnd type="none" w="med" len="med"/>
                    </a:lnR>
                    <a:lnT w="12700" cap="flat" cmpd="sng" algn="ctr">
                      <a:solidFill>
                        <a:schemeClr val="tx2">
                          <a:lumMod val="10000"/>
                        </a:schemeClr>
                      </a:solidFill>
                      <a:prstDash val="solid"/>
                      <a:round/>
                      <a:headEnd type="none" w="med" len="med"/>
                      <a:tailEnd type="none" w="med" len="med"/>
                    </a:lnT>
                    <a:lnB w="12700" cap="flat" cmpd="sng" algn="ctr">
                      <a:solidFill>
                        <a:schemeClr val="tx2">
                          <a:lumMod val="10000"/>
                        </a:schemeClr>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409955666"/>
                  </a:ext>
                </a:extLst>
              </a:tr>
              <a:tr h="380601">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en-US" altLang="en-US" sz="1800" b="0" u="none" strike="noStrike" cap="none" normalizeH="0" baseline="0">
                          <a:ln>
                            <a:noFill/>
                          </a:ln>
                          <a:solidFill>
                            <a:schemeClr val="accent5">
                              <a:lumMod val="75000"/>
                            </a:schemeClr>
                          </a:solidFill>
                          <a:effectLst/>
                          <a:latin typeface="Times New Roman" panose="02020603050405020304" pitchFamily="18" charset="0"/>
                          <a:cs typeface="Times New Roman" panose="02020603050405020304" pitchFamily="18" charset="0"/>
                        </a:rPr>
                        <a:t>Hưng Yên</a:t>
                      </a:r>
                      <a:endParaRPr kumimoji="0" lang="en-US" altLang="en-US" sz="1800" b="0" i="0" u="none" strike="noStrike" cap="none" normalizeH="0" baseline="0">
                        <a:ln>
                          <a:noFill/>
                        </a:ln>
                        <a:solidFill>
                          <a:schemeClr val="accent5">
                            <a:lumMod val="75000"/>
                          </a:schemeClr>
                        </a:solidFill>
                        <a:effectLst/>
                        <a:latin typeface="Times New Roman" panose="02020603050405020304" pitchFamily="18" charset="0"/>
                        <a:cs typeface="Times New Roman" panose="02020603050405020304" pitchFamily="18" charset="0"/>
                      </a:endParaRPr>
                    </a:p>
                  </a:txBody>
                  <a:tcPr marT="45715" marB="45715" horzOverflow="overflow">
                    <a:lnL w="12700" cap="flat" cmpd="sng" algn="ctr">
                      <a:solidFill>
                        <a:schemeClr val="tx2">
                          <a:lumMod val="10000"/>
                        </a:schemeClr>
                      </a:solidFill>
                      <a:prstDash val="solid"/>
                      <a:round/>
                      <a:headEnd type="none" w="med" len="med"/>
                      <a:tailEnd type="none" w="med" len="med"/>
                    </a:lnL>
                    <a:lnR w="12700" cap="flat" cmpd="sng" algn="ctr">
                      <a:solidFill>
                        <a:schemeClr val="tx2">
                          <a:lumMod val="10000"/>
                        </a:schemeClr>
                      </a:solidFill>
                      <a:prstDash val="solid"/>
                      <a:round/>
                      <a:headEnd type="none" w="med" len="med"/>
                      <a:tailEnd type="none" w="med" len="med"/>
                    </a:lnR>
                    <a:lnT w="12700" cap="flat" cmpd="sng" algn="ctr">
                      <a:solidFill>
                        <a:schemeClr val="tx2">
                          <a:lumMod val="10000"/>
                        </a:schemeClr>
                      </a:solidFill>
                      <a:prstDash val="solid"/>
                      <a:round/>
                      <a:headEnd type="none" w="med" len="med"/>
                      <a:tailEnd type="none" w="med" len="med"/>
                    </a:lnT>
                    <a:lnB w="12700" cap="flat" cmpd="sng" algn="ctr">
                      <a:solidFill>
                        <a:schemeClr val="tx2">
                          <a:lumMod val="10000"/>
                        </a:schemeClr>
                      </a:solidFill>
                      <a:prstDash val="solid"/>
                      <a:round/>
                      <a:headEnd type="none" w="med" len="med"/>
                      <a:tailEnd type="none" w="med" len="med"/>
                    </a:lnB>
                    <a:solidFill>
                      <a:schemeClr val="accent6">
                        <a:lumMod val="20000"/>
                        <a:lumOff val="80000"/>
                      </a:schemeClr>
                    </a:solidFill>
                  </a:tcPr>
                </a:tc>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en-US" altLang="en-US" sz="1800" b="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Nguyễn</a:t>
                      </a:r>
                      <a:r>
                        <a:rPr kumimoji="0" lang="en-US" altLang="en-US" sz="18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800" b="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Thiện</a:t>
                      </a:r>
                      <a:r>
                        <a:rPr kumimoji="0" lang="en-US" altLang="en-US" sz="18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800" b="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Thuật</a:t>
                      </a:r>
                      <a:endParaRPr kumimoji="0" lang="en-US" alt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15" marB="45715" horzOverflow="overflow">
                    <a:lnL w="12700" cap="flat" cmpd="sng" algn="ctr">
                      <a:solidFill>
                        <a:schemeClr val="tx2">
                          <a:lumMod val="10000"/>
                        </a:schemeClr>
                      </a:solidFill>
                      <a:prstDash val="solid"/>
                      <a:round/>
                      <a:headEnd type="none" w="med" len="med"/>
                      <a:tailEnd type="none" w="med" len="med"/>
                    </a:lnL>
                    <a:lnR w="12700" cap="flat" cmpd="sng" algn="ctr">
                      <a:solidFill>
                        <a:schemeClr val="tx2">
                          <a:lumMod val="10000"/>
                        </a:schemeClr>
                      </a:solidFill>
                      <a:prstDash val="solid"/>
                      <a:round/>
                      <a:headEnd type="none" w="med" len="med"/>
                      <a:tailEnd type="none" w="med" len="med"/>
                    </a:lnR>
                    <a:lnT w="12700" cap="flat" cmpd="sng" algn="ctr">
                      <a:solidFill>
                        <a:schemeClr val="tx2">
                          <a:lumMod val="10000"/>
                        </a:schemeClr>
                      </a:solidFill>
                      <a:prstDash val="solid"/>
                      <a:round/>
                      <a:headEnd type="none" w="med" len="med"/>
                      <a:tailEnd type="none" w="med" len="med"/>
                    </a:lnT>
                    <a:lnB w="12700" cap="flat" cmpd="sng" algn="ctr">
                      <a:solidFill>
                        <a:schemeClr val="tx2">
                          <a:lumMod val="10000"/>
                        </a:schemeClr>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529914396"/>
                  </a:ext>
                </a:extLst>
              </a:tr>
              <a:tr h="646668">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en-US" altLang="en-US" sz="1800" b="0" u="none" strike="noStrike" cap="none" normalizeH="0" baseline="0">
                          <a:ln>
                            <a:noFill/>
                          </a:ln>
                          <a:solidFill>
                            <a:schemeClr val="accent5">
                              <a:lumMod val="75000"/>
                            </a:schemeClr>
                          </a:solidFill>
                          <a:effectLst/>
                          <a:latin typeface="Times New Roman" panose="02020603050405020304" pitchFamily="18" charset="0"/>
                          <a:cs typeface="Times New Roman" panose="02020603050405020304" pitchFamily="18" charset="0"/>
                        </a:rPr>
                        <a:t>Lạng Sơn Bắc Giang</a:t>
                      </a:r>
                      <a:endParaRPr kumimoji="0" lang="en-US" altLang="en-US" sz="1800" b="0" i="0" u="none" strike="noStrike" cap="none" normalizeH="0" baseline="0">
                        <a:ln>
                          <a:noFill/>
                        </a:ln>
                        <a:solidFill>
                          <a:schemeClr val="accent5">
                            <a:lumMod val="75000"/>
                          </a:schemeClr>
                        </a:solidFill>
                        <a:effectLst/>
                        <a:latin typeface="Times New Roman" panose="02020603050405020304" pitchFamily="18" charset="0"/>
                        <a:cs typeface="Times New Roman" panose="02020603050405020304" pitchFamily="18" charset="0"/>
                      </a:endParaRPr>
                    </a:p>
                  </a:txBody>
                  <a:tcPr marT="45715" marB="45715" horzOverflow="overflow">
                    <a:lnL w="12700" cap="flat" cmpd="sng" algn="ctr">
                      <a:solidFill>
                        <a:schemeClr val="tx2">
                          <a:lumMod val="10000"/>
                        </a:schemeClr>
                      </a:solidFill>
                      <a:prstDash val="solid"/>
                      <a:round/>
                      <a:headEnd type="none" w="med" len="med"/>
                      <a:tailEnd type="none" w="med" len="med"/>
                    </a:lnL>
                    <a:lnR w="12700" cap="flat" cmpd="sng" algn="ctr">
                      <a:solidFill>
                        <a:schemeClr val="tx2">
                          <a:lumMod val="10000"/>
                        </a:schemeClr>
                      </a:solidFill>
                      <a:prstDash val="solid"/>
                      <a:round/>
                      <a:headEnd type="none" w="med" len="med"/>
                      <a:tailEnd type="none" w="med" len="med"/>
                    </a:lnR>
                    <a:lnT w="12700" cap="flat" cmpd="sng" algn="ctr">
                      <a:solidFill>
                        <a:schemeClr val="tx2">
                          <a:lumMod val="10000"/>
                        </a:schemeClr>
                      </a:solidFill>
                      <a:prstDash val="solid"/>
                      <a:round/>
                      <a:headEnd type="none" w="med" len="med"/>
                      <a:tailEnd type="none" w="med" len="med"/>
                    </a:lnT>
                    <a:lnB w="12700" cap="flat" cmpd="sng" algn="ctr">
                      <a:solidFill>
                        <a:schemeClr val="tx2">
                          <a:lumMod val="10000"/>
                        </a:schemeClr>
                      </a:solidFill>
                      <a:prstDash val="solid"/>
                      <a:round/>
                      <a:headEnd type="none" w="med" len="med"/>
                      <a:tailEnd type="none" w="med" len="med"/>
                    </a:lnB>
                    <a:solidFill>
                      <a:schemeClr val="accent6">
                        <a:lumMod val="20000"/>
                        <a:lumOff val="80000"/>
                      </a:schemeClr>
                    </a:solidFill>
                  </a:tcPr>
                </a:tc>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en-US" altLang="en-US" sz="1800" b="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Hoàng</a:t>
                      </a:r>
                      <a:r>
                        <a:rPr kumimoji="0" lang="en-US" altLang="en-US" sz="18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800" b="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Đình</a:t>
                      </a:r>
                      <a:r>
                        <a:rPr kumimoji="0" lang="en-US" altLang="en-US" sz="18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800" b="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Kinh</a:t>
                      </a:r>
                      <a:r>
                        <a:rPr kumimoji="0" lang="en-US" altLang="en-US" sz="18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800" b="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Cai</a:t>
                      </a:r>
                      <a:r>
                        <a:rPr kumimoji="0" lang="en-US" altLang="en-US" sz="18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800" b="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Kinh</a:t>
                      </a:r>
                      <a:r>
                        <a:rPr kumimoji="0" lang="en-US" altLang="en-US" sz="18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endParaRPr kumimoji="0" lang="en-US" alt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15" marB="45715" horzOverflow="overflow">
                    <a:lnL w="12700" cap="flat" cmpd="sng" algn="ctr">
                      <a:solidFill>
                        <a:schemeClr val="tx2">
                          <a:lumMod val="10000"/>
                        </a:schemeClr>
                      </a:solidFill>
                      <a:prstDash val="solid"/>
                      <a:round/>
                      <a:headEnd type="none" w="med" len="med"/>
                      <a:tailEnd type="none" w="med" len="med"/>
                    </a:lnL>
                    <a:lnR w="12700" cap="flat" cmpd="sng" algn="ctr">
                      <a:solidFill>
                        <a:schemeClr val="tx2">
                          <a:lumMod val="10000"/>
                        </a:schemeClr>
                      </a:solidFill>
                      <a:prstDash val="solid"/>
                      <a:round/>
                      <a:headEnd type="none" w="med" len="med"/>
                      <a:tailEnd type="none" w="med" len="med"/>
                    </a:lnR>
                    <a:lnT w="12700" cap="flat" cmpd="sng" algn="ctr">
                      <a:solidFill>
                        <a:schemeClr val="tx2">
                          <a:lumMod val="10000"/>
                        </a:schemeClr>
                      </a:solidFill>
                      <a:prstDash val="solid"/>
                      <a:round/>
                      <a:headEnd type="none" w="med" len="med"/>
                      <a:tailEnd type="none" w="med" len="med"/>
                    </a:lnT>
                    <a:lnB w="12700" cap="flat" cmpd="sng" algn="ctr">
                      <a:solidFill>
                        <a:schemeClr val="tx2">
                          <a:lumMod val="10000"/>
                        </a:schemeClr>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405418541"/>
                  </a:ext>
                </a:extLst>
              </a:tr>
              <a:tr h="634517">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en-US" altLang="en-US" sz="1800" b="0" u="none" strike="noStrike" cap="none" normalizeH="0" baseline="0" dirty="0" err="1">
                          <a:ln>
                            <a:noFill/>
                          </a:ln>
                          <a:solidFill>
                            <a:schemeClr val="accent5">
                              <a:lumMod val="75000"/>
                            </a:schemeClr>
                          </a:solidFill>
                          <a:effectLst/>
                          <a:latin typeface="Times New Roman" panose="02020603050405020304" pitchFamily="18" charset="0"/>
                          <a:cs typeface="Times New Roman" panose="02020603050405020304" pitchFamily="18" charset="0"/>
                        </a:rPr>
                        <a:t>Tây</a:t>
                      </a:r>
                      <a:r>
                        <a:rPr kumimoji="0" lang="en-US" altLang="en-US" sz="1800" b="0" u="none" strike="noStrike" cap="none" normalizeH="0" baseline="0" dirty="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altLang="en-US" sz="1800" b="0" u="none" strike="noStrike" cap="none" normalizeH="0" baseline="0" dirty="0" err="1">
                          <a:ln>
                            <a:noFill/>
                          </a:ln>
                          <a:solidFill>
                            <a:schemeClr val="accent5">
                              <a:lumMod val="75000"/>
                            </a:schemeClr>
                          </a:solidFill>
                          <a:effectLst/>
                          <a:latin typeface="Times New Roman" panose="02020603050405020304" pitchFamily="18" charset="0"/>
                          <a:cs typeface="Times New Roman" panose="02020603050405020304" pitchFamily="18" charset="0"/>
                        </a:rPr>
                        <a:t>Bắc</a:t>
                      </a:r>
                      <a:endParaRPr kumimoji="0" lang="en-US" altLang="en-US" sz="1800" b="0" i="0" u="none" strike="noStrike" cap="none" normalizeH="0" baseline="0" dirty="0">
                        <a:ln>
                          <a:noFill/>
                        </a:ln>
                        <a:solidFill>
                          <a:schemeClr val="accent5">
                            <a:lumMod val="75000"/>
                          </a:schemeClr>
                        </a:solidFill>
                        <a:effectLst/>
                        <a:latin typeface="Times New Roman" panose="02020603050405020304" pitchFamily="18" charset="0"/>
                        <a:cs typeface="Times New Roman" panose="02020603050405020304" pitchFamily="18" charset="0"/>
                      </a:endParaRPr>
                    </a:p>
                  </a:txBody>
                  <a:tcPr marT="45715" marB="45715" horzOverflow="overflow">
                    <a:lnL w="12700" cap="flat" cmpd="sng" algn="ctr">
                      <a:solidFill>
                        <a:schemeClr val="tx2">
                          <a:lumMod val="10000"/>
                        </a:schemeClr>
                      </a:solidFill>
                      <a:prstDash val="solid"/>
                      <a:round/>
                      <a:headEnd type="none" w="med" len="med"/>
                      <a:tailEnd type="none" w="med" len="med"/>
                    </a:lnL>
                    <a:lnR w="12700" cap="flat" cmpd="sng" algn="ctr">
                      <a:solidFill>
                        <a:schemeClr val="tx2">
                          <a:lumMod val="10000"/>
                        </a:schemeClr>
                      </a:solidFill>
                      <a:prstDash val="solid"/>
                      <a:round/>
                      <a:headEnd type="none" w="med" len="med"/>
                      <a:tailEnd type="none" w="med" len="med"/>
                    </a:lnR>
                    <a:lnT w="12700" cap="flat" cmpd="sng" algn="ctr">
                      <a:solidFill>
                        <a:schemeClr val="tx2">
                          <a:lumMod val="10000"/>
                        </a:schemeClr>
                      </a:solidFill>
                      <a:prstDash val="solid"/>
                      <a:round/>
                      <a:headEnd type="none" w="med" len="med"/>
                      <a:tailEnd type="none" w="med" len="med"/>
                    </a:lnT>
                    <a:lnB w="12700" cap="flat" cmpd="sng" algn="ctr">
                      <a:solidFill>
                        <a:schemeClr val="tx2">
                          <a:lumMod val="10000"/>
                        </a:schemeClr>
                      </a:solidFill>
                      <a:prstDash val="solid"/>
                      <a:round/>
                      <a:headEnd type="none" w="med" len="med"/>
                      <a:tailEnd type="none" w="med" len="med"/>
                    </a:lnB>
                    <a:solidFill>
                      <a:schemeClr val="accent6">
                        <a:lumMod val="20000"/>
                        <a:lumOff val="80000"/>
                      </a:schemeClr>
                    </a:solidFill>
                  </a:tcPr>
                </a:tc>
                <a:tc>
                  <a:txBody>
                    <a:bodyPr/>
                    <a:lstStyle>
                      <a:lvl1pPr>
                        <a:spcBef>
                          <a:spcPct val="20000"/>
                        </a:spcBef>
                        <a:buClr>
                          <a:schemeClr val="hlink"/>
                        </a:buClr>
                        <a:buFont typeface="Wingdings" panose="05000000000000000000" pitchFamily="2" charset="2"/>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a:spcBef>
                          <a:spcPct val="20000"/>
                        </a:spcBef>
                        <a:buClr>
                          <a:schemeClr val="accent2"/>
                        </a:buClr>
                        <a:buFont typeface="Wingdings" panose="05000000000000000000" pitchFamily="2" charset="2"/>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spcBef>
                          <a:spcPct val="20000"/>
                        </a:spcBef>
                        <a:buClr>
                          <a:schemeClr val="accent2"/>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en-US" altLang="en-US" sz="1800" b="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Nguyễn</a:t>
                      </a:r>
                      <a:r>
                        <a:rPr kumimoji="0" lang="en-US" altLang="en-US" sz="18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800" b="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Quang</a:t>
                      </a:r>
                      <a:r>
                        <a:rPr kumimoji="0" lang="en-US" altLang="en-US" sz="18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800" b="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Bích</a:t>
                      </a:r>
                      <a:r>
                        <a:rPr kumimoji="0" lang="en-US" altLang="en-US" sz="18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800" b="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Nguyễn</a:t>
                      </a:r>
                      <a:r>
                        <a:rPr kumimoji="0" lang="en-US" altLang="en-US" sz="18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800" b="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Văn</a:t>
                      </a:r>
                      <a:r>
                        <a:rPr kumimoji="0" lang="en-US" altLang="en-US" sz="18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800" b="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Giáp</a:t>
                      </a:r>
                      <a:r>
                        <a:rPr kumimoji="0" lang="en-US" altLang="en-US" sz="18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800" b="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Đề</a:t>
                      </a:r>
                      <a:r>
                        <a:rPr kumimoji="0" lang="en-US" altLang="en-US" sz="18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800" b="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Kiều</a:t>
                      </a:r>
                      <a:r>
                        <a:rPr kumimoji="0" lang="en-US" altLang="en-US" sz="18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endParaRPr kumimoji="0" lang="en-US" alt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15" marB="45715" horzOverflow="overflow">
                    <a:lnL w="12700" cap="flat" cmpd="sng" algn="ctr">
                      <a:solidFill>
                        <a:schemeClr val="tx2">
                          <a:lumMod val="10000"/>
                        </a:schemeClr>
                      </a:solidFill>
                      <a:prstDash val="solid"/>
                      <a:round/>
                      <a:headEnd type="none" w="med" len="med"/>
                      <a:tailEnd type="none" w="med" len="med"/>
                    </a:lnL>
                    <a:lnR w="12700" cap="flat" cmpd="sng" algn="ctr">
                      <a:solidFill>
                        <a:schemeClr val="tx2">
                          <a:lumMod val="10000"/>
                        </a:schemeClr>
                      </a:solidFill>
                      <a:prstDash val="solid"/>
                      <a:round/>
                      <a:headEnd type="none" w="med" len="med"/>
                      <a:tailEnd type="none" w="med" len="med"/>
                    </a:lnR>
                    <a:lnT w="12700" cap="flat" cmpd="sng" algn="ctr">
                      <a:solidFill>
                        <a:schemeClr val="tx2">
                          <a:lumMod val="10000"/>
                        </a:schemeClr>
                      </a:solidFill>
                      <a:prstDash val="solid"/>
                      <a:round/>
                      <a:headEnd type="none" w="med" len="med"/>
                      <a:tailEnd type="none" w="med" len="med"/>
                    </a:lnT>
                    <a:lnB w="12700" cap="flat" cmpd="sng" algn="ctr">
                      <a:solidFill>
                        <a:schemeClr val="tx2">
                          <a:lumMod val="10000"/>
                        </a:schemeClr>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92466770"/>
                  </a:ext>
                </a:extLst>
              </a:tr>
            </a:tbl>
          </a:graphicData>
        </a:graphic>
      </p:graphicFrame>
      <p:sp>
        <p:nvSpPr>
          <p:cNvPr id="61" name="Text Box 158">
            <a:extLst>
              <a:ext uri="{FF2B5EF4-FFF2-40B4-BE49-F238E27FC236}">
                <a16:creationId xmlns:a16="http://schemas.microsoft.com/office/drawing/2014/main" id="{B3690C23-E9CF-F441-A3B7-C7EF2FE44968}"/>
              </a:ext>
            </a:extLst>
          </p:cNvPr>
          <p:cNvSpPr txBox="1">
            <a:spLocks noChangeArrowheads="1"/>
          </p:cNvSpPr>
          <p:nvPr/>
        </p:nvSpPr>
        <p:spPr bwMode="auto">
          <a:xfrm>
            <a:off x="1310714" y="3816146"/>
            <a:ext cx="457334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fontAlgn="base">
              <a:lnSpc>
                <a:spcPct val="100000"/>
              </a:lnSpc>
              <a:spcBef>
                <a:spcPct val="50000"/>
              </a:spcBef>
              <a:spcAft>
                <a:spcPct val="0"/>
              </a:spcAft>
              <a:buNone/>
            </a:pPr>
            <a:r>
              <a:rPr lang="en-US" altLang="en-US" sz="2400" b="1" dirty="0" err="1">
                <a:solidFill>
                  <a:srgbClr val="0070C0"/>
                </a:solidFill>
                <a:latin typeface="Times New Roman" panose="02020603050405020304" pitchFamily="18" charset="0"/>
                <a:cs typeface="Times New Roman" panose="02020603050405020304" pitchFamily="18" charset="0"/>
              </a:rPr>
              <a:t>Cuối</a:t>
            </a:r>
            <a:r>
              <a:rPr lang="en-US" altLang="en-US" sz="2400" b="1" dirty="0">
                <a:solidFill>
                  <a:srgbClr val="0070C0"/>
                </a:solidFill>
                <a:latin typeface="Times New Roman" panose="02020603050405020304" pitchFamily="18" charset="0"/>
                <a:cs typeface="Times New Roman" panose="02020603050405020304" pitchFamily="18" charset="0"/>
              </a:rPr>
              <a:t> </a:t>
            </a:r>
            <a:r>
              <a:rPr lang="en-US" altLang="en-US" sz="2400" b="1" dirty="0" err="1">
                <a:solidFill>
                  <a:srgbClr val="0070C0"/>
                </a:solidFill>
                <a:latin typeface="Times New Roman" panose="02020603050405020304" pitchFamily="18" charset="0"/>
                <a:cs typeface="Times New Roman" panose="02020603050405020304" pitchFamily="18" charset="0"/>
              </a:rPr>
              <a:t>năm</a:t>
            </a:r>
            <a:r>
              <a:rPr lang="en-US" altLang="en-US" sz="2400" b="1" dirty="0">
                <a:solidFill>
                  <a:srgbClr val="0070C0"/>
                </a:solidFill>
                <a:latin typeface="Times New Roman" panose="02020603050405020304" pitchFamily="18" charset="0"/>
                <a:cs typeface="Times New Roman" panose="02020603050405020304" pitchFamily="18" charset="0"/>
              </a:rPr>
              <a:t> 1888, </a:t>
            </a:r>
            <a:r>
              <a:rPr lang="en-US" altLang="en-US" sz="2400" b="1" dirty="0" err="1">
                <a:solidFill>
                  <a:srgbClr val="0070C0"/>
                </a:solidFill>
                <a:latin typeface="Times New Roman" panose="02020603050405020304" pitchFamily="18" charset="0"/>
                <a:cs typeface="Times New Roman" panose="02020603050405020304" pitchFamily="18" charset="0"/>
              </a:rPr>
              <a:t>Hàm</a:t>
            </a:r>
            <a:r>
              <a:rPr lang="en-US" altLang="en-US" sz="2400" b="1" dirty="0">
                <a:solidFill>
                  <a:srgbClr val="0070C0"/>
                </a:solidFill>
                <a:latin typeface="Times New Roman" panose="02020603050405020304" pitchFamily="18" charset="0"/>
                <a:cs typeface="Times New Roman" panose="02020603050405020304" pitchFamily="18" charset="0"/>
              </a:rPr>
              <a:t> Nghi </a:t>
            </a:r>
            <a:r>
              <a:rPr lang="en-US" altLang="en-US" sz="2400" b="1" dirty="0" err="1">
                <a:solidFill>
                  <a:srgbClr val="0070C0"/>
                </a:solidFill>
                <a:latin typeface="Times New Roman" panose="02020603050405020304" pitchFamily="18" charset="0"/>
                <a:cs typeface="Times New Roman" panose="02020603050405020304" pitchFamily="18" charset="0"/>
              </a:rPr>
              <a:t>bị</a:t>
            </a:r>
            <a:r>
              <a:rPr lang="en-US" altLang="en-US" sz="2400" b="1" dirty="0">
                <a:solidFill>
                  <a:srgbClr val="0070C0"/>
                </a:solidFill>
                <a:latin typeface="Times New Roman" panose="02020603050405020304" pitchFamily="18" charset="0"/>
                <a:cs typeface="Times New Roman" panose="02020603050405020304" pitchFamily="18" charset="0"/>
              </a:rPr>
              <a:t> </a:t>
            </a:r>
            <a:r>
              <a:rPr lang="en-US" altLang="en-US" sz="2400" b="1" dirty="0" err="1">
                <a:solidFill>
                  <a:srgbClr val="0070C0"/>
                </a:solidFill>
                <a:latin typeface="Times New Roman" panose="02020603050405020304" pitchFamily="18" charset="0"/>
                <a:cs typeface="Times New Roman" panose="02020603050405020304" pitchFamily="18" charset="0"/>
              </a:rPr>
              <a:t>Pháp</a:t>
            </a:r>
            <a:r>
              <a:rPr lang="en-US" altLang="en-US" sz="2400" b="1" dirty="0">
                <a:solidFill>
                  <a:srgbClr val="0070C0"/>
                </a:solidFill>
                <a:latin typeface="Times New Roman" panose="02020603050405020304" pitchFamily="18" charset="0"/>
                <a:cs typeface="Times New Roman" panose="02020603050405020304" pitchFamily="18" charset="0"/>
              </a:rPr>
              <a:t> </a:t>
            </a:r>
            <a:r>
              <a:rPr lang="en-US" altLang="en-US" sz="2400" b="1" dirty="0" err="1">
                <a:solidFill>
                  <a:srgbClr val="0070C0"/>
                </a:solidFill>
                <a:latin typeface="Times New Roman" panose="02020603050405020304" pitchFamily="18" charset="0"/>
                <a:cs typeface="Times New Roman" panose="02020603050405020304" pitchFamily="18" charset="0"/>
              </a:rPr>
              <a:t>bắt</a:t>
            </a:r>
            <a:r>
              <a:rPr lang="en-US" altLang="en-US" sz="2400" b="1" dirty="0">
                <a:solidFill>
                  <a:srgbClr val="0070C0"/>
                </a:solidFill>
                <a:latin typeface="Times New Roman" panose="02020603050405020304" pitchFamily="18" charset="0"/>
                <a:cs typeface="Times New Roman" panose="02020603050405020304" pitchFamily="18" charset="0"/>
              </a:rPr>
              <a:t> </a:t>
            </a:r>
            <a:r>
              <a:rPr lang="en-US" altLang="en-US" sz="2400" b="1" dirty="0" err="1">
                <a:solidFill>
                  <a:srgbClr val="0070C0"/>
                </a:solidFill>
                <a:latin typeface="Times New Roman" panose="02020603050405020304" pitchFamily="18" charset="0"/>
                <a:cs typeface="Times New Roman" panose="02020603050405020304" pitchFamily="18" charset="0"/>
              </a:rPr>
              <a:t>và</a:t>
            </a:r>
            <a:r>
              <a:rPr lang="en-US" altLang="en-US" sz="2400" b="1" dirty="0">
                <a:solidFill>
                  <a:srgbClr val="0070C0"/>
                </a:solidFill>
                <a:latin typeface="Times New Roman" panose="02020603050405020304" pitchFamily="18" charset="0"/>
                <a:cs typeface="Times New Roman" panose="02020603050405020304" pitchFamily="18" charset="0"/>
              </a:rPr>
              <a:t> </a:t>
            </a:r>
            <a:r>
              <a:rPr lang="en-US" altLang="en-US" sz="2400" b="1" dirty="0" err="1">
                <a:solidFill>
                  <a:srgbClr val="0070C0"/>
                </a:solidFill>
                <a:latin typeface="Times New Roman" panose="02020603050405020304" pitchFamily="18" charset="0"/>
                <a:cs typeface="Times New Roman" panose="02020603050405020304" pitchFamily="18" charset="0"/>
              </a:rPr>
              <a:t>lưu</a:t>
            </a:r>
            <a:r>
              <a:rPr lang="en-US" altLang="en-US" sz="2400" b="1" dirty="0">
                <a:solidFill>
                  <a:srgbClr val="0070C0"/>
                </a:solidFill>
                <a:latin typeface="Times New Roman" panose="02020603050405020304" pitchFamily="18" charset="0"/>
                <a:cs typeface="Times New Roman" panose="02020603050405020304" pitchFamily="18" charset="0"/>
              </a:rPr>
              <a:t> </a:t>
            </a:r>
            <a:r>
              <a:rPr lang="en-US" altLang="en-US" sz="2400" b="1" dirty="0" err="1">
                <a:solidFill>
                  <a:srgbClr val="0070C0"/>
                </a:solidFill>
                <a:latin typeface="Times New Roman" panose="02020603050405020304" pitchFamily="18" charset="0"/>
                <a:cs typeface="Times New Roman" panose="02020603050405020304" pitchFamily="18" charset="0"/>
              </a:rPr>
              <a:t>đày</a:t>
            </a:r>
            <a:r>
              <a:rPr lang="en-US" altLang="en-US" sz="2400" b="1" dirty="0">
                <a:solidFill>
                  <a:srgbClr val="0070C0"/>
                </a:solidFill>
                <a:latin typeface="Times New Roman" panose="02020603050405020304" pitchFamily="18" charset="0"/>
                <a:cs typeface="Times New Roman" panose="02020603050405020304" pitchFamily="18" charset="0"/>
              </a:rPr>
              <a:t> sang </a:t>
            </a:r>
            <a:r>
              <a:rPr lang="en-US" altLang="en-US" sz="2400" b="1" dirty="0" err="1">
                <a:solidFill>
                  <a:srgbClr val="0070C0"/>
                </a:solidFill>
                <a:latin typeface="Times New Roman" panose="02020603050405020304" pitchFamily="18" charset="0"/>
                <a:cs typeface="Times New Roman" panose="02020603050405020304" pitchFamily="18" charset="0"/>
              </a:rPr>
              <a:t>Angiêri</a:t>
            </a:r>
            <a:r>
              <a:rPr lang="en-US" altLang="en-US" sz="2400" b="1" dirty="0">
                <a:solidFill>
                  <a:srgbClr val="0070C0"/>
                </a:solidFill>
                <a:latin typeface="Times New Roman" panose="02020603050405020304" pitchFamily="18" charset="0"/>
                <a:cs typeface="Times New Roman" panose="02020603050405020304" pitchFamily="18" charset="0"/>
              </a:rPr>
              <a:t>.</a:t>
            </a:r>
          </a:p>
        </p:txBody>
      </p:sp>
      <p:pic>
        <p:nvPicPr>
          <p:cNvPr id="62" name="Picture 30" descr="slide0232_image032">
            <a:extLst>
              <a:ext uri="{FF2B5EF4-FFF2-40B4-BE49-F238E27FC236}">
                <a16:creationId xmlns:a16="http://schemas.microsoft.com/office/drawing/2014/main" id="{F6CEB470-596A-E24D-BB0F-1012AB8F63B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21999" y="-18629"/>
            <a:ext cx="6077486" cy="34888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3" name="Picture 31" descr="slide0234_image034">
            <a:extLst>
              <a:ext uri="{FF2B5EF4-FFF2-40B4-BE49-F238E27FC236}">
                <a16:creationId xmlns:a16="http://schemas.microsoft.com/office/drawing/2014/main" id="{4E09CDCE-F78C-8A4B-95CC-4AA6633CAF3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6000" y="3513411"/>
            <a:ext cx="6140383" cy="33857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4" name="Text Box 159">
            <a:extLst>
              <a:ext uri="{FF2B5EF4-FFF2-40B4-BE49-F238E27FC236}">
                <a16:creationId xmlns:a16="http://schemas.microsoft.com/office/drawing/2014/main" id="{24C249BB-438B-DB4F-A1A6-FADA226D4D51}"/>
              </a:ext>
            </a:extLst>
          </p:cNvPr>
          <p:cNvSpPr txBox="1">
            <a:spLocks noChangeArrowheads="1"/>
          </p:cNvSpPr>
          <p:nvPr/>
        </p:nvSpPr>
        <p:spPr bwMode="auto">
          <a:xfrm>
            <a:off x="1293735" y="5182755"/>
            <a:ext cx="4687339"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fontAlgn="base">
              <a:lnSpc>
                <a:spcPct val="100000"/>
              </a:lnSpc>
              <a:spcBef>
                <a:spcPct val="50000"/>
              </a:spcBef>
              <a:spcAft>
                <a:spcPct val="0"/>
              </a:spcAft>
              <a:buNone/>
            </a:pPr>
            <a:r>
              <a:rPr lang="en-US" altLang="en-US" sz="2400" b="1" dirty="0" err="1">
                <a:solidFill>
                  <a:prstClr val="black"/>
                </a:solidFill>
                <a:latin typeface="Times New Roman" panose="02020603050405020304" pitchFamily="18" charset="0"/>
                <a:cs typeface="Times New Roman" panose="02020603050405020304" pitchFamily="18" charset="0"/>
              </a:rPr>
              <a:t>Dưới</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sự</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chỉ</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huy</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chung</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của</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triều</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đình</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phong</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trào</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diễn</a:t>
            </a:r>
            <a:r>
              <a:rPr lang="en-US" altLang="en-US" sz="2400" b="1" dirty="0">
                <a:solidFill>
                  <a:prstClr val="black"/>
                </a:solidFill>
                <a:latin typeface="Times New Roman" panose="02020603050405020304" pitchFamily="18" charset="0"/>
                <a:cs typeface="Times New Roman" panose="02020603050405020304" pitchFamily="18" charset="0"/>
              </a:rPr>
              <a:t> ra </a:t>
            </a:r>
            <a:r>
              <a:rPr lang="en-US" altLang="en-US" sz="2400" b="1" dirty="0" err="1">
                <a:solidFill>
                  <a:prstClr val="black"/>
                </a:solidFill>
                <a:latin typeface="Times New Roman" panose="02020603050405020304" pitchFamily="18" charset="0"/>
                <a:cs typeface="Times New Roman" panose="02020603050405020304" pitchFamily="18" charset="0"/>
              </a:rPr>
              <a:t>mạnh</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mẽ</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với</a:t>
            </a:r>
            <a:r>
              <a:rPr lang="en-US" altLang="en-US" sz="2400" b="1" dirty="0">
                <a:solidFill>
                  <a:prstClr val="black"/>
                </a:solidFill>
                <a:latin typeface="Times New Roman" panose="02020603050405020304" pitchFamily="18" charset="0"/>
                <a:cs typeface="Times New Roman" panose="02020603050405020304" pitchFamily="18" charset="0"/>
              </a:rPr>
              <a:t> qui </a:t>
            </a:r>
            <a:r>
              <a:rPr lang="en-US" altLang="en-US" sz="2400" b="1" dirty="0" err="1">
                <a:solidFill>
                  <a:prstClr val="black"/>
                </a:solidFill>
                <a:latin typeface="Times New Roman" panose="02020603050405020304" pitchFamily="18" charset="0"/>
                <a:cs typeface="Times New Roman" panose="02020603050405020304" pitchFamily="18" charset="0"/>
              </a:rPr>
              <a:t>mô</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rộng</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lớn</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Tiêu</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biểu</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là</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Bắc</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Kì</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và</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Trung</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Kì</a:t>
            </a:r>
            <a:r>
              <a:rPr lang="en-US" altLang="en-US" sz="2400" b="1"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39157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9"/>
                                        </p:tgtEl>
                                        <p:attrNameLst>
                                          <p:attrName>style.visibility</p:attrName>
                                        </p:attrNameLst>
                                      </p:cBhvr>
                                      <p:to>
                                        <p:strVal val="visible"/>
                                      </p:to>
                                    </p:set>
                                    <p:anim calcmode="discrete" valueType="clr">
                                      <p:cBhvr override="childStyle">
                                        <p:cTn id="7" dur="80"/>
                                        <p:tgtEl>
                                          <p:spTgt spid="2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9"/>
                                        </p:tgtEl>
                                        <p:attrNameLst>
                                          <p:attrName>fillcolor</p:attrName>
                                        </p:attrNameLst>
                                      </p:cBhvr>
                                      <p:tavLst>
                                        <p:tav tm="0">
                                          <p:val>
                                            <p:clrVal>
                                              <a:schemeClr val="accent2"/>
                                            </p:clrVal>
                                          </p:val>
                                        </p:tav>
                                        <p:tav tm="50000">
                                          <p:val>
                                            <p:clrVal>
                                              <a:schemeClr val="hlink"/>
                                            </p:clrVal>
                                          </p:val>
                                        </p:tav>
                                      </p:tavLst>
                                    </p:anim>
                                    <p:set>
                                      <p:cBhvr>
                                        <p:cTn id="9" dur="80"/>
                                        <p:tgtEl>
                                          <p:spTgt spid="29"/>
                                        </p:tgtEl>
                                        <p:attrNameLst>
                                          <p:attrName>fill.type</p:attrName>
                                        </p:attrNameLst>
                                      </p:cBhvr>
                                      <p:to>
                                        <p:strVal val="solid"/>
                                      </p:to>
                                    </p:set>
                                  </p:childTnLst>
                                </p:cTn>
                              </p:par>
                              <p:par>
                                <p:cTn id="10" presetID="16" presetClass="entr" presetSubtype="42" fill="hold" nodeType="withEffect">
                                  <p:stCondLst>
                                    <p:cond delay="0"/>
                                  </p:stCondLst>
                                  <p:childTnLst>
                                    <p:set>
                                      <p:cBhvr>
                                        <p:cTn id="11" dur="1" fill="hold">
                                          <p:stCondLst>
                                            <p:cond delay="0"/>
                                          </p:stCondLst>
                                        </p:cTn>
                                        <p:tgtEl>
                                          <p:spTgt spid="25623"/>
                                        </p:tgtEl>
                                        <p:attrNameLst>
                                          <p:attrName>style.visibility</p:attrName>
                                        </p:attrNameLst>
                                      </p:cBhvr>
                                      <p:to>
                                        <p:strVal val="visible"/>
                                      </p:to>
                                    </p:set>
                                    <p:animEffect transition="in" filter="barn(outHorizontal)">
                                      <p:cBhvr>
                                        <p:cTn id="12" dur="500"/>
                                        <p:tgtEl>
                                          <p:spTgt spid="25623"/>
                                        </p:tgtEl>
                                      </p:cBhvr>
                                    </p:animEffect>
                                  </p:childTnLst>
                                </p:cTn>
                              </p:par>
                              <p:par>
                                <p:cTn id="13" presetID="16" presetClass="entr" presetSubtype="42"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outHorizont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xit" presetSubtype="10" fill="hold" nodeType="clickEffect">
                                  <p:stCondLst>
                                    <p:cond delay="0"/>
                                  </p:stCondLst>
                                  <p:childTnLst>
                                    <p:animEffect transition="out" filter="blinds(horizontal)">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par>
                                <p:cTn id="21" presetID="3" presetClass="exit" presetSubtype="10" fill="hold" nodeType="withEffect">
                                  <p:stCondLst>
                                    <p:cond delay="0"/>
                                  </p:stCondLst>
                                  <p:childTnLst>
                                    <p:animEffect transition="out" filter="blinds(horizontal)">
                                      <p:cBhvr>
                                        <p:cTn id="22" dur="500"/>
                                        <p:tgtEl>
                                          <p:spTgt spid="25623"/>
                                        </p:tgtEl>
                                      </p:cBhvr>
                                    </p:animEffect>
                                    <p:set>
                                      <p:cBhvr>
                                        <p:cTn id="23" dur="1" fill="hold">
                                          <p:stCondLst>
                                            <p:cond delay="499"/>
                                          </p:stCondLst>
                                        </p:cTn>
                                        <p:tgtEl>
                                          <p:spTgt spid="2562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30"/>
                                        </p:tgtEl>
                                        <p:attrNameLst>
                                          <p:attrName>style.visibility</p:attrName>
                                        </p:attrNameLst>
                                      </p:cBhvr>
                                      <p:to>
                                        <p:strVal val="visible"/>
                                      </p:to>
                                    </p:set>
                                    <p:anim calcmode="discrete" valueType="clr">
                                      <p:cBhvr override="childStyle">
                                        <p:cTn id="28" dur="80"/>
                                        <p:tgtEl>
                                          <p:spTgt spid="30"/>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30"/>
                                        </p:tgtEl>
                                        <p:attrNameLst>
                                          <p:attrName>fillcolor</p:attrName>
                                        </p:attrNameLst>
                                      </p:cBhvr>
                                      <p:tavLst>
                                        <p:tav tm="0">
                                          <p:val>
                                            <p:clrVal>
                                              <a:schemeClr val="accent2"/>
                                            </p:clrVal>
                                          </p:val>
                                        </p:tav>
                                        <p:tav tm="50000">
                                          <p:val>
                                            <p:clrVal>
                                              <a:schemeClr val="hlink"/>
                                            </p:clrVal>
                                          </p:val>
                                        </p:tav>
                                      </p:tavLst>
                                    </p:anim>
                                    <p:set>
                                      <p:cBhvr>
                                        <p:cTn id="30" dur="80"/>
                                        <p:tgtEl>
                                          <p:spTgt spid="30"/>
                                        </p:tgtEl>
                                        <p:attrNameLst>
                                          <p:attrName>fill.type</p:attrName>
                                        </p:attrNameLst>
                                      </p:cBhvr>
                                      <p:to>
                                        <p:strVal val="solid"/>
                                      </p:to>
                                    </p:set>
                                  </p:childTnLst>
                                </p:cTn>
                              </p:par>
                              <p:par>
                                <p:cTn id="31" presetID="16" presetClass="entr" presetSubtype="42"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outHorizontal)">
                                      <p:cBhvr>
                                        <p:cTn id="33" dur="500"/>
                                        <p:tgtEl>
                                          <p:spTgt spid="8"/>
                                        </p:tgtEl>
                                      </p:cBhvr>
                                    </p:animEffect>
                                  </p:childTnLst>
                                </p:cTn>
                              </p:par>
                              <p:par>
                                <p:cTn id="34" presetID="16" presetClass="entr" presetSubtype="42" fill="hold" nodeType="withEffect">
                                  <p:stCondLst>
                                    <p:cond delay="0"/>
                                  </p:stCondLst>
                                  <p:childTnLst>
                                    <p:set>
                                      <p:cBhvr>
                                        <p:cTn id="35" dur="1" fill="hold">
                                          <p:stCondLst>
                                            <p:cond delay="0"/>
                                          </p:stCondLst>
                                        </p:cTn>
                                        <p:tgtEl>
                                          <p:spTgt spid="73730"/>
                                        </p:tgtEl>
                                        <p:attrNameLst>
                                          <p:attrName>style.visibility</p:attrName>
                                        </p:attrNameLst>
                                      </p:cBhvr>
                                      <p:to>
                                        <p:strVal val="visible"/>
                                      </p:to>
                                    </p:set>
                                    <p:animEffect transition="in" filter="barn(outHorizontal)">
                                      <p:cBhvr>
                                        <p:cTn id="36" dur="500"/>
                                        <p:tgtEl>
                                          <p:spTgt spid="73730"/>
                                        </p:tgtEl>
                                      </p:cBhvr>
                                    </p:animEffect>
                                  </p:childTnLst>
                                </p:cTn>
                              </p:par>
                            </p:childTnLst>
                          </p:cTn>
                        </p:par>
                      </p:childTnLst>
                    </p:cTn>
                  </p:par>
                  <p:par>
                    <p:cTn id="37" fill="hold">
                      <p:stCondLst>
                        <p:cond delay="indefinite"/>
                      </p:stCondLst>
                      <p:childTnLst>
                        <p:par>
                          <p:cTn id="38" fill="hold">
                            <p:stCondLst>
                              <p:cond delay="0"/>
                            </p:stCondLst>
                            <p:childTnLst>
                              <p:par>
                                <p:cTn id="39" presetID="27" presetClass="entr" presetSubtype="0" fill="hold" grpId="0" nodeType="clickEffect">
                                  <p:stCondLst>
                                    <p:cond delay="0"/>
                                  </p:stCondLst>
                                  <p:iterate type="lt">
                                    <p:tmPct val="50000"/>
                                  </p:iterate>
                                  <p:childTnLst>
                                    <p:set>
                                      <p:cBhvr>
                                        <p:cTn id="40" dur="1" fill="hold">
                                          <p:stCondLst>
                                            <p:cond delay="0"/>
                                          </p:stCondLst>
                                        </p:cTn>
                                        <p:tgtEl>
                                          <p:spTgt spid="35"/>
                                        </p:tgtEl>
                                        <p:attrNameLst>
                                          <p:attrName>style.visibility</p:attrName>
                                        </p:attrNameLst>
                                      </p:cBhvr>
                                      <p:to>
                                        <p:strVal val="visible"/>
                                      </p:to>
                                    </p:set>
                                    <p:anim calcmode="discrete" valueType="clr">
                                      <p:cBhvr override="childStyle">
                                        <p:cTn id="41" dur="80"/>
                                        <p:tgtEl>
                                          <p:spTgt spid="35"/>
                                        </p:tgtEl>
                                        <p:attrNameLst>
                                          <p:attrName>style.color</p:attrName>
                                        </p:attrNameLst>
                                      </p:cBhvr>
                                      <p:tavLst>
                                        <p:tav tm="0">
                                          <p:val>
                                            <p:clrVal>
                                              <a:schemeClr val="accent2"/>
                                            </p:clrVal>
                                          </p:val>
                                        </p:tav>
                                        <p:tav tm="50000">
                                          <p:val>
                                            <p:clrVal>
                                              <a:schemeClr val="hlink"/>
                                            </p:clrVal>
                                          </p:val>
                                        </p:tav>
                                      </p:tavLst>
                                    </p:anim>
                                    <p:anim calcmode="discrete" valueType="clr">
                                      <p:cBhvr>
                                        <p:cTn id="42" dur="80"/>
                                        <p:tgtEl>
                                          <p:spTgt spid="35"/>
                                        </p:tgtEl>
                                        <p:attrNameLst>
                                          <p:attrName>fillcolor</p:attrName>
                                        </p:attrNameLst>
                                      </p:cBhvr>
                                      <p:tavLst>
                                        <p:tav tm="0">
                                          <p:val>
                                            <p:clrVal>
                                              <a:schemeClr val="accent2"/>
                                            </p:clrVal>
                                          </p:val>
                                        </p:tav>
                                        <p:tav tm="50000">
                                          <p:val>
                                            <p:clrVal>
                                              <a:schemeClr val="hlink"/>
                                            </p:clrVal>
                                          </p:val>
                                        </p:tav>
                                      </p:tavLst>
                                    </p:anim>
                                    <p:set>
                                      <p:cBhvr>
                                        <p:cTn id="43" dur="80"/>
                                        <p:tgtEl>
                                          <p:spTgt spid="35"/>
                                        </p:tgtEl>
                                        <p:attrNameLst>
                                          <p:attrName>fill.type</p:attrName>
                                        </p:attrNameLst>
                                      </p:cBhvr>
                                      <p:to>
                                        <p:strVal val="solid"/>
                                      </p:to>
                                    </p:set>
                                  </p:childTnLst>
                                </p:cTn>
                              </p:par>
                            </p:childTnLst>
                          </p:cTn>
                        </p:par>
                      </p:childTnLst>
                    </p:cTn>
                  </p:par>
                  <p:par>
                    <p:cTn id="44" fill="hold">
                      <p:stCondLst>
                        <p:cond delay="indefinite"/>
                      </p:stCondLst>
                      <p:childTnLst>
                        <p:par>
                          <p:cTn id="45" fill="hold">
                            <p:stCondLst>
                              <p:cond delay="0"/>
                            </p:stCondLst>
                            <p:childTnLst>
                              <p:par>
                                <p:cTn id="46" presetID="25" presetClass="entr" presetSubtype="0" fill="hold" nodeType="clickEffect">
                                  <p:stCondLst>
                                    <p:cond delay="0"/>
                                  </p:stCondLst>
                                  <p:childTnLst>
                                    <p:set>
                                      <p:cBhvr>
                                        <p:cTn id="47" dur="1" fill="hold">
                                          <p:stCondLst>
                                            <p:cond delay="0"/>
                                          </p:stCondLst>
                                        </p:cTn>
                                        <p:tgtEl>
                                          <p:spTgt spid="36"/>
                                        </p:tgtEl>
                                        <p:attrNameLst>
                                          <p:attrName>style.visibility</p:attrName>
                                        </p:attrNameLst>
                                      </p:cBhvr>
                                      <p:to>
                                        <p:strVal val="visible"/>
                                      </p:to>
                                    </p:set>
                                    <p:anim calcmode="lin" valueType="num">
                                      <p:cBhvr>
                                        <p:cTn id="48" dur="500" decel="50000" fill="hold">
                                          <p:stCondLst>
                                            <p:cond delay="0"/>
                                          </p:stCondLst>
                                        </p:cTn>
                                        <p:tgtEl>
                                          <p:spTgt spid="36"/>
                                        </p:tgtEl>
                                        <p:attrNameLst>
                                          <p:attrName>style.rotation</p:attrName>
                                        </p:attrNameLst>
                                      </p:cBhvr>
                                      <p:tavLst>
                                        <p:tav tm="0">
                                          <p:val>
                                            <p:fltVal val="-90"/>
                                          </p:val>
                                        </p:tav>
                                        <p:tav tm="100000">
                                          <p:val>
                                            <p:fltVal val="0"/>
                                          </p:val>
                                        </p:tav>
                                      </p:tavLst>
                                    </p:anim>
                                    <p:anim calcmode="lin" valueType="num">
                                      <p:cBhvr>
                                        <p:cTn id="49" dur="500" decel="50000" fill="hold">
                                          <p:stCondLst>
                                            <p:cond delay="0"/>
                                          </p:stCondLst>
                                        </p:cTn>
                                        <p:tgtEl>
                                          <p:spTgt spid="36"/>
                                        </p:tgtEl>
                                        <p:attrNameLst>
                                          <p:attrName>ppt_w</p:attrName>
                                        </p:attrNameLst>
                                      </p:cBhvr>
                                      <p:tavLst>
                                        <p:tav tm="0">
                                          <p:val>
                                            <p:strVal val="#ppt_w"/>
                                          </p:val>
                                        </p:tav>
                                        <p:tav tm="100000">
                                          <p:val>
                                            <p:strVal val="#ppt_w*.05"/>
                                          </p:val>
                                        </p:tav>
                                      </p:tavLst>
                                    </p:anim>
                                    <p:anim calcmode="lin" valueType="num">
                                      <p:cBhvr>
                                        <p:cTn id="50" dur="500" accel="50000" fill="hold">
                                          <p:stCondLst>
                                            <p:cond delay="500"/>
                                          </p:stCondLst>
                                        </p:cTn>
                                        <p:tgtEl>
                                          <p:spTgt spid="36"/>
                                        </p:tgtEl>
                                        <p:attrNameLst>
                                          <p:attrName>ppt_w</p:attrName>
                                        </p:attrNameLst>
                                      </p:cBhvr>
                                      <p:tavLst>
                                        <p:tav tm="0">
                                          <p:val>
                                            <p:strVal val="#ppt_w*.05"/>
                                          </p:val>
                                        </p:tav>
                                        <p:tav tm="100000">
                                          <p:val>
                                            <p:strVal val="#ppt_w"/>
                                          </p:val>
                                        </p:tav>
                                      </p:tavLst>
                                    </p:anim>
                                    <p:anim calcmode="lin" valueType="num">
                                      <p:cBhvr>
                                        <p:cTn id="51" dur="1000" fill="hold"/>
                                        <p:tgtEl>
                                          <p:spTgt spid="36"/>
                                        </p:tgtEl>
                                        <p:attrNameLst>
                                          <p:attrName>ppt_h</p:attrName>
                                        </p:attrNameLst>
                                      </p:cBhvr>
                                      <p:tavLst>
                                        <p:tav tm="0">
                                          <p:val>
                                            <p:strVal val="#ppt_h"/>
                                          </p:val>
                                        </p:tav>
                                        <p:tav tm="100000">
                                          <p:val>
                                            <p:strVal val="#ppt_h"/>
                                          </p:val>
                                        </p:tav>
                                      </p:tavLst>
                                    </p:anim>
                                    <p:anim calcmode="lin" valueType="num">
                                      <p:cBhvr>
                                        <p:cTn id="52" dur="500" decel="50000" fill="hold">
                                          <p:stCondLst>
                                            <p:cond delay="0"/>
                                          </p:stCondLst>
                                        </p:cTn>
                                        <p:tgtEl>
                                          <p:spTgt spid="36"/>
                                        </p:tgtEl>
                                        <p:attrNameLst>
                                          <p:attrName>ppt_x</p:attrName>
                                        </p:attrNameLst>
                                      </p:cBhvr>
                                      <p:tavLst>
                                        <p:tav tm="0">
                                          <p:val>
                                            <p:strVal val="#ppt_x+.4"/>
                                          </p:val>
                                        </p:tav>
                                        <p:tav tm="100000">
                                          <p:val>
                                            <p:strVal val="#ppt_x"/>
                                          </p:val>
                                        </p:tav>
                                      </p:tavLst>
                                    </p:anim>
                                    <p:anim calcmode="lin" valueType="num">
                                      <p:cBhvr>
                                        <p:cTn id="53" dur="500" decel="50000" fill="hold">
                                          <p:stCondLst>
                                            <p:cond delay="0"/>
                                          </p:stCondLst>
                                        </p:cTn>
                                        <p:tgtEl>
                                          <p:spTgt spid="36"/>
                                        </p:tgtEl>
                                        <p:attrNameLst>
                                          <p:attrName>ppt_y</p:attrName>
                                        </p:attrNameLst>
                                      </p:cBhvr>
                                      <p:tavLst>
                                        <p:tav tm="0">
                                          <p:val>
                                            <p:strVal val="#ppt_y-.2"/>
                                          </p:val>
                                        </p:tav>
                                        <p:tav tm="100000">
                                          <p:val>
                                            <p:strVal val="#ppt_y+.1"/>
                                          </p:val>
                                        </p:tav>
                                      </p:tavLst>
                                    </p:anim>
                                    <p:anim calcmode="lin" valueType="num">
                                      <p:cBhvr>
                                        <p:cTn id="54" dur="500" accel="50000" fill="hold">
                                          <p:stCondLst>
                                            <p:cond delay="500"/>
                                          </p:stCondLst>
                                        </p:cTn>
                                        <p:tgtEl>
                                          <p:spTgt spid="36"/>
                                        </p:tgtEl>
                                        <p:attrNameLst>
                                          <p:attrName>ppt_y</p:attrName>
                                        </p:attrNameLst>
                                      </p:cBhvr>
                                      <p:tavLst>
                                        <p:tav tm="0">
                                          <p:val>
                                            <p:strVal val="#ppt_y+.1"/>
                                          </p:val>
                                        </p:tav>
                                        <p:tav tm="100000">
                                          <p:val>
                                            <p:strVal val="#ppt_y"/>
                                          </p:val>
                                        </p:tav>
                                      </p:tavLst>
                                    </p:anim>
                                    <p:animEffect transition="in" filter="fade">
                                      <p:cBhvr>
                                        <p:cTn id="55" dur="1000" decel="50000">
                                          <p:stCondLst>
                                            <p:cond delay="0"/>
                                          </p:stCondLst>
                                        </p:cTn>
                                        <p:tgtEl>
                                          <p:spTgt spid="36"/>
                                        </p:tgtEl>
                                      </p:cBhvr>
                                    </p:animEffect>
                                  </p:childTnLst>
                                </p:cTn>
                              </p:par>
                              <p:par>
                                <p:cTn id="56" presetID="16" presetClass="entr" presetSubtype="42" fill="hold" nodeType="withEffect">
                                  <p:stCondLst>
                                    <p:cond delay="0"/>
                                  </p:stCondLst>
                                  <p:childTnLst>
                                    <p:set>
                                      <p:cBhvr>
                                        <p:cTn id="57" dur="1" fill="hold">
                                          <p:stCondLst>
                                            <p:cond delay="0"/>
                                          </p:stCondLst>
                                        </p:cTn>
                                        <p:tgtEl>
                                          <p:spTgt spid="51"/>
                                        </p:tgtEl>
                                        <p:attrNameLst>
                                          <p:attrName>style.visibility</p:attrName>
                                        </p:attrNameLst>
                                      </p:cBhvr>
                                      <p:to>
                                        <p:strVal val="visible"/>
                                      </p:to>
                                    </p:set>
                                    <p:animEffect transition="in" filter="barn(outHorizontal)">
                                      <p:cBhvr>
                                        <p:cTn id="58" dur="500"/>
                                        <p:tgtEl>
                                          <p:spTgt spid="51"/>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nodeType="clickEffect">
                                  <p:stCondLst>
                                    <p:cond delay="0"/>
                                  </p:stCondLst>
                                  <p:childTnLst>
                                    <p:set>
                                      <p:cBhvr>
                                        <p:cTn id="62" dur="1" fill="hold">
                                          <p:stCondLst>
                                            <p:cond delay="0"/>
                                          </p:stCondLst>
                                        </p:cTn>
                                        <p:tgtEl>
                                          <p:spTgt spid="60"/>
                                        </p:tgtEl>
                                        <p:attrNameLst>
                                          <p:attrName>style.visibility</p:attrName>
                                        </p:attrNameLst>
                                      </p:cBhvr>
                                      <p:to>
                                        <p:strVal val="visible"/>
                                      </p:to>
                                    </p:set>
                                    <p:animEffect transition="in" filter="blinds(horizontal)">
                                      <p:cBhvr>
                                        <p:cTn id="63" dur="500"/>
                                        <p:tgtEl>
                                          <p:spTgt spid="60"/>
                                        </p:tgtEl>
                                      </p:cBhvr>
                                    </p:animEffect>
                                  </p:childTnLst>
                                </p:cTn>
                              </p:par>
                            </p:childTnLst>
                          </p:cTn>
                        </p:par>
                      </p:childTnLst>
                    </p:cTn>
                  </p:par>
                  <p:par>
                    <p:cTn id="64" fill="hold">
                      <p:stCondLst>
                        <p:cond delay="indefinite"/>
                      </p:stCondLst>
                      <p:childTnLst>
                        <p:par>
                          <p:cTn id="65" fill="hold">
                            <p:stCondLst>
                              <p:cond delay="0"/>
                            </p:stCondLst>
                            <p:childTnLst>
                              <p:par>
                                <p:cTn id="66" presetID="3" presetClass="exit" presetSubtype="10" fill="hold" nodeType="clickEffect">
                                  <p:stCondLst>
                                    <p:cond delay="0"/>
                                  </p:stCondLst>
                                  <p:childTnLst>
                                    <p:animEffect transition="out" filter="blinds(horizontal)">
                                      <p:cBhvr>
                                        <p:cTn id="67" dur="500"/>
                                        <p:tgtEl>
                                          <p:spTgt spid="60"/>
                                        </p:tgtEl>
                                      </p:cBhvr>
                                    </p:animEffect>
                                    <p:set>
                                      <p:cBhvr>
                                        <p:cTn id="68" dur="1" fill="hold">
                                          <p:stCondLst>
                                            <p:cond delay="499"/>
                                          </p:stCondLst>
                                        </p:cTn>
                                        <p:tgtEl>
                                          <p:spTgt spid="60"/>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27" presetClass="entr" presetSubtype="0" fill="hold" grpId="0" nodeType="clickEffect">
                                  <p:stCondLst>
                                    <p:cond delay="0"/>
                                  </p:stCondLst>
                                  <p:iterate type="lt">
                                    <p:tmPct val="50000"/>
                                  </p:iterate>
                                  <p:childTnLst>
                                    <p:set>
                                      <p:cBhvr>
                                        <p:cTn id="72" dur="1" fill="hold">
                                          <p:stCondLst>
                                            <p:cond delay="0"/>
                                          </p:stCondLst>
                                        </p:cTn>
                                        <p:tgtEl>
                                          <p:spTgt spid="61"/>
                                        </p:tgtEl>
                                        <p:attrNameLst>
                                          <p:attrName>style.visibility</p:attrName>
                                        </p:attrNameLst>
                                      </p:cBhvr>
                                      <p:to>
                                        <p:strVal val="visible"/>
                                      </p:to>
                                    </p:set>
                                    <p:anim calcmode="discrete" valueType="clr">
                                      <p:cBhvr override="childStyle">
                                        <p:cTn id="73" dur="80"/>
                                        <p:tgtEl>
                                          <p:spTgt spid="61"/>
                                        </p:tgtEl>
                                        <p:attrNameLst>
                                          <p:attrName>style.color</p:attrName>
                                        </p:attrNameLst>
                                      </p:cBhvr>
                                      <p:tavLst>
                                        <p:tav tm="0">
                                          <p:val>
                                            <p:clrVal>
                                              <a:schemeClr val="accent2"/>
                                            </p:clrVal>
                                          </p:val>
                                        </p:tav>
                                        <p:tav tm="50000">
                                          <p:val>
                                            <p:clrVal>
                                              <a:schemeClr val="hlink"/>
                                            </p:clrVal>
                                          </p:val>
                                        </p:tav>
                                      </p:tavLst>
                                    </p:anim>
                                    <p:anim calcmode="discrete" valueType="clr">
                                      <p:cBhvr>
                                        <p:cTn id="74" dur="80"/>
                                        <p:tgtEl>
                                          <p:spTgt spid="61"/>
                                        </p:tgtEl>
                                        <p:attrNameLst>
                                          <p:attrName>fillcolor</p:attrName>
                                        </p:attrNameLst>
                                      </p:cBhvr>
                                      <p:tavLst>
                                        <p:tav tm="0">
                                          <p:val>
                                            <p:clrVal>
                                              <a:schemeClr val="accent2"/>
                                            </p:clrVal>
                                          </p:val>
                                        </p:tav>
                                        <p:tav tm="50000">
                                          <p:val>
                                            <p:clrVal>
                                              <a:schemeClr val="hlink"/>
                                            </p:clrVal>
                                          </p:val>
                                        </p:tav>
                                      </p:tavLst>
                                    </p:anim>
                                    <p:set>
                                      <p:cBhvr>
                                        <p:cTn id="75" dur="80"/>
                                        <p:tgtEl>
                                          <p:spTgt spid="61"/>
                                        </p:tgtEl>
                                        <p:attrNameLst>
                                          <p:attrName>fill.type</p:attrName>
                                        </p:attrNameLst>
                                      </p:cBhvr>
                                      <p:to>
                                        <p:strVal val="solid"/>
                                      </p:to>
                                    </p:set>
                                  </p:childTnLst>
                                </p:cTn>
                              </p:par>
                              <p:par>
                                <p:cTn id="76" presetID="4" presetClass="entr" presetSubtype="16" fill="hold" nodeType="withEffect">
                                  <p:stCondLst>
                                    <p:cond delay="0"/>
                                  </p:stCondLst>
                                  <p:childTnLst>
                                    <p:set>
                                      <p:cBhvr>
                                        <p:cTn id="77" dur="1" fill="hold">
                                          <p:stCondLst>
                                            <p:cond delay="0"/>
                                          </p:stCondLst>
                                        </p:cTn>
                                        <p:tgtEl>
                                          <p:spTgt spid="62"/>
                                        </p:tgtEl>
                                        <p:attrNameLst>
                                          <p:attrName>style.visibility</p:attrName>
                                        </p:attrNameLst>
                                      </p:cBhvr>
                                      <p:to>
                                        <p:strVal val="visible"/>
                                      </p:to>
                                    </p:set>
                                    <p:animEffect transition="in" filter="box(in)">
                                      <p:cBhvr>
                                        <p:cTn id="78" dur="2000"/>
                                        <p:tgtEl>
                                          <p:spTgt spid="62"/>
                                        </p:tgtEl>
                                      </p:cBhvr>
                                    </p:animEffect>
                                  </p:childTnLst>
                                </p:cTn>
                              </p:par>
                              <p:par>
                                <p:cTn id="79" presetID="4" presetClass="entr" presetSubtype="16" fill="hold" nodeType="withEffect">
                                  <p:stCondLst>
                                    <p:cond delay="0"/>
                                  </p:stCondLst>
                                  <p:childTnLst>
                                    <p:set>
                                      <p:cBhvr>
                                        <p:cTn id="80" dur="1" fill="hold">
                                          <p:stCondLst>
                                            <p:cond delay="0"/>
                                          </p:stCondLst>
                                        </p:cTn>
                                        <p:tgtEl>
                                          <p:spTgt spid="63"/>
                                        </p:tgtEl>
                                        <p:attrNameLst>
                                          <p:attrName>style.visibility</p:attrName>
                                        </p:attrNameLst>
                                      </p:cBhvr>
                                      <p:to>
                                        <p:strVal val="visible"/>
                                      </p:to>
                                    </p:set>
                                    <p:animEffect transition="in" filter="box(in)">
                                      <p:cBhvr>
                                        <p:cTn id="81" dur="2000"/>
                                        <p:tgtEl>
                                          <p:spTgt spid="63"/>
                                        </p:tgtEl>
                                      </p:cBhvr>
                                    </p:animEffect>
                                  </p:childTnLst>
                                </p:cTn>
                              </p:par>
                            </p:childTnLst>
                          </p:cTn>
                        </p:par>
                      </p:childTnLst>
                    </p:cTn>
                  </p:par>
                  <p:par>
                    <p:cTn id="82" fill="hold">
                      <p:stCondLst>
                        <p:cond delay="indefinite"/>
                      </p:stCondLst>
                      <p:childTnLst>
                        <p:par>
                          <p:cTn id="83" fill="hold">
                            <p:stCondLst>
                              <p:cond delay="0"/>
                            </p:stCondLst>
                            <p:childTnLst>
                              <p:par>
                                <p:cTn id="84" presetID="27" presetClass="entr" presetSubtype="0" fill="hold" grpId="0" nodeType="clickEffect">
                                  <p:stCondLst>
                                    <p:cond delay="0"/>
                                  </p:stCondLst>
                                  <p:iterate type="lt">
                                    <p:tmPct val="50000"/>
                                  </p:iterate>
                                  <p:childTnLst>
                                    <p:set>
                                      <p:cBhvr>
                                        <p:cTn id="85" dur="1" fill="hold">
                                          <p:stCondLst>
                                            <p:cond delay="0"/>
                                          </p:stCondLst>
                                        </p:cTn>
                                        <p:tgtEl>
                                          <p:spTgt spid="64"/>
                                        </p:tgtEl>
                                        <p:attrNameLst>
                                          <p:attrName>style.visibility</p:attrName>
                                        </p:attrNameLst>
                                      </p:cBhvr>
                                      <p:to>
                                        <p:strVal val="visible"/>
                                      </p:to>
                                    </p:set>
                                    <p:anim calcmode="discrete" valueType="clr">
                                      <p:cBhvr override="childStyle">
                                        <p:cTn id="86" dur="80"/>
                                        <p:tgtEl>
                                          <p:spTgt spid="64"/>
                                        </p:tgtEl>
                                        <p:attrNameLst>
                                          <p:attrName>style.color</p:attrName>
                                        </p:attrNameLst>
                                      </p:cBhvr>
                                      <p:tavLst>
                                        <p:tav tm="0">
                                          <p:val>
                                            <p:clrVal>
                                              <a:schemeClr val="accent2"/>
                                            </p:clrVal>
                                          </p:val>
                                        </p:tav>
                                        <p:tav tm="50000">
                                          <p:val>
                                            <p:clrVal>
                                              <a:schemeClr val="hlink"/>
                                            </p:clrVal>
                                          </p:val>
                                        </p:tav>
                                      </p:tavLst>
                                    </p:anim>
                                    <p:anim calcmode="discrete" valueType="clr">
                                      <p:cBhvr>
                                        <p:cTn id="87" dur="80"/>
                                        <p:tgtEl>
                                          <p:spTgt spid="64"/>
                                        </p:tgtEl>
                                        <p:attrNameLst>
                                          <p:attrName>fillcolor</p:attrName>
                                        </p:attrNameLst>
                                      </p:cBhvr>
                                      <p:tavLst>
                                        <p:tav tm="0">
                                          <p:val>
                                            <p:clrVal>
                                              <a:schemeClr val="accent2"/>
                                            </p:clrVal>
                                          </p:val>
                                        </p:tav>
                                        <p:tav tm="50000">
                                          <p:val>
                                            <p:clrVal>
                                              <a:schemeClr val="hlink"/>
                                            </p:clrVal>
                                          </p:val>
                                        </p:tav>
                                      </p:tavLst>
                                    </p:anim>
                                    <p:set>
                                      <p:cBhvr>
                                        <p:cTn id="88" dur="80"/>
                                        <p:tgtEl>
                                          <p:spTgt spid="6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5" grpId="0"/>
      <p:bldP spid="61" grpId="0"/>
      <p:bldP spid="6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24" name="Rectangle 23">
            <a:extLst>
              <a:ext uri="{FF2B5EF4-FFF2-40B4-BE49-F238E27FC236}">
                <a16:creationId xmlns:a16="http://schemas.microsoft.com/office/drawing/2014/main" id="{33878A36-855D-8148-89DC-89CFE19ADCDC}"/>
              </a:ext>
            </a:extLst>
          </p:cNvPr>
          <p:cNvSpPr/>
          <p:nvPr/>
        </p:nvSpPr>
        <p:spPr>
          <a:xfrm>
            <a:off x="0" y="754984"/>
            <a:ext cx="12192000"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itchFamily="18" charset="0"/>
                <a:ea typeface="+mn-ea"/>
                <a:cs typeface="Times New Roman" pitchFamily="18" charset="0"/>
              </a:rPr>
              <a:t>BÀI 26: PHONG TRÀO KHÁNG CHIẾN CHỐNG PHÁP TRONG NHỮNG NĂM CUỐI THẾ KỶ XIX (T1)</a:t>
            </a:r>
            <a:endParaRPr kumimoji="0" lang="en-VN" sz="2800" b="0" i="0" u="none" strike="noStrike" kern="1200" cap="none" spc="0" normalizeH="0" baseline="0" noProof="0" dirty="0">
              <a:ln>
                <a:noFill/>
              </a:ln>
              <a:solidFill>
                <a:srgbClr val="696E72"/>
              </a:solidFill>
              <a:effectLst/>
              <a:uLnTx/>
              <a:uFillTx/>
              <a:latin typeface="Arial"/>
              <a:ea typeface="+mn-ea"/>
              <a:cs typeface="+mn-cs"/>
            </a:endParaRPr>
          </a:p>
        </p:txBody>
      </p:sp>
      <p:sp>
        <p:nvSpPr>
          <p:cNvPr id="25" name="TextBox 24">
            <a:extLst>
              <a:ext uri="{FF2B5EF4-FFF2-40B4-BE49-F238E27FC236}">
                <a16:creationId xmlns:a16="http://schemas.microsoft.com/office/drawing/2014/main" id="{ECB0A5AC-D836-354B-A095-A9EF97E6B608}"/>
              </a:ext>
            </a:extLst>
          </p:cNvPr>
          <p:cNvSpPr txBox="1"/>
          <p:nvPr/>
        </p:nvSpPr>
        <p:spPr>
          <a:xfrm>
            <a:off x="0" y="1709091"/>
            <a:ext cx="762999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2. Phong trào Cần Vương bùng nổ và lan rộng. </a:t>
            </a:r>
            <a:endParaRPr kumimoji="0" lang="en-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id="{4CFD7870-7B50-034D-B8F2-5DF404FBA313}"/>
              </a:ext>
            </a:extLst>
          </p:cNvPr>
          <p:cNvSpPr/>
          <p:nvPr/>
        </p:nvSpPr>
        <p:spPr>
          <a:xfrm>
            <a:off x="0" y="2421529"/>
            <a:ext cx="12192000" cy="2181944"/>
          </a:xfrm>
          <a:prstGeom prst="rect">
            <a:avLst/>
          </a:prstGeom>
        </p:spPr>
        <p:txBody>
          <a:bodyPr wrap="square">
            <a:spAutoFit/>
          </a:bodyPr>
          <a:lstStyle/>
          <a:p>
            <a:pPr>
              <a:lnSpc>
                <a:spcPct val="115000"/>
              </a:lnSpc>
            </a:pPr>
            <a:r>
              <a:rPr lang="en-VN" sz="2400" dirty="0">
                <a:solidFill>
                  <a:schemeClr val="accent5">
                    <a:lumMod val="10000"/>
                  </a:schemeClr>
                </a:solidFill>
                <a:latin typeface="Times New Roman" panose="02020603050405020304" pitchFamily="18" charset="0"/>
                <a:ea typeface="Calibri" panose="020F0502020204030204" pitchFamily="34" charset="0"/>
                <a:cs typeface="Times New Roman" panose="02020603050405020304" pitchFamily="18" charset="0"/>
              </a:rPr>
              <a:t>- Diễn biến:</a:t>
            </a:r>
          </a:p>
          <a:p>
            <a:pPr>
              <a:lnSpc>
                <a:spcPct val="115000"/>
              </a:lnSpc>
            </a:pPr>
            <a:r>
              <a:rPr lang="en-VN"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Giai đoạn 1:(1885-1888)</a:t>
            </a:r>
          </a:p>
          <a:p>
            <a:pPr>
              <a:lnSpc>
                <a:spcPct val="115000"/>
              </a:lnSpc>
            </a:pPr>
            <a:r>
              <a:rPr lang="en-VN" sz="2400" dirty="0">
                <a:solidFill>
                  <a:schemeClr val="accent5">
                    <a:lumMod val="10000"/>
                  </a:schemeClr>
                </a:solidFill>
                <a:latin typeface="Times New Roman" panose="02020603050405020304" pitchFamily="18" charset="0"/>
                <a:ea typeface="Calibri" panose="020F0502020204030204" pitchFamily="34" charset="0"/>
                <a:cs typeface="Times New Roman" panose="02020603050405020304" pitchFamily="18" charset="0"/>
              </a:rPr>
              <a:t> Phong trào bùng nổ trên khắp cả nước, nhất là từ Phan Thiết trở ra.</a:t>
            </a:r>
          </a:p>
          <a:p>
            <a:pPr>
              <a:lnSpc>
                <a:spcPct val="115000"/>
              </a:lnSpc>
            </a:pPr>
            <a:r>
              <a:rPr lang="en-VN"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Giai đoạn 2: (1888-1896)</a:t>
            </a:r>
          </a:p>
          <a:p>
            <a:pPr>
              <a:lnSpc>
                <a:spcPct val="115000"/>
              </a:lnSpc>
            </a:pPr>
            <a:r>
              <a:rPr lang="en-VN" sz="2400" dirty="0">
                <a:solidFill>
                  <a:schemeClr val="accent5">
                    <a:lumMod val="10000"/>
                  </a:schemeClr>
                </a:solidFill>
                <a:latin typeface="Times New Roman" panose="02020603050405020304" pitchFamily="18" charset="0"/>
                <a:ea typeface="Calibri" panose="020F0502020204030204" pitchFamily="34" charset="0"/>
                <a:cs typeface="Times New Roman" panose="02020603050405020304" pitchFamily="18" charset="0"/>
              </a:rPr>
              <a:t>Phong trào quy tụ trong những cuộc khởi nghĩa lớn tập trung các tỉnh Bắc Trung Kì và Bắc Kì.</a:t>
            </a:r>
          </a:p>
        </p:txBody>
      </p:sp>
    </p:spTree>
    <p:extLst>
      <p:ext uri="{BB962C8B-B14F-4D97-AF65-F5344CB8AC3E}">
        <p14:creationId xmlns:p14="http://schemas.microsoft.com/office/powerpoint/2010/main" val="15500732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573F9989-B881-409B-98A3-195F3A77158D}"/>
              </a:ext>
            </a:extLst>
          </p:cNvPr>
          <p:cNvGrpSpPr/>
          <p:nvPr/>
        </p:nvGrpSpPr>
        <p:grpSpPr>
          <a:xfrm>
            <a:off x="7147111" y="2198477"/>
            <a:ext cx="4662816" cy="3827433"/>
            <a:chOff x="6903509" y="2279686"/>
            <a:chExt cx="3305714" cy="3828319"/>
          </a:xfrm>
        </p:grpSpPr>
        <p:sp>
          <p:nvSpPr>
            <p:cNvPr id="8" name="矩形 7">
              <a:extLst>
                <a:ext uri="{FF2B5EF4-FFF2-40B4-BE49-F238E27FC236}">
                  <a16:creationId xmlns:a16="http://schemas.microsoft.com/office/drawing/2014/main" id="{B13085B4-2DB0-4AD3-85F9-8D94165B4641}"/>
                </a:ext>
              </a:extLst>
            </p:cNvPr>
            <p:cNvSpPr/>
            <p:nvPr/>
          </p:nvSpPr>
          <p:spPr>
            <a:xfrm flipH="1">
              <a:off x="6903509" y="2920827"/>
              <a:ext cx="3024160" cy="1283990"/>
            </a:xfrm>
            <a:prstGeom prst="rect">
              <a:avLst/>
            </a:prstGeom>
            <a:solidFill>
              <a:srgbClr val="29B9A6"/>
            </a:solidFill>
            <a:ln>
              <a:noFill/>
            </a:ln>
            <a:effectLst>
              <a:outerShdw blurRad="1778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pic>
          <p:nvPicPr>
            <p:cNvPr id="9" name="图片 8">
              <a:extLst>
                <a:ext uri="{FF2B5EF4-FFF2-40B4-BE49-F238E27FC236}">
                  <a16:creationId xmlns:a16="http://schemas.microsoft.com/office/drawing/2014/main" id="{2DCB05FD-7FC0-413E-8A47-697505EA3BF1}"/>
                </a:ext>
              </a:extLst>
            </p:cNvPr>
            <p:cNvPicPr>
              <a:picLocks noChangeAspect="1"/>
            </p:cNvPicPr>
            <p:nvPr/>
          </p:nvPicPr>
          <p:blipFill rotWithShape="1">
            <a:blip r:embed="rId3">
              <a:extLst>
                <a:ext uri="{28A0092B-C50C-407E-A947-70E740481C1C}">
                  <a14:useLocalDpi xmlns:a14="http://schemas.microsoft.com/office/drawing/2010/main" val="0"/>
                </a:ext>
              </a:extLst>
            </a:blip>
            <a:srcRect l="16010" t="71194" r="15480" b="14470"/>
            <a:stretch/>
          </p:blipFill>
          <p:spPr>
            <a:xfrm rot="16200000" flipV="1">
              <a:off x="7859483" y="3758265"/>
              <a:ext cx="3828319" cy="871161"/>
            </a:xfrm>
            <a:prstGeom prst="rect">
              <a:avLst/>
            </a:prstGeom>
          </p:spPr>
        </p:pic>
      </p:grpSp>
      <p:sp>
        <p:nvSpPr>
          <p:cNvPr id="10" name="矩形 9">
            <a:extLst>
              <a:ext uri="{FF2B5EF4-FFF2-40B4-BE49-F238E27FC236}">
                <a16:creationId xmlns:a16="http://schemas.microsoft.com/office/drawing/2014/main" id="{8BD31E83-B579-46F9-9F4E-8511AB75C9F8}"/>
              </a:ext>
            </a:extLst>
          </p:cNvPr>
          <p:cNvSpPr/>
          <p:nvPr/>
        </p:nvSpPr>
        <p:spPr>
          <a:xfrm flipH="1">
            <a:off x="7147110" y="4123163"/>
            <a:ext cx="4265675" cy="1283693"/>
          </a:xfrm>
          <a:prstGeom prst="rect">
            <a:avLst/>
          </a:prstGeom>
          <a:solidFill>
            <a:srgbClr val="A8C0BF"/>
          </a:solidFill>
          <a:ln>
            <a:noFill/>
          </a:ln>
          <a:effectLst>
            <a:outerShdw blurRad="1778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nvGrpSpPr>
          <p:cNvPr id="11" name="组合 10">
            <a:extLst>
              <a:ext uri="{FF2B5EF4-FFF2-40B4-BE49-F238E27FC236}">
                <a16:creationId xmlns:a16="http://schemas.microsoft.com/office/drawing/2014/main" id="{40BE6A13-CC32-455E-A428-200165E41961}"/>
              </a:ext>
            </a:extLst>
          </p:cNvPr>
          <p:cNvGrpSpPr/>
          <p:nvPr/>
        </p:nvGrpSpPr>
        <p:grpSpPr>
          <a:xfrm>
            <a:off x="6049170" y="4123164"/>
            <a:ext cx="1452914" cy="1283692"/>
            <a:chOff x="5805314" y="4204819"/>
            <a:chExt cx="1453250" cy="1283989"/>
          </a:xfrm>
        </p:grpSpPr>
        <p:sp>
          <p:nvSpPr>
            <p:cNvPr id="12" name="Freeform 23">
              <a:extLst>
                <a:ext uri="{FF2B5EF4-FFF2-40B4-BE49-F238E27FC236}">
                  <a16:creationId xmlns:a16="http://schemas.microsoft.com/office/drawing/2014/main" id="{8354923A-DEEC-4863-835B-53DED4FFF05B}"/>
                </a:ext>
              </a:extLst>
            </p:cNvPr>
            <p:cNvSpPr>
              <a:spLocks/>
            </p:cNvSpPr>
            <p:nvPr/>
          </p:nvSpPr>
          <p:spPr bwMode="auto">
            <a:xfrm flipH="1">
              <a:off x="5951495" y="4343306"/>
              <a:ext cx="1160891" cy="1005307"/>
            </a:xfrm>
            <a:custGeom>
              <a:avLst/>
              <a:gdLst>
                <a:gd name="T0" fmla="*/ 170 w 679"/>
                <a:gd name="T1" fmla="*/ 588 h 588"/>
                <a:gd name="T2" fmla="*/ 0 w 679"/>
                <a:gd name="T3" fmla="*/ 294 h 588"/>
                <a:gd name="T4" fmla="*/ 170 w 679"/>
                <a:gd name="T5" fmla="*/ 0 h 588"/>
                <a:gd name="T6" fmla="*/ 509 w 679"/>
                <a:gd name="T7" fmla="*/ 0 h 588"/>
                <a:gd name="T8" fmla="*/ 679 w 679"/>
                <a:gd name="T9" fmla="*/ 294 h 588"/>
                <a:gd name="T10" fmla="*/ 509 w 679"/>
                <a:gd name="T11" fmla="*/ 588 h 588"/>
                <a:gd name="T12" fmla="*/ 170 w 679"/>
                <a:gd name="T13" fmla="*/ 588 h 588"/>
              </a:gdLst>
              <a:ahLst/>
              <a:cxnLst>
                <a:cxn ang="0">
                  <a:pos x="T0" y="T1"/>
                </a:cxn>
                <a:cxn ang="0">
                  <a:pos x="T2" y="T3"/>
                </a:cxn>
                <a:cxn ang="0">
                  <a:pos x="T4" y="T5"/>
                </a:cxn>
                <a:cxn ang="0">
                  <a:pos x="T6" y="T7"/>
                </a:cxn>
                <a:cxn ang="0">
                  <a:pos x="T8" y="T9"/>
                </a:cxn>
                <a:cxn ang="0">
                  <a:pos x="T10" y="T11"/>
                </a:cxn>
                <a:cxn ang="0">
                  <a:pos x="T12" y="T13"/>
                </a:cxn>
              </a:cxnLst>
              <a:rect l="0" t="0" r="r" b="b"/>
              <a:pathLst>
                <a:path w="679" h="588">
                  <a:moveTo>
                    <a:pt x="170" y="588"/>
                  </a:moveTo>
                  <a:lnTo>
                    <a:pt x="0" y="294"/>
                  </a:lnTo>
                  <a:lnTo>
                    <a:pt x="170" y="0"/>
                  </a:lnTo>
                  <a:lnTo>
                    <a:pt x="509" y="0"/>
                  </a:lnTo>
                  <a:lnTo>
                    <a:pt x="679" y="294"/>
                  </a:lnTo>
                  <a:lnTo>
                    <a:pt x="509" y="588"/>
                  </a:lnTo>
                  <a:lnTo>
                    <a:pt x="170" y="588"/>
                  </a:lnTo>
                  <a:close/>
                </a:path>
              </a:pathLst>
            </a:custGeom>
            <a:solidFill>
              <a:srgbClr val="FFFFFF"/>
            </a:solidFill>
            <a:ln w="14288" cap="flat">
              <a:noFill/>
              <a:prstDash val="solid"/>
              <a:miter lim="800000"/>
              <a:headEnd/>
              <a:tailEnd/>
            </a:ln>
          </p:spPr>
          <p:txBody>
            <a:bodyPr vert="horz" wrap="square" lIns="91419" tIns="45709" rIns="91419" bIns="45709"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13" name="Freeform 6">
              <a:extLst>
                <a:ext uri="{FF2B5EF4-FFF2-40B4-BE49-F238E27FC236}">
                  <a16:creationId xmlns:a16="http://schemas.microsoft.com/office/drawing/2014/main" id="{391AC1B0-1F62-46A6-A35E-B1DD3F62F17A}"/>
                </a:ext>
              </a:extLst>
            </p:cNvPr>
            <p:cNvSpPr>
              <a:spLocks noEditPoints="1"/>
            </p:cNvSpPr>
            <p:nvPr/>
          </p:nvSpPr>
          <p:spPr bwMode="auto">
            <a:xfrm flipH="1">
              <a:off x="5805314" y="4204819"/>
              <a:ext cx="1453250" cy="1283989"/>
            </a:xfrm>
            <a:custGeom>
              <a:avLst/>
              <a:gdLst>
                <a:gd name="T0" fmla="*/ 353 w 357"/>
                <a:gd name="T1" fmla="*/ 143 h 315"/>
                <a:gd name="T2" fmla="*/ 278 w 357"/>
                <a:gd name="T3" fmla="*/ 14 h 315"/>
                <a:gd name="T4" fmla="*/ 253 w 357"/>
                <a:gd name="T5" fmla="*/ 0 h 315"/>
                <a:gd name="T6" fmla="*/ 104 w 357"/>
                <a:gd name="T7" fmla="*/ 0 h 315"/>
                <a:gd name="T8" fmla="*/ 79 w 357"/>
                <a:gd name="T9" fmla="*/ 14 h 315"/>
                <a:gd name="T10" fmla="*/ 5 w 357"/>
                <a:gd name="T11" fmla="*/ 143 h 315"/>
                <a:gd name="T12" fmla="*/ 5 w 357"/>
                <a:gd name="T13" fmla="*/ 172 h 315"/>
                <a:gd name="T14" fmla="*/ 79 w 357"/>
                <a:gd name="T15" fmla="*/ 301 h 315"/>
                <a:gd name="T16" fmla="*/ 104 w 357"/>
                <a:gd name="T17" fmla="*/ 315 h 315"/>
                <a:gd name="T18" fmla="*/ 253 w 357"/>
                <a:gd name="T19" fmla="*/ 315 h 315"/>
                <a:gd name="T20" fmla="*/ 278 w 357"/>
                <a:gd name="T21" fmla="*/ 301 h 315"/>
                <a:gd name="T22" fmla="*/ 353 w 357"/>
                <a:gd name="T23" fmla="*/ 172 h 315"/>
                <a:gd name="T24" fmla="*/ 353 w 357"/>
                <a:gd name="T25" fmla="*/ 143 h 315"/>
                <a:gd name="T26" fmla="*/ 284 w 357"/>
                <a:gd name="T27" fmla="*/ 172 h 315"/>
                <a:gd name="T28" fmla="*/ 244 w 357"/>
                <a:gd name="T29" fmla="*/ 241 h 315"/>
                <a:gd name="T30" fmla="*/ 218 w 357"/>
                <a:gd name="T31" fmla="*/ 256 h 315"/>
                <a:gd name="T32" fmla="*/ 139 w 357"/>
                <a:gd name="T33" fmla="*/ 256 h 315"/>
                <a:gd name="T34" fmla="*/ 113 w 357"/>
                <a:gd name="T35" fmla="*/ 241 h 315"/>
                <a:gd name="T36" fmla="*/ 74 w 357"/>
                <a:gd name="T37" fmla="*/ 172 h 315"/>
                <a:gd name="T38" fmla="*/ 74 w 357"/>
                <a:gd name="T39" fmla="*/ 143 h 315"/>
                <a:gd name="T40" fmla="*/ 113 w 357"/>
                <a:gd name="T41" fmla="*/ 74 h 315"/>
                <a:gd name="T42" fmla="*/ 139 w 357"/>
                <a:gd name="T43" fmla="*/ 59 h 315"/>
                <a:gd name="T44" fmla="*/ 218 w 357"/>
                <a:gd name="T45" fmla="*/ 59 h 315"/>
                <a:gd name="T46" fmla="*/ 244 w 357"/>
                <a:gd name="T47" fmla="*/ 74 h 315"/>
                <a:gd name="T48" fmla="*/ 284 w 357"/>
                <a:gd name="T49" fmla="*/ 143 h 315"/>
                <a:gd name="T50" fmla="*/ 284 w 357"/>
                <a:gd name="T51" fmla="*/ 172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57" h="315">
                  <a:moveTo>
                    <a:pt x="353" y="143"/>
                  </a:moveTo>
                  <a:cubicBezTo>
                    <a:pt x="278" y="14"/>
                    <a:pt x="278" y="14"/>
                    <a:pt x="278" y="14"/>
                  </a:cubicBezTo>
                  <a:cubicBezTo>
                    <a:pt x="273" y="6"/>
                    <a:pt x="262" y="0"/>
                    <a:pt x="253" y="0"/>
                  </a:cubicBezTo>
                  <a:cubicBezTo>
                    <a:pt x="104" y="0"/>
                    <a:pt x="104" y="0"/>
                    <a:pt x="104" y="0"/>
                  </a:cubicBezTo>
                  <a:cubicBezTo>
                    <a:pt x="95" y="0"/>
                    <a:pt x="84" y="6"/>
                    <a:pt x="79" y="14"/>
                  </a:cubicBezTo>
                  <a:cubicBezTo>
                    <a:pt x="5" y="143"/>
                    <a:pt x="5" y="143"/>
                    <a:pt x="5" y="143"/>
                  </a:cubicBezTo>
                  <a:cubicBezTo>
                    <a:pt x="0" y="151"/>
                    <a:pt x="0" y="164"/>
                    <a:pt x="5" y="172"/>
                  </a:cubicBezTo>
                  <a:cubicBezTo>
                    <a:pt x="79" y="301"/>
                    <a:pt x="79" y="301"/>
                    <a:pt x="79" y="301"/>
                  </a:cubicBezTo>
                  <a:cubicBezTo>
                    <a:pt x="84" y="309"/>
                    <a:pt x="95" y="315"/>
                    <a:pt x="104" y="315"/>
                  </a:cubicBezTo>
                  <a:cubicBezTo>
                    <a:pt x="253" y="315"/>
                    <a:pt x="253" y="315"/>
                    <a:pt x="253" y="315"/>
                  </a:cubicBezTo>
                  <a:cubicBezTo>
                    <a:pt x="262" y="315"/>
                    <a:pt x="273" y="309"/>
                    <a:pt x="278" y="301"/>
                  </a:cubicBezTo>
                  <a:cubicBezTo>
                    <a:pt x="353" y="172"/>
                    <a:pt x="353" y="172"/>
                    <a:pt x="353" y="172"/>
                  </a:cubicBezTo>
                  <a:cubicBezTo>
                    <a:pt x="357" y="164"/>
                    <a:pt x="357" y="151"/>
                    <a:pt x="353" y="143"/>
                  </a:cubicBezTo>
                  <a:moveTo>
                    <a:pt x="284" y="172"/>
                  </a:moveTo>
                  <a:cubicBezTo>
                    <a:pt x="244" y="241"/>
                    <a:pt x="244" y="241"/>
                    <a:pt x="244" y="241"/>
                  </a:cubicBezTo>
                  <a:cubicBezTo>
                    <a:pt x="239" y="249"/>
                    <a:pt x="228" y="256"/>
                    <a:pt x="218" y="256"/>
                  </a:cubicBezTo>
                  <a:cubicBezTo>
                    <a:pt x="139" y="256"/>
                    <a:pt x="139" y="256"/>
                    <a:pt x="139" y="256"/>
                  </a:cubicBezTo>
                  <a:cubicBezTo>
                    <a:pt x="129" y="256"/>
                    <a:pt x="118" y="249"/>
                    <a:pt x="113" y="241"/>
                  </a:cubicBezTo>
                  <a:cubicBezTo>
                    <a:pt x="74" y="172"/>
                    <a:pt x="74" y="172"/>
                    <a:pt x="74" y="172"/>
                  </a:cubicBezTo>
                  <a:cubicBezTo>
                    <a:pt x="69" y="164"/>
                    <a:pt x="69" y="151"/>
                    <a:pt x="74" y="143"/>
                  </a:cubicBezTo>
                  <a:cubicBezTo>
                    <a:pt x="113" y="74"/>
                    <a:pt x="113" y="74"/>
                    <a:pt x="113" y="74"/>
                  </a:cubicBezTo>
                  <a:cubicBezTo>
                    <a:pt x="118" y="66"/>
                    <a:pt x="129" y="59"/>
                    <a:pt x="139" y="59"/>
                  </a:cubicBezTo>
                  <a:cubicBezTo>
                    <a:pt x="218" y="59"/>
                    <a:pt x="218" y="59"/>
                    <a:pt x="218" y="59"/>
                  </a:cubicBezTo>
                  <a:cubicBezTo>
                    <a:pt x="228" y="59"/>
                    <a:pt x="239" y="66"/>
                    <a:pt x="244" y="74"/>
                  </a:cubicBezTo>
                  <a:cubicBezTo>
                    <a:pt x="284" y="143"/>
                    <a:pt x="284" y="143"/>
                    <a:pt x="284" y="143"/>
                  </a:cubicBezTo>
                  <a:cubicBezTo>
                    <a:pt x="288" y="151"/>
                    <a:pt x="288" y="164"/>
                    <a:pt x="284" y="172"/>
                  </a:cubicBezTo>
                </a:path>
              </a:pathLst>
            </a:custGeom>
            <a:gradFill flip="none" rotWithShape="1">
              <a:gsLst>
                <a:gs pos="0">
                  <a:schemeClr val="accent6">
                    <a:lumMod val="5000"/>
                    <a:lumOff val="95000"/>
                  </a:schemeClr>
                </a:gs>
                <a:gs pos="100000">
                  <a:schemeClr val="bg1">
                    <a:lumMod val="75000"/>
                  </a:schemeClr>
                </a:gs>
              </a:gsLst>
              <a:lin ang="13500000" scaled="1"/>
              <a:tileRect/>
            </a:gradFill>
            <a:ln w="34925">
              <a:gradFill flip="none" rotWithShape="1">
                <a:gsLst>
                  <a:gs pos="0">
                    <a:schemeClr val="accent1">
                      <a:lumMod val="5000"/>
                      <a:lumOff val="95000"/>
                    </a:schemeClr>
                  </a:gs>
                  <a:gs pos="100000">
                    <a:schemeClr val="bg1">
                      <a:lumMod val="65000"/>
                    </a:schemeClr>
                  </a:gs>
                </a:gsLst>
                <a:lin ang="2700000" scaled="1"/>
                <a:tileRect/>
              </a:gradFill>
            </a:ln>
            <a:effectLst>
              <a:outerShdw blurRad="177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14" name="文本框 49">
            <a:extLst>
              <a:ext uri="{FF2B5EF4-FFF2-40B4-BE49-F238E27FC236}">
                <a16:creationId xmlns:a16="http://schemas.microsoft.com/office/drawing/2014/main" id="{4CFA8D25-68E8-4BC9-8FC5-35E42EE2B7BD}"/>
              </a:ext>
            </a:extLst>
          </p:cNvPr>
          <p:cNvSpPr txBox="1"/>
          <p:nvPr/>
        </p:nvSpPr>
        <p:spPr>
          <a:xfrm>
            <a:off x="6317367" y="4399967"/>
            <a:ext cx="979755"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3D7370"/>
                </a:solidFill>
                <a:effectLst/>
                <a:uLnTx/>
                <a:uFillTx/>
                <a:latin typeface="Times New Roman" panose="02020603050405020304" pitchFamily="18" charset="0"/>
                <a:ea typeface="Arial Unicode MS" panose="020B0604020202020204" pitchFamily="34" charset="-122"/>
                <a:cs typeface="+mn-cs"/>
              </a:rPr>
              <a:t>Chế</a:t>
            </a:r>
            <a:endParaRPr kumimoji="0" lang="zh-CN" altLang="en-US" sz="3600" b="1" i="0" u="none" strike="noStrike" kern="1200" cap="none" spc="0" normalizeH="0" baseline="0" noProof="0" dirty="0">
              <a:ln>
                <a:noFill/>
              </a:ln>
              <a:solidFill>
                <a:srgbClr val="3D7370"/>
              </a:solidFill>
              <a:effectLst/>
              <a:uLnTx/>
              <a:uFillTx/>
              <a:latin typeface="Calibri Light"/>
              <a:ea typeface="Arial Unicode MS" panose="020B0604020202020204" pitchFamily="34" charset="-122"/>
              <a:cs typeface="+mn-cs"/>
            </a:endParaRPr>
          </a:p>
        </p:txBody>
      </p:sp>
      <p:sp>
        <p:nvSpPr>
          <p:cNvPr id="15" name="矩形 14">
            <a:extLst>
              <a:ext uri="{FF2B5EF4-FFF2-40B4-BE49-F238E27FC236}">
                <a16:creationId xmlns:a16="http://schemas.microsoft.com/office/drawing/2014/main" id="{E99C4E7A-4491-47D2-9E3A-950D81D05063}"/>
              </a:ext>
            </a:extLst>
          </p:cNvPr>
          <p:cNvSpPr/>
          <p:nvPr/>
        </p:nvSpPr>
        <p:spPr>
          <a:xfrm>
            <a:off x="683949" y="3482170"/>
            <a:ext cx="5349872" cy="1313007"/>
          </a:xfrm>
          <a:prstGeom prst="rect">
            <a:avLst/>
          </a:prstGeom>
          <a:solidFill>
            <a:srgbClr val="29B9A6"/>
          </a:solidFill>
          <a:ln>
            <a:noFill/>
          </a:ln>
          <a:effectLst>
            <a:outerShdw blurRad="1778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nvGrpSpPr>
          <p:cNvPr id="16" name="组合 15">
            <a:extLst>
              <a:ext uri="{FF2B5EF4-FFF2-40B4-BE49-F238E27FC236}">
                <a16:creationId xmlns:a16="http://schemas.microsoft.com/office/drawing/2014/main" id="{3E7FC3B2-09CE-4982-88EC-117136A833F5}"/>
              </a:ext>
            </a:extLst>
          </p:cNvPr>
          <p:cNvGrpSpPr/>
          <p:nvPr/>
        </p:nvGrpSpPr>
        <p:grpSpPr>
          <a:xfrm>
            <a:off x="4892414" y="3482171"/>
            <a:ext cx="1452914" cy="1254692"/>
            <a:chOff x="4648290" y="3563678"/>
            <a:chExt cx="1453250" cy="1283989"/>
          </a:xfrm>
        </p:grpSpPr>
        <p:sp>
          <p:nvSpPr>
            <p:cNvPr id="17" name="Freeform 23">
              <a:extLst>
                <a:ext uri="{FF2B5EF4-FFF2-40B4-BE49-F238E27FC236}">
                  <a16:creationId xmlns:a16="http://schemas.microsoft.com/office/drawing/2014/main" id="{B248CC1B-0AC4-41B9-9DF6-3022AE874E45}"/>
                </a:ext>
              </a:extLst>
            </p:cNvPr>
            <p:cNvSpPr>
              <a:spLocks/>
            </p:cNvSpPr>
            <p:nvPr/>
          </p:nvSpPr>
          <p:spPr bwMode="auto">
            <a:xfrm>
              <a:off x="4794469" y="3702165"/>
              <a:ext cx="1160891" cy="1005307"/>
            </a:xfrm>
            <a:custGeom>
              <a:avLst/>
              <a:gdLst>
                <a:gd name="T0" fmla="*/ 170 w 679"/>
                <a:gd name="T1" fmla="*/ 588 h 588"/>
                <a:gd name="T2" fmla="*/ 0 w 679"/>
                <a:gd name="T3" fmla="*/ 294 h 588"/>
                <a:gd name="T4" fmla="*/ 170 w 679"/>
                <a:gd name="T5" fmla="*/ 0 h 588"/>
                <a:gd name="T6" fmla="*/ 509 w 679"/>
                <a:gd name="T7" fmla="*/ 0 h 588"/>
                <a:gd name="T8" fmla="*/ 679 w 679"/>
                <a:gd name="T9" fmla="*/ 294 h 588"/>
                <a:gd name="T10" fmla="*/ 509 w 679"/>
                <a:gd name="T11" fmla="*/ 588 h 588"/>
                <a:gd name="T12" fmla="*/ 170 w 679"/>
                <a:gd name="T13" fmla="*/ 588 h 588"/>
              </a:gdLst>
              <a:ahLst/>
              <a:cxnLst>
                <a:cxn ang="0">
                  <a:pos x="T0" y="T1"/>
                </a:cxn>
                <a:cxn ang="0">
                  <a:pos x="T2" y="T3"/>
                </a:cxn>
                <a:cxn ang="0">
                  <a:pos x="T4" y="T5"/>
                </a:cxn>
                <a:cxn ang="0">
                  <a:pos x="T6" y="T7"/>
                </a:cxn>
                <a:cxn ang="0">
                  <a:pos x="T8" y="T9"/>
                </a:cxn>
                <a:cxn ang="0">
                  <a:pos x="T10" y="T11"/>
                </a:cxn>
                <a:cxn ang="0">
                  <a:pos x="T12" y="T13"/>
                </a:cxn>
              </a:cxnLst>
              <a:rect l="0" t="0" r="r" b="b"/>
              <a:pathLst>
                <a:path w="679" h="588">
                  <a:moveTo>
                    <a:pt x="170" y="588"/>
                  </a:moveTo>
                  <a:lnTo>
                    <a:pt x="0" y="294"/>
                  </a:lnTo>
                  <a:lnTo>
                    <a:pt x="170" y="0"/>
                  </a:lnTo>
                  <a:lnTo>
                    <a:pt x="509" y="0"/>
                  </a:lnTo>
                  <a:lnTo>
                    <a:pt x="679" y="294"/>
                  </a:lnTo>
                  <a:lnTo>
                    <a:pt x="509" y="588"/>
                  </a:lnTo>
                  <a:lnTo>
                    <a:pt x="170" y="588"/>
                  </a:lnTo>
                  <a:close/>
                </a:path>
              </a:pathLst>
            </a:custGeom>
            <a:solidFill>
              <a:srgbClr val="FFFFFF"/>
            </a:solidFill>
            <a:ln w="14288" cap="flat">
              <a:noFill/>
              <a:prstDash val="solid"/>
              <a:miter lim="800000"/>
              <a:headEnd/>
              <a:tailEnd/>
            </a:ln>
          </p:spPr>
          <p:txBody>
            <a:bodyPr vert="horz" wrap="square" lIns="91419" tIns="45709" rIns="91419" bIns="45709"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18" name="Freeform 6">
              <a:extLst>
                <a:ext uri="{FF2B5EF4-FFF2-40B4-BE49-F238E27FC236}">
                  <a16:creationId xmlns:a16="http://schemas.microsoft.com/office/drawing/2014/main" id="{A3ABDAFC-50A0-4935-907D-58773A2BA9A6}"/>
                </a:ext>
              </a:extLst>
            </p:cNvPr>
            <p:cNvSpPr>
              <a:spLocks noEditPoints="1"/>
            </p:cNvSpPr>
            <p:nvPr/>
          </p:nvSpPr>
          <p:spPr bwMode="auto">
            <a:xfrm>
              <a:off x="4648290" y="3563678"/>
              <a:ext cx="1453250" cy="1283989"/>
            </a:xfrm>
            <a:custGeom>
              <a:avLst/>
              <a:gdLst>
                <a:gd name="T0" fmla="*/ 353 w 357"/>
                <a:gd name="T1" fmla="*/ 143 h 315"/>
                <a:gd name="T2" fmla="*/ 278 w 357"/>
                <a:gd name="T3" fmla="*/ 14 h 315"/>
                <a:gd name="T4" fmla="*/ 253 w 357"/>
                <a:gd name="T5" fmla="*/ 0 h 315"/>
                <a:gd name="T6" fmla="*/ 104 w 357"/>
                <a:gd name="T7" fmla="*/ 0 h 315"/>
                <a:gd name="T8" fmla="*/ 79 w 357"/>
                <a:gd name="T9" fmla="*/ 14 h 315"/>
                <a:gd name="T10" fmla="*/ 5 w 357"/>
                <a:gd name="T11" fmla="*/ 143 h 315"/>
                <a:gd name="T12" fmla="*/ 5 w 357"/>
                <a:gd name="T13" fmla="*/ 172 h 315"/>
                <a:gd name="T14" fmla="*/ 79 w 357"/>
                <a:gd name="T15" fmla="*/ 301 h 315"/>
                <a:gd name="T16" fmla="*/ 104 w 357"/>
                <a:gd name="T17" fmla="*/ 315 h 315"/>
                <a:gd name="T18" fmla="*/ 253 w 357"/>
                <a:gd name="T19" fmla="*/ 315 h 315"/>
                <a:gd name="T20" fmla="*/ 278 w 357"/>
                <a:gd name="T21" fmla="*/ 301 h 315"/>
                <a:gd name="T22" fmla="*/ 353 w 357"/>
                <a:gd name="T23" fmla="*/ 172 h 315"/>
                <a:gd name="T24" fmla="*/ 353 w 357"/>
                <a:gd name="T25" fmla="*/ 143 h 315"/>
                <a:gd name="T26" fmla="*/ 284 w 357"/>
                <a:gd name="T27" fmla="*/ 172 h 315"/>
                <a:gd name="T28" fmla="*/ 244 w 357"/>
                <a:gd name="T29" fmla="*/ 241 h 315"/>
                <a:gd name="T30" fmla="*/ 218 w 357"/>
                <a:gd name="T31" fmla="*/ 256 h 315"/>
                <a:gd name="T32" fmla="*/ 139 w 357"/>
                <a:gd name="T33" fmla="*/ 256 h 315"/>
                <a:gd name="T34" fmla="*/ 113 w 357"/>
                <a:gd name="T35" fmla="*/ 241 h 315"/>
                <a:gd name="T36" fmla="*/ 74 w 357"/>
                <a:gd name="T37" fmla="*/ 172 h 315"/>
                <a:gd name="T38" fmla="*/ 74 w 357"/>
                <a:gd name="T39" fmla="*/ 143 h 315"/>
                <a:gd name="T40" fmla="*/ 113 w 357"/>
                <a:gd name="T41" fmla="*/ 74 h 315"/>
                <a:gd name="T42" fmla="*/ 139 w 357"/>
                <a:gd name="T43" fmla="*/ 59 h 315"/>
                <a:gd name="T44" fmla="*/ 218 w 357"/>
                <a:gd name="T45" fmla="*/ 59 h 315"/>
                <a:gd name="T46" fmla="*/ 244 w 357"/>
                <a:gd name="T47" fmla="*/ 74 h 315"/>
                <a:gd name="T48" fmla="*/ 284 w 357"/>
                <a:gd name="T49" fmla="*/ 143 h 315"/>
                <a:gd name="T50" fmla="*/ 284 w 357"/>
                <a:gd name="T51" fmla="*/ 172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57" h="315">
                  <a:moveTo>
                    <a:pt x="353" y="143"/>
                  </a:moveTo>
                  <a:cubicBezTo>
                    <a:pt x="278" y="14"/>
                    <a:pt x="278" y="14"/>
                    <a:pt x="278" y="14"/>
                  </a:cubicBezTo>
                  <a:cubicBezTo>
                    <a:pt x="273" y="6"/>
                    <a:pt x="262" y="0"/>
                    <a:pt x="253" y="0"/>
                  </a:cubicBezTo>
                  <a:cubicBezTo>
                    <a:pt x="104" y="0"/>
                    <a:pt x="104" y="0"/>
                    <a:pt x="104" y="0"/>
                  </a:cubicBezTo>
                  <a:cubicBezTo>
                    <a:pt x="95" y="0"/>
                    <a:pt x="84" y="6"/>
                    <a:pt x="79" y="14"/>
                  </a:cubicBezTo>
                  <a:cubicBezTo>
                    <a:pt x="5" y="143"/>
                    <a:pt x="5" y="143"/>
                    <a:pt x="5" y="143"/>
                  </a:cubicBezTo>
                  <a:cubicBezTo>
                    <a:pt x="0" y="151"/>
                    <a:pt x="0" y="164"/>
                    <a:pt x="5" y="172"/>
                  </a:cubicBezTo>
                  <a:cubicBezTo>
                    <a:pt x="79" y="301"/>
                    <a:pt x="79" y="301"/>
                    <a:pt x="79" y="301"/>
                  </a:cubicBezTo>
                  <a:cubicBezTo>
                    <a:pt x="84" y="309"/>
                    <a:pt x="95" y="315"/>
                    <a:pt x="104" y="315"/>
                  </a:cubicBezTo>
                  <a:cubicBezTo>
                    <a:pt x="253" y="315"/>
                    <a:pt x="253" y="315"/>
                    <a:pt x="253" y="315"/>
                  </a:cubicBezTo>
                  <a:cubicBezTo>
                    <a:pt x="262" y="315"/>
                    <a:pt x="273" y="309"/>
                    <a:pt x="278" y="301"/>
                  </a:cubicBezTo>
                  <a:cubicBezTo>
                    <a:pt x="353" y="172"/>
                    <a:pt x="353" y="172"/>
                    <a:pt x="353" y="172"/>
                  </a:cubicBezTo>
                  <a:cubicBezTo>
                    <a:pt x="357" y="164"/>
                    <a:pt x="357" y="151"/>
                    <a:pt x="353" y="143"/>
                  </a:cubicBezTo>
                  <a:moveTo>
                    <a:pt x="284" y="172"/>
                  </a:moveTo>
                  <a:cubicBezTo>
                    <a:pt x="244" y="241"/>
                    <a:pt x="244" y="241"/>
                    <a:pt x="244" y="241"/>
                  </a:cubicBezTo>
                  <a:cubicBezTo>
                    <a:pt x="239" y="249"/>
                    <a:pt x="228" y="256"/>
                    <a:pt x="218" y="256"/>
                  </a:cubicBezTo>
                  <a:cubicBezTo>
                    <a:pt x="139" y="256"/>
                    <a:pt x="139" y="256"/>
                    <a:pt x="139" y="256"/>
                  </a:cubicBezTo>
                  <a:cubicBezTo>
                    <a:pt x="129" y="256"/>
                    <a:pt x="118" y="249"/>
                    <a:pt x="113" y="241"/>
                  </a:cubicBezTo>
                  <a:cubicBezTo>
                    <a:pt x="74" y="172"/>
                    <a:pt x="74" y="172"/>
                    <a:pt x="74" y="172"/>
                  </a:cubicBezTo>
                  <a:cubicBezTo>
                    <a:pt x="69" y="164"/>
                    <a:pt x="69" y="151"/>
                    <a:pt x="74" y="143"/>
                  </a:cubicBezTo>
                  <a:cubicBezTo>
                    <a:pt x="113" y="74"/>
                    <a:pt x="113" y="74"/>
                    <a:pt x="113" y="74"/>
                  </a:cubicBezTo>
                  <a:cubicBezTo>
                    <a:pt x="118" y="66"/>
                    <a:pt x="129" y="59"/>
                    <a:pt x="139" y="59"/>
                  </a:cubicBezTo>
                  <a:cubicBezTo>
                    <a:pt x="218" y="59"/>
                    <a:pt x="218" y="59"/>
                    <a:pt x="218" y="59"/>
                  </a:cubicBezTo>
                  <a:cubicBezTo>
                    <a:pt x="228" y="59"/>
                    <a:pt x="239" y="66"/>
                    <a:pt x="244" y="74"/>
                  </a:cubicBezTo>
                  <a:cubicBezTo>
                    <a:pt x="284" y="143"/>
                    <a:pt x="284" y="143"/>
                    <a:pt x="284" y="143"/>
                  </a:cubicBezTo>
                  <a:cubicBezTo>
                    <a:pt x="288" y="151"/>
                    <a:pt x="288" y="164"/>
                    <a:pt x="284" y="172"/>
                  </a:cubicBezTo>
                </a:path>
              </a:pathLst>
            </a:custGeom>
            <a:gradFill flip="none" rotWithShape="1">
              <a:gsLst>
                <a:gs pos="0">
                  <a:schemeClr val="accent6">
                    <a:lumMod val="5000"/>
                    <a:lumOff val="95000"/>
                  </a:schemeClr>
                </a:gs>
                <a:gs pos="100000">
                  <a:schemeClr val="bg1">
                    <a:lumMod val="75000"/>
                  </a:schemeClr>
                </a:gs>
              </a:gsLst>
              <a:lin ang="13500000" scaled="1"/>
              <a:tileRect/>
            </a:gradFill>
            <a:ln w="34925">
              <a:gradFill flip="none" rotWithShape="1">
                <a:gsLst>
                  <a:gs pos="0">
                    <a:schemeClr val="accent1">
                      <a:lumMod val="5000"/>
                      <a:lumOff val="95000"/>
                    </a:schemeClr>
                  </a:gs>
                  <a:gs pos="100000">
                    <a:schemeClr val="bg1">
                      <a:lumMod val="65000"/>
                    </a:schemeClr>
                  </a:gs>
                </a:gsLst>
                <a:lin ang="2700000" scaled="1"/>
                <a:tileRect/>
              </a:gradFill>
            </a:ln>
            <a:effectLst>
              <a:outerShdw blurRad="177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grpSp>
        <p:nvGrpSpPr>
          <p:cNvPr id="19" name="组合 18">
            <a:extLst>
              <a:ext uri="{FF2B5EF4-FFF2-40B4-BE49-F238E27FC236}">
                <a16:creationId xmlns:a16="http://schemas.microsoft.com/office/drawing/2014/main" id="{F386C312-56A8-4853-89A7-3C7B8C85C109}"/>
              </a:ext>
            </a:extLst>
          </p:cNvPr>
          <p:cNvGrpSpPr/>
          <p:nvPr/>
        </p:nvGrpSpPr>
        <p:grpSpPr>
          <a:xfrm>
            <a:off x="6049170" y="2839470"/>
            <a:ext cx="1452914" cy="1283692"/>
            <a:chOff x="5805314" y="2920828"/>
            <a:chExt cx="1453250" cy="1283989"/>
          </a:xfrm>
        </p:grpSpPr>
        <p:sp>
          <p:nvSpPr>
            <p:cNvPr id="20" name="Freeform 23">
              <a:extLst>
                <a:ext uri="{FF2B5EF4-FFF2-40B4-BE49-F238E27FC236}">
                  <a16:creationId xmlns:a16="http://schemas.microsoft.com/office/drawing/2014/main" id="{AD7DD590-0450-49A8-AA4D-20F0C49A0C76}"/>
                </a:ext>
              </a:extLst>
            </p:cNvPr>
            <p:cNvSpPr>
              <a:spLocks/>
            </p:cNvSpPr>
            <p:nvPr/>
          </p:nvSpPr>
          <p:spPr bwMode="auto">
            <a:xfrm flipH="1">
              <a:off x="5951495" y="3059315"/>
              <a:ext cx="1160891" cy="1005307"/>
            </a:xfrm>
            <a:custGeom>
              <a:avLst/>
              <a:gdLst>
                <a:gd name="T0" fmla="*/ 170 w 679"/>
                <a:gd name="T1" fmla="*/ 588 h 588"/>
                <a:gd name="T2" fmla="*/ 0 w 679"/>
                <a:gd name="T3" fmla="*/ 294 h 588"/>
                <a:gd name="T4" fmla="*/ 170 w 679"/>
                <a:gd name="T5" fmla="*/ 0 h 588"/>
                <a:gd name="T6" fmla="*/ 509 w 679"/>
                <a:gd name="T7" fmla="*/ 0 h 588"/>
                <a:gd name="T8" fmla="*/ 679 w 679"/>
                <a:gd name="T9" fmla="*/ 294 h 588"/>
                <a:gd name="T10" fmla="*/ 509 w 679"/>
                <a:gd name="T11" fmla="*/ 588 h 588"/>
                <a:gd name="T12" fmla="*/ 170 w 679"/>
                <a:gd name="T13" fmla="*/ 588 h 588"/>
              </a:gdLst>
              <a:ahLst/>
              <a:cxnLst>
                <a:cxn ang="0">
                  <a:pos x="T0" y="T1"/>
                </a:cxn>
                <a:cxn ang="0">
                  <a:pos x="T2" y="T3"/>
                </a:cxn>
                <a:cxn ang="0">
                  <a:pos x="T4" y="T5"/>
                </a:cxn>
                <a:cxn ang="0">
                  <a:pos x="T6" y="T7"/>
                </a:cxn>
                <a:cxn ang="0">
                  <a:pos x="T8" y="T9"/>
                </a:cxn>
                <a:cxn ang="0">
                  <a:pos x="T10" y="T11"/>
                </a:cxn>
                <a:cxn ang="0">
                  <a:pos x="T12" y="T13"/>
                </a:cxn>
              </a:cxnLst>
              <a:rect l="0" t="0" r="r" b="b"/>
              <a:pathLst>
                <a:path w="679" h="588">
                  <a:moveTo>
                    <a:pt x="170" y="588"/>
                  </a:moveTo>
                  <a:lnTo>
                    <a:pt x="0" y="294"/>
                  </a:lnTo>
                  <a:lnTo>
                    <a:pt x="170" y="0"/>
                  </a:lnTo>
                  <a:lnTo>
                    <a:pt x="509" y="0"/>
                  </a:lnTo>
                  <a:lnTo>
                    <a:pt x="679" y="294"/>
                  </a:lnTo>
                  <a:lnTo>
                    <a:pt x="509" y="588"/>
                  </a:lnTo>
                  <a:lnTo>
                    <a:pt x="170" y="588"/>
                  </a:lnTo>
                  <a:close/>
                </a:path>
              </a:pathLst>
            </a:custGeom>
            <a:solidFill>
              <a:srgbClr val="FFFFFF"/>
            </a:solidFill>
            <a:ln w="14288" cap="flat">
              <a:noFill/>
              <a:prstDash val="solid"/>
              <a:miter lim="800000"/>
              <a:headEnd/>
              <a:tailEnd/>
            </a:ln>
          </p:spPr>
          <p:txBody>
            <a:bodyPr vert="horz" wrap="square" lIns="91419" tIns="45709" rIns="91419" bIns="45709"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1" name="Freeform 6">
              <a:extLst>
                <a:ext uri="{FF2B5EF4-FFF2-40B4-BE49-F238E27FC236}">
                  <a16:creationId xmlns:a16="http://schemas.microsoft.com/office/drawing/2014/main" id="{4E82F1EB-6DD9-4991-ADCB-DAA5CCC4269E}"/>
                </a:ext>
              </a:extLst>
            </p:cNvPr>
            <p:cNvSpPr>
              <a:spLocks noEditPoints="1"/>
            </p:cNvSpPr>
            <p:nvPr/>
          </p:nvSpPr>
          <p:spPr bwMode="auto">
            <a:xfrm flipH="1">
              <a:off x="5805314" y="2920828"/>
              <a:ext cx="1453250" cy="1283989"/>
            </a:xfrm>
            <a:custGeom>
              <a:avLst/>
              <a:gdLst>
                <a:gd name="T0" fmla="*/ 353 w 357"/>
                <a:gd name="T1" fmla="*/ 143 h 315"/>
                <a:gd name="T2" fmla="*/ 278 w 357"/>
                <a:gd name="T3" fmla="*/ 14 h 315"/>
                <a:gd name="T4" fmla="*/ 253 w 357"/>
                <a:gd name="T5" fmla="*/ 0 h 315"/>
                <a:gd name="T6" fmla="*/ 104 w 357"/>
                <a:gd name="T7" fmla="*/ 0 h 315"/>
                <a:gd name="T8" fmla="*/ 79 w 357"/>
                <a:gd name="T9" fmla="*/ 14 h 315"/>
                <a:gd name="T10" fmla="*/ 5 w 357"/>
                <a:gd name="T11" fmla="*/ 143 h 315"/>
                <a:gd name="T12" fmla="*/ 5 w 357"/>
                <a:gd name="T13" fmla="*/ 172 h 315"/>
                <a:gd name="T14" fmla="*/ 79 w 357"/>
                <a:gd name="T15" fmla="*/ 301 h 315"/>
                <a:gd name="T16" fmla="*/ 104 w 357"/>
                <a:gd name="T17" fmla="*/ 315 h 315"/>
                <a:gd name="T18" fmla="*/ 253 w 357"/>
                <a:gd name="T19" fmla="*/ 315 h 315"/>
                <a:gd name="T20" fmla="*/ 278 w 357"/>
                <a:gd name="T21" fmla="*/ 301 h 315"/>
                <a:gd name="T22" fmla="*/ 353 w 357"/>
                <a:gd name="T23" fmla="*/ 172 h 315"/>
                <a:gd name="T24" fmla="*/ 353 w 357"/>
                <a:gd name="T25" fmla="*/ 143 h 315"/>
                <a:gd name="T26" fmla="*/ 284 w 357"/>
                <a:gd name="T27" fmla="*/ 172 h 315"/>
                <a:gd name="T28" fmla="*/ 244 w 357"/>
                <a:gd name="T29" fmla="*/ 241 h 315"/>
                <a:gd name="T30" fmla="*/ 218 w 357"/>
                <a:gd name="T31" fmla="*/ 256 h 315"/>
                <a:gd name="T32" fmla="*/ 139 w 357"/>
                <a:gd name="T33" fmla="*/ 256 h 315"/>
                <a:gd name="T34" fmla="*/ 113 w 357"/>
                <a:gd name="T35" fmla="*/ 241 h 315"/>
                <a:gd name="T36" fmla="*/ 74 w 357"/>
                <a:gd name="T37" fmla="*/ 172 h 315"/>
                <a:gd name="T38" fmla="*/ 74 w 357"/>
                <a:gd name="T39" fmla="*/ 143 h 315"/>
                <a:gd name="T40" fmla="*/ 113 w 357"/>
                <a:gd name="T41" fmla="*/ 74 h 315"/>
                <a:gd name="T42" fmla="*/ 139 w 357"/>
                <a:gd name="T43" fmla="*/ 59 h 315"/>
                <a:gd name="T44" fmla="*/ 218 w 357"/>
                <a:gd name="T45" fmla="*/ 59 h 315"/>
                <a:gd name="T46" fmla="*/ 244 w 357"/>
                <a:gd name="T47" fmla="*/ 74 h 315"/>
                <a:gd name="T48" fmla="*/ 284 w 357"/>
                <a:gd name="T49" fmla="*/ 143 h 315"/>
                <a:gd name="T50" fmla="*/ 284 w 357"/>
                <a:gd name="T51" fmla="*/ 172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57" h="315">
                  <a:moveTo>
                    <a:pt x="353" y="143"/>
                  </a:moveTo>
                  <a:cubicBezTo>
                    <a:pt x="278" y="14"/>
                    <a:pt x="278" y="14"/>
                    <a:pt x="278" y="14"/>
                  </a:cubicBezTo>
                  <a:cubicBezTo>
                    <a:pt x="273" y="6"/>
                    <a:pt x="262" y="0"/>
                    <a:pt x="253" y="0"/>
                  </a:cubicBezTo>
                  <a:cubicBezTo>
                    <a:pt x="104" y="0"/>
                    <a:pt x="104" y="0"/>
                    <a:pt x="104" y="0"/>
                  </a:cubicBezTo>
                  <a:cubicBezTo>
                    <a:pt x="95" y="0"/>
                    <a:pt x="84" y="6"/>
                    <a:pt x="79" y="14"/>
                  </a:cubicBezTo>
                  <a:cubicBezTo>
                    <a:pt x="5" y="143"/>
                    <a:pt x="5" y="143"/>
                    <a:pt x="5" y="143"/>
                  </a:cubicBezTo>
                  <a:cubicBezTo>
                    <a:pt x="0" y="151"/>
                    <a:pt x="0" y="164"/>
                    <a:pt x="5" y="172"/>
                  </a:cubicBezTo>
                  <a:cubicBezTo>
                    <a:pt x="79" y="301"/>
                    <a:pt x="79" y="301"/>
                    <a:pt x="79" y="301"/>
                  </a:cubicBezTo>
                  <a:cubicBezTo>
                    <a:pt x="84" y="309"/>
                    <a:pt x="95" y="315"/>
                    <a:pt x="104" y="315"/>
                  </a:cubicBezTo>
                  <a:cubicBezTo>
                    <a:pt x="253" y="315"/>
                    <a:pt x="253" y="315"/>
                    <a:pt x="253" y="315"/>
                  </a:cubicBezTo>
                  <a:cubicBezTo>
                    <a:pt x="262" y="315"/>
                    <a:pt x="273" y="309"/>
                    <a:pt x="278" y="301"/>
                  </a:cubicBezTo>
                  <a:cubicBezTo>
                    <a:pt x="353" y="172"/>
                    <a:pt x="353" y="172"/>
                    <a:pt x="353" y="172"/>
                  </a:cubicBezTo>
                  <a:cubicBezTo>
                    <a:pt x="357" y="164"/>
                    <a:pt x="357" y="151"/>
                    <a:pt x="353" y="143"/>
                  </a:cubicBezTo>
                  <a:moveTo>
                    <a:pt x="284" y="172"/>
                  </a:moveTo>
                  <a:cubicBezTo>
                    <a:pt x="244" y="241"/>
                    <a:pt x="244" y="241"/>
                    <a:pt x="244" y="241"/>
                  </a:cubicBezTo>
                  <a:cubicBezTo>
                    <a:pt x="239" y="249"/>
                    <a:pt x="228" y="256"/>
                    <a:pt x="218" y="256"/>
                  </a:cubicBezTo>
                  <a:cubicBezTo>
                    <a:pt x="139" y="256"/>
                    <a:pt x="139" y="256"/>
                    <a:pt x="139" y="256"/>
                  </a:cubicBezTo>
                  <a:cubicBezTo>
                    <a:pt x="129" y="256"/>
                    <a:pt x="118" y="249"/>
                    <a:pt x="113" y="241"/>
                  </a:cubicBezTo>
                  <a:cubicBezTo>
                    <a:pt x="74" y="172"/>
                    <a:pt x="74" y="172"/>
                    <a:pt x="74" y="172"/>
                  </a:cubicBezTo>
                  <a:cubicBezTo>
                    <a:pt x="69" y="164"/>
                    <a:pt x="69" y="151"/>
                    <a:pt x="74" y="143"/>
                  </a:cubicBezTo>
                  <a:cubicBezTo>
                    <a:pt x="113" y="74"/>
                    <a:pt x="113" y="74"/>
                    <a:pt x="113" y="74"/>
                  </a:cubicBezTo>
                  <a:cubicBezTo>
                    <a:pt x="118" y="66"/>
                    <a:pt x="129" y="59"/>
                    <a:pt x="139" y="59"/>
                  </a:cubicBezTo>
                  <a:cubicBezTo>
                    <a:pt x="218" y="59"/>
                    <a:pt x="218" y="59"/>
                    <a:pt x="218" y="59"/>
                  </a:cubicBezTo>
                  <a:cubicBezTo>
                    <a:pt x="228" y="59"/>
                    <a:pt x="239" y="66"/>
                    <a:pt x="244" y="74"/>
                  </a:cubicBezTo>
                  <a:cubicBezTo>
                    <a:pt x="284" y="143"/>
                    <a:pt x="284" y="143"/>
                    <a:pt x="284" y="143"/>
                  </a:cubicBezTo>
                  <a:cubicBezTo>
                    <a:pt x="288" y="151"/>
                    <a:pt x="288" y="164"/>
                    <a:pt x="284" y="172"/>
                  </a:cubicBezTo>
                </a:path>
              </a:pathLst>
            </a:custGeom>
            <a:gradFill flip="none" rotWithShape="1">
              <a:gsLst>
                <a:gs pos="0">
                  <a:schemeClr val="accent6">
                    <a:lumMod val="5000"/>
                    <a:lumOff val="95000"/>
                  </a:schemeClr>
                </a:gs>
                <a:gs pos="100000">
                  <a:schemeClr val="bg1">
                    <a:lumMod val="75000"/>
                  </a:schemeClr>
                </a:gs>
              </a:gsLst>
              <a:lin ang="13500000" scaled="1"/>
              <a:tileRect/>
            </a:gradFill>
            <a:ln w="34925">
              <a:gradFill flip="none" rotWithShape="1">
                <a:gsLst>
                  <a:gs pos="0">
                    <a:schemeClr val="accent1">
                      <a:lumMod val="5000"/>
                      <a:lumOff val="95000"/>
                    </a:schemeClr>
                  </a:gs>
                  <a:gs pos="100000">
                    <a:schemeClr val="bg1">
                      <a:lumMod val="65000"/>
                    </a:schemeClr>
                  </a:gs>
                </a:gsLst>
                <a:lin ang="2700000" scaled="1"/>
                <a:tileRect/>
              </a:gradFill>
            </a:ln>
            <a:effectLst>
              <a:outerShdw blurRad="177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grpSp>
        <p:nvGrpSpPr>
          <p:cNvPr id="22" name="组合 21">
            <a:extLst>
              <a:ext uri="{FF2B5EF4-FFF2-40B4-BE49-F238E27FC236}">
                <a16:creationId xmlns:a16="http://schemas.microsoft.com/office/drawing/2014/main" id="{3994A548-F3CE-4CE9-BF4C-3D55485495DE}"/>
              </a:ext>
            </a:extLst>
          </p:cNvPr>
          <p:cNvGrpSpPr/>
          <p:nvPr/>
        </p:nvGrpSpPr>
        <p:grpSpPr>
          <a:xfrm>
            <a:off x="257577" y="1706909"/>
            <a:ext cx="5008253" cy="3827433"/>
            <a:chOff x="1716078" y="1788005"/>
            <a:chExt cx="3305714" cy="3828319"/>
          </a:xfrm>
        </p:grpSpPr>
        <p:sp>
          <p:nvSpPr>
            <p:cNvPr id="23" name="矩形 22">
              <a:extLst>
                <a:ext uri="{FF2B5EF4-FFF2-40B4-BE49-F238E27FC236}">
                  <a16:creationId xmlns:a16="http://schemas.microsoft.com/office/drawing/2014/main" id="{F9E9B1B3-A704-4BA5-A001-6DD45F6FB4D3}"/>
                </a:ext>
              </a:extLst>
            </p:cNvPr>
            <p:cNvSpPr/>
            <p:nvPr/>
          </p:nvSpPr>
          <p:spPr>
            <a:xfrm>
              <a:off x="1997632" y="2279686"/>
              <a:ext cx="3024160" cy="1283990"/>
            </a:xfrm>
            <a:prstGeom prst="rect">
              <a:avLst/>
            </a:prstGeom>
            <a:solidFill>
              <a:srgbClr val="A8C0BF"/>
            </a:solidFill>
            <a:ln>
              <a:noFill/>
            </a:ln>
            <a:effectLst>
              <a:outerShdw blurRad="1778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pic>
          <p:nvPicPr>
            <p:cNvPr id="24" name="图片 23">
              <a:extLst>
                <a:ext uri="{FF2B5EF4-FFF2-40B4-BE49-F238E27FC236}">
                  <a16:creationId xmlns:a16="http://schemas.microsoft.com/office/drawing/2014/main" id="{1ACD7C7F-E3A3-436D-94A7-E20B9DDA6D18}"/>
                </a:ext>
              </a:extLst>
            </p:cNvPr>
            <p:cNvPicPr>
              <a:picLocks noChangeAspect="1"/>
            </p:cNvPicPr>
            <p:nvPr/>
          </p:nvPicPr>
          <p:blipFill rotWithShape="1">
            <a:blip r:embed="rId3">
              <a:extLst>
                <a:ext uri="{28A0092B-C50C-407E-A947-70E740481C1C}">
                  <a14:useLocalDpi xmlns:a14="http://schemas.microsoft.com/office/drawing/2010/main" val="0"/>
                </a:ext>
              </a:extLst>
            </a:blip>
            <a:srcRect l="16010" t="71194" r="15480" b="14470"/>
            <a:stretch/>
          </p:blipFill>
          <p:spPr>
            <a:xfrm rot="5400000" flipH="1" flipV="1">
              <a:off x="237499" y="3266584"/>
              <a:ext cx="3828319" cy="871161"/>
            </a:xfrm>
            <a:prstGeom prst="rect">
              <a:avLst/>
            </a:prstGeom>
          </p:spPr>
        </p:pic>
      </p:grpSp>
      <p:sp>
        <p:nvSpPr>
          <p:cNvPr id="25" name="文本框 50">
            <a:extLst>
              <a:ext uri="{FF2B5EF4-FFF2-40B4-BE49-F238E27FC236}">
                <a16:creationId xmlns:a16="http://schemas.microsoft.com/office/drawing/2014/main" id="{9A639AD8-59A0-44D1-8691-15A8CD7C1578}"/>
              </a:ext>
            </a:extLst>
          </p:cNvPr>
          <p:cNvSpPr txBox="1"/>
          <p:nvPr/>
        </p:nvSpPr>
        <p:spPr>
          <a:xfrm>
            <a:off x="6324697" y="3145366"/>
            <a:ext cx="1031051"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3D7370"/>
                </a:solidFill>
                <a:effectLst/>
                <a:uLnTx/>
                <a:uFillTx/>
                <a:latin typeface="Times New Roman" panose="02020603050405020304" pitchFamily="18" charset="0"/>
                <a:ea typeface="Arial Unicode MS" panose="020B0604020202020204" pitchFamily="34" charset="-122"/>
                <a:cs typeface="+mn-cs"/>
              </a:rPr>
              <a:t>Hạn</a:t>
            </a:r>
            <a:endParaRPr kumimoji="0" lang="zh-CN" altLang="en-US" sz="3600" b="1" i="0" u="none" strike="noStrike" kern="1200" cap="none" spc="0" normalizeH="0" baseline="0" noProof="0" dirty="0">
              <a:ln>
                <a:noFill/>
              </a:ln>
              <a:solidFill>
                <a:srgbClr val="3D7370"/>
              </a:solidFill>
              <a:effectLst/>
              <a:uLnTx/>
              <a:uFillTx/>
              <a:latin typeface="Calibri Light"/>
              <a:ea typeface="Arial Unicode MS" panose="020B0604020202020204" pitchFamily="34" charset="-122"/>
              <a:cs typeface="+mn-cs"/>
            </a:endParaRPr>
          </a:p>
        </p:txBody>
      </p:sp>
      <p:grpSp>
        <p:nvGrpSpPr>
          <p:cNvPr id="26" name="组合 25">
            <a:extLst>
              <a:ext uri="{FF2B5EF4-FFF2-40B4-BE49-F238E27FC236}">
                <a16:creationId xmlns:a16="http://schemas.microsoft.com/office/drawing/2014/main" id="{E5CAA3C0-FADB-4F60-87C2-1FA1E300A20B}"/>
              </a:ext>
            </a:extLst>
          </p:cNvPr>
          <p:cNvGrpSpPr/>
          <p:nvPr/>
        </p:nvGrpSpPr>
        <p:grpSpPr>
          <a:xfrm>
            <a:off x="4892414" y="2198478"/>
            <a:ext cx="1452914" cy="1283692"/>
            <a:chOff x="4648290" y="2279687"/>
            <a:chExt cx="1453250" cy="1283989"/>
          </a:xfrm>
        </p:grpSpPr>
        <p:sp>
          <p:nvSpPr>
            <p:cNvPr id="27" name="Freeform 23">
              <a:extLst>
                <a:ext uri="{FF2B5EF4-FFF2-40B4-BE49-F238E27FC236}">
                  <a16:creationId xmlns:a16="http://schemas.microsoft.com/office/drawing/2014/main" id="{9F46195E-6652-44ED-B9CB-BD64636C7B78}"/>
                </a:ext>
              </a:extLst>
            </p:cNvPr>
            <p:cNvSpPr>
              <a:spLocks/>
            </p:cNvSpPr>
            <p:nvPr/>
          </p:nvSpPr>
          <p:spPr bwMode="auto">
            <a:xfrm>
              <a:off x="4794469" y="2418174"/>
              <a:ext cx="1160891" cy="1005307"/>
            </a:xfrm>
            <a:custGeom>
              <a:avLst/>
              <a:gdLst>
                <a:gd name="T0" fmla="*/ 170 w 679"/>
                <a:gd name="T1" fmla="*/ 588 h 588"/>
                <a:gd name="T2" fmla="*/ 0 w 679"/>
                <a:gd name="T3" fmla="*/ 294 h 588"/>
                <a:gd name="T4" fmla="*/ 170 w 679"/>
                <a:gd name="T5" fmla="*/ 0 h 588"/>
                <a:gd name="T6" fmla="*/ 509 w 679"/>
                <a:gd name="T7" fmla="*/ 0 h 588"/>
                <a:gd name="T8" fmla="*/ 679 w 679"/>
                <a:gd name="T9" fmla="*/ 294 h 588"/>
                <a:gd name="T10" fmla="*/ 509 w 679"/>
                <a:gd name="T11" fmla="*/ 588 h 588"/>
                <a:gd name="T12" fmla="*/ 170 w 679"/>
                <a:gd name="T13" fmla="*/ 588 h 588"/>
              </a:gdLst>
              <a:ahLst/>
              <a:cxnLst>
                <a:cxn ang="0">
                  <a:pos x="T0" y="T1"/>
                </a:cxn>
                <a:cxn ang="0">
                  <a:pos x="T2" y="T3"/>
                </a:cxn>
                <a:cxn ang="0">
                  <a:pos x="T4" y="T5"/>
                </a:cxn>
                <a:cxn ang="0">
                  <a:pos x="T6" y="T7"/>
                </a:cxn>
                <a:cxn ang="0">
                  <a:pos x="T8" y="T9"/>
                </a:cxn>
                <a:cxn ang="0">
                  <a:pos x="T10" y="T11"/>
                </a:cxn>
                <a:cxn ang="0">
                  <a:pos x="T12" y="T13"/>
                </a:cxn>
              </a:cxnLst>
              <a:rect l="0" t="0" r="r" b="b"/>
              <a:pathLst>
                <a:path w="679" h="588">
                  <a:moveTo>
                    <a:pt x="170" y="588"/>
                  </a:moveTo>
                  <a:lnTo>
                    <a:pt x="0" y="294"/>
                  </a:lnTo>
                  <a:lnTo>
                    <a:pt x="170" y="0"/>
                  </a:lnTo>
                  <a:lnTo>
                    <a:pt x="509" y="0"/>
                  </a:lnTo>
                  <a:lnTo>
                    <a:pt x="679" y="294"/>
                  </a:lnTo>
                  <a:lnTo>
                    <a:pt x="509" y="588"/>
                  </a:lnTo>
                  <a:lnTo>
                    <a:pt x="170" y="588"/>
                  </a:lnTo>
                  <a:close/>
                </a:path>
              </a:pathLst>
            </a:custGeom>
            <a:solidFill>
              <a:srgbClr val="FFFFFF"/>
            </a:solidFill>
            <a:ln w="14288" cap="flat">
              <a:noFill/>
              <a:prstDash val="solid"/>
              <a:miter lim="800000"/>
              <a:headEnd/>
              <a:tailEnd/>
            </a:ln>
          </p:spPr>
          <p:txBody>
            <a:bodyPr vert="horz" wrap="square" lIns="91419" tIns="45709" rIns="91419" bIns="45709"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8" name="Freeform 6">
              <a:extLst>
                <a:ext uri="{FF2B5EF4-FFF2-40B4-BE49-F238E27FC236}">
                  <a16:creationId xmlns:a16="http://schemas.microsoft.com/office/drawing/2014/main" id="{AE9B62A4-F3C6-4D75-A357-B23097E0690C}"/>
                </a:ext>
              </a:extLst>
            </p:cNvPr>
            <p:cNvSpPr>
              <a:spLocks noEditPoints="1"/>
            </p:cNvSpPr>
            <p:nvPr/>
          </p:nvSpPr>
          <p:spPr bwMode="auto">
            <a:xfrm>
              <a:off x="4648290" y="2279687"/>
              <a:ext cx="1453250" cy="1283989"/>
            </a:xfrm>
            <a:custGeom>
              <a:avLst/>
              <a:gdLst>
                <a:gd name="T0" fmla="*/ 353 w 357"/>
                <a:gd name="T1" fmla="*/ 143 h 315"/>
                <a:gd name="T2" fmla="*/ 278 w 357"/>
                <a:gd name="T3" fmla="*/ 14 h 315"/>
                <a:gd name="T4" fmla="*/ 253 w 357"/>
                <a:gd name="T5" fmla="*/ 0 h 315"/>
                <a:gd name="T6" fmla="*/ 104 w 357"/>
                <a:gd name="T7" fmla="*/ 0 h 315"/>
                <a:gd name="T8" fmla="*/ 79 w 357"/>
                <a:gd name="T9" fmla="*/ 14 h 315"/>
                <a:gd name="T10" fmla="*/ 5 w 357"/>
                <a:gd name="T11" fmla="*/ 143 h 315"/>
                <a:gd name="T12" fmla="*/ 5 w 357"/>
                <a:gd name="T13" fmla="*/ 172 h 315"/>
                <a:gd name="T14" fmla="*/ 79 w 357"/>
                <a:gd name="T15" fmla="*/ 301 h 315"/>
                <a:gd name="T16" fmla="*/ 104 w 357"/>
                <a:gd name="T17" fmla="*/ 315 h 315"/>
                <a:gd name="T18" fmla="*/ 253 w 357"/>
                <a:gd name="T19" fmla="*/ 315 h 315"/>
                <a:gd name="T20" fmla="*/ 278 w 357"/>
                <a:gd name="T21" fmla="*/ 301 h 315"/>
                <a:gd name="T22" fmla="*/ 353 w 357"/>
                <a:gd name="T23" fmla="*/ 172 h 315"/>
                <a:gd name="T24" fmla="*/ 353 w 357"/>
                <a:gd name="T25" fmla="*/ 143 h 315"/>
                <a:gd name="T26" fmla="*/ 284 w 357"/>
                <a:gd name="T27" fmla="*/ 172 h 315"/>
                <a:gd name="T28" fmla="*/ 244 w 357"/>
                <a:gd name="T29" fmla="*/ 241 h 315"/>
                <a:gd name="T30" fmla="*/ 218 w 357"/>
                <a:gd name="T31" fmla="*/ 256 h 315"/>
                <a:gd name="T32" fmla="*/ 139 w 357"/>
                <a:gd name="T33" fmla="*/ 256 h 315"/>
                <a:gd name="T34" fmla="*/ 113 w 357"/>
                <a:gd name="T35" fmla="*/ 241 h 315"/>
                <a:gd name="T36" fmla="*/ 74 w 357"/>
                <a:gd name="T37" fmla="*/ 172 h 315"/>
                <a:gd name="T38" fmla="*/ 74 w 357"/>
                <a:gd name="T39" fmla="*/ 143 h 315"/>
                <a:gd name="T40" fmla="*/ 113 w 357"/>
                <a:gd name="T41" fmla="*/ 74 h 315"/>
                <a:gd name="T42" fmla="*/ 139 w 357"/>
                <a:gd name="T43" fmla="*/ 59 h 315"/>
                <a:gd name="T44" fmla="*/ 218 w 357"/>
                <a:gd name="T45" fmla="*/ 59 h 315"/>
                <a:gd name="T46" fmla="*/ 244 w 357"/>
                <a:gd name="T47" fmla="*/ 74 h 315"/>
                <a:gd name="T48" fmla="*/ 284 w 357"/>
                <a:gd name="T49" fmla="*/ 143 h 315"/>
                <a:gd name="T50" fmla="*/ 284 w 357"/>
                <a:gd name="T51" fmla="*/ 172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57" h="315">
                  <a:moveTo>
                    <a:pt x="353" y="143"/>
                  </a:moveTo>
                  <a:cubicBezTo>
                    <a:pt x="278" y="14"/>
                    <a:pt x="278" y="14"/>
                    <a:pt x="278" y="14"/>
                  </a:cubicBezTo>
                  <a:cubicBezTo>
                    <a:pt x="273" y="6"/>
                    <a:pt x="262" y="0"/>
                    <a:pt x="253" y="0"/>
                  </a:cubicBezTo>
                  <a:cubicBezTo>
                    <a:pt x="104" y="0"/>
                    <a:pt x="104" y="0"/>
                    <a:pt x="104" y="0"/>
                  </a:cubicBezTo>
                  <a:cubicBezTo>
                    <a:pt x="95" y="0"/>
                    <a:pt x="84" y="6"/>
                    <a:pt x="79" y="14"/>
                  </a:cubicBezTo>
                  <a:cubicBezTo>
                    <a:pt x="5" y="143"/>
                    <a:pt x="5" y="143"/>
                    <a:pt x="5" y="143"/>
                  </a:cubicBezTo>
                  <a:cubicBezTo>
                    <a:pt x="0" y="151"/>
                    <a:pt x="0" y="164"/>
                    <a:pt x="5" y="172"/>
                  </a:cubicBezTo>
                  <a:cubicBezTo>
                    <a:pt x="79" y="301"/>
                    <a:pt x="79" y="301"/>
                    <a:pt x="79" y="301"/>
                  </a:cubicBezTo>
                  <a:cubicBezTo>
                    <a:pt x="84" y="309"/>
                    <a:pt x="95" y="315"/>
                    <a:pt x="104" y="315"/>
                  </a:cubicBezTo>
                  <a:cubicBezTo>
                    <a:pt x="253" y="315"/>
                    <a:pt x="253" y="315"/>
                    <a:pt x="253" y="315"/>
                  </a:cubicBezTo>
                  <a:cubicBezTo>
                    <a:pt x="262" y="315"/>
                    <a:pt x="273" y="309"/>
                    <a:pt x="278" y="301"/>
                  </a:cubicBezTo>
                  <a:cubicBezTo>
                    <a:pt x="353" y="172"/>
                    <a:pt x="353" y="172"/>
                    <a:pt x="353" y="172"/>
                  </a:cubicBezTo>
                  <a:cubicBezTo>
                    <a:pt x="357" y="164"/>
                    <a:pt x="357" y="151"/>
                    <a:pt x="353" y="143"/>
                  </a:cubicBezTo>
                  <a:moveTo>
                    <a:pt x="284" y="172"/>
                  </a:moveTo>
                  <a:cubicBezTo>
                    <a:pt x="244" y="241"/>
                    <a:pt x="244" y="241"/>
                    <a:pt x="244" y="241"/>
                  </a:cubicBezTo>
                  <a:cubicBezTo>
                    <a:pt x="239" y="249"/>
                    <a:pt x="228" y="256"/>
                    <a:pt x="218" y="256"/>
                  </a:cubicBezTo>
                  <a:cubicBezTo>
                    <a:pt x="139" y="256"/>
                    <a:pt x="139" y="256"/>
                    <a:pt x="139" y="256"/>
                  </a:cubicBezTo>
                  <a:cubicBezTo>
                    <a:pt x="129" y="256"/>
                    <a:pt x="118" y="249"/>
                    <a:pt x="113" y="241"/>
                  </a:cubicBezTo>
                  <a:cubicBezTo>
                    <a:pt x="74" y="172"/>
                    <a:pt x="74" y="172"/>
                    <a:pt x="74" y="172"/>
                  </a:cubicBezTo>
                  <a:cubicBezTo>
                    <a:pt x="69" y="164"/>
                    <a:pt x="69" y="151"/>
                    <a:pt x="74" y="143"/>
                  </a:cubicBezTo>
                  <a:cubicBezTo>
                    <a:pt x="113" y="74"/>
                    <a:pt x="113" y="74"/>
                    <a:pt x="113" y="74"/>
                  </a:cubicBezTo>
                  <a:cubicBezTo>
                    <a:pt x="118" y="66"/>
                    <a:pt x="129" y="59"/>
                    <a:pt x="139" y="59"/>
                  </a:cubicBezTo>
                  <a:cubicBezTo>
                    <a:pt x="218" y="59"/>
                    <a:pt x="218" y="59"/>
                    <a:pt x="218" y="59"/>
                  </a:cubicBezTo>
                  <a:cubicBezTo>
                    <a:pt x="228" y="59"/>
                    <a:pt x="239" y="66"/>
                    <a:pt x="244" y="74"/>
                  </a:cubicBezTo>
                  <a:cubicBezTo>
                    <a:pt x="284" y="143"/>
                    <a:pt x="284" y="143"/>
                    <a:pt x="284" y="143"/>
                  </a:cubicBezTo>
                  <a:cubicBezTo>
                    <a:pt x="288" y="151"/>
                    <a:pt x="288" y="164"/>
                    <a:pt x="284" y="172"/>
                  </a:cubicBezTo>
                </a:path>
              </a:pathLst>
            </a:custGeom>
            <a:gradFill flip="none" rotWithShape="1">
              <a:gsLst>
                <a:gs pos="0">
                  <a:schemeClr val="accent6">
                    <a:lumMod val="5000"/>
                    <a:lumOff val="95000"/>
                  </a:schemeClr>
                </a:gs>
                <a:gs pos="100000">
                  <a:schemeClr val="bg1">
                    <a:lumMod val="75000"/>
                  </a:schemeClr>
                </a:gs>
              </a:gsLst>
              <a:lin ang="13500000" scaled="1"/>
              <a:tileRect/>
            </a:gradFill>
            <a:ln w="34925">
              <a:gradFill flip="none" rotWithShape="1">
                <a:gsLst>
                  <a:gs pos="0">
                    <a:schemeClr val="accent1">
                      <a:lumMod val="5000"/>
                      <a:lumOff val="95000"/>
                    </a:schemeClr>
                  </a:gs>
                  <a:gs pos="100000">
                    <a:schemeClr val="bg1">
                      <a:lumMod val="65000"/>
                    </a:schemeClr>
                  </a:gs>
                </a:gsLst>
                <a:lin ang="2700000" scaled="1"/>
                <a:tileRect/>
              </a:gradFill>
            </a:ln>
            <a:effectLst>
              <a:outerShdw blurRad="177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37" name="文本框 47">
            <a:extLst>
              <a:ext uri="{FF2B5EF4-FFF2-40B4-BE49-F238E27FC236}">
                <a16:creationId xmlns:a16="http://schemas.microsoft.com/office/drawing/2014/main" id="{56E3FB42-42E5-4EB8-BB7A-F5448B8202C7}"/>
              </a:ext>
            </a:extLst>
          </p:cNvPr>
          <p:cNvSpPr txBox="1"/>
          <p:nvPr/>
        </p:nvSpPr>
        <p:spPr>
          <a:xfrm>
            <a:off x="5233111" y="2486462"/>
            <a:ext cx="808235"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3D7370"/>
                </a:solidFill>
                <a:effectLst/>
                <a:uLnTx/>
                <a:uFillTx/>
                <a:latin typeface="Times New Roman" panose="02020603050405020304" pitchFamily="18" charset="0"/>
                <a:ea typeface="Arial Unicode MS" panose="020B0604020202020204" pitchFamily="34" charset="-122"/>
                <a:cs typeface="+mn-cs"/>
              </a:rPr>
              <a:t>Ưu</a:t>
            </a:r>
            <a:endParaRPr kumimoji="0" lang="zh-CN" altLang="en-US" sz="3600" b="1" i="0" u="none" strike="noStrike" kern="1200" cap="none" spc="0" normalizeH="0" baseline="0" noProof="0" dirty="0">
              <a:ln>
                <a:noFill/>
              </a:ln>
              <a:solidFill>
                <a:srgbClr val="3D7370"/>
              </a:solidFill>
              <a:effectLst/>
              <a:uLnTx/>
              <a:uFillTx/>
              <a:latin typeface="Calibri Light"/>
              <a:ea typeface="Arial Unicode MS" panose="020B0604020202020204" pitchFamily="34" charset="-122"/>
              <a:cs typeface="+mn-cs"/>
            </a:endParaRPr>
          </a:p>
        </p:txBody>
      </p:sp>
      <p:sp>
        <p:nvSpPr>
          <p:cNvPr id="38" name="文本框 48">
            <a:extLst>
              <a:ext uri="{FF2B5EF4-FFF2-40B4-BE49-F238E27FC236}">
                <a16:creationId xmlns:a16="http://schemas.microsoft.com/office/drawing/2014/main" id="{B82C1FE5-9BC2-4226-98AE-943B074E8CF4}"/>
              </a:ext>
            </a:extLst>
          </p:cNvPr>
          <p:cNvSpPr txBox="1"/>
          <p:nvPr/>
        </p:nvSpPr>
        <p:spPr>
          <a:xfrm>
            <a:off x="5068094" y="3799997"/>
            <a:ext cx="1261884"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3D7370"/>
                </a:solidFill>
                <a:effectLst/>
                <a:uLnTx/>
                <a:uFillTx/>
                <a:latin typeface="Times New Roman" panose="02020603050405020304" pitchFamily="18" charset="0"/>
                <a:ea typeface="Arial Unicode MS" panose="020B0604020202020204" pitchFamily="34" charset="-122"/>
                <a:cs typeface="+mn-cs"/>
              </a:rPr>
              <a:t>Điểm</a:t>
            </a:r>
            <a:endParaRPr kumimoji="0" lang="zh-CN" altLang="en-US" sz="3600" b="1" i="0" u="none" strike="noStrike" kern="1200" cap="none" spc="0" normalizeH="0" baseline="0" noProof="0" dirty="0">
              <a:ln>
                <a:noFill/>
              </a:ln>
              <a:solidFill>
                <a:srgbClr val="3D7370"/>
              </a:solidFill>
              <a:effectLst/>
              <a:uLnTx/>
              <a:uFillTx/>
              <a:latin typeface="Calibri Light"/>
              <a:ea typeface="Arial Unicode MS" panose="020B0604020202020204" pitchFamily="34" charset="-122"/>
              <a:cs typeface="+mn-cs"/>
            </a:endParaRPr>
          </a:p>
        </p:txBody>
      </p:sp>
      <p:sp>
        <p:nvSpPr>
          <p:cNvPr id="2" name="Rectangle 1"/>
          <p:cNvSpPr/>
          <p:nvPr/>
        </p:nvSpPr>
        <p:spPr>
          <a:xfrm>
            <a:off x="850006" y="2465048"/>
            <a:ext cx="3985964" cy="707886"/>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white"/>
                </a:solidFill>
                <a:effectLst/>
                <a:uLnTx/>
                <a:uFillTx/>
                <a:latin typeface="Times New Roman" panose="02020603050405020304" pitchFamily="18" charset="0"/>
                <a:ea typeface="SimSun" panose="02010600030101010101" pitchFamily="2" charset="-122"/>
                <a:cs typeface="+mn-cs"/>
              </a:rPr>
              <a:t>Phát huy lòng yêu nước, huy động sự ủng hộ của đông đảo nhân dân.</a:t>
            </a: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p:cNvSpPr/>
          <p:nvPr/>
        </p:nvSpPr>
        <p:spPr>
          <a:xfrm>
            <a:off x="850006" y="3540485"/>
            <a:ext cx="4023192" cy="1080296"/>
          </a:xfrm>
          <a:prstGeom prst="rect">
            <a:avLst/>
          </a:prstGeom>
        </p:spPr>
        <p:txBody>
          <a:bodyPr wrap="square">
            <a:spAutoFit/>
          </a:bodyPr>
          <a:lstStyle/>
          <a:p>
            <a:pPr marL="0" marR="0" lvl="0" indent="0" algn="just" defTabSz="4572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rPr>
              <a:t>Biết sử dụng các phương pháp tác chiến linh hoạt, phát huy tính chủ động sáng tạo trong cách đánh.</a:t>
            </a:r>
            <a:endPar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SimSun" panose="02010600030101010101" pitchFamily="2" charset="-122"/>
              <a:cs typeface="Times New Roman" panose="02020603050405020304" pitchFamily="18" charset="0"/>
            </a:endParaRPr>
          </a:p>
        </p:txBody>
      </p:sp>
      <p:sp>
        <p:nvSpPr>
          <p:cNvPr id="4" name="Rectangle 3"/>
          <p:cNvSpPr/>
          <p:nvPr/>
        </p:nvSpPr>
        <p:spPr>
          <a:xfrm>
            <a:off x="7563611" y="2990432"/>
            <a:ext cx="3721518" cy="1015663"/>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white"/>
                </a:solidFill>
                <a:effectLst/>
                <a:uLnTx/>
                <a:uFillTx/>
                <a:latin typeface="Times New Roman" panose="02020603050405020304" pitchFamily="18" charset="0"/>
                <a:ea typeface="SimSun" panose="02010600030101010101" pitchFamily="2" charset="-122"/>
                <a:cs typeface="+mn-cs"/>
              </a:rPr>
              <a:t>Chưa liên kết, tập hợp được lực lượng trên quy mô rộng, tạo thành phong trào cả nước.</a:t>
            </a: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p:nvSpPr>
        <p:spPr>
          <a:xfrm>
            <a:off x="7563610" y="4229031"/>
            <a:ext cx="3849175" cy="1015663"/>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white"/>
                </a:solidFill>
                <a:effectLst/>
                <a:uLnTx/>
                <a:uFillTx/>
                <a:latin typeface="Times New Roman" panose="02020603050405020304" pitchFamily="18" charset="0"/>
                <a:ea typeface="SimSun" panose="02010600030101010101" pitchFamily="2" charset="-122"/>
                <a:cs typeface="+mn-cs"/>
              </a:rPr>
              <a:t>Phong trào diễn ra lẻ tẻ, rời rạc; chưa có sự liên kết giữa các cuộc khởi nghĩa.</a:t>
            </a: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47" name="直接连接符 3">
            <a:extLst>
              <a:ext uri="{FF2B5EF4-FFF2-40B4-BE49-F238E27FC236}">
                <a16:creationId xmlns:a16="http://schemas.microsoft.com/office/drawing/2014/main" id="{A2417C54-0E0B-4E31-A764-D460CB2E9201}"/>
              </a:ext>
            </a:extLst>
          </p:cNvPr>
          <p:cNvCxnSpPr>
            <a:cxnSpLocks/>
          </p:cNvCxnSpPr>
          <p:nvPr/>
        </p:nvCxnSpPr>
        <p:spPr>
          <a:xfrm flipV="1">
            <a:off x="1573590" y="537882"/>
            <a:ext cx="1429871" cy="1344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8" name="直接连接符 4">
            <a:extLst>
              <a:ext uri="{FF2B5EF4-FFF2-40B4-BE49-F238E27FC236}">
                <a16:creationId xmlns:a16="http://schemas.microsoft.com/office/drawing/2014/main" id="{3F7F4179-5932-4AA4-8582-CA4D5A142A90}"/>
              </a:ext>
            </a:extLst>
          </p:cNvPr>
          <p:cNvCxnSpPr/>
          <p:nvPr/>
        </p:nvCxnSpPr>
        <p:spPr>
          <a:xfrm flipV="1">
            <a:off x="9403218" y="524436"/>
            <a:ext cx="1429871" cy="1344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9" name="矩形: 圆角 1">
            <a:extLst>
              <a:ext uri="{FF2B5EF4-FFF2-40B4-BE49-F238E27FC236}">
                <a16:creationId xmlns:a16="http://schemas.microsoft.com/office/drawing/2014/main" id="{BDB3911E-24EF-4EC8-9D72-75D6A057DBCA}"/>
              </a:ext>
            </a:extLst>
          </p:cNvPr>
          <p:cNvSpPr/>
          <p:nvPr/>
        </p:nvSpPr>
        <p:spPr>
          <a:xfrm>
            <a:off x="2687456" y="282388"/>
            <a:ext cx="6997457" cy="51098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0" name="文本框 5">
            <a:extLst>
              <a:ext uri="{FF2B5EF4-FFF2-40B4-BE49-F238E27FC236}">
                <a16:creationId xmlns:a16="http://schemas.microsoft.com/office/drawing/2014/main" id="{B50A3EBC-ABD8-4486-ACBE-D51F0A48349C}"/>
              </a:ext>
            </a:extLst>
          </p:cNvPr>
          <p:cNvSpPr txBox="1"/>
          <p:nvPr/>
        </p:nvSpPr>
        <p:spPr>
          <a:xfrm>
            <a:off x="2687457" y="325475"/>
            <a:ext cx="6997456"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华文隶书" panose="02010800040101010101" pitchFamily="2" charset="-122"/>
                <a:cs typeface="+mn-cs"/>
              </a:rPr>
              <a:t>Các giai đoạn phát triển của phong trào Cần Vương</a:t>
            </a:r>
            <a:endParaRPr kumimoji="0" lang="en-US" altLang="zh-CN" sz="2400" b="0" i="0" u="none" strike="noStrike" kern="1200" cap="none" spc="0" normalizeH="0" baseline="0" noProof="0" dirty="0">
              <a:ln>
                <a:noFill/>
              </a:ln>
              <a:solidFill>
                <a:prstClr val="black"/>
              </a:solidFill>
              <a:effectLst/>
              <a:uLnTx/>
              <a:uFillTx/>
              <a:latin typeface="Calibri Light"/>
              <a:ea typeface="华文隶书" panose="02010800040101010101" pitchFamily="2" charset="-122"/>
              <a:cs typeface="+mn-cs"/>
            </a:endParaRPr>
          </a:p>
        </p:txBody>
      </p:sp>
      <p:sp>
        <p:nvSpPr>
          <p:cNvPr id="51" name="Rectangle 50"/>
          <p:cNvSpPr/>
          <p:nvPr/>
        </p:nvSpPr>
        <p:spPr>
          <a:xfrm>
            <a:off x="917494" y="1306798"/>
            <a:ext cx="1678546" cy="4001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000" b="1" i="1" u="none" strike="noStrike" kern="1200" cap="none" spc="0" normalizeH="0" baseline="0" noProof="0" dirty="0">
                <a:ln>
                  <a:noFill/>
                </a:ln>
                <a:solidFill>
                  <a:prstClr val="white"/>
                </a:solidFill>
                <a:effectLst/>
                <a:uLnTx/>
                <a:uFillTx/>
                <a:latin typeface="Times New Roman" panose="02020603050405020304" pitchFamily="18" charset="0"/>
                <a:ea typeface="SimSun" panose="02010600030101010101" pitchFamily="2" charset="-122"/>
                <a:cs typeface="+mn-cs"/>
              </a:rPr>
              <a:t>NHẬN XÉT:</a:t>
            </a:r>
            <a:endParaRPr kumimoji="0" lang="en-US" sz="2000" b="1" i="1"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58752191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left)">
                                      <p:cBhvr>
                                        <p:cTn id="11" dur="500"/>
                                        <p:tgtEl>
                                          <p:spTgt spid="26"/>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p:cTn id="15" dur="250" fill="hold"/>
                                        <p:tgtEl>
                                          <p:spTgt spid="37"/>
                                        </p:tgtEl>
                                        <p:attrNameLst>
                                          <p:attrName>ppt_w</p:attrName>
                                        </p:attrNameLst>
                                      </p:cBhvr>
                                      <p:tavLst>
                                        <p:tav tm="0">
                                          <p:val>
                                            <p:fltVal val="0"/>
                                          </p:val>
                                        </p:tav>
                                        <p:tav tm="100000">
                                          <p:val>
                                            <p:strVal val="#ppt_w"/>
                                          </p:val>
                                        </p:tav>
                                      </p:tavLst>
                                    </p:anim>
                                    <p:anim calcmode="lin" valueType="num">
                                      <p:cBhvr>
                                        <p:cTn id="16" dur="250" fill="hold"/>
                                        <p:tgtEl>
                                          <p:spTgt spid="37"/>
                                        </p:tgtEl>
                                        <p:attrNameLst>
                                          <p:attrName>ppt_h</p:attrName>
                                        </p:attrNameLst>
                                      </p:cBhvr>
                                      <p:tavLst>
                                        <p:tav tm="0">
                                          <p:val>
                                            <p:fltVal val="0"/>
                                          </p:val>
                                        </p:tav>
                                        <p:tav tm="100000">
                                          <p:val>
                                            <p:strVal val="#ppt_h"/>
                                          </p:val>
                                        </p:tav>
                                      </p:tavLst>
                                    </p:anim>
                                    <p:animEffect transition="in" filter="fade">
                                      <p:cBhvr>
                                        <p:cTn id="17" dur="250"/>
                                        <p:tgtEl>
                                          <p:spTgt spid="37"/>
                                        </p:tgtEl>
                                      </p:cBhvr>
                                    </p:animEffect>
                                  </p:childTnLst>
                                </p:cTn>
                              </p:par>
                            </p:childTnLst>
                          </p:cTn>
                        </p:par>
                        <p:par>
                          <p:cTn id="18" fill="hold">
                            <p:stCondLst>
                              <p:cond delay="1250"/>
                            </p:stCondLst>
                            <p:childTnLst>
                              <p:par>
                                <p:cTn id="19" presetID="22" presetClass="entr" presetSubtype="2"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right)">
                                      <p:cBhvr>
                                        <p:cTn id="21" dur="500"/>
                                        <p:tgtEl>
                                          <p:spTgt spid="16"/>
                                        </p:tgtEl>
                                      </p:cBhvr>
                                    </p:animEffect>
                                  </p:childTnLst>
                                </p:cTn>
                              </p:par>
                            </p:childTnLst>
                          </p:cTn>
                        </p:par>
                        <p:par>
                          <p:cTn id="22" fill="hold">
                            <p:stCondLst>
                              <p:cond delay="1750"/>
                            </p:stCondLst>
                            <p:childTnLst>
                              <p:par>
                                <p:cTn id="23" presetID="53" presetClass="entr" presetSubtype="16" fill="hold" grpId="0" nodeType="afterEffect">
                                  <p:stCondLst>
                                    <p:cond delay="0"/>
                                  </p:stCondLst>
                                  <p:childTnLst>
                                    <p:set>
                                      <p:cBhvr>
                                        <p:cTn id="24" dur="1" fill="hold">
                                          <p:stCondLst>
                                            <p:cond delay="0"/>
                                          </p:stCondLst>
                                        </p:cTn>
                                        <p:tgtEl>
                                          <p:spTgt spid="38"/>
                                        </p:tgtEl>
                                        <p:attrNameLst>
                                          <p:attrName>style.visibility</p:attrName>
                                        </p:attrNameLst>
                                      </p:cBhvr>
                                      <p:to>
                                        <p:strVal val="visible"/>
                                      </p:to>
                                    </p:set>
                                    <p:anim calcmode="lin" valueType="num">
                                      <p:cBhvr>
                                        <p:cTn id="25" dur="250" fill="hold"/>
                                        <p:tgtEl>
                                          <p:spTgt spid="38"/>
                                        </p:tgtEl>
                                        <p:attrNameLst>
                                          <p:attrName>ppt_w</p:attrName>
                                        </p:attrNameLst>
                                      </p:cBhvr>
                                      <p:tavLst>
                                        <p:tav tm="0">
                                          <p:val>
                                            <p:fltVal val="0"/>
                                          </p:val>
                                        </p:tav>
                                        <p:tav tm="100000">
                                          <p:val>
                                            <p:strVal val="#ppt_w"/>
                                          </p:val>
                                        </p:tav>
                                      </p:tavLst>
                                    </p:anim>
                                    <p:anim calcmode="lin" valueType="num">
                                      <p:cBhvr>
                                        <p:cTn id="26" dur="250" fill="hold"/>
                                        <p:tgtEl>
                                          <p:spTgt spid="38"/>
                                        </p:tgtEl>
                                        <p:attrNameLst>
                                          <p:attrName>ppt_h</p:attrName>
                                        </p:attrNameLst>
                                      </p:cBhvr>
                                      <p:tavLst>
                                        <p:tav tm="0">
                                          <p:val>
                                            <p:fltVal val="0"/>
                                          </p:val>
                                        </p:tav>
                                        <p:tav tm="100000">
                                          <p:val>
                                            <p:strVal val="#ppt_h"/>
                                          </p:val>
                                        </p:tav>
                                      </p:tavLst>
                                    </p:anim>
                                    <p:animEffect transition="in" filter="fade">
                                      <p:cBhvr>
                                        <p:cTn id="27" dur="250"/>
                                        <p:tgtEl>
                                          <p:spTgt spid="38"/>
                                        </p:tgtEl>
                                      </p:cBhvr>
                                    </p:animEffect>
                                  </p:childTnLst>
                                </p:cTn>
                              </p:par>
                            </p:childTnLst>
                          </p:cTn>
                        </p:par>
                        <p:par>
                          <p:cTn id="28" fill="hold">
                            <p:stCondLst>
                              <p:cond delay="2000"/>
                            </p:stCondLst>
                            <p:childTnLst>
                              <p:par>
                                <p:cTn id="29" presetID="22" presetClass="entr" presetSubtype="2"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right)">
                                      <p:cBhvr>
                                        <p:cTn id="31" dur="500"/>
                                        <p:tgtEl>
                                          <p:spTgt spid="15"/>
                                        </p:tgtEl>
                                      </p:cBhvr>
                                    </p:animEffect>
                                  </p:childTnLst>
                                </p:cTn>
                              </p:par>
                            </p:childTnLst>
                          </p:cTn>
                        </p:par>
                        <p:par>
                          <p:cTn id="32" fill="hold">
                            <p:stCondLst>
                              <p:cond delay="2500"/>
                            </p:stCondLst>
                            <p:childTnLst>
                              <p:par>
                                <p:cTn id="33" presetID="22" presetClass="entr" presetSubtype="8" fill="hold"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500"/>
                                        <p:tgtEl>
                                          <p:spTgt spid="19"/>
                                        </p:tgtEl>
                                      </p:cBhvr>
                                    </p:animEffect>
                                  </p:childTnLst>
                                </p:cTn>
                              </p:par>
                            </p:childTnLst>
                          </p:cTn>
                        </p:par>
                        <p:par>
                          <p:cTn id="36" fill="hold">
                            <p:stCondLst>
                              <p:cond delay="3000"/>
                            </p:stCondLst>
                            <p:childTnLst>
                              <p:par>
                                <p:cTn id="37" presetID="53" presetClass="entr" presetSubtype="16" fill="hold" grpId="0" nodeType="after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p:cTn id="39" dur="250" fill="hold"/>
                                        <p:tgtEl>
                                          <p:spTgt spid="25"/>
                                        </p:tgtEl>
                                        <p:attrNameLst>
                                          <p:attrName>ppt_w</p:attrName>
                                        </p:attrNameLst>
                                      </p:cBhvr>
                                      <p:tavLst>
                                        <p:tav tm="0">
                                          <p:val>
                                            <p:fltVal val="0"/>
                                          </p:val>
                                        </p:tav>
                                        <p:tav tm="100000">
                                          <p:val>
                                            <p:strVal val="#ppt_w"/>
                                          </p:val>
                                        </p:tav>
                                      </p:tavLst>
                                    </p:anim>
                                    <p:anim calcmode="lin" valueType="num">
                                      <p:cBhvr>
                                        <p:cTn id="40" dur="250" fill="hold"/>
                                        <p:tgtEl>
                                          <p:spTgt spid="25"/>
                                        </p:tgtEl>
                                        <p:attrNameLst>
                                          <p:attrName>ppt_h</p:attrName>
                                        </p:attrNameLst>
                                      </p:cBhvr>
                                      <p:tavLst>
                                        <p:tav tm="0">
                                          <p:val>
                                            <p:fltVal val="0"/>
                                          </p:val>
                                        </p:tav>
                                        <p:tav tm="100000">
                                          <p:val>
                                            <p:strVal val="#ppt_h"/>
                                          </p:val>
                                        </p:tav>
                                      </p:tavLst>
                                    </p:anim>
                                    <p:animEffect transition="in" filter="fade">
                                      <p:cBhvr>
                                        <p:cTn id="41" dur="250"/>
                                        <p:tgtEl>
                                          <p:spTgt spid="25"/>
                                        </p:tgtEl>
                                      </p:cBhvr>
                                    </p:animEffect>
                                  </p:childTnLst>
                                </p:cTn>
                              </p:par>
                            </p:childTnLst>
                          </p:cTn>
                        </p:par>
                        <p:par>
                          <p:cTn id="42" fill="hold">
                            <p:stCondLst>
                              <p:cond delay="3250"/>
                            </p:stCondLst>
                            <p:childTnLst>
                              <p:par>
                                <p:cTn id="43" presetID="22" presetClass="entr" presetSubtype="8" fill="hold"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left)">
                                      <p:cBhvr>
                                        <p:cTn id="45" dur="500"/>
                                        <p:tgtEl>
                                          <p:spTgt spid="7"/>
                                        </p:tgtEl>
                                      </p:cBhvr>
                                    </p:animEffect>
                                  </p:childTnLst>
                                </p:cTn>
                              </p:par>
                            </p:childTnLst>
                          </p:cTn>
                        </p:par>
                        <p:par>
                          <p:cTn id="46" fill="hold">
                            <p:stCondLst>
                              <p:cond delay="3750"/>
                            </p:stCondLst>
                            <p:childTnLst>
                              <p:par>
                                <p:cTn id="47" presetID="22" presetClass="entr" presetSubtype="8" fill="hold" nodeType="after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left)">
                                      <p:cBhvr>
                                        <p:cTn id="49" dur="500"/>
                                        <p:tgtEl>
                                          <p:spTgt spid="11"/>
                                        </p:tgtEl>
                                      </p:cBhvr>
                                    </p:animEffect>
                                  </p:childTnLst>
                                </p:cTn>
                              </p:par>
                            </p:childTnLst>
                          </p:cTn>
                        </p:par>
                        <p:par>
                          <p:cTn id="50" fill="hold">
                            <p:stCondLst>
                              <p:cond delay="4250"/>
                            </p:stCondLst>
                            <p:childTnLst>
                              <p:par>
                                <p:cTn id="51" presetID="53" presetClass="entr" presetSubtype="16" fill="hold" grpId="0" nodeType="after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p:cTn id="53" dur="250" fill="hold"/>
                                        <p:tgtEl>
                                          <p:spTgt spid="14"/>
                                        </p:tgtEl>
                                        <p:attrNameLst>
                                          <p:attrName>ppt_w</p:attrName>
                                        </p:attrNameLst>
                                      </p:cBhvr>
                                      <p:tavLst>
                                        <p:tav tm="0">
                                          <p:val>
                                            <p:fltVal val="0"/>
                                          </p:val>
                                        </p:tav>
                                        <p:tav tm="100000">
                                          <p:val>
                                            <p:strVal val="#ppt_w"/>
                                          </p:val>
                                        </p:tav>
                                      </p:tavLst>
                                    </p:anim>
                                    <p:anim calcmode="lin" valueType="num">
                                      <p:cBhvr>
                                        <p:cTn id="54" dur="250" fill="hold"/>
                                        <p:tgtEl>
                                          <p:spTgt spid="14"/>
                                        </p:tgtEl>
                                        <p:attrNameLst>
                                          <p:attrName>ppt_h</p:attrName>
                                        </p:attrNameLst>
                                      </p:cBhvr>
                                      <p:tavLst>
                                        <p:tav tm="0">
                                          <p:val>
                                            <p:fltVal val="0"/>
                                          </p:val>
                                        </p:tav>
                                        <p:tav tm="100000">
                                          <p:val>
                                            <p:strVal val="#ppt_h"/>
                                          </p:val>
                                        </p:tav>
                                      </p:tavLst>
                                    </p:anim>
                                    <p:animEffect transition="in" filter="fade">
                                      <p:cBhvr>
                                        <p:cTn id="55" dur="250"/>
                                        <p:tgtEl>
                                          <p:spTgt spid="14"/>
                                        </p:tgtEl>
                                      </p:cBhvr>
                                    </p:animEffect>
                                  </p:childTnLst>
                                </p:cTn>
                              </p:par>
                            </p:childTnLst>
                          </p:cTn>
                        </p:par>
                        <p:par>
                          <p:cTn id="56" fill="hold">
                            <p:stCondLst>
                              <p:cond delay="4500"/>
                            </p:stCondLst>
                            <p:childTnLst>
                              <p:par>
                                <p:cTn id="57" presetID="22" presetClass="entr" presetSubtype="8" fill="hold" grpId="0" nodeType="after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wipe(left)">
                                      <p:cBhvr>
                                        <p:cTn id="59" dur="500"/>
                                        <p:tgtEl>
                                          <p:spTgt spid="10"/>
                                        </p:tgtEl>
                                      </p:cBhvr>
                                    </p:animEffect>
                                  </p:childTnLst>
                                </p:cTn>
                              </p:par>
                            </p:childTnLst>
                          </p:cTn>
                        </p:par>
                      </p:childTnLst>
                    </p:cTn>
                  </p:par>
                  <p:par>
                    <p:cTn id="60" fill="hold">
                      <p:stCondLst>
                        <p:cond delay="indefinite"/>
                      </p:stCondLst>
                      <p:childTnLst>
                        <p:par>
                          <p:cTn id="61" fill="hold">
                            <p:stCondLst>
                              <p:cond delay="0"/>
                            </p:stCondLst>
                            <p:childTnLst>
                              <p:par>
                                <p:cTn id="62" presetID="6" presetClass="entr" presetSubtype="16" fill="hold" grpId="0" nodeType="clickEffect">
                                  <p:stCondLst>
                                    <p:cond delay="0"/>
                                  </p:stCondLst>
                                  <p:childTnLst>
                                    <p:set>
                                      <p:cBhvr>
                                        <p:cTn id="63" dur="1" fill="hold">
                                          <p:stCondLst>
                                            <p:cond delay="0"/>
                                          </p:stCondLst>
                                        </p:cTn>
                                        <p:tgtEl>
                                          <p:spTgt spid="2"/>
                                        </p:tgtEl>
                                        <p:attrNameLst>
                                          <p:attrName>style.visibility</p:attrName>
                                        </p:attrNameLst>
                                      </p:cBhvr>
                                      <p:to>
                                        <p:strVal val="visible"/>
                                      </p:to>
                                    </p:set>
                                    <p:animEffect transition="in" filter="circle(in)">
                                      <p:cBhvr>
                                        <p:cTn id="64" dur="2000"/>
                                        <p:tgtEl>
                                          <p:spTgt spid="2"/>
                                        </p:tgtEl>
                                      </p:cBhvr>
                                    </p:animEffect>
                                  </p:childTnLst>
                                </p:cTn>
                              </p:par>
                            </p:childTnLst>
                          </p:cTn>
                        </p:par>
                      </p:childTnLst>
                    </p:cTn>
                  </p:par>
                  <p:par>
                    <p:cTn id="65" fill="hold">
                      <p:stCondLst>
                        <p:cond delay="indefinite"/>
                      </p:stCondLst>
                      <p:childTnLst>
                        <p:par>
                          <p:cTn id="66" fill="hold">
                            <p:stCondLst>
                              <p:cond delay="0"/>
                            </p:stCondLst>
                            <p:childTnLst>
                              <p:par>
                                <p:cTn id="67" presetID="6" presetClass="entr" presetSubtype="16" fill="hold" nodeType="clickEffect">
                                  <p:stCondLst>
                                    <p:cond delay="0"/>
                                  </p:stCondLst>
                                  <p:childTnLst>
                                    <p:set>
                                      <p:cBhvr>
                                        <p:cTn id="68" dur="1" fill="hold">
                                          <p:stCondLst>
                                            <p:cond delay="0"/>
                                          </p:stCondLst>
                                        </p:cTn>
                                        <p:tgtEl>
                                          <p:spTgt spid="3">
                                            <p:txEl>
                                              <p:pRg st="0" end="0"/>
                                            </p:txEl>
                                          </p:spTgt>
                                        </p:tgtEl>
                                        <p:attrNameLst>
                                          <p:attrName>style.visibility</p:attrName>
                                        </p:attrNameLst>
                                      </p:cBhvr>
                                      <p:to>
                                        <p:strVal val="visible"/>
                                      </p:to>
                                    </p:set>
                                    <p:animEffect transition="in" filter="circle(in)">
                                      <p:cBhvr>
                                        <p:cTn id="69" dur="2000"/>
                                        <p:tgtEl>
                                          <p:spTgt spid="3">
                                            <p:txEl>
                                              <p:pRg st="0" end="0"/>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6" presetClass="entr" presetSubtype="16" fill="hold" nodeType="clickEffect">
                                  <p:stCondLst>
                                    <p:cond delay="0"/>
                                  </p:stCondLst>
                                  <p:childTnLst>
                                    <p:set>
                                      <p:cBhvr>
                                        <p:cTn id="73" dur="1" fill="hold">
                                          <p:stCondLst>
                                            <p:cond delay="0"/>
                                          </p:stCondLst>
                                        </p:cTn>
                                        <p:tgtEl>
                                          <p:spTgt spid="4">
                                            <p:txEl>
                                              <p:pRg st="0" end="0"/>
                                            </p:txEl>
                                          </p:spTgt>
                                        </p:tgtEl>
                                        <p:attrNameLst>
                                          <p:attrName>style.visibility</p:attrName>
                                        </p:attrNameLst>
                                      </p:cBhvr>
                                      <p:to>
                                        <p:strVal val="visible"/>
                                      </p:to>
                                    </p:set>
                                    <p:animEffect transition="in" filter="circle(in)">
                                      <p:cBhvr>
                                        <p:cTn id="74" dur="2000"/>
                                        <p:tgtEl>
                                          <p:spTgt spid="4">
                                            <p:txEl>
                                              <p:pRg st="0" end="0"/>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6" presetClass="entr" presetSubtype="16" fill="hold" grpId="0" nodeType="clickEffect">
                                  <p:stCondLst>
                                    <p:cond delay="0"/>
                                  </p:stCondLst>
                                  <p:childTnLst>
                                    <p:set>
                                      <p:cBhvr>
                                        <p:cTn id="78" dur="1" fill="hold">
                                          <p:stCondLst>
                                            <p:cond delay="0"/>
                                          </p:stCondLst>
                                        </p:cTn>
                                        <p:tgtEl>
                                          <p:spTgt spid="5"/>
                                        </p:tgtEl>
                                        <p:attrNameLst>
                                          <p:attrName>style.visibility</p:attrName>
                                        </p:attrNameLst>
                                      </p:cBhvr>
                                      <p:to>
                                        <p:strVal val="visible"/>
                                      </p:to>
                                    </p:set>
                                    <p:animEffect transition="in" filter="circle(in)">
                                      <p:cBhvr>
                                        <p:cTn id="7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p:bldP spid="15" grpId="0" animBg="1"/>
      <p:bldP spid="25" grpId="0"/>
      <p:bldP spid="37" grpId="0"/>
      <p:bldP spid="38" grpId="0"/>
      <p:bldP spid="2"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sp>
        <p:nvSpPr>
          <p:cNvPr id="897" name="Google Shape;897;p31"/>
          <p:cNvSpPr txBox="1">
            <a:spLocks noGrp="1"/>
          </p:cNvSpPr>
          <p:nvPr>
            <p:ph type="title"/>
          </p:nvPr>
        </p:nvSpPr>
        <p:spPr>
          <a:xfrm>
            <a:off x="1850800" y="762000"/>
            <a:ext cx="8490400" cy="5118000"/>
          </a:xfrm>
          <a:prstGeom prst="rect">
            <a:avLst/>
          </a:prstGeom>
        </p:spPr>
        <p:txBody>
          <a:bodyPr spcFirstLastPara="1" wrap="square" lIns="121900" tIns="121900" rIns="121900" bIns="121900" anchor="ctr" anchorCtr="0">
            <a:noAutofit/>
          </a:bodyPr>
          <a:lstStyle/>
          <a:p>
            <a:r>
              <a:rPr lang="en-US" dirty="0" err="1">
                <a:solidFill>
                  <a:schemeClr val="accent1">
                    <a:lumMod val="60000"/>
                    <a:lumOff val="40000"/>
                  </a:schemeClr>
                </a:solidFill>
                <a:latin typeface="Times New Roman" panose="02020603050405020304" pitchFamily="18" charset="0"/>
                <a:cs typeface="Times New Roman" panose="02020603050405020304" pitchFamily="18" charset="0"/>
              </a:rPr>
              <a:t>Củng</a:t>
            </a:r>
            <a:r>
              <a:rPr lang="en-US" dirty="0">
                <a:solidFill>
                  <a:schemeClr val="accent1">
                    <a:lumMod val="60000"/>
                    <a:lumOff val="40000"/>
                  </a:schemeClr>
                </a:solidFill>
                <a:latin typeface="Times New Roman" panose="02020603050405020304" pitchFamily="18" charset="0"/>
                <a:cs typeface="Times New Roman" panose="02020603050405020304" pitchFamily="18" charset="0"/>
              </a:rPr>
              <a:t> </a:t>
            </a:r>
            <a:r>
              <a:rPr lang="en-US" dirty="0" err="1">
                <a:solidFill>
                  <a:schemeClr val="accent1">
                    <a:lumMod val="60000"/>
                    <a:lumOff val="40000"/>
                  </a:schemeClr>
                </a:solidFill>
                <a:latin typeface="Times New Roman" panose="02020603050405020304" pitchFamily="18" charset="0"/>
                <a:cs typeface="Times New Roman" panose="02020603050405020304" pitchFamily="18" charset="0"/>
              </a:rPr>
              <a:t>cố</a:t>
            </a:r>
            <a:endParaRPr lang="en-US" dirty="0">
              <a:solidFill>
                <a:schemeClr val="accent1">
                  <a:lumMod val="60000"/>
                  <a:lumOff val="40000"/>
                </a:schemeClr>
              </a:solidFill>
              <a:latin typeface="Times New Roman" panose="02020603050405020304" pitchFamily="18" charset="0"/>
              <a:cs typeface="Times New Roman" panose="02020603050405020304" pitchFamily="18" charset="0"/>
            </a:endParaRPr>
          </a:p>
        </p:txBody>
      </p:sp>
      <p:grpSp>
        <p:nvGrpSpPr>
          <p:cNvPr id="898" name="Google Shape;898;p31"/>
          <p:cNvGrpSpPr/>
          <p:nvPr/>
        </p:nvGrpSpPr>
        <p:grpSpPr>
          <a:xfrm>
            <a:off x="989370" y="441180"/>
            <a:ext cx="1083665" cy="1093011"/>
            <a:chOff x="742027" y="330885"/>
            <a:chExt cx="812749" cy="819758"/>
          </a:xfrm>
        </p:grpSpPr>
        <p:sp>
          <p:nvSpPr>
            <p:cNvPr id="899" name="Google Shape;899;p31"/>
            <p:cNvSpPr/>
            <p:nvPr/>
          </p:nvSpPr>
          <p:spPr>
            <a:xfrm rot="-1055905" flipH="1">
              <a:off x="826182" y="412926"/>
              <a:ext cx="644439" cy="655676"/>
            </a:xfrm>
            <a:prstGeom prst="ellipse">
              <a:avLst/>
            </a:pr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0" name="Google Shape;900;p31"/>
            <p:cNvSpPr/>
            <p:nvPr/>
          </p:nvSpPr>
          <p:spPr>
            <a:xfrm rot="-889897">
              <a:off x="971002" y="560248"/>
              <a:ext cx="336328" cy="322293"/>
            </a:xfrm>
            <a:custGeom>
              <a:avLst/>
              <a:gdLst/>
              <a:ahLst/>
              <a:cxnLst/>
              <a:rect l="l" t="t" r="r" b="b"/>
              <a:pathLst>
                <a:path w="4002" h="3835" extrusionOk="0">
                  <a:moveTo>
                    <a:pt x="1989" y="0"/>
                  </a:moveTo>
                  <a:lnTo>
                    <a:pt x="1382" y="1274"/>
                  </a:lnTo>
                  <a:lnTo>
                    <a:pt x="1" y="1465"/>
                  </a:lnTo>
                  <a:lnTo>
                    <a:pt x="989" y="2441"/>
                  </a:lnTo>
                  <a:lnTo>
                    <a:pt x="751" y="3834"/>
                  </a:lnTo>
                  <a:lnTo>
                    <a:pt x="751" y="3834"/>
                  </a:lnTo>
                  <a:lnTo>
                    <a:pt x="1989" y="3179"/>
                  </a:lnTo>
                  <a:lnTo>
                    <a:pt x="3239" y="3834"/>
                  </a:lnTo>
                  <a:lnTo>
                    <a:pt x="3001" y="2441"/>
                  </a:lnTo>
                  <a:lnTo>
                    <a:pt x="4001" y="1465"/>
                  </a:lnTo>
                  <a:lnTo>
                    <a:pt x="2620" y="1274"/>
                  </a:lnTo>
                  <a:lnTo>
                    <a:pt x="1989" y="0"/>
                  </a:lnTo>
                  <a:close/>
                </a:path>
              </a:pathLst>
            </a:custGeom>
            <a:noFill/>
            <a:ln w="2857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01" name="Google Shape;901;p31"/>
          <p:cNvGrpSpPr/>
          <p:nvPr/>
        </p:nvGrpSpPr>
        <p:grpSpPr>
          <a:xfrm>
            <a:off x="10051555" y="4703194"/>
            <a:ext cx="1054516" cy="1063612"/>
            <a:chOff x="7498491" y="466745"/>
            <a:chExt cx="790887" cy="797709"/>
          </a:xfrm>
        </p:grpSpPr>
        <p:sp>
          <p:nvSpPr>
            <p:cNvPr id="902" name="Google Shape;902;p31"/>
            <p:cNvSpPr/>
            <p:nvPr/>
          </p:nvSpPr>
          <p:spPr>
            <a:xfrm rot="1055702">
              <a:off x="7580373" y="546570"/>
              <a:ext cx="627124" cy="638059"/>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3" name="Google Shape;903;p31"/>
            <p:cNvSpPr/>
            <p:nvPr/>
          </p:nvSpPr>
          <p:spPr>
            <a:xfrm rot="1362625">
              <a:off x="7690028" y="720385"/>
              <a:ext cx="371554" cy="328258"/>
            </a:xfrm>
            <a:custGeom>
              <a:avLst/>
              <a:gdLst/>
              <a:ahLst/>
              <a:cxnLst/>
              <a:rect l="l" t="t" r="r" b="b"/>
              <a:pathLst>
                <a:path w="19326" h="17074" extrusionOk="0">
                  <a:moveTo>
                    <a:pt x="14226" y="1132"/>
                  </a:moveTo>
                  <a:cubicBezTo>
                    <a:pt x="15314" y="1132"/>
                    <a:pt x="16352" y="1605"/>
                    <a:pt x="17070" y="2425"/>
                  </a:cubicBezTo>
                  <a:cubicBezTo>
                    <a:pt x="17798" y="3252"/>
                    <a:pt x="18196" y="4366"/>
                    <a:pt x="18196" y="5568"/>
                  </a:cubicBezTo>
                  <a:cubicBezTo>
                    <a:pt x="18193" y="8476"/>
                    <a:pt x="15599" y="10686"/>
                    <a:pt x="11671" y="14032"/>
                  </a:cubicBezTo>
                  <a:cubicBezTo>
                    <a:pt x="11025" y="14581"/>
                    <a:pt x="10364" y="15146"/>
                    <a:pt x="9663" y="15756"/>
                  </a:cubicBezTo>
                  <a:cubicBezTo>
                    <a:pt x="8963" y="15146"/>
                    <a:pt x="8301" y="14581"/>
                    <a:pt x="7655" y="14032"/>
                  </a:cubicBezTo>
                  <a:cubicBezTo>
                    <a:pt x="3727" y="10686"/>
                    <a:pt x="1133" y="8476"/>
                    <a:pt x="1133" y="5568"/>
                  </a:cubicBezTo>
                  <a:cubicBezTo>
                    <a:pt x="1133" y="4366"/>
                    <a:pt x="1535" y="3252"/>
                    <a:pt x="2259" y="2425"/>
                  </a:cubicBezTo>
                  <a:cubicBezTo>
                    <a:pt x="2977" y="1605"/>
                    <a:pt x="4015" y="1132"/>
                    <a:pt x="5103" y="1132"/>
                  </a:cubicBezTo>
                  <a:cubicBezTo>
                    <a:pt x="5113" y="1132"/>
                    <a:pt x="5124" y="1132"/>
                    <a:pt x="5134" y="1132"/>
                  </a:cubicBezTo>
                  <a:cubicBezTo>
                    <a:pt x="6686" y="1132"/>
                    <a:pt x="7691" y="2090"/>
                    <a:pt x="8259" y="2890"/>
                  </a:cubicBezTo>
                  <a:cubicBezTo>
                    <a:pt x="8631" y="3421"/>
                    <a:pt x="8920" y="4001"/>
                    <a:pt x="9126" y="4614"/>
                  </a:cubicBezTo>
                  <a:cubicBezTo>
                    <a:pt x="9212" y="4875"/>
                    <a:pt x="9438" y="5006"/>
                    <a:pt x="9665" y="5006"/>
                  </a:cubicBezTo>
                  <a:cubicBezTo>
                    <a:pt x="9891" y="5006"/>
                    <a:pt x="10118" y="4875"/>
                    <a:pt x="10204" y="4614"/>
                  </a:cubicBezTo>
                  <a:cubicBezTo>
                    <a:pt x="10409" y="4001"/>
                    <a:pt x="10699" y="3421"/>
                    <a:pt x="11070" y="2890"/>
                  </a:cubicBezTo>
                  <a:cubicBezTo>
                    <a:pt x="11641" y="2090"/>
                    <a:pt x="12643" y="1132"/>
                    <a:pt x="14195" y="1132"/>
                  </a:cubicBezTo>
                  <a:cubicBezTo>
                    <a:pt x="14206" y="1132"/>
                    <a:pt x="14216" y="1132"/>
                    <a:pt x="14226" y="1132"/>
                  </a:cubicBezTo>
                  <a:close/>
                  <a:moveTo>
                    <a:pt x="5103" y="0"/>
                  </a:moveTo>
                  <a:cubicBezTo>
                    <a:pt x="3689" y="0"/>
                    <a:pt x="2343" y="612"/>
                    <a:pt x="1411" y="1676"/>
                  </a:cubicBezTo>
                  <a:cubicBezTo>
                    <a:pt x="502" y="2709"/>
                    <a:pt x="1" y="4092"/>
                    <a:pt x="1" y="5568"/>
                  </a:cubicBezTo>
                  <a:cubicBezTo>
                    <a:pt x="1" y="7174"/>
                    <a:pt x="629" y="8672"/>
                    <a:pt x="1976" y="10275"/>
                  </a:cubicBezTo>
                  <a:cubicBezTo>
                    <a:pt x="3180" y="11710"/>
                    <a:pt x="4914" y="13183"/>
                    <a:pt x="6922" y="14895"/>
                  </a:cubicBezTo>
                  <a:cubicBezTo>
                    <a:pt x="7670" y="15532"/>
                    <a:pt x="8443" y="16191"/>
                    <a:pt x="9265" y="16909"/>
                  </a:cubicBezTo>
                  <a:lnTo>
                    <a:pt x="9292" y="16933"/>
                  </a:lnTo>
                  <a:cubicBezTo>
                    <a:pt x="9397" y="17027"/>
                    <a:pt x="9530" y="17074"/>
                    <a:pt x="9664" y="17074"/>
                  </a:cubicBezTo>
                  <a:cubicBezTo>
                    <a:pt x="9797" y="17074"/>
                    <a:pt x="9930" y="17027"/>
                    <a:pt x="10038" y="16933"/>
                  </a:cubicBezTo>
                  <a:lnTo>
                    <a:pt x="10062" y="16909"/>
                  </a:lnTo>
                  <a:cubicBezTo>
                    <a:pt x="10883" y="16191"/>
                    <a:pt x="11659" y="15532"/>
                    <a:pt x="12405" y="14895"/>
                  </a:cubicBezTo>
                  <a:cubicBezTo>
                    <a:pt x="14413" y="13183"/>
                    <a:pt x="16146" y="11707"/>
                    <a:pt x="17351" y="10275"/>
                  </a:cubicBezTo>
                  <a:cubicBezTo>
                    <a:pt x="18697" y="8672"/>
                    <a:pt x="19325" y="7174"/>
                    <a:pt x="19325" y="5568"/>
                  </a:cubicBezTo>
                  <a:cubicBezTo>
                    <a:pt x="19325" y="4092"/>
                    <a:pt x="18824" y="2709"/>
                    <a:pt x="17915" y="1676"/>
                  </a:cubicBezTo>
                  <a:cubicBezTo>
                    <a:pt x="16983" y="612"/>
                    <a:pt x="15637" y="0"/>
                    <a:pt x="14224" y="0"/>
                  </a:cubicBezTo>
                  <a:cubicBezTo>
                    <a:pt x="14213" y="0"/>
                    <a:pt x="14203" y="0"/>
                    <a:pt x="14192" y="0"/>
                  </a:cubicBezTo>
                  <a:cubicBezTo>
                    <a:pt x="12157" y="0"/>
                    <a:pt x="10868" y="1217"/>
                    <a:pt x="10143" y="2238"/>
                  </a:cubicBezTo>
                  <a:cubicBezTo>
                    <a:pt x="9968" y="2485"/>
                    <a:pt x="9808" y="2748"/>
                    <a:pt x="9663" y="3017"/>
                  </a:cubicBezTo>
                  <a:cubicBezTo>
                    <a:pt x="9518" y="2748"/>
                    <a:pt x="9358" y="2485"/>
                    <a:pt x="9183" y="2238"/>
                  </a:cubicBezTo>
                  <a:cubicBezTo>
                    <a:pt x="8458" y="1217"/>
                    <a:pt x="7169" y="0"/>
                    <a:pt x="5134" y="0"/>
                  </a:cubicBezTo>
                  <a:cubicBezTo>
                    <a:pt x="5124" y="0"/>
                    <a:pt x="5113" y="0"/>
                    <a:pt x="510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35D74"/>
                </a:solidFill>
                <a:effectLst/>
                <a:uLnTx/>
                <a:uFillTx/>
                <a:latin typeface="Arial"/>
                <a:ea typeface="+mn-ea"/>
                <a:cs typeface="Arial"/>
                <a:sym typeface="Arial"/>
              </a:endParaRPr>
            </a:p>
          </p:txBody>
        </p:sp>
      </p:grpSp>
      <p:sp>
        <p:nvSpPr>
          <p:cNvPr id="904" name="Google Shape;904;p31"/>
          <p:cNvSpPr/>
          <p:nvPr/>
        </p:nvSpPr>
        <p:spPr>
          <a:xfrm>
            <a:off x="8737202" y="546217"/>
            <a:ext cx="328671" cy="934096"/>
          </a:xfrm>
          <a:custGeom>
            <a:avLst/>
            <a:gdLst/>
            <a:ahLst/>
            <a:cxnLst/>
            <a:rect l="l" t="t" r="r" b="b"/>
            <a:pathLst>
              <a:path w="4169" h="11848" extrusionOk="0">
                <a:moveTo>
                  <a:pt x="2085" y="3215"/>
                </a:moveTo>
                <a:cubicBezTo>
                  <a:pt x="2501" y="3215"/>
                  <a:pt x="2847" y="3727"/>
                  <a:pt x="2847" y="4334"/>
                </a:cubicBezTo>
                <a:lnTo>
                  <a:pt x="2847" y="5406"/>
                </a:lnTo>
                <a:cubicBezTo>
                  <a:pt x="2620" y="5466"/>
                  <a:pt x="2442" y="5763"/>
                  <a:pt x="2442" y="6109"/>
                </a:cubicBezTo>
                <a:cubicBezTo>
                  <a:pt x="2442" y="6454"/>
                  <a:pt x="2608" y="6751"/>
                  <a:pt x="2847" y="6799"/>
                </a:cubicBezTo>
                <a:lnTo>
                  <a:pt x="2847" y="7490"/>
                </a:lnTo>
                <a:cubicBezTo>
                  <a:pt x="2847" y="8097"/>
                  <a:pt x="2501" y="8609"/>
                  <a:pt x="2085" y="8609"/>
                </a:cubicBezTo>
                <a:cubicBezTo>
                  <a:pt x="1668" y="8609"/>
                  <a:pt x="1323" y="8097"/>
                  <a:pt x="1323" y="7490"/>
                </a:cubicBezTo>
                <a:lnTo>
                  <a:pt x="1323" y="4334"/>
                </a:lnTo>
                <a:cubicBezTo>
                  <a:pt x="1323" y="3727"/>
                  <a:pt x="1668" y="3215"/>
                  <a:pt x="2085" y="3215"/>
                </a:cubicBezTo>
                <a:close/>
                <a:moveTo>
                  <a:pt x="2085" y="715"/>
                </a:moveTo>
                <a:cubicBezTo>
                  <a:pt x="2966" y="715"/>
                  <a:pt x="3680" y="1763"/>
                  <a:pt x="3680" y="3061"/>
                </a:cubicBezTo>
                <a:lnTo>
                  <a:pt x="3680" y="5394"/>
                </a:lnTo>
                <a:lnTo>
                  <a:pt x="3335" y="5394"/>
                </a:lnTo>
                <a:lnTo>
                  <a:pt x="3335" y="4346"/>
                </a:lnTo>
                <a:cubicBezTo>
                  <a:pt x="3335" y="3334"/>
                  <a:pt x="2775" y="2525"/>
                  <a:pt x="2085" y="2525"/>
                </a:cubicBezTo>
                <a:cubicBezTo>
                  <a:pt x="1406" y="2525"/>
                  <a:pt x="834" y="3334"/>
                  <a:pt x="834" y="4346"/>
                </a:cubicBezTo>
                <a:lnTo>
                  <a:pt x="834" y="7502"/>
                </a:lnTo>
                <a:cubicBezTo>
                  <a:pt x="834" y="8514"/>
                  <a:pt x="1406" y="9335"/>
                  <a:pt x="2085" y="9335"/>
                </a:cubicBezTo>
                <a:cubicBezTo>
                  <a:pt x="2775" y="9335"/>
                  <a:pt x="3335" y="8514"/>
                  <a:pt x="3335" y="7502"/>
                </a:cubicBezTo>
                <a:lnTo>
                  <a:pt x="3335" y="6823"/>
                </a:lnTo>
                <a:lnTo>
                  <a:pt x="3680" y="6823"/>
                </a:lnTo>
                <a:lnTo>
                  <a:pt x="3680" y="8799"/>
                </a:lnTo>
                <a:cubicBezTo>
                  <a:pt x="3680" y="10085"/>
                  <a:pt x="2966" y="11133"/>
                  <a:pt x="2085" y="11133"/>
                </a:cubicBezTo>
                <a:cubicBezTo>
                  <a:pt x="1204" y="11133"/>
                  <a:pt x="489" y="10097"/>
                  <a:pt x="489" y="8799"/>
                </a:cubicBezTo>
                <a:lnTo>
                  <a:pt x="489" y="3061"/>
                </a:lnTo>
                <a:cubicBezTo>
                  <a:pt x="489" y="1775"/>
                  <a:pt x="1204" y="715"/>
                  <a:pt x="2085" y="715"/>
                </a:cubicBezTo>
                <a:close/>
                <a:moveTo>
                  <a:pt x="2085" y="1"/>
                </a:moveTo>
                <a:cubicBezTo>
                  <a:pt x="942" y="1"/>
                  <a:pt x="1" y="1370"/>
                  <a:pt x="1" y="3061"/>
                </a:cubicBezTo>
                <a:lnTo>
                  <a:pt x="1" y="8799"/>
                </a:lnTo>
                <a:cubicBezTo>
                  <a:pt x="1" y="10478"/>
                  <a:pt x="942" y="11847"/>
                  <a:pt x="2085" y="11847"/>
                </a:cubicBezTo>
                <a:cubicBezTo>
                  <a:pt x="3228" y="11847"/>
                  <a:pt x="4168" y="10478"/>
                  <a:pt x="4168" y="8799"/>
                </a:cubicBezTo>
                <a:lnTo>
                  <a:pt x="4168" y="3049"/>
                </a:lnTo>
                <a:cubicBezTo>
                  <a:pt x="4168" y="1370"/>
                  <a:pt x="3228" y="1"/>
                  <a:pt x="208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2ADBF339-A2F3-3A44-A2CA-F57B47B6C0F9}"/>
              </a:ext>
            </a:extLst>
          </p:cNvPr>
          <p:cNvSpPr txBox="1">
            <a:spLocks/>
          </p:cNvSpPr>
          <p:nvPr/>
        </p:nvSpPr>
        <p:spPr bwMode="auto">
          <a:xfrm>
            <a:off x="408925" y="2362200"/>
            <a:ext cx="1295400" cy="457200"/>
          </a:xfrm>
          <a:prstGeom prst="rect">
            <a:avLst/>
          </a:prstGeom>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dk1"/>
          </a:lnRef>
          <a:fillRef idx="1">
            <a:schemeClr val="lt1"/>
          </a:fillRef>
          <a:effectRef idx="0">
            <a:schemeClr val="dk1"/>
          </a:effectRef>
          <a:fontRef idx="minor">
            <a:schemeClr val="dk1"/>
          </a:fontRef>
        </p:style>
        <p:txBody>
          <a:bodyPr anchor="ctr"/>
          <a:lstStyle>
            <a:lvl1pPr marL="342900" indent="-342900" algn="l" rtl="0" eaLnBrk="0" fontAlgn="base" hangingPunct="0">
              <a:spcBef>
                <a:spcPct val="20000"/>
              </a:spcBef>
              <a:spcAft>
                <a:spcPct val="0"/>
              </a:spcAft>
              <a:buChar char="•"/>
              <a:defRPr sz="3200">
                <a:solidFill>
                  <a:schemeClr val="dk1"/>
                </a:solidFill>
                <a:latin typeface="+mn-lt"/>
                <a:ea typeface="+mn-ea"/>
                <a:cs typeface="+mn-cs"/>
              </a:defRPr>
            </a:lvl1pPr>
            <a:lvl2pPr marL="742950" indent="-285750" algn="l" rtl="0" eaLnBrk="0" fontAlgn="base" hangingPunct="0">
              <a:spcBef>
                <a:spcPct val="20000"/>
              </a:spcBef>
              <a:spcAft>
                <a:spcPct val="0"/>
              </a:spcAft>
              <a:buChar char="–"/>
              <a:defRPr sz="2800">
                <a:solidFill>
                  <a:schemeClr val="dk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dk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dk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dk1"/>
                </a:solidFill>
                <a:latin typeface="+mn-lt"/>
                <a:ea typeface="+mn-ea"/>
                <a:cs typeface="+mn-cs"/>
              </a:defRPr>
            </a:lvl5pPr>
            <a:lvl6pPr marL="2514600" indent="-228600" algn="l" rtl="0" fontAlgn="base">
              <a:spcBef>
                <a:spcPct val="20000"/>
              </a:spcBef>
              <a:spcAft>
                <a:spcPct val="0"/>
              </a:spcAft>
              <a:buChar char="»"/>
              <a:defRPr sz="2000">
                <a:solidFill>
                  <a:schemeClr val="dk1"/>
                </a:solidFill>
                <a:latin typeface="+mn-lt"/>
                <a:ea typeface="+mn-ea"/>
                <a:cs typeface="+mn-cs"/>
              </a:defRPr>
            </a:lvl6pPr>
            <a:lvl7pPr marL="2971800" indent="-228600" algn="l" rtl="0" fontAlgn="base">
              <a:spcBef>
                <a:spcPct val="20000"/>
              </a:spcBef>
              <a:spcAft>
                <a:spcPct val="0"/>
              </a:spcAft>
              <a:buChar char="»"/>
              <a:defRPr sz="2000">
                <a:solidFill>
                  <a:schemeClr val="dk1"/>
                </a:solidFill>
                <a:latin typeface="+mn-lt"/>
                <a:ea typeface="+mn-ea"/>
                <a:cs typeface="+mn-cs"/>
              </a:defRPr>
            </a:lvl7pPr>
            <a:lvl8pPr marL="3429000" indent="-228600" algn="l" rtl="0" fontAlgn="base">
              <a:spcBef>
                <a:spcPct val="20000"/>
              </a:spcBef>
              <a:spcAft>
                <a:spcPct val="0"/>
              </a:spcAft>
              <a:buChar char="»"/>
              <a:defRPr sz="2000">
                <a:solidFill>
                  <a:schemeClr val="dk1"/>
                </a:solidFill>
                <a:latin typeface="+mn-lt"/>
                <a:ea typeface="+mn-ea"/>
                <a:cs typeface="+mn-cs"/>
              </a:defRPr>
            </a:lvl8pPr>
            <a:lvl9pPr marL="3886200" indent="-228600" algn="l" rtl="0" fontAlgn="base">
              <a:spcBef>
                <a:spcPct val="20000"/>
              </a:spcBef>
              <a:spcAft>
                <a:spcPct val="0"/>
              </a:spcAft>
              <a:buChar char="»"/>
              <a:defRPr sz="2000">
                <a:solidFill>
                  <a:schemeClr val="dk1"/>
                </a:solidFill>
                <a:latin typeface="+mn-lt"/>
                <a:ea typeface="+mn-ea"/>
                <a:cs typeface="+mn-cs"/>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N. NHÂN</a:t>
            </a:r>
          </a:p>
        </p:txBody>
      </p:sp>
      <p:sp>
        <p:nvSpPr>
          <p:cNvPr id="7" name="Content Placeholder 2">
            <a:extLst>
              <a:ext uri="{FF2B5EF4-FFF2-40B4-BE49-F238E27FC236}">
                <a16:creationId xmlns:a16="http://schemas.microsoft.com/office/drawing/2014/main" id="{FD34AF58-26CB-FE4A-82E1-B7FA6E630E57}"/>
              </a:ext>
            </a:extLst>
          </p:cNvPr>
          <p:cNvSpPr txBox="1">
            <a:spLocks/>
          </p:cNvSpPr>
          <p:nvPr/>
        </p:nvSpPr>
        <p:spPr bwMode="auto">
          <a:xfrm>
            <a:off x="7094538" y="2362200"/>
            <a:ext cx="1676400" cy="457200"/>
          </a:xfrm>
          <a:prstGeom prst="rect">
            <a:avLst/>
          </a:prstGeom>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dk1"/>
          </a:lnRef>
          <a:fillRef idx="1">
            <a:schemeClr val="lt1"/>
          </a:fillRef>
          <a:effectRef idx="0">
            <a:schemeClr val="dk1"/>
          </a:effectRef>
          <a:fontRef idx="minor">
            <a:schemeClr val="dk1"/>
          </a:fontRef>
        </p:style>
        <p:txBody>
          <a:bodyPr anchor="ctr"/>
          <a:lstStyle>
            <a:lvl1pPr marL="342900" indent="-342900" algn="l" rtl="0" eaLnBrk="0" fontAlgn="base" hangingPunct="0">
              <a:spcBef>
                <a:spcPct val="20000"/>
              </a:spcBef>
              <a:spcAft>
                <a:spcPct val="0"/>
              </a:spcAft>
              <a:buChar char="•"/>
              <a:defRPr sz="3200">
                <a:solidFill>
                  <a:schemeClr val="dk1"/>
                </a:solidFill>
                <a:latin typeface="+mn-lt"/>
                <a:ea typeface="+mn-ea"/>
                <a:cs typeface="+mn-cs"/>
              </a:defRPr>
            </a:lvl1pPr>
            <a:lvl2pPr marL="742950" indent="-285750" algn="l" rtl="0" eaLnBrk="0" fontAlgn="base" hangingPunct="0">
              <a:spcBef>
                <a:spcPct val="20000"/>
              </a:spcBef>
              <a:spcAft>
                <a:spcPct val="0"/>
              </a:spcAft>
              <a:buChar char="–"/>
              <a:defRPr sz="2800">
                <a:solidFill>
                  <a:schemeClr val="dk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dk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dk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dk1"/>
                </a:solidFill>
                <a:latin typeface="+mn-lt"/>
                <a:ea typeface="+mn-ea"/>
                <a:cs typeface="+mn-cs"/>
              </a:defRPr>
            </a:lvl5pPr>
            <a:lvl6pPr marL="2514600" indent="-228600" algn="l" rtl="0" fontAlgn="base">
              <a:spcBef>
                <a:spcPct val="20000"/>
              </a:spcBef>
              <a:spcAft>
                <a:spcPct val="0"/>
              </a:spcAft>
              <a:buChar char="»"/>
              <a:defRPr sz="2000">
                <a:solidFill>
                  <a:schemeClr val="dk1"/>
                </a:solidFill>
                <a:latin typeface="+mn-lt"/>
                <a:ea typeface="+mn-ea"/>
                <a:cs typeface="+mn-cs"/>
              </a:defRPr>
            </a:lvl6pPr>
            <a:lvl7pPr marL="2971800" indent="-228600" algn="l" rtl="0" fontAlgn="base">
              <a:spcBef>
                <a:spcPct val="20000"/>
              </a:spcBef>
              <a:spcAft>
                <a:spcPct val="0"/>
              </a:spcAft>
              <a:buChar char="»"/>
              <a:defRPr sz="2000">
                <a:solidFill>
                  <a:schemeClr val="dk1"/>
                </a:solidFill>
                <a:latin typeface="+mn-lt"/>
                <a:ea typeface="+mn-ea"/>
                <a:cs typeface="+mn-cs"/>
              </a:defRPr>
            </a:lvl7pPr>
            <a:lvl8pPr marL="3429000" indent="-228600" algn="l" rtl="0" fontAlgn="base">
              <a:spcBef>
                <a:spcPct val="20000"/>
              </a:spcBef>
              <a:spcAft>
                <a:spcPct val="0"/>
              </a:spcAft>
              <a:buChar char="»"/>
              <a:defRPr sz="2000">
                <a:solidFill>
                  <a:schemeClr val="dk1"/>
                </a:solidFill>
                <a:latin typeface="+mn-lt"/>
                <a:ea typeface="+mn-ea"/>
                <a:cs typeface="+mn-cs"/>
              </a:defRPr>
            </a:lvl8pPr>
            <a:lvl9pPr marL="3886200" indent="-228600" algn="l" rtl="0" fontAlgn="base">
              <a:spcBef>
                <a:spcPct val="20000"/>
              </a:spcBef>
              <a:spcAft>
                <a:spcPct val="0"/>
              </a:spcAft>
              <a:buChar char="»"/>
              <a:defRPr sz="2000">
                <a:solidFill>
                  <a:schemeClr val="dk1"/>
                </a:solidFill>
                <a:latin typeface="+mn-lt"/>
                <a:ea typeface="+mn-ea"/>
                <a:cs typeface="+mn-cs"/>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HOÀN CẢNH</a:t>
            </a:r>
          </a:p>
        </p:txBody>
      </p:sp>
      <p:sp>
        <p:nvSpPr>
          <p:cNvPr id="8" name="Content Placeholder 2">
            <a:extLst>
              <a:ext uri="{FF2B5EF4-FFF2-40B4-BE49-F238E27FC236}">
                <a16:creationId xmlns:a16="http://schemas.microsoft.com/office/drawing/2014/main" id="{0C4C6307-A55C-814D-B7E7-76877BB63075}"/>
              </a:ext>
            </a:extLst>
          </p:cNvPr>
          <p:cNvSpPr txBox="1">
            <a:spLocks/>
          </p:cNvSpPr>
          <p:nvPr/>
        </p:nvSpPr>
        <p:spPr bwMode="auto">
          <a:xfrm>
            <a:off x="9456738" y="2362200"/>
            <a:ext cx="1752600" cy="457200"/>
          </a:xfrm>
          <a:prstGeom prst="rect">
            <a:avLst/>
          </a:prstGeom>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dk1"/>
          </a:lnRef>
          <a:fillRef idx="1">
            <a:schemeClr val="lt1"/>
          </a:fillRef>
          <a:effectRef idx="0">
            <a:schemeClr val="dk1"/>
          </a:effectRef>
          <a:fontRef idx="minor">
            <a:schemeClr val="dk1"/>
          </a:fontRef>
        </p:style>
        <p:txBody>
          <a:bodyPr anchor="ctr"/>
          <a:lstStyle>
            <a:lvl1pPr marL="342900" indent="-342900" algn="l" rtl="0" eaLnBrk="0" fontAlgn="base" hangingPunct="0">
              <a:spcBef>
                <a:spcPct val="20000"/>
              </a:spcBef>
              <a:spcAft>
                <a:spcPct val="0"/>
              </a:spcAft>
              <a:buChar char="•"/>
              <a:defRPr sz="3200">
                <a:solidFill>
                  <a:schemeClr val="dk1"/>
                </a:solidFill>
                <a:latin typeface="+mn-lt"/>
                <a:ea typeface="+mn-ea"/>
                <a:cs typeface="+mn-cs"/>
              </a:defRPr>
            </a:lvl1pPr>
            <a:lvl2pPr marL="742950" indent="-285750" algn="l" rtl="0" eaLnBrk="0" fontAlgn="base" hangingPunct="0">
              <a:spcBef>
                <a:spcPct val="20000"/>
              </a:spcBef>
              <a:spcAft>
                <a:spcPct val="0"/>
              </a:spcAft>
              <a:buChar char="–"/>
              <a:defRPr sz="2800">
                <a:solidFill>
                  <a:schemeClr val="dk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dk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dk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dk1"/>
                </a:solidFill>
                <a:latin typeface="+mn-lt"/>
                <a:ea typeface="+mn-ea"/>
                <a:cs typeface="+mn-cs"/>
              </a:defRPr>
            </a:lvl5pPr>
            <a:lvl6pPr marL="2514600" indent="-228600" algn="l" rtl="0" fontAlgn="base">
              <a:spcBef>
                <a:spcPct val="20000"/>
              </a:spcBef>
              <a:spcAft>
                <a:spcPct val="0"/>
              </a:spcAft>
              <a:buChar char="»"/>
              <a:defRPr sz="2000">
                <a:solidFill>
                  <a:schemeClr val="dk1"/>
                </a:solidFill>
                <a:latin typeface="+mn-lt"/>
                <a:ea typeface="+mn-ea"/>
                <a:cs typeface="+mn-cs"/>
              </a:defRPr>
            </a:lvl6pPr>
            <a:lvl7pPr marL="2971800" indent="-228600" algn="l" rtl="0" fontAlgn="base">
              <a:spcBef>
                <a:spcPct val="20000"/>
              </a:spcBef>
              <a:spcAft>
                <a:spcPct val="0"/>
              </a:spcAft>
              <a:buChar char="»"/>
              <a:defRPr sz="2000">
                <a:solidFill>
                  <a:schemeClr val="dk1"/>
                </a:solidFill>
                <a:latin typeface="+mn-lt"/>
                <a:ea typeface="+mn-ea"/>
                <a:cs typeface="+mn-cs"/>
              </a:defRPr>
            </a:lvl7pPr>
            <a:lvl8pPr marL="3429000" indent="-228600" algn="l" rtl="0" fontAlgn="base">
              <a:spcBef>
                <a:spcPct val="20000"/>
              </a:spcBef>
              <a:spcAft>
                <a:spcPct val="0"/>
              </a:spcAft>
              <a:buChar char="»"/>
              <a:defRPr sz="2000">
                <a:solidFill>
                  <a:schemeClr val="dk1"/>
                </a:solidFill>
                <a:latin typeface="+mn-lt"/>
                <a:ea typeface="+mn-ea"/>
                <a:cs typeface="+mn-cs"/>
              </a:defRPr>
            </a:lvl8pPr>
            <a:lvl9pPr marL="3886200" indent="-228600" algn="l" rtl="0" fontAlgn="base">
              <a:spcBef>
                <a:spcPct val="20000"/>
              </a:spcBef>
              <a:spcAft>
                <a:spcPct val="0"/>
              </a:spcAft>
              <a:buChar char="»"/>
              <a:defRPr sz="2000">
                <a:solidFill>
                  <a:schemeClr val="dk1"/>
                </a:solidFill>
                <a:latin typeface="+mn-lt"/>
                <a:ea typeface="+mn-ea"/>
                <a:cs typeface="+mn-cs"/>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DIỄN BIẾN</a:t>
            </a:r>
          </a:p>
        </p:txBody>
      </p:sp>
      <p:sp>
        <p:nvSpPr>
          <p:cNvPr id="11" name="Content Placeholder 2">
            <a:extLst>
              <a:ext uri="{FF2B5EF4-FFF2-40B4-BE49-F238E27FC236}">
                <a16:creationId xmlns:a16="http://schemas.microsoft.com/office/drawing/2014/main" id="{31645227-3419-4548-A9C8-D63B8531EE45}"/>
              </a:ext>
            </a:extLst>
          </p:cNvPr>
          <p:cNvSpPr txBox="1">
            <a:spLocks/>
          </p:cNvSpPr>
          <p:nvPr/>
        </p:nvSpPr>
        <p:spPr bwMode="auto">
          <a:xfrm>
            <a:off x="1932925" y="2362200"/>
            <a:ext cx="1143000" cy="457200"/>
          </a:xfrm>
          <a:prstGeom prst="rect">
            <a:avLst/>
          </a:prstGeom>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dk1"/>
          </a:lnRef>
          <a:fillRef idx="1">
            <a:schemeClr val="lt1"/>
          </a:fillRef>
          <a:effectRef idx="0">
            <a:schemeClr val="dk1"/>
          </a:effectRef>
          <a:fontRef idx="minor">
            <a:schemeClr val="dk1"/>
          </a:fontRef>
        </p:style>
        <p:txBody>
          <a:bodyPr anchor="ctr"/>
          <a:lstStyle>
            <a:lvl1pPr marL="342900" indent="-342900" algn="l" rtl="0" eaLnBrk="0" fontAlgn="base" hangingPunct="0">
              <a:spcBef>
                <a:spcPct val="20000"/>
              </a:spcBef>
              <a:spcAft>
                <a:spcPct val="0"/>
              </a:spcAft>
              <a:buChar char="•"/>
              <a:defRPr sz="3200">
                <a:solidFill>
                  <a:schemeClr val="dk1"/>
                </a:solidFill>
                <a:latin typeface="+mn-lt"/>
                <a:ea typeface="+mn-ea"/>
                <a:cs typeface="+mn-cs"/>
              </a:defRPr>
            </a:lvl1pPr>
            <a:lvl2pPr marL="742950" indent="-285750" algn="l" rtl="0" eaLnBrk="0" fontAlgn="base" hangingPunct="0">
              <a:spcBef>
                <a:spcPct val="20000"/>
              </a:spcBef>
              <a:spcAft>
                <a:spcPct val="0"/>
              </a:spcAft>
              <a:buChar char="–"/>
              <a:defRPr sz="2800">
                <a:solidFill>
                  <a:schemeClr val="dk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dk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dk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dk1"/>
                </a:solidFill>
                <a:latin typeface="+mn-lt"/>
                <a:ea typeface="+mn-ea"/>
                <a:cs typeface="+mn-cs"/>
              </a:defRPr>
            </a:lvl5pPr>
            <a:lvl6pPr marL="2514600" indent="-228600" algn="l" rtl="0" fontAlgn="base">
              <a:spcBef>
                <a:spcPct val="20000"/>
              </a:spcBef>
              <a:spcAft>
                <a:spcPct val="0"/>
              </a:spcAft>
              <a:buChar char="»"/>
              <a:defRPr sz="2000">
                <a:solidFill>
                  <a:schemeClr val="dk1"/>
                </a:solidFill>
                <a:latin typeface="+mn-lt"/>
                <a:ea typeface="+mn-ea"/>
                <a:cs typeface="+mn-cs"/>
              </a:defRPr>
            </a:lvl6pPr>
            <a:lvl7pPr marL="2971800" indent="-228600" algn="l" rtl="0" fontAlgn="base">
              <a:spcBef>
                <a:spcPct val="20000"/>
              </a:spcBef>
              <a:spcAft>
                <a:spcPct val="0"/>
              </a:spcAft>
              <a:buChar char="»"/>
              <a:defRPr sz="2000">
                <a:solidFill>
                  <a:schemeClr val="dk1"/>
                </a:solidFill>
                <a:latin typeface="+mn-lt"/>
                <a:ea typeface="+mn-ea"/>
                <a:cs typeface="+mn-cs"/>
              </a:defRPr>
            </a:lvl7pPr>
            <a:lvl8pPr marL="3429000" indent="-228600" algn="l" rtl="0" fontAlgn="base">
              <a:spcBef>
                <a:spcPct val="20000"/>
              </a:spcBef>
              <a:spcAft>
                <a:spcPct val="0"/>
              </a:spcAft>
              <a:buChar char="»"/>
              <a:defRPr sz="2000">
                <a:solidFill>
                  <a:schemeClr val="dk1"/>
                </a:solidFill>
                <a:latin typeface="+mn-lt"/>
                <a:ea typeface="+mn-ea"/>
                <a:cs typeface="+mn-cs"/>
              </a:defRPr>
            </a:lvl8pPr>
            <a:lvl9pPr marL="3886200" indent="-228600" algn="l" rtl="0" fontAlgn="base">
              <a:spcBef>
                <a:spcPct val="20000"/>
              </a:spcBef>
              <a:spcAft>
                <a:spcPct val="0"/>
              </a:spcAft>
              <a:buChar char="»"/>
              <a:defRPr sz="2000">
                <a:solidFill>
                  <a:schemeClr val="dk1"/>
                </a:solidFill>
                <a:latin typeface="+mn-lt"/>
                <a:ea typeface="+mn-ea"/>
                <a:cs typeface="+mn-cs"/>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D.BIẾN</a:t>
            </a:r>
          </a:p>
        </p:txBody>
      </p:sp>
      <p:sp>
        <p:nvSpPr>
          <p:cNvPr id="12" name="Content Placeholder 2">
            <a:extLst>
              <a:ext uri="{FF2B5EF4-FFF2-40B4-BE49-F238E27FC236}">
                <a16:creationId xmlns:a16="http://schemas.microsoft.com/office/drawing/2014/main" id="{B4C468B1-288F-E448-8EEC-80EEB7FA8867}"/>
              </a:ext>
            </a:extLst>
          </p:cNvPr>
          <p:cNvSpPr txBox="1">
            <a:spLocks/>
          </p:cNvSpPr>
          <p:nvPr/>
        </p:nvSpPr>
        <p:spPr bwMode="auto">
          <a:xfrm>
            <a:off x="3304525" y="2362200"/>
            <a:ext cx="1143000" cy="457200"/>
          </a:xfrm>
          <a:prstGeom prst="rect">
            <a:avLst/>
          </a:prstGeom>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dk1"/>
          </a:lnRef>
          <a:fillRef idx="1">
            <a:schemeClr val="lt1"/>
          </a:fillRef>
          <a:effectRef idx="0">
            <a:schemeClr val="dk1"/>
          </a:effectRef>
          <a:fontRef idx="minor">
            <a:schemeClr val="dk1"/>
          </a:fontRef>
        </p:style>
        <p:txBody>
          <a:bodyPr anchor="ctr"/>
          <a:lstStyle>
            <a:lvl1pPr marL="342900" indent="-342900" algn="l" rtl="0" eaLnBrk="0" fontAlgn="base" hangingPunct="0">
              <a:spcBef>
                <a:spcPct val="20000"/>
              </a:spcBef>
              <a:spcAft>
                <a:spcPct val="0"/>
              </a:spcAft>
              <a:buChar char="•"/>
              <a:defRPr sz="3200">
                <a:solidFill>
                  <a:schemeClr val="dk1"/>
                </a:solidFill>
                <a:latin typeface="+mn-lt"/>
                <a:ea typeface="+mn-ea"/>
                <a:cs typeface="+mn-cs"/>
              </a:defRPr>
            </a:lvl1pPr>
            <a:lvl2pPr marL="742950" indent="-285750" algn="l" rtl="0" eaLnBrk="0" fontAlgn="base" hangingPunct="0">
              <a:spcBef>
                <a:spcPct val="20000"/>
              </a:spcBef>
              <a:spcAft>
                <a:spcPct val="0"/>
              </a:spcAft>
              <a:buChar char="–"/>
              <a:defRPr sz="2800">
                <a:solidFill>
                  <a:schemeClr val="dk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dk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dk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dk1"/>
                </a:solidFill>
                <a:latin typeface="+mn-lt"/>
                <a:ea typeface="+mn-ea"/>
                <a:cs typeface="+mn-cs"/>
              </a:defRPr>
            </a:lvl5pPr>
            <a:lvl6pPr marL="2514600" indent="-228600" algn="l" rtl="0" fontAlgn="base">
              <a:spcBef>
                <a:spcPct val="20000"/>
              </a:spcBef>
              <a:spcAft>
                <a:spcPct val="0"/>
              </a:spcAft>
              <a:buChar char="»"/>
              <a:defRPr sz="2000">
                <a:solidFill>
                  <a:schemeClr val="dk1"/>
                </a:solidFill>
                <a:latin typeface="+mn-lt"/>
                <a:ea typeface="+mn-ea"/>
                <a:cs typeface="+mn-cs"/>
              </a:defRPr>
            </a:lvl6pPr>
            <a:lvl7pPr marL="2971800" indent="-228600" algn="l" rtl="0" fontAlgn="base">
              <a:spcBef>
                <a:spcPct val="20000"/>
              </a:spcBef>
              <a:spcAft>
                <a:spcPct val="0"/>
              </a:spcAft>
              <a:buChar char="»"/>
              <a:defRPr sz="2000">
                <a:solidFill>
                  <a:schemeClr val="dk1"/>
                </a:solidFill>
                <a:latin typeface="+mn-lt"/>
                <a:ea typeface="+mn-ea"/>
                <a:cs typeface="+mn-cs"/>
              </a:defRPr>
            </a:lvl7pPr>
            <a:lvl8pPr marL="3429000" indent="-228600" algn="l" rtl="0" fontAlgn="base">
              <a:spcBef>
                <a:spcPct val="20000"/>
              </a:spcBef>
              <a:spcAft>
                <a:spcPct val="0"/>
              </a:spcAft>
              <a:buChar char="»"/>
              <a:defRPr sz="2000">
                <a:solidFill>
                  <a:schemeClr val="dk1"/>
                </a:solidFill>
                <a:latin typeface="+mn-lt"/>
                <a:ea typeface="+mn-ea"/>
                <a:cs typeface="+mn-cs"/>
              </a:defRPr>
            </a:lvl8pPr>
            <a:lvl9pPr marL="3886200" indent="-228600" algn="l" rtl="0" fontAlgn="base">
              <a:spcBef>
                <a:spcPct val="20000"/>
              </a:spcBef>
              <a:spcAft>
                <a:spcPct val="0"/>
              </a:spcAft>
              <a:buChar char="»"/>
              <a:defRPr sz="2000">
                <a:solidFill>
                  <a:schemeClr val="dk1"/>
                </a:solidFill>
                <a:latin typeface="+mn-lt"/>
                <a:ea typeface="+mn-ea"/>
                <a:cs typeface="+mn-cs"/>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KẾT QUẢ</a:t>
            </a:r>
          </a:p>
        </p:txBody>
      </p:sp>
      <p:sp>
        <p:nvSpPr>
          <p:cNvPr id="13" name="Content Placeholder 2">
            <a:extLst>
              <a:ext uri="{FF2B5EF4-FFF2-40B4-BE49-F238E27FC236}">
                <a16:creationId xmlns:a16="http://schemas.microsoft.com/office/drawing/2014/main" id="{1B2AAC92-884E-8744-A281-533911ABDF0C}"/>
              </a:ext>
            </a:extLst>
          </p:cNvPr>
          <p:cNvSpPr txBox="1">
            <a:spLocks/>
          </p:cNvSpPr>
          <p:nvPr/>
        </p:nvSpPr>
        <p:spPr bwMode="auto">
          <a:xfrm>
            <a:off x="1882125" y="3124200"/>
            <a:ext cx="1574800" cy="3657600"/>
          </a:xfrm>
          <a:prstGeom prst="rect">
            <a:avLst/>
          </a:prstGeom>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dk1"/>
          </a:lnRef>
          <a:fillRef idx="1">
            <a:schemeClr val="lt1"/>
          </a:fillRef>
          <a:effectRef idx="0">
            <a:schemeClr val="dk1"/>
          </a:effectRef>
          <a:fontRef idx="minor">
            <a:schemeClr val="dk1"/>
          </a:fontRef>
        </p:style>
        <p:txBody>
          <a:bodyPr anchor="ctr"/>
          <a:lstStyle>
            <a:lvl1pPr marL="342900" indent="-342900" algn="l" rtl="0" eaLnBrk="0" fontAlgn="base" hangingPunct="0">
              <a:spcBef>
                <a:spcPct val="20000"/>
              </a:spcBef>
              <a:spcAft>
                <a:spcPct val="0"/>
              </a:spcAft>
              <a:buChar char="•"/>
              <a:defRPr sz="3200">
                <a:solidFill>
                  <a:schemeClr val="dk1"/>
                </a:solidFill>
                <a:latin typeface="+mn-lt"/>
                <a:ea typeface="+mn-ea"/>
                <a:cs typeface="+mn-cs"/>
              </a:defRPr>
            </a:lvl1pPr>
            <a:lvl2pPr marL="742950" indent="-285750" algn="l" rtl="0" eaLnBrk="0" fontAlgn="base" hangingPunct="0">
              <a:spcBef>
                <a:spcPct val="20000"/>
              </a:spcBef>
              <a:spcAft>
                <a:spcPct val="0"/>
              </a:spcAft>
              <a:buChar char="–"/>
              <a:defRPr sz="2800">
                <a:solidFill>
                  <a:schemeClr val="dk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dk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dk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dk1"/>
                </a:solidFill>
                <a:latin typeface="+mn-lt"/>
                <a:ea typeface="+mn-ea"/>
                <a:cs typeface="+mn-cs"/>
              </a:defRPr>
            </a:lvl5pPr>
            <a:lvl6pPr marL="2514600" indent="-228600" algn="l" rtl="0" fontAlgn="base">
              <a:spcBef>
                <a:spcPct val="20000"/>
              </a:spcBef>
              <a:spcAft>
                <a:spcPct val="0"/>
              </a:spcAft>
              <a:buChar char="»"/>
              <a:defRPr sz="2000">
                <a:solidFill>
                  <a:schemeClr val="dk1"/>
                </a:solidFill>
                <a:latin typeface="+mn-lt"/>
                <a:ea typeface="+mn-ea"/>
                <a:cs typeface="+mn-cs"/>
              </a:defRPr>
            </a:lvl6pPr>
            <a:lvl7pPr marL="2971800" indent="-228600" algn="l" rtl="0" fontAlgn="base">
              <a:spcBef>
                <a:spcPct val="20000"/>
              </a:spcBef>
              <a:spcAft>
                <a:spcPct val="0"/>
              </a:spcAft>
              <a:buChar char="»"/>
              <a:defRPr sz="2000">
                <a:solidFill>
                  <a:schemeClr val="dk1"/>
                </a:solidFill>
                <a:latin typeface="+mn-lt"/>
                <a:ea typeface="+mn-ea"/>
                <a:cs typeface="+mn-cs"/>
              </a:defRPr>
            </a:lvl7pPr>
            <a:lvl8pPr marL="3429000" indent="-228600" algn="l" rtl="0" fontAlgn="base">
              <a:spcBef>
                <a:spcPct val="20000"/>
              </a:spcBef>
              <a:spcAft>
                <a:spcPct val="0"/>
              </a:spcAft>
              <a:buChar char="»"/>
              <a:defRPr sz="2000">
                <a:solidFill>
                  <a:schemeClr val="dk1"/>
                </a:solidFill>
                <a:latin typeface="+mn-lt"/>
                <a:ea typeface="+mn-ea"/>
                <a:cs typeface="+mn-cs"/>
              </a:defRPr>
            </a:lvl8pPr>
            <a:lvl9pPr marL="3886200" indent="-228600" algn="l" rtl="0" fontAlgn="base">
              <a:spcBef>
                <a:spcPct val="20000"/>
              </a:spcBef>
              <a:spcAft>
                <a:spcPct val="0"/>
              </a:spcAft>
              <a:buChar char="»"/>
              <a:defRPr sz="2000">
                <a:solidFill>
                  <a:schemeClr val="dk1"/>
                </a:solidFill>
                <a:latin typeface="+mn-lt"/>
                <a:ea typeface="+mn-ea"/>
                <a:cs typeface="+mn-cs"/>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2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S</a:t>
            </a:r>
            <a:r>
              <a:rPr kumimoji="0" lang="vi-VN" sz="22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áng 5- 7- 1885, Tôn Thất Thuyết hạ lệnh tấn công quân Pháp</a:t>
            </a:r>
            <a:r>
              <a:rPr kumimoji="0" lang="en-US" sz="22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20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đồn</a:t>
            </a:r>
            <a:r>
              <a:rPr kumimoji="0" lang="en-US" sz="22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20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Mang</a:t>
            </a:r>
            <a:r>
              <a:rPr kumimoji="0" lang="en-US" sz="22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20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Ca</a:t>
            </a:r>
            <a:r>
              <a:rPr kumimoji="0" lang="en-US" sz="22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20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Tòa</a:t>
            </a:r>
            <a:r>
              <a:rPr kumimoji="0" lang="en-US" sz="22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20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Khâm</a:t>
            </a:r>
            <a:r>
              <a:rPr kumimoji="0" lang="en-US" sz="22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20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sứ</a:t>
            </a:r>
            <a:r>
              <a:rPr kumimoji="0" lang="en-US" sz="22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r>
              <a:rPr kumimoji="0" lang="vi-VN" sz="22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endParaRPr kumimoji="0" lang="en-US" sz="22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14" name="Content Placeholder 2">
            <a:extLst>
              <a:ext uri="{FF2B5EF4-FFF2-40B4-BE49-F238E27FC236}">
                <a16:creationId xmlns:a16="http://schemas.microsoft.com/office/drawing/2014/main" id="{CE776387-C1D1-274F-8C5F-7464FC204686}"/>
              </a:ext>
            </a:extLst>
          </p:cNvPr>
          <p:cNvSpPr txBox="1">
            <a:spLocks/>
          </p:cNvSpPr>
          <p:nvPr/>
        </p:nvSpPr>
        <p:spPr bwMode="auto">
          <a:xfrm>
            <a:off x="6942138" y="3124200"/>
            <a:ext cx="1676400" cy="3657600"/>
          </a:xfrm>
          <a:prstGeom prst="rect">
            <a:avLst/>
          </a:prstGeom>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dk1"/>
          </a:lnRef>
          <a:fillRef idx="1">
            <a:schemeClr val="lt1"/>
          </a:fillRef>
          <a:effectRef idx="0">
            <a:schemeClr val="dk1"/>
          </a:effectRef>
          <a:fontRef idx="minor">
            <a:schemeClr val="dk1"/>
          </a:fontRef>
        </p:style>
        <p:txBody>
          <a:bodyPr anchor="ctr"/>
          <a:lstStyle>
            <a:lvl1pPr marL="342900" indent="-342900" algn="l" rtl="0" eaLnBrk="0" fontAlgn="base" hangingPunct="0">
              <a:spcBef>
                <a:spcPct val="20000"/>
              </a:spcBef>
              <a:spcAft>
                <a:spcPct val="0"/>
              </a:spcAft>
              <a:buChar char="•"/>
              <a:defRPr sz="3200">
                <a:solidFill>
                  <a:schemeClr val="dk1"/>
                </a:solidFill>
                <a:latin typeface="+mn-lt"/>
                <a:ea typeface="+mn-ea"/>
                <a:cs typeface="+mn-cs"/>
              </a:defRPr>
            </a:lvl1pPr>
            <a:lvl2pPr marL="742950" indent="-285750" algn="l" rtl="0" eaLnBrk="0" fontAlgn="base" hangingPunct="0">
              <a:spcBef>
                <a:spcPct val="20000"/>
              </a:spcBef>
              <a:spcAft>
                <a:spcPct val="0"/>
              </a:spcAft>
              <a:buChar char="–"/>
              <a:defRPr sz="2800">
                <a:solidFill>
                  <a:schemeClr val="dk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dk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dk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dk1"/>
                </a:solidFill>
                <a:latin typeface="+mn-lt"/>
                <a:ea typeface="+mn-ea"/>
                <a:cs typeface="+mn-cs"/>
              </a:defRPr>
            </a:lvl5pPr>
            <a:lvl6pPr marL="2514600" indent="-228600" algn="l" rtl="0" fontAlgn="base">
              <a:spcBef>
                <a:spcPct val="20000"/>
              </a:spcBef>
              <a:spcAft>
                <a:spcPct val="0"/>
              </a:spcAft>
              <a:buChar char="»"/>
              <a:defRPr sz="2000">
                <a:solidFill>
                  <a:schemeClr val="dk1"/>
                </a:solidFill>
                <a:latin typeface="+mn-lt"/>
                <a:ea typeface="+mn-ea"/>
                <a:cs typeface="+mn-cs"/>
              </a:defRPr>
            </a:lvl6pPr>
            <a:lvl7pPr marL="2971800" indent="-228600" algn="l" rtl="0" fontAlgn="base">
              <a:spcBef>
                <a:spcPct val="20000"/>
              </a:spcBef>
              <a:spcAft>
                <a:spcPct val="0"/>
              </a:spcAft>
              <a:buChar char="»"/>
              <a:defRPr sz="2000">
                <a:solidFill>
                  <a:schemeClr val="dk1"/>
                </a:solidFill>
                <a:latin typeface="+mn-lt"/>
                <a:ea typeface="+mn-ea"/>
                <a:cs typeface="+mn-cs"/>
              </a:defRPr>
            </a:lvl7pPr>
            <a:lvl8pPr marL="3429000" indent="-228600" algn="l" rtl="0" fontAlgn="base">
              <a:spcBef>
                <a:spcPct val="20000"/>
              </a:spcBef>
              <a:spcAft>
                <a:spcPct val="0"/>
              </a:spcAft>
              <a:buChar char="»"/>
              <a:defRPr sz="2000">
                <a:solidFill>
                  <a:schemeClr val="dk1"/>
                </a:solidFill>
                <a:latin typeface="+mn-lt"/>
                <a:ea typeface="+mn-ea"/>
                <a:cs typeface="+mn-cs"/>
              </a:defRPr>
            </a:lvl8pPr>
            <a:lvl9pPr marL="3886200" indent="-228600" algn="l" rtl="0" fontAlgn="base">
              <a:spcBef>
                <a:spcPct val="20000"/>
              </a:spcBef>
              <a:spcAft>
                <a:spcPct val="0"/>
              </a:spcAft>
              <a:buChar char="»"/>
              <a:defRPr sz="2000">
                <a:solidFill>
                  <a:schemeClr val="dk1"/>
                </a:solidFill>
                <a:latin typeface="+mn-lt"/>
                <a:ea typeface="+mn-ea"/>
                <a:cs typeface="+mn-cs"/>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2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Tôn</a:t>
            </a:r>
            <a:r>
              <a:rPr kumimoji="0" lang="en-US" sz="22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2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Thất</a:t>
            </a:r>
            <a:r>
              <a:rPr kumimoji="0" lang="en-US" sz="22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2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Thuyết</a:t>
            </a:r>
            <a:r>
              <a:rPr kumimoji="0" lang="en-US" sz="22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2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đưa</a:t>
            </a:r>
            <a:r>
              <a:rPr kumimoji="0" lang="en-US" sz="22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2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vua</a:t>
            </a:r>
            <a:r>
              <a:rPr kumimoji="0" lang="en-US" sz="22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2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Hàm</a:t>
            </a:r>
            <a:r>
              <a:rPr kumimoji="0" lang="en-US" sz="22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2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Nghi</a:t>
            </a:r>
            <a:r>
              <a:rPr kumimoji="0" lang="en-US" sz="22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2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chạy</a:t>
            </a:r>
            <a:r>
              <a:rPr kumimoji="0" lang="en-US" sz="22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2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ra</a:t>
            </a:r>
            <a:r>
              <a:rPr kumimoji="0" lang="en-US" sz="22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2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Tân</a:t>
            </a:r>
            <a:r>
              <a:rPr kumimoji="0" lang="en-US" sz="22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2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Sơ</a:t>
            </a:r>
            <a:r>
              <a:rPr kumimoji="0" lang="en-US" sz="22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2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Ngày</a:t>
            </a:r>
            <a:r>
              <a:rPr kumimoji="0" lang="en-US" sz="22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13-7-1885 </a:t>
            </a:r>
            <a:r>
              <a:rPr kumimoji="0" lang="en-US" sz="22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xuống</a:t>
            </a:r>
            <a:r>
              <a:rPr kumimoji="0" lang="en-US" sz="22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2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chiếu</a:t>
            </a:r>
            <a:r>
              <a:rPr kumimoji="0" lang="en-US" sz="22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2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Cần</a:t>
            </a:r>
            <a:r>
              <a:rPr kumimoji="0" lang="en-US" sz="22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2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vương</a:t>
            </a:r>
            <a:endParaRPr kumimoji="0" lang="en-US" sz="22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6" name="Content Placeholder 2">
            <a:extLst>
              <a:ext uri="{FF2B5EF4-FFF2-40B4-BE49-F238E27FC236}">
                <a16:creationId xmlns:a16="http://schemas.microsoft.com/office/drawing/2014/main" id="{AAFA2515-EC49-2748-9F37-826E8C973418}"/>
              </a:ext>
            </a:extLst>
          </p:cNvPr>
          <p:cNvSpPr txBox="1">
            <a:spLocks/>
          </p:cNvSpPr>
          <p:nvPr/>
        </p:nvSpPr>
        <p:spPr bwMode="auto">
          <a:xfrm>
            <a:off x="8778876" y="3124200"/>
            <a:ext cx="1439862" cy="3657600"/>
          </a:xfrm>
          <a:prstGeom prst="rect">
            <a:avLst/>
          </a:prstGeom>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dk1"/>
          </a:lnRef>
          <a:fillRef idx="1">
            <a:schemeClr val="lt1"/>
          </a:fillRef>
          <a:effectRef idx="0">
            <a:schemeClr val="dk1"/>
          </a:effectRef>
          <a:fontRef idx="minor">
            <a:schemeClr val="dk1"/>
          </a:fontRef>
        </p:style>
        <p:txBody>
          <a:bodyPr anchor="ctr"/>
          <a:lstStyle>
            <a:lvl1pPr marL="342900" indent="-342900" algn="l" rtl="0" eaLnBrk="0" fontAlgn="base" hangingPunct="0">
              <a:spcBef>
                <a:spcPct val="20000"/>
              </a:spcBef>
              <a:spcAft>
                <a:spcPct val="0"/>
              </a:spcAft>
              <a:buChar char="•"/>
              <a:defRPr sz="3200">
                <a:solidFill>
                  <a:schemeClr val="dk1"/>
                </a:solidFill>
                <a:latin typeface="+mn-lt"/>
                <a:ea typeface="+mn-ea"/>
                <a:cs typeface="+mn-cs"/>
              </a:defRPr>
            </a:lvl1pPr>
            <a:lvl2pPr marL="742950" indent="-285750" algn="l" rtl="0" eaLnBrk="0" fontAlgn="base" hangingPunct="0">
              <a:spcBef>
                <a:spcPct val="20000"/>
              </a:spcBef>
              <a:spcAft>
                <a:spcPct val="0"/>
              </a:spcAft>
              <a:buChar char="–"/>
              <a:defRPr sz="2800">
                <a:solidFill>
                  <a:schemeClr val="dk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dk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dk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dk1"/>
                </a:solidFill>
                <a:latin typeface="+mn-lt"/>
                <a:ea typeface="+mn-ea"/>
                <a:cs typeface="+mn-cs"/>
              </a:defRPr>
            </a:lvl5pPr>
            <a:lvl6pPr marL="2514600" indent="-228600" algn="l" rtl="0" fontAlgn="base">
              <a:spcBef>
                <a:spcPct val="20000"/>
              </a:spcBef>
              <a:spcAft>
                <a:spcPct val="0"/>
              </a:spcAft>
              <a:buChar char="»"/>
              <a:defRPr sz="2000">
                <a:solidFill>
                  <a:schemeClr val="dk1"/>
                </a:solidFill>
                <a:latin typeface="+mn-lt"/>
                <a:ea typeface="+mn-ea"/>
                <a:cs typeface="+mn-cs"/>
              </a:defRPr>
            </a:lvl6pPr>
            <a:lvl7pPr marL="2971800" indent="-228600" algn="l" rtl="0" fontAlgn="base">
              <a:spcBef>
                <a:spcPct val="20000"/>
              </a:spcBef>
              <a:spcAft>
                <a:spcPct val="0"/>
              </a:spcAft>
              <a:buChar char="»"/>
              <a:defRPr sz="2000">
                <a:solidFill>
                  <a:schemeClr val="dk1"/>
                </a:solidFill>
                <a:latin typeface="+mn-lt"/>
                <a:ea typeface="+mn-ea"/>
                <a:cs typeface="+mn-cs"/>
              </a:defRPr>
            </a:lvl7pPr>
            <a:lvl8pPr marL="3429000" indent="-228600" algn="l" rtl="0" fontAlgn="base">
              <a:spcBef>
                <a:spcPct val="20000"/>
              </a:spcBef>
              <a:spcAft>
                <a:spcPct val="0"/>
              </a:spcAft>
              <a:buChar char="»"/>
              <a:defRPr sz="2000">
                <a:solidFill>
                  <a:schemeClr val="dk1"/>
                </a:solidFill>
                <a:latin typeface="+mn-lt"/>
                <a:ea typeface="+mn-ea"/>
                <a:cs typeface="+mn-cs"/>
              </a:defRPr>
            </a:lvl8pPr>
            <a:lvl9pPr marL="3886200" indent="-228600" algn="l" rtl="0" fontAlgn="base">
              <a:spcBef>
                <a:spcPct val="20000"/>
              </a:spcBef>
              <a:spcAft>
                <a:spcPct val="0"/>
              </a:spcAft>
              <a:buChar char="»"/>
              <a:defRPr sz="2000">
                <a:solidFill>
                  <a:schemeClr val="dk1"/>
                </a:solidFill>
                <a:latin typeface="+mn-lt"/>
                <a:ea typeface="+mn-ea"/>
                <a:cs typeface="+mn-cs"/>
              </a:defRPr>
            </a:lvl9pPr>
          </a:lstStyle>
          <a:p>
            <a:pPr marL="0" marR="0" lvl="0" indent="0" algn="ctr" defTabSz="914400" rtl="0" eaLnBrk="0" fontAlgn="base" latinLnBrk="0" hangingPunct="0">
              <a:lnSpc>
                <a:spcPct val="80000"/>
              </a:lnSpc>
              <a:spcBef>
                <a:spcPct val="20000"/>
              </a:spcBef>
              <a:spcAft>
                <a:spcPct val="0"/>
              </a:spcAft>
              <a:buClrTx/>
              <a:buSzTx/>
              <a:buFontTx/>
              <a:buNone/>
              <a:tabLst/>
              <a:defRPr/>
            </a:pPr>
            <a:r>
              <a:rPr kumimoji="0" lang="en-US" sz="22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G.đoạn</a:t>
            </a:r>
            <a:r>
              <a:rPr kumimoji="0" lang="en-US" sz="22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1 </a:t>
            </a:r>
            <a:r>
              <a:rPr kumimoji="0" lang="en-US" sz="18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(1885-1888) </a:t>
            </a:r>
          </a:p>
          <a:p>
            <a:pPr marL="0" marR="0" lvl="0" indent="0" algn="ctr" defTabSz="914400" rtl="0" eaLnBrk="0" fontAlgn="base" latinLnBrk="0" hangingPunct="0">
              <a:lnSpc>
                <a:spcPct val="80000"/>
              </a:lnSpc>
              <a:spcBef>
                <a:spcPct val="20000"/>
              </a:spcBef>
              <a:spcAft>
                <a:spcPct val="0"/>
              </a:spcAft>
              <a:buClrTx/>
              <a:buSzTx/>
              <a:buFontTx/>
              <a:buNone/>
              <a:tabLst/>
              <a:defRPr/>
            </a:pPr>
            <a:r>
              <a:rPr kumimoji="0" lang="en-US" sz="22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Phong</a:t>
            </a:r>
            <a:r>
              <a:rPr kumimoji="0" lang="en-US" sz="22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2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trào</a:t>
            </a:r>
            <a:r>
              <a:rPr kumimoji="0" lang="en-US" sz="22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2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bùng</a:t>
            </a:r>
            <a:r>
              <a:rPr kumimoji="0" lang="en-US" sz="22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2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nổ</a:t>
            </a:r>
            <a:r>
              <a:rPr kumimoji="0" lang="en-US" sz="22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2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khắp</a:t>
            </a:r>
            <a:r>
              <a:rPr kumimoji="0" lang="en-US" sz="22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2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cả</a:t>
            </a:r>
            <a:r>
              <a:rPr kumimoji="0" lang="en-US" sz="22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2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nước</a:t>
            </a:r>
            <a:r>
              <a:rPr kumimoji="0" lang="en-US" sz="22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2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sôi</a:t>
            </a:r>
            <a:r>
              <a:rPr kumimoji="0" lang="en-US" sz="22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2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động</a:t>
            </a:r>
            <a:r>
              <a:rPr kumimoji="0" lang="en-US" sz="22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2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nhất</a:t>
            </a:r>
            <a:r>
              <a:rPr kumimoji="0" lang="en-US" sz="22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2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là</a:t>
            </a:r>
            <a:r>
              <a:rPr kumimoji="0" lang="en-US" sz="22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2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các</a:t>
            </a:r>
            <a:r>
              <a:rPr kumimoji="0" lang="en-US" sz="22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2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tỉnh</a:t>
            </a:r>
            <a:r>
              <a:rPr kumimoji="0" lang="en-US" sz="22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ở </a:t>
            </a:r>
            <a:r>
              <a:rPr kumimoji="0" lang="en-US" sz="22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Trung</a:t>
            </a:r>
            <a:r>
              <a:rPr kumimoji="0" lang="en-US" sz="22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2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Kì</a:t>
            </a:r>
            <a:r>
              <a:rPr kumimoji="0" lang="en-US" sz="22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2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và</a:t>
            </a:r>
            <a:r>
              <a:rPr kumimoji="0" lang="en-US" sz="22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2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Bắc</a:t>
            </a:r>
            <a:r>
              <a:rPr kumimoji="0" lang="en-US" sz="22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2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Kì</a:t>
            </a:r>
            <a:r>
              <a:rPr kumimoji="0" lang="en-US" sz="22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p>
        </p:txBody>
      </p:sp>
      <p:sp>
        <p:nvSpPr>
          <p:cNvPr id="17" name="Content Placeholder 2">
            <a:extLst>
              <a:ext uri="{FF2B5EF4-FFF2-40B4-BE49-F238E27FC236}">
                <a16:creationId xmlns:a16="http://schemas.microsoft.com/office/drawing/2014/main" id="{92B55FDB-7DAD-9643-9256-A33D4C30ABB8}"/>
              </a:ext>
            </a:extLst>
          </p:cNvPr>
          <p:cNvSpPr txBox="1">
            <a:spLocks/>
          </p:cNvSpPr>
          <p:nvPr/>
        </p:nvSpPr>
        <p:spPr bwMode="auto">
          <a:xfrm>
            <a:off x="10333038" y="3124200"/>
            <a:ext cx="1409700" cy="3657600"/>
          </a:xfrm>
          <a:prstGeom prst="rect">
            <a:avLst/>
          </a:prstGeom>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dk1"/>
          </a:lnRef>
          <a:fillRef idx="1">
            <a:schemeClr val="lt1"/>
          </a:fillRef>
          <a:effectRef idx="0">
            <a:schemeClr val="dk1"/>
          </a:effectRef>
          <a:fontRef idx="minor">
            <a:schemeClr val="dk1"/>
          </a:fontRef>
        </p:style>
        <p:txBody>
          <a:bodyPr anchor="ctr"/>
          <a:lstStyle>
            <a:lvl1pPr marL="342900" indent="-342900" algn="l" rtl="0" eaLnBrk="0" fontAlgn="base" hangingPunct="0">
              <a:spcBef>
                <a:spcPct val="20000"/>
              </a:spcBef>
              <a:spcAft>
                <a:spcPct val="0"/>
              </a:spcAft>
              <a:buChar char="•"/>
              <a:defRPr sz="3200">
                <a:solidFill>
                  <a:schemeClr val="dk1"/>
                </a:solidFill>
                <a:latin typeface="+mn-lt"/>
                <a:ea typeface="+mn-ea"/>
                <a:cs typeface="+mn-cs"/>
              </a:defRPr>
            </a:lvl1pPr>
            <a:lvl2pPr marL="742950" indent="-285750" algn="l" rtl="0" eaLnBrk="0" fontAlgn="base" hangingPunct="0">
              <a:spcBef>
                <a:spcPct val="20000"/>
              </a:spcBef>
              <a:spcAft>
                <a:spcPct val="0"/>
              </a:spcAft>
              <a:buChar char="–"/>
              <a:defRPr sz="2800">
                <a:solidFill>
                  <a:schemeClr val="dk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dk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dk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dk1"/>
                </a:solidFill>
                <a:latin typeface="+mn-lt"/>
                <a:ea typeface="+mn-ea"/>
                <a:cs typeface="+mn-cs"/>
              </a:defRPr>
            </a:lvl5pPr>
            <a:lvl6pPr marL="2514600" indent="-228600" algn="l" rtl="0" fontAlgn="base">
              <a:spcBef>
                <a:spcPct val="20000"/>
              </a:spcBef>
              <a:spcAft>
                <a:spcPct val="0"/>
              </a:spcAft>
              <a:buChar char="»"/>
              <a:defRPr sz="2000">
                <a:solidFill>
                  <a:schemeClr val="dk1"/>
                </a:solidFill>
                <a:latin typeface="+mn-lt"/>
                <a:ea typeface="+mn-ea"/>
                <a:cs typeface="+mn-cs"/>
              </a:defRPr>
            </a:lvl6pPr>
            <a:lvl7pPr marL="2971800" indent="-228600" algn="l" rtl="0" fontAlgn="base">
              <a:spcBef>
                <a:spcPct val="20000"/>
              </a:spcBef>
              <a:spcAft>
                <a:spcPct val="0"/>
              </a:spcAft>
              <a:buChar char="»"/>
              <a:defRPr sz="2000">
                <a:solidFill>
                  <a:schemeClr val="dk1"/>
                </a:solidFill>
                <a:latin typeface="+mn-lt"/>
                <a:ea typeface="+mn-ea"/>
                <a:cs typeface="+mn-cs"/>
              </a:defRPr>
            </a:lvl7pPr>
            <a:lvl8pPr marL="3429000" indent="-228600" algn="l" rtl="0" fontAlgn="base">
              <a:spcBef>
                <a:spcPct val="20000"/>
              </a:spcBef>
              <a:spcAft>
                <a:spcPct val="0"/>
              </a:spcAft>
              <a:buChar char="»"/>
              <a:defRPr sz="2000">
                <a:solidFill>
                  <a:schemeClr val="dk1"/>
                </a:solidFill>
                <a:latin typeface="+mn-lt"/>
                <a:ea typeface="+mn-ea"/>
                <a:cs typeface="+mn-cs"/>
              </a:defRPr>
            </a:lvl8pPr>
            <a:lvl9pPr marL="3886200" indent="-228600" algn="l" rtl="0" fontAlgn="base">
              <a:spcBef>
                <a:spcPct val="20000"/>
              </a:spcBef>
              <a:spcAft>
                <a:spcPct val="0"/>
              </a:spcAft>
              <a:buChar char="»"/>
              <a:defRPr sz="2000">
                <a:solidFill>
                  <a:schemeClr val="dk1"/>
                </a:solidFill>
                <a:latin typeface="+mn-lt"/>
                <a:ea typeface="+mn-ea"/>
                <a:cs typeface="+mn-cs"/>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2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G.đoạn</a:t>
            </a:r>
            <a:r>
              <a:rPr kumimoji="0" lang="en-US" sz="22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2 </a:t>
            </a:r>
            <a:r>
              <a:rPr kumimoji="0" lang="en-US" sz="24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(1888-1896)</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2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Quy</a:t>
            </a:r>
            <a:r>
              <a:rPr kumimoji="0" lang="en-US" sz="22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2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tu</a:t>
            </a:r>
            <a:r>
              <a:rPr kumimoji="0" lang="en-US" sz="22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2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thành</a:t>
            </a:r>
            <a:r>
              <a:rPr kumimoji="0" lang="en-US" sz="22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2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những</a:t>
            </a:r>
            <a:r>
              <a:rPr kumimoji="0" lang="en-US" sz="22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2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cuộc</a:t>
            </a:r>
            <a:r>
              <a:rPr kumimoji="0" lang="en-US" sz="22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2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khởi</a:t>
            </a:r>
            <a:r>
              <a:rPr kumimoji="0" lang="en-US" sz="22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2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nghĩa</a:t>
            </a:r>
            <a:r>
              <a:rPr kumimoji="0" lang="en-US" sz="22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2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lớn</a:t>
            </a:r>
            <a:r>
              <a:rPr kumimoji="0" lang="en-US" sz="22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p>
        </p:txBody>
      </p:sp>
      <p:sp>
        <p:nvSpPr>
          <p:cNvPr id="18" name="Content Placeholder 2">
            <a:extLst>
              <a:ext uri="{FF2B5EF4-FFF2-40B4-BE49-F238E27FC236}">
                <a16:creationId xmlns:a16="http://schemas.microsoft.com/office/drawing/2014/main" id="{9DBB566F-BAE5-E543-B692-B98D2E180335}"/>
              </a:ext>
            </a:extLst>
          </p:cNvPr>
          <p:cNvSpPr txBox="1">
            <a:spLocks/>
          </p:cNvSpPr>
          <p:nvPr/>
        </p:nvSpPr>
        <p:spPr bwMode="auto">
          <a:xfrm>
            <a:off x="3685525" y="3124200"/>
            <a:ext cx="838200" cy="3657600"/>
          </a:xfrm>
          <a:prstGeom prst="rect">
            <a:avLst/>
          </a:prstGeom>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dk1"/>
          </a:lnRef>
          <a:fillRef idx="1">
            <a:schemeClr val="lt1"/>
          </a:fillRef>
          <a:effectRef idx="0">
            <a:schemeClr val="dk1"/>
          </a:effectRef>
          <a:fontRef idx="minor">
            <a:schemeClr val="dk1"/>
          </a:fontRef>
        </p:style>
        <p:txBody>
          <a:bodyPr anchor="ctr"/>
          <a:lstStyle>
            <a:lvl1pPr marL="342900" indent="-342900" algn="l" rtl="0" eaLnBrk="0" fontAlgn="base" hangingPunct="0">
              <a:spcBef>
                <a:spcPct val="20000"/>
              </a:spcBef>
              <a:spcAft>
                <a:spcPct val="0"/>
              </a:spcAft>
              <a:buChar char="•"/>
              <a:defRPr sz="3200">
                <a:solidFill>
                  <a:schemeClr val="dk1"/>
                </a:solidFill>
                <a:latin typeface="+mn-lt"/>
                <a:ea typeface="+mn-ea"/>
                <a:cs typeface="+mn-cs"/>
              </a:defRPr>
            </a:lvl1pPr>
            <a:lvl2pPr marL="742950" indent="-285750" algn="l" rtl="0" eaLnBrk="0" fontAlgn="base" hangingPunct="0">
              <a:spcBef>
                <a:spcPct val="20000"/>
              </a:spcBef>
              <a:spcAft>
                <a:spcPct val="0"/>
              </a:spcAft>
              <a:buChar char="–"/>
              <a:defRPr sz="2800">
                <a:solidFill>
                  <a:schemeClr val="dk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dk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dk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dk1"/>
                </a:solidFill>
                <a:latin typeface="+mn-lt"/>
                <a:ea typeface="+mn-ea"/>
                <a:cs typeface="+mn-cs"/>
              </a:defRPr>
            </a:lvl5pPr>
            <a:lvl6pPr marL="2514600" indent="-228600" algn="l" rtl="0" fontAlgn="base">
              <a:spcBef>
                <a:spcPct val="20000"/>
              </a:spcBef>
              <a:spcAft>
                <a:spcPct val="0"/>
              </a:spcAft>
              <a:buChar char="»"/>
              <a:defRPr sz="2000">
                <a:solidFill>
                  <a:schemeClr val="dk1"/>
                </a:solidFill>
                <a:latin typeface="+mn-lt"/>
                <a:ea typeface="+mn-ea"/>
                <a:cs typeface="+mn-cs"/>
              </a:defRPr>
            </a:lvl6pPr>
            <a:lvl7pPr marL="2971800" indent="-228600" algn="l" rtl="0" fontAlgn="base">
              <a:spcBef>
                <a:spcPct val="20000"/>
              </a:spcBef>
              <a:spcAft>
                <a:spcPct val="0"/>
              </a:spcAft>
              <a:buChar char="»"/>
              <a:defRPr sz="2000">
                <a:solidFill>
                  <a:schemeClr val="dk1"/>
                </a:solidFill>
                <a:latin typeface="+mn-lt"/>
                <a:ea typeface="+mn-ea"/>
                <a:cs typeface="+mn-cs"/>
              </a:defRPr>
            </a:lvl7pPr>
            <a:lvl8pPr marL="3429000" indent="-228600" algn="l" rtl="0" fontAlgn="base">
              <a:spcBef>
                <a:spcPct val="20000"/>
              </a:spcBef>
              <a:spcAft>
                <a:spcPct val="0"/>
              </a:spcAft>
              <a:buChar char="»"/>
              <a:defRPr sz="2000">
                <a:solidFill>
                  <a:schemeClr val="dk1"/>
                </a:solidFill>
                <a:latin typeface="+mn-lt"/>
                <a:ea typeface="+mn-ea"/>
                <a:cs typeface="+mn-cs"/>
              </a:defRPr>
            </a:lvl8pPr>
            <a:lvl9pPr marL="3886200" indent="-228600" algn="l" rtl="0" fontAlgn="base">
              <a:spcBef>
                <a:spcPct val="20000"/>
              </a:spcBef>
              <a:spcAft>
                <a:spcPct val="0"/>
              </a:spcAft>
              <a:buChar char="»"/>
              <a:defRPr sz="2000">
                <a:solidFill>
                  <a:schemeClr val="dk1"/>
                </a:solidFill>
                <a:latin typeface="+mn-lt"/>
                <a:ea typeface="+mn-ea"/>
                <a:cs typeface="+mn-cs"/>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00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Thất</a:t>
            </a:r>
            <a:r>
              <a:rPr kumimoji="0" lang="en-US" sz="20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00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bại</a:t>
            </a:r>
            <a:endParaRPr kumimoji="0" lang="en-US" sz="20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20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20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20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20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20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20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20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19" name="Content Placeholder 2">
            <a:extLst>
              <a:ext uri="{FF2B5EF4-FFF2-40B4-BE49-F238E27FC236}">
                <a16:creationId xmlns:a16="http://schemas.microsoft.com/office/drawing/2014/main" id="{872D99FD-F8CB-C54A-A3F7-70B41F924086}"/>
              </a:ext>
            </a:extLst>
          </p:cNvPr>
          <p:cNvSpPr txBox="1">
            <a:spLocks/>
          </p:cNvSpPr>
          <p:nvPr/>
        </p:nvSpPr>
        <p:spPr bwMode="auto">
          <a:xfrm>
            <a:off x="408925" y="3124200"/>
            <a:ext cx="1371600" cy="3657600"/>
          </a:xfrm>
          <a:prstGeom prst="rect">
            <a:avLst/>
          </a:prstGeom>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dk1"/>
          </a:lnRef>
          <a:fillRef idx="1">
            <a:schemeClr val="lt1"/>
          </a:fillRef>
          <a:effectRef idx="0">
            <a:schemeClr val="dk1"/>
          </a:effectRef>
          <a:fontRef idx="minor">
            <a:schemeClr val="dk1"/>
          </a:fontRef>
        </p:style>
        <p:txBody>
          <a:bodyPr anchor="ctr"/>
          <a:lstStyle>
            <a:lvl1pPr marL="342900" indent="-342900" algn="l" rtl="0" eaLnBrk="0" fontAlgn="base" hangingPunct="0">
              <a:spcBef>
                <a:spcPct val="20000"/>
              </a:spcBef>
              <a:spcAft>
                <a:spcPct val="0"/>
              </a:spcAft>
              <a:buChar char="•"/>
              <a:defRPr sz="3200">
                <a:solidFill>
                  <a:schemeClr val="dk1"/>
                </a:solidFill>
                <a:latin typeface="+mn-lt"/>
                <a:ea typeface="+mn-ea"/>
                <a:cs typeface="+mn-cs"/>
              </a:defRPr>
            </a:lvl1pPr>
            <a:lvl2pPr marL="742950" indent="-285750" algn="l" rtl="0" eaLnBrk="0" fontAlgn="base" hangingPunct="0">
              <a:spcBef>
                <a:spcPct val="20000"/>
              </a:spcBef>
              <a:spcAft>
                <a:spcPct val="0"/>
              </a:spcAft>
              <a:buChar char="–"/>
              <a:defRPr sz="2800">
                <a:solidFill>
                  <a:schemeClr val="dk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dk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dk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dk1"/>
                </a:solidFill>
                <a:latin typeface="+mn-lt"/>
                <a:ea typeface="+mn-ea"/>
                <a:cs typeface="+mn-cs"/>
              </a:defRPr>
            </a:lvl5pPr>
            <a:lvl6pPr marL="2514600" indent="-228600" algn="l" rtl="0" fontAlgn="base">
              <a:spcBef>
                <a:spcPct val="20000"/>
              </a:spcBef>
              <a:spcAft>
                <a:spcPct val="0"/>
              </a:spcAft>
              <a:buChar char="»"/>
              <a:defRPr sz="2000">
                <a:solidFill>
                  <a:schemeClr val="dk1"/>
                </a:solidFill>
                <a:latin typeface="+mn-lt"/>
                <a:ea typeface="+mn-ea"/>
                <a:cs typeface="+mn-cs"/>
              </a:defRPr>
            </a:lvl6pPr>
            <a:lvl7pPr marL="2971800" indent="-228600" algn="l" rtl="0" fontAlgn="base">
              <a:spcBef>
                <a:spcPct val="20000"/>
              </a:spcBef>
              <a:spcAft>
                <a:spcPct val="0"/>
              </a:spcAft>
              <a:buChar char="»"/>
              <a:defRPr sz="2000">
                <a:solidFill>
                  <a:schemeClr val="dk1"/>
                </a:solidFill>
                <a:latin typeface="+mn-lt"/>
                <a:ea typeface="+mn-ea"/>
                <a:cs typeface="+mn-cs"/>
              </a:defRPr>
            </a:lvl7pPr>
            <a:lvl8pPr marL="3429000" indent="-228600" algn="l" rtl="0" fontAlgn="base">
              <a:spcBef>
                <a:spcPct val="20000"/>
              </a:spcBef>
              <a:spcAft>
                <a:spcPct val="0"/>
              </a:spcAft>
              <a:buChar char="»"/>
              <a:defRPr sz="2000">
                <a:solidFill>
                  <a:schemeClr val="dk1"/>
                </a:solidFill>
                <a:latin typeface="+mn-lt"/>
                <a:ea typeface="+mn-ea"/>
                <a:cs typeface="+mn-cs"/>
              </a:defRPr>
            </a:lvl8pPr>
            <a:lvl9pPr marL="3886200" indent="-228600" algn="l" rtl="0" fontAlgn="base">
              <a:spcBef>
                <a:spcPct val="20000"/>
              </a:spcBef>
              <a:spcAft>
                <a:spcPct val="0"/>
              </a:spcAft>
              <a:buChar char="»"/>
              <a:defRPr sz="2000">
                <a:solidFill>
                  <a:schemeClr val="dk1"/>
                </a:solidFill>
                <a:latin typeface="+mn-lt"/>
                <a:ea typeface="+mn-ea"/>
                <a:cs typeface="+mn-cs"/>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40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Phái</a:t>
            </a:r>
            <a:r>
              <a:rPr kumimoji="0" lang="en-US" sz="24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40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chủ</a:t>
            </a:r>
            <a:r>
              <a:rPr kumimoji="0" lang="en-US" sz="24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40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chiến</a:t>
            </a:r>
            <a:r>
              <a:rPr kumimoji="0" lang="en-US" sz="24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40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nuôi</a:t>
            </a:r>
            <a:r>
              <a:rPr kumimoji="0" lang="en-US" sz="24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hi </a:t>
            </a:r>
            <a:r>
              <a:rPr kumimoji="0" lang="en-US" sz="240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vong</a:t>
            </a:r>
            <a:r>
              <a:rPr kumimoji="0" lang="en-US" sz="24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40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giành</a:t>
            </a:r>
            <a:r>
              <a:rPr kumimoji="0" lang="en-US" sz="24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40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lại</a:t>
            </a:r>
            <a:r>
              <a:rPr kumimoji="0" lang="en-US" sz="24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40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chủ</a:t>
            </a:r>
            <a:r>
              <a:rPr kumimoji="0" lang="en-US" sz="24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40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quyền</a:t>
            </a:r>
            <a:r>
              <a:rPr kumimoji="0" lang="en-US" sz="24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40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từ</a:t>
            </a:r>
            <a:r>
              <a:rPr kumimoji="0" lang="en-US" sz="24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40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tay</a:t>
            </a:r>
            <a:r>
              <a:rPr kumimoji="0" lang="en-US" sz="24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40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Pháp</a:t>
            </a:r>
            <a:endParaRPr kumimoji="0" lang="en-US" sz="24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23" name="Line 133">
            <a:extLst>
              <a:ext uri="{FF2B5EF4-FFF2-40B4-BE49-F238E27FC236}">
                <a16:creationId xmlns:a16="http://schemas.microsoft.com/office/drawing/2014/main" id="{4D35F9CF-D632-E14C-A0EA-A2701EA107E9}"/>
              </a:ext>
            </a:extLst>
          </p:cNvPr>
          <p:cNvSpPr>
            <a:spLocks noChangeShapeType="1"/>
          </p:cNvSpPr>
          <p:nvPr/>
        </p:nvSpPr>
        <p:spPr bwMode="auto">
          <a:xfrm flipH="1">
            <a:off x="2552700" y="762000"/>
            <a:ext cx="3274362" cy="39767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24" name="Line 133">
            <a:extLst>
              <a:ext uri="{FF2B5EF4-FFF2-40B4-BE49-F238E27FC236}">
                <a16:creationId xmlns:a16="http://schemas.microsoft.com/office/drawing/2014/main" id="{4C107BBD-68AB-D44F-9A55-B40D77265648}"/>
              </a:ext>
            </a:extLst>
          </p:cNvPr>
          <p:cNvSpPr>
            <a:spLocks noChangeShapeType="1"/>
          </p:cNvSpPr>
          <p:nvPr/>
        </p:nvSpPr>
        <p:spPr bwMode="auto">
          <a:xfrm>
            <a:off x="2813988" y="1981200"/>
            <a:ext cx="1014412" cy="3810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25" name="Line 133">
            <a:extLst>
              <a:ext uri="{FF2B5EF4-FFF2-40B4-BE49-F238E27FC236}">
                <a16:creationId xmlns:a16="http://schemas.microsoft.com/office/drawing/2014/main" id="{B3D20A50-4FA4-4743-9A1B-4093AA2359B4}"/>
              </a:ext>
            </a:extLst>
          </p:cNvPr>
          <p:cNvSpPr>
            <a:spLocks noChangeShapeType="1"/>
          </p:cNvSpPr>
          <p:nvPr/>
        </p:nvSpPr>
        <p:spPr bwMode="auto">
          <a:xfrm flipH="1">
            <a:off x="1056625" y="1981200"/>
            <a:ext cx="1104900" cy="3810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26" name="Line 133">
            <a:extLst>
              <a:ext uri="{FF2B5EF4-FFF2-40B4-BE49-F238E27FC236}">
                <a16:creationId xmlns:a16="http://schemas.microsoft.com/office/drawing/2014/main" id="{AB440B02-010A-C54E-AAE0-E8033C261E87}"/>
              </a:ext>
            </a:extLst>
          </p:cNvPr>
          <p:cNvSpPr>
            <a:spLocks noChangeShapeType="1"/>
          </p:cNvSpPr>
          <p:nvPr/>
        </p:nvSpPr>
        <p:spPr bwMode="auto">
          <a:xfrm>
            <a:off x="5827062" y="762000"/>
            <a:ext cx="3629676" cy="397669"/>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27" name="Line 133">
            <a:extLst>
              <a:ext uri="{FF2B5EF4-FFF2-40B4-BE49-F238E27FC236}">
                <a16:creationId xmlns:a16="http://schemas.microsoft.com/office/drawing/2014/main" id="{8664CABE-FEE9-CA45-9507-4824B9D0E2AB}"/>
              </a:ext>
            </a:extLst>
          </p:cNvPr>
          <p:cNvSpPr>
            <a:spLocks noChangeShapeType="1"/>
          </p:cNvSpPr>
          <p:nvPr/>
        </p:nvSpPr>
        <p:spPr bwMode="auto">
          <a:xfrm flipH="1">
            <a:off x="2504426" y="1981200"/>
            <a:ext cx="15875" cy="414338"/>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29" name="Line 133">
            <a:extLst>
              <a:ext uri="{FF2B5EF4-FFF2-40B4-BE49-F238E27FC236}">
                <a16:creationId xmlns:a16="http://schemas.microsoft.com/office/drawing/2014/main" id="{1E6ED0CF-219F-D34C-A76B-3152557242E8}"/>
              </a:ext>
            </a:extLst>
          </p:cNvPr>
          <p:cNvSpPr>
            <a:spLocks noChangeShapeType="1"/>
          </p:cNvSpPr>
          <p:nvPr/>
        </p:nvSpPr>
        <p:spPr bwMode="auto">
          <a:xfrm>
            <a:off x="1056625" y="2819400"/>
            <a:ext cx="0" cy="3048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VN" sz="1800"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30" name="Line 133">
            <a:extLst>
              <a:ext uri="{FF2B5EF4-FFF2-40B4-BE49-F238E27FC236}">
                <a16:creationId xmlns:a16="http://schemas.microsoft.com/office/drawing/2014/main" id="{2A0FC830-99C0-8140-9919-8C4643BF43A3}"/>
              </a:ext>
            </a:extLst>
          </p:cNvPr>
          <p:cNvSpPr>
            <a:spLocks noChangeShapeType="1"/>
          </p:cNvSpPr>
          <p:nvPr/>
        </p:nvSpPr>
        <p:spPr bwMode="auto">
          <a:xfrm>
            <a:off x="9456738" y="2014538"/>
            <a:ext cx="876300" cy="347662"/>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31" name="Line 133">
            <a:extLst>
              <a:ext uri="{FF2B5EF4-FFF2-40B4-BE49-F238E27FC236}">
                <a16:creationId xmlns:a16="http://schemas.microsoft.com/office/drawing/2014/main" id="{E8E7DB9C-5650-F641-B863-E0A2DD0E437D}"/>
              </a:ext>
            </a:extLst>
          </p:cNvPr>
          <p:cNvSpPr>
            <a:spLocks noChangeShapeType="1"/>
          </p:cNvSpPr>
          <p:nvPr/>
        </p:nvSpPr>
        <p:spPr bwMode="auto">
          <a:xfrm flipH="1">
            <a:off x="7897814" y="1981200"/>
            <a:ext cx="881063" cy="414338"/>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32" name="Line 133">
            <a:extLst>
              <a:ext uri="{FF2B5EF4-FFF2-40B4-BE49-F238E27FC236}">
                <a16:creationId xmlns:a16="http://schemas.microsoft.com/office/drawing/2014/main" id="{945F3047-D912-7A44-A5FC-D28939AC5BCE}"/>
              </a:ext>
            </a:extLst>
          </p:cNvPr>
          <p:cNvSpPr>
            <a:spLocks noChangeShapeType="1"/>
          </p:cNvSpPr>
          <p:nvPr/>
        </p:nvSpPr>
        <p:spPr bwMode="auto">
          <a:xfrm>
            <a:off x="2520300" y="2833688"/>
            <a:ext cx="0" cy="3048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VN" sz="1800"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34" name="Line 133">
            <a:extLst>
              <a:ext uri="{FF2B5EF4-FFF2-40B4-BE49-F238E27FC236}">
                <a16:creationId xmlns:a16="http://schemas.microsoft.com/office/drawing/2014/main" id="{CD8353A8-41A8-1349-B564-78FAF84B9F53}"/>
              </a:ext>
            </a:extLst>
          </p:cNvPr>
          <p:cNvSpPr>
            <a:spLocks noChangeShapeType="1"/>
          </p:cNvSpPr>
          <p:nvPr/>
        </p:nvSpPr>
        <p:spPr bwMode="auto">
          <a:xfrm>
            <a:off x="9685338" y="2819401"/>
            <a:ext cx="0" cy="341313"/>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35" name="Line 133">
            <a:extLst>
              <a:ext uri="{FF2B5EF4-FFF2-40B4-BE49-F238E27FC236}">
                <a16:creationId xmlns:a16="http://schemas.microsoft.com/office/drawing/2014/main" id="{7D44A2D2-E44F-3F49-8555-7EE27483C87C}"/>
              </a:ext>
            </a:extLst>
          </p:cNvPr>
          <p:cNvSpPr>
            <a:spLocks noChangeShapeType="1"/>
          </p:cNvSpPr>
          <p:nvPr/>
        </p:nvSpPr>
        <p:spPr bwMode="auto">
          <a:xfrm>
            <a:off x="3931588" y="2819400"/>
            <a:ext cx="0" cy="3048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VN" sz="1800"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36" name="Line 133">
            <a:extLst>
              <a:ext uri="{FF2B5EF4-FFF2-40B4-BE49-F238E27FC236}">
                <a16:creationId xmlns:a16="http://schemas.microsoft.com/office/drawing/2014/main" id="{6D0CBBFB-0424-9540-85BF-D99C611D5553}"/>
              </a:ext>
            </a:extLst>
          </p:cNvPr>
          <p:cNvSpPr>
            <a:spLocks noChangeShapeType="1"/>
          </p:cNvSpPr>
          <p:nvPr/>
        </p:nvSpPr>
        <p:spPr bwMode="auto">
          <a:xfrm>
            <a:off x="7818438" y="2819400"/>
            <a:ext cx="0" cy="3048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VN" sz="1800"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37" name="Line 133">
            <a:extLst>
              <a:ext uri="{FF2B5EF4-FFF2-40B4-BE49-F238E27FC236}">
                <a16:creationId xmlns:a16="http://schemas.microsoft.com/office/drawing/2014/main" id="{A608C6B6-83C9-094F-939A-725530F829F9}"/>
              </a:ext>
            </a:extLst>
          </p:cNvPr>
          <p:cNvSpPr>
            <a:spLocks noChangeShapeType="1"/>
          </p:cNvSpPr>
          <p:nvPr/>
        </p:nvSpPr>
        <p:spPr bwMode="auto">
          <a:xfrm>
            <a:off x="10926763" y="2819401"/>
            <a:ext cx="0" cy="333375"/>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VN" sz="1800" b="1"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5" name="Content Placeholder 2">
            <a:extLst>
              <a:ext uri="{FF2B5EF4-FFF2-40B4-BE49-F238E27FC236}">
                <a16:creationId xmlns:a16="http://schemas.microsoft.com/office/drawing/2014/main" id="{781C15BF-4BEE-774E-B43A-731B1E5C5E4D}"/>
              </a:ext>
            </a:extLst>
          </p:cNvPr>
          <p:cNvSpPr txBox="1">
            <a:spLocks/>
          </p:cNvSpPr>
          <p:nvPr/>
        </p:nvSpPr>
        <p:spPr bwMode="auto">
          <a:xfrm>
            <a:off x="67899" y="1219200"/>
            <a:ext cx="4608226" cy="762000"/>
          </a:xfrm>
          <a:prstGeom prst="rect">
            <a:avLst/>
          </a:prstGeom>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dk1"/>
          </a:lnRef>
          <a:fillRef idx="1">
            <a:schemeClr val="lt1"/>
          </a:fillRef>
          <a:effectRef idx="0">
            <a:schemeClr val="dk1"/>
          </a:effectRef>
          <a:fontRef idx="minor">
            <a:schemeClr val="dk1"/>
          </a:fontRef>
        </p:style>
        <p:txBody>
          <a:bodyPr anchor="ctr"/>
          <a:lstStyle>
            <a:lvl1pPr marL="342900" indent="-342900" algn="l" rtl="0" eaLnBrk="0" fontAlgn="base" hangingPunct="0">
              <a:spcBef>
                <a:spcPct val="20000"/>
              </a:spcBef>
              <a:spcAft>
                <a:spcPct val="0"/>
              </a:spcAft>
              <a:buChar char="•"/>
              <a:defRPr sz="3200">
                <a:solidFill>
                  <a:schemeClr val="dk1"/>
                </a:solidFill>
                <a:latin typeface="+mn-lt"/>
                <a:ea typeface="+mn-ea"/>
                <a:cs typeface="+mn-cs"/>
              </a:defRPr>
            </a:lvl1pPr>
            <a:lvl2pPr marL="742950" indent="-285750" algn="l" rtl="0" eaLnBrk="0" fontAlgn="base" hangingPunct="0">
              <a:spcBef>
                <a:spcPct val="20000"/>
              </a:spcBef>
              <a:spcAft>
                <a:spcPct val="0"/>
              </a:spcAft>
              <a:buChar char="–"/>
              <a:defRPr sz="2800">
                <a:solidFill>
                  <a:schemeClr val="dk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dk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dk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dk1"/>
                </a:solidFill>
                <a:latin typeface="+mn-lt"/>
                <a:ea typeface="+mn-ea"/>
                <a:cs typeface="+mn-cs"/>
              </a:defRPr>
            </a:lvl5pPr>
            <a:lvl6pPr marL="2514600" indent="-228600" algn="l" rtl="0" fontAlgn="base">
              <a:spcBef>
                <a:spcPct val="20000"/>
              </a:spcBef>
              <a:spcAft>
                <a:spcPct val="0"/>
              </a:spcAft>
              <a:buChar char="»"/>
              <a:defRPr sz="2000">
                <a:solidFill>
                  <a:schemeClr val="dk1"/>
                </a:solidFill>
                <a:latin typeface="+mn-lt"/>
                <a:ea typeface="+mn-ea"/>
                <a:cs typeface="+mn-cs"/>
              </a:defRPr>
            </a:lvl6pPr>
            <a:lvl7pPr marL="2971800" indent="-228600" algn="l" rtl="0" fontAlgn="base">
              <a:spcBef>
                <a:spcPct val="20000"/>
              </a:spcBef>
              <a:spcAft>
                <a:spcPct val="0"/>
              </a:spcAft>
              <a:buChar char="»"/>
              <a:defRPr sz="2000">
                <a:solidFill>
                  <a:schemeClr val="dk1"/>
                </a:solidFill>
                <a:latin typeface="+mn-lt"/>
                <a:ea typeface="+mn-ea"/>
                <a:cs typeface="+mn-cs"/>
              </a:defRPr>
            </a:lvl7pPr>
            <a:lvl8pPr marL="3429000" indent="-228600" algn="l" rtl="0" fontAlgn="base">
              <a:spcBef>
                <a:spcPct val="20000"/>
              </a:spcBef>
              <a:spcAft>
                <a:spcPct val="0"/>
              </a:spcAft>
              <a:buChar char="»"/>
              <a:defRPr sz="2000">
                <a:solidFill>
                  <a:schemeClr val="dk1"/>
                </a:solidFill>
                <a:latin typeface="+mn-lt"/>
                <a:ea typeface="+mn-ea"/>
                <a:cs typeface="+mn-cs"/>
              </a:defRPr>
            </a:lvl8pPr>
            <a:lvl9pPr marL="3886200" indent="-228600" algn="l" rtl="0" fontAlgn="base">
              <a:spcBef>
                <a:spcPct val="20000"/>
              </a:spcBef>
              <a:spcAft>
                <a:spcPct val="0"/>
              </a:spcAft>
              <a:buChar char="»"/>
              <a:defRPr sz="2000">
                <a:solidFill>
                  <a:schemeClr val="dk1"/>
                </a:solidFill>
                <a:latin typeface="+mn-lt"/>
                <a:ea typeface="+mn-ea"/>
                <a:cs typeface="+mn-cs"/>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19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CUỘC PHẢN CÔNG CỦA  PHÁI CHỦ CHIẾN TẠI KINH THÀNH HUẾ. </a:t>
            </a:r>
          </a:p>
        </p:txBody>
      </p:sp>
      <p:sp>
        <p:nvSpPr>
          <p:cNvPr id="4" name="Content Placeholder 2">
            <a:extLst>
              <a:ext uri="{FF2B5EF4-FFF2-40B4-BE49-F238E27FC236}">
                <a16:creationId xmlns:a16="http://schemas.microsoft.com/office/drawing/2014/main" id="{8CBE2E0F-F7D0-2C41-B9C7-AE59AFB54B20}"/>
              </a:ext>
            </a:extLst>
          </p:cNvPr>
          <p:cNvSpPr txBox="1">
            <a:spLocks/>
          </p:cNvSpPr>
          <p:nvPr/>
        </p:nvSpPr>
        <p:spPr bwMode="auto">
          <a:xfrm>
            <a:off x="7246938" y="1219200"/>
            <a:ext cx="4343400" cy="762000"/>
          </a:xfrm>
          <a:prstGeom prst="rect">
            <a:avLst/>
          </a:prstGeom>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dk1"/>
          </a:lnRef>
          <a:fillRef idx="1">
            <a:schemeClr val="lt1"/>
          </a:fillRef>
          <a:effectRef idx="0">
            <a:schemeClr val="dk1"/>
          </a:effectRef>
          <a:fontRef idx="minor">
            <a:schemeClr val="dk1"/>
          </a:fontRef>
        </p:style>
        <p:txBody>
          <a:bodyPr anchor="ctr"/>
          <a:lstStyle>
            <a:lvl1pPr marL="342900" indent="-342900" algn="l" rtl="0" eaLnBrk="0" fontAlgn="base" hangingPunct="0">
              <a:spcBef>
                <a:spcPct val="20000"/>
              </a:spcBef>
              <a:spcAft>
                <a:spcPct val="0"/>
              </a:spcAft>
              <a:buChar char="•"/>
              <a:defRPr sz="3200">
                <a:solidFill>
                  <a:schemeClr val="dk1"/>
                </a:solidFill>
                <a:latin typeface="+mn-lt"/>
                <a:ea typeface="+mn-ea"/>
                <a:cs typeface="+mn-cs"/>
              </a:defRPr>
            </a:lvl1pPr>
            <a:lvl2pPr marL="742950" indent="-285750" algn="l" rtl="0" eaLnBrk="0" fontAlgn="base" hangingPunct="0">
              <a:spcBef>
                <a:spcPct val="20000"/>
              </a:spcBef>
              <a:spcAft>
                <a:spcPct val="0"/>
              </a:spcAft>
              <a:buChar char="–"/>
              <a:defRPr sz="2800">
                <a:solidFill>
                  <a:schemeClr val="dk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dk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dk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dk1"/>
                </a:solidFill>
                <a:latin typeface="+mn-lt"/>
                <a:ea typeface="+mn-ea"/>
                <a:cs typeface="+mn-cs"/>
              </a:defRPr>
            </a:lvl5pPr>
            <a:lvl6pPr marL="2514600" indent="-228600" algn="l" rtl="0" fontAlgn="base">
              <a:spcBef>
                <a:spcPct val="20000"/>
              </a:spcBef>
              <a:spcAft>
                <a:spcPct val="0"/>
              </a:spcAft>
              <a:buChar char="»"/>
              <a:defRPr sz="2000">
                <a:solidFill>
                  <a:schemeClr val="dk1"/>
                </a:solidFill>
                <a:latin typeface="+mn-lt"/>
                <a:ea typeface="+mn-ea"/>
                <a:cs typeface="+mn-cs"/>
              </a:defRPr>
            </a:lvl6pPr>
            <a:lvl7pPr marL="2971800" indent="-228600" algn="l" rtl="0" fontAlgn="base">
              <a:spcBef>
                <a:spcPct val="20000"/>
              </a:spcBef>
              <a:spcAft>
                <a:spcPct val="0"/>
              </a:spcAft>
              <a:buChar char="»"/>
              <a:defRPr sz="2000">
                <a:solidFill>
                  <a:schemeClr val="dk1"/>
                </a:solidFill>
                <a:latin typeface="+mn-lt"/>
                <a:ea typeface="+mn-ea"/>
                <a:cs typeface="+mn-cs"/>
              </a:defRPr>
            </a:lvl7pPr>
            <a:lvl8pPr marL="3429000" indent="-228600" algn="l" rtl="0" fontAlgn="base">
              <a:spcBef>
                <a:spcPct val="20000"/>
              </a:spcBef>
              <a:spcAft>
                <a:spcPct val="0"/>
              </a:spcAft>
              <a:buChar char="»"/>
              <a:defRPr sz="2000">
                <a:solidFill>
                  <a:schemeClr val="dk1"/>
                </a:solidFill>
                <a:latin typeface="+mn-lt"/>
                <a:ea typeface="+mn-ea"/>
                <a:cs typeface="+mn-cs"/>
              </a:defRPr>
            </a:lvl8pPr>
            <a:lvl9pPr marL="3886200" indent="-228600" algn="l" rtl="0" fontAlgn="base">
              <a:spcBef>
                <a:spcPct val="20000"/>
              </a:spcBef>
              <a:spcAft>
                <a:spcPct val="0"/>
              </a:spcAft>
              <a:buChar char="»"/>
              <a:defRPr sz="2000">
                <a:solidFill>
                  <a:schemeClr val="dk1"/>
                </a:solidFill>
                <a:latin typeface="+mn-lt"/>
                <a:ea typeface="+mn-ea"/>
                <a:cs typeface="+mn-cs"/>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VUA HÀM</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NGHI RA “CHIẾU CẦN VƯƠNG”</a:t>
            </a:r>
          </a:p>
        </p:txBody>
      </p:sp>
      <p:sp>
        <p:nvSpPr>
          <p:cNvPr id="3" name="Content Placeholder 2">
            <a:extLst>
              <a:ext uri="{FF2B5EF4-FFF2-40B4-BE49-F238E27FC236}">
                <a16:creationId xmlns:a16="http://schemas.microsoft.com/office/drawing/2014/main" id="{D099A5F4-7189-BA41-8AC3-657103DD806B}"/>
              </a:ext>
            </a:extLst>
          </p:cNvPr>
          <p:cNvSpPr>
            <a:spLocks noGrp="1"/>
          </p:cNvSpPr>
          <p:nvPr>
            <p:ph/>
          </p:nvPr>
        </p:nvSpPr>
        <p:spPr>
          <a:xfrm>
            <a:off x="2552700" y="16669"/>
            <a:ext cx="7086600" cy="762000"/>
          </a:xfr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buNone/>
              <a:defRPr/>
            </a:pPr>
            <a:r>
              <a:rPr lang="en-US" sz="2000" b="1" dirty="0">
                <a:solidFill>
                  <a:srgbClr val="00B050"/>
                </a:solidFill>
                <a:latin typeface="Times New Roman" panose="02020603050405020304" pitchFamily="18" charset="0"/>
                <a:cs typeface="Times New Roman" panose="02020603050405020304" pitchFamily="18" charset="0"/>
              </a:rPr>
              <a:t>CUỘC PHẢN CÔNG CỦA  PHÁI CHỦ CHIẾN TẠI KINH THÀNH HUẾ. VUA HÀM</a:t>
            </a:r>
            <a:r>
              <a:rPr lang="en-US" sz="2000" dirty="0">
                <a:solidFill>
                  <a:srgbClr val="00B050"/>
                </a:solidFill>
                <a:latin typeface="Times New Roman" panose="02020603050405020304" pitchFamily="18" charset="0"/>
                <a:cs typeface="Times New Roman" panose="02020603050405020304" pitchFamily="18" charset="0"/>
              </a:rPr>
              <a:t> </a:t>
            </a:r>
            <a:r>
              <a:rPr lang="en-US" sz="2000" b="1" dirty="0">
                <a:solidFill>
                  <a:srgbClr val="00B050"/>
                </a:solidFill>
                <a:latin typeface="Times New Roman" panose="02020603050405020304" pitchFamily="18" charset="0"/>
                <a:cs typeface="Times New Roman" panose="02020603050405020304" pitchFamily="18" charset="0"/>
              </a:rPr>
              <a:t>NGHI RA “CHIẾU CẦN VƯƠNG”</a:t>
            </a:r>
          </a:p>
        </p:txBody>
      </p:sp>
    </p:spTree>
    <p:extLst>
      <p:ext uri="{BB962C8B-B14F-4D97-AF65-F5344CB8AC3E}">
        <p14:creationId xmlns:p14="http://schemas.microsoft.com/office/powerpoint/2010/main" val="33146715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6" presetClass="entr" presetSubtype="21"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arn(inVertical)">
                                      <p:cBhvr>
                                        <p:cTn id="19" dur="500"/>
                                        <p:tgtEl>
                                          <p:spTgt spid="2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6" presetClass="entr" presetSubtype="21"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barn(inVertical)">
                                      <p:cBhvr>
                                        <p:cTn id="31" dur="500"/>
                                        <p:tgtEl>
                                          <p:spTgt spid="25"/>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arn(inVertical)">
                                      <p:cBhvr>
                                        <p:cTn id="36" dur="500"/>
                                        <p:tgtEl>
                                          <p:spTgt spid="6"/>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6" presetClass="entr" presetSubtype="21" fill="hold"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barn(inVertical)">
                                      <p:cBhvr>
                                        <p:cTn id="41" dur="500"/>
                                        <p:tgtEl>
                                          <p:spTgt spid="27"/>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barn(inVertical)">
                                      <p:cBhvr>
                                        <p:cTn id="46" dur="500"/>
                                        <p:tgtEl>
                                          <p:spTgt spid="11"/>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6" presetClass="entr" presetSubtype="21" fill="hold"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barn(inVertical)">
                                      <p:cBhvr>
                                        <p:cTn id="51" dur="500"/>
                                        <p:tgtEl>
                                          <p:spTgt spid="24"/>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barn(inVertical)">
                                      <p:cBhvr>
                                        <p:cTn id="56" dur="500"/>
                                        <p:tgtEl>
                                          <p:spTgt spid="12"/>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6" presetClass="entr" presetSubtype="21" fill="hold" nodeType="click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barn(inVertical)">
                                      <p:cBhvr>
                                        <p:cTn id="61" dur="500"/>
                                        <p:tgtEl>
                                          <p:spTgt spid="29"/>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barn(inVertical)">
                                      <p:cBhvr>
                                        <p:cTn id="66" dur="500"/>
                                        <p:tgtEl>
                                          <p:spTgt spid="19"/>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6" presetClass="entr" presetSubtype="21" fill="hold" nodeType="click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barn(inVertical)">
                                      <p:cBhvr>
                                        <p:cTn id="71" dur="500"/>
                                        <p:tgtEl>
                                          <p:spTgt spid="32"/>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13"/>
                                        </p:tgtEl>
                                        <p:attrNameLst>
                                          <p:attrName>style.visibility</p:attrName>
                                        </p:attrNameLst>
                                      </p:cBhvr>
                                      <p:to>
                                        <p:strVal val="visible"/>
                                      </p:to>
                                    </p:set>
                                    <p:animEffect transition="in" filter="barn(inVertical)">
                                      <p:cBhvr>
                                        <p:cTn id="76" dur="500"/>
                                        <p:tgtEl>
                                          <p:spTgt spid="13"/>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16" presetClass="entr" presetSubtype="21" fill="hold" nodeType="clickEffect">
                                  <p:stCondLst>
                                    <p:cond delay="0"/>
                                  </p:stCondLst>
                                  <p:childTnLst>
                                    <p:set>
                                      <p:cBhvr>
                                        <p:cTn id="80" dur="1" fill="hold">
                                          <p:stCondLst>
                                            <p:cond delay="0"/>
                                          </p:stCondLst>
                                        </p:cTn>
                                        <p:tgtEl>
                                          <p:spTgt spid="35"/>
                                        </p:tgtEl>
                                        <p:attrNameLst>
                                          <p:attrName>style.visibility</p:attrName>
                                        </p:attrNameLst>
                                      </p:cBhvr>
                                      <p:to>
                                        <p:strVal val="visible"/>
                                      </p:to>
                                    </p:set>
                                    <p:animEffect transition="in" filter="barn(inVertical)">
                                      <p:cBhvr>
                                        <p:cTn id="81" dur="500"/>
                                        <p:tgtEl>
                                          <p:spTgt spid="35"/>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16" presetClass="entr" presetSubtype="21" fill="hold" grpId="0" nodeType="clickEffect">
                                  <p:stCondLst>
                                    <p:cond delay="0"/>
                                  </p:stCondLst>
                                  <p:childTnLst>
                                    <p:set>
                                      <p:cBhvr>
                                        <p:cTn id="85" dur="1" fill="hold">
                                          <p:stCondLst>
                                            <p:cond delay="0"/>
                                          </p:stCondLst>
                                        </p:cTn>
                                        <p:tgtEl>
                                          <p:spTgt spid="18"/>
                                        </p:tgtEl>
                                        <p:attrNameLst>
                                          <p:attrName>style.visibility</p:attrName>
                                        </p:attrNameLst>
                                      </p:cBhvr>
                                      <p:to>
                                        <p:strVal val="visible"/>
                                      </p:to>
                                    </p:set>
                                    <p:animEffect transition="in" filter="barn(inVertical)">
                                      <p:cBhvr>
                                        <p:cTn id="86" dur="500"/>
                                        <p:tgtEl>
                                          <p:spTgt spid="18"/>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16" presetClass="entr" presetSubtype="21" fill="hold" nodeType="clickEffect">
                                  <p:stCondLst>
                                    <p:cond delay="0"/>
                                  </p:stCondLst>
                                  <p:childTnLst>
                                    <p:set>
                                      <p:cBhvr>
                                        <p:cTn id="90" dur="1" fill="hold">
                                          <p:stCondLst>
                                            <p:cond delay="0"/>
                                          </p:stCondLst>
                                        </p:cTn>
                                        <p:tgtEl>
                                          <p:spTgt spid="31"/>
                                        </p:tgtEl>
                                        <p:attrNameLst>
                                          <p:attrName>style.visibility</p:attrName>
                                        </p:attrNameLst>
                                      </p:cBhvr>
                                      <p:to>
                                        <p:strVal val="visible"/>
                                      </p:to>
                                    </p:set>
                                    <p:animEffect transition="in" filter="barn(inVertical)">
                                      <p:cBhvr>
                                        <p:cTn id="91" dur="500"/>
                                        <p:tgtEl>
                                          <p:spTgt spid="31"/>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16" presetClass="entr" presetSubtype="21" fill="hold" grpId="0" nodeType="clickEffect">
                                  <p:stCondLst>
                                    <p:cond delay="0"/>
                                  </p:stCondLst>
                                  <p:childTnLst>
                                    <p:set>
                                      <p:cBhvr>
                                        <p:cTn id="95" dur="1" fill="hold">
                                          <p:stCondLst>
                                            <p:cond delay="0"/>
                                          </p:stCondLst>
                                        </p:cTn>
                                        <p:tgtEl>
                                          <p:spTgt spid="7"/>
                                        </p:tgtEl>
                                        <p:attrNameLst>
                                          <p:attrName>style.visibility</p:attrName>
                                        </p:attrNameLst>
                                      </p:cBhvr>
                                      <p:to>
                                        <p:strVal val="visible"/>
                                      </p:to>
                                    </p:set>
                                    <p:animEffect transition="in" filter="barn(inVertical)">
                                      <p:cBhvr>
                                        <p:cTn id="96" dur="500"/>
                                        <p:tgtEl>
                                          <p:spTgt spid="7"/>
                                        </p:tgtEl>
                                      </p:cBhvr>
                                    </p:animEffect>
                                  </p:childTnLst>
                                </p:cTn>
                              </p:par>
                            </p:childTnLst>
                          </p:cTn>
                        </p:par>
                      </p:childTnLst>
                    </p:cTn>
                  </p:par>
                  <p:par>
                    <p:cTn id="97" fill="hold" nodeType="clickPar">
                      <p:stCondLst>
                        <p:cond delay="indefinite"/>
                      </p:stCondLst>
                      <p:childTnLst>
                        <p:par>
                          <p:cTn id="98" fill="hold" nodeType="withGroup">
                            <p:stCondLst>
                              <p:cond delay="0"/>
                            </p:stCondLst>
                            <p:childTnLst>
                              <p:par>
                                <p:cTn id="99" presetID="16" presetClass="entr" presetSubtype="21" fill="hold" nodeType="clickEffect">
                                  <p:stCondLst>
                                    <p:cond delay="0"/>
                                  </p:stCondLst>
                                  <p:childTnLst>
                                    <p:set>
                                      <p:cBhvr>
                                        <p:cTn id="100" dur="1" fill="hold">
                                          <p:stCondLst>
                                            <p:cond delay="0"/>
                                          </p:stCondLst>
                                        </p:cTn>
                                        <p:tgtEl>
                                          <p:spTgt spid="30"/>
                                        </p:tgtEl>
                                        <p:attrNameLst>
                                          <p:attrName>style.visibility</p:attrName>
                                        </p:attrNameLst>
                                      </p:cBhvr>
                                      <p:to>
                                        <p:strVal val="visible"/>
                                      </p:to>
                                    </p:set>
                                    <p:animEffect transition="in" filter="barn(inVertical)">
                                      <p:cBhvr>
                                        <p:cTn id="101" dur="500"/>
                                        <p:tgtEl>
                                          <p:spTgt spid="30"/>
                                        </p:tgtEl>
                                      </p:cBhvr>
                                    </p:animEffect>
                                  </p:childTnLst>
                                </p:cTn>
                              </p:par>
                            </p:childTnLst>
                          </p:cTn>
                        </p:par>
                      </p:childTnLst>
                    </p:cTn>
                  </p:par>
                  <p:par>
                    <p:cTn id="102" fill="hold" nodeType="clickPar">
                      <p:stCondLst>
                        <p:cond delay="indefinite"/>
                      </p:stCondLst>
                      <p:childTnLst>
                        <p:par>
                          <p:cTn id="103" fill="hold" nodeType="withGroup">
                            <p:stCondLst>
                              <p:cond delay="0"/>
                            </p:stCondLst>
                            <p:childTnLst>
                              <p:par>
                                <p:cTn id="104" presetID="16" presetClass="entr" presetSubtype="21" fill="hold" grpId="0" nodeType="clickEffect">
                                  <p:stCondLst>
                                    <p:cond delay="0"/>
                                  </p:stCondLst>
                                  <p:childTnLst>
                                    <p:set>
                                      <p:cBhvr>
                                        <p:cTn id="105" dur="1" fill="hold">
                                          <p:stCondLst>
                                            <p:cond delay="0"/>
                                          </p:stCondLst>
                                        </p:cTn>
                                        <p:tgtEl>
                                          <p:spTgt spid="8"/>
                                        </p:tgtEl>
                                        <p:attrNameLst>
                                          <p:attrName>style.visibility</p:attrName>
                                        </p:attrNameLst>
                                      </p:cBhvr>
                                      <p:to>
                                        <p:strVal val="visible"/>
                                      </p:to>
                                    </p:set>
                                    <p:animEffect transition="in" filter="barn(inVertical)">
                                      <p:cBhvr>
                                        <p:cTn id="106" dur="500"/>
                                        <p:tgtEl>
                                          <p:spTgt spid="8"/>
                                        </p:tgtEl>
                                      </p:cBhvr>
                                    </p:animEffec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6" presetClass="entr" presetSubtype="21" fill="hold" nodeType="clickEffect">
                                  <p:stCondLst>
                                    <p:cond delay="0"/>
                                  </p:stCondLst>
                                  <p:childTnLst>
                                    <p:set>
                                      <p:cBhvr>
                                        <p:cTn id="110" dur="1" fill="hold">
                                          <p:stCondLst>
                                            <p:cond delay="0"/>
                                          </p:stCondLst>
                                        </p:cTn>
                                        <p:tgtEl>
                                          <p:spTgt spid="36"/>
                                        </p:tgtEl>
                                        <p:attrNameLst>
                                          <p:attrName>style.visibility</p:attrName>
                                        </p:attrNameLst>
                                      </p:cBhvr>
                                      <p:to>
                                        <p:strVal val="visible"/>
                                      </p:to>
                                    </p:set>
                                    <p:animEffect transition="in" filter="barn(inVertical)">
                                      <p:cBhvr>
                                        <p:cTn id="111" dur="500"/>
                                        <p:tgtEl>
                                          <p:spTgt spid="36"/>
                                        </p:tgtEl>
                                      </p:cBhvr>
                                    </p:animEffec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16" presetClass="entr" presetSubtype="21" fill="hold" grpId="0" nodeType="clickEffect">
                                  <p:stCondLst>
                                    <p:cond delay="0"/>
                                  </p:stCondLst>
                                  <p:childTnLst>
                                    <p:set>
                                      <p:cBhvr>
                                        <p:cTn id="115" dur="1" fill="hold">
                                          <p:stCondLst>
                                            <p:cond delay="0"/>
                                          </p:stCondLst>
                                        </p:cTn>
                                        <p:tgtEl>
                                          <p:spTgt spid="14"/>
                                        </p:tgtEl>
                                        <p:attrNameLst>
                                          <p:attrName>style.visibility</p:attrName>
                                        </p:attrNameLst>
                                      </p:cBhvr>
                                      <p:to>
                                        <p:strVal val="visible"/>
                                      </p:to>
                                    </p:set>
                                    <p:animEffect transition="in" filter="barn(inVertical)">
                                      <p:cBhvr>
                                        <p:cTn id="116" dur="500"/>
                                        <p:tgtEl>
                                          <p:spTgt spid="14"/>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16" presetClass="entr" presetSubtype="21" fill="hold" nodeType="clickEffect">
                                  <p:stCondLst>
                                    <p:cond delay="0"/>
                                  </p:stCondLst>
                                  <p:childTnLst>
                                    <p:set>
                                      <p:cBhvr>
                                        <p:cTn id="120" dur="1" fill="hold">
                                          <p:stCondLst>
                                            <p:cond delay="0"/>
                                          </p:stCondLst>
                                        </p:cTn>
                                        <p:tgtEl>
                                          <p:spTgt spid="34"/>
                                        </p:tgtEl>
                                        <p:attrNameLst>
                                          <p:attrName>style.visibility</p:attrName>
                                        </p:attrNameLst>
                                      </p:cBhvr>
                                      <p:to>
                                        <p:strVal val="visible"/>
                                      </p:to>
                                    </p:set>
                                    <p:animEffect transition="in" filter="barn(inVertical)">
                                      <p:cBhvr>
                                        <p:cTn id="121" dur="500"/>
                                        <p:tgtEl>
                                          <p:spTgt spid="34"/>
                                        </p:tgtEl>
                                      </p:cBhvr>
                                    </p:animEffec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22" presetClass="entr" presetSubtype="4" fill="hold" grpId="0" nodeType="clickEffect">
                                  <p:stCondLst>
                                    <p:cond delay="0"/>
                                  </p:stCondLst>
                                  <p:childTnLst>
                                    <p:set>
                                      <p:cBhvr>
                                        <p:cTn id="125" dur="1" fill="hold">
                                          <p:stCondLst>
                                            <p:cond delay="0"/>
                                          </p:stCondLst>
                                        </p:cTn>
                                        <p:tgtEl>
                                          <p:spTgt spid="16"/>
                                        </p:tgtEl>
                                        <p:attrNameLst>
                                          <p:attrName>style.visibility</p:attrName>
                                        </p:attrNameLst>
                                      </p:cBhvr>
                                      <p:to>
                                        <p:strVal val="visible"/>
                                      </p:to>
                                    </p:set>
                                    <p:animEffect transition="in" filter="wipe(down)">
                                      <p:cBhvr>
                                        <p:cTn id="126" dur="500"/>
                                        <p:tgtEl>
                                          <p:spTgt spid="16"/>
                                        </p:tgtEl>
                                      </p:cBhvr>
                                    </p:animEffect>
                                  </p:childTnLst>
                                </p:cTn>
                              </p:par>
                            </p:childTnLst>
                          </p:cTn>
                        </p:par>
                      </p:childTnLst>
                    </p:cTn>
                  </p:par>
                  <p:par>
                    <p:cTn id="127" fill="hold" nodeType="clickPar">
                      <p:stCondLst>
                        <p:cond delay="indefinite"/>
                      </p:stCondLst>
                      <p:childTnLst>
                        <p:par>
                          <p:cTn id="128" fill="hold" nodeType="withGroup">
                            <p:stCondLst>
                              <p:cond delay="0"/>
                            </p:stCondLst>
                            <p:childTnLst>
                              <p:par>
                                <p:cTn id="129" presetID="16" presetClass="entr" presetSubtype="21" fill="hold" nodeType="clickEffect">
                                  <p:stCondLst>
                                    <p:cond delay="0"/>
                                  </p:stCondLst>
                                  <p:childTnLst>
                                    <p:set>
                                      <p:cBhvr>
                                        <p:cTn id="130" dur="1" fill="hold">
                                          <p:stCondLst>
                                            <p:cond delay="0"/>
                                          </p:stCondLst>
                                        </p:cTn>
                                        <p:tgtEl>
                                          <p:spTgt spid="37"/>
                                        </p:tgtEl>
                                        <p:attrNameLst>
                                          <p:attrName>style.visibility</p:attrName>
                                        </p:attrNameLst>
                                      </p:cBhvr>
                                      <p:to>
                                        <p:strVal val="visible"/>
                                      </p:to>
                                    </p:set>
                                    <p:animEffect transition="in" filter="barn(inVertical)">
                                      <p:cBhvr>
                                        <p:cTn id="131" dur="500"/>
                                        <p:tgtEl>
                                          <p:spTgt spid="37"/>
                                        </p:tgtEl>
                                      </p:cBhvr>
                                    </p:animEffect>
                                  </p:childTnLst>
                                </p:cTn>
                              </p:par>
                            </p:childTnLst>
                          </p:cTn>
                        </p:par>
                      </p:childTnLst>
                    </p:cTn>
                  </p:par>
                  <p:par>
                    <p:cTn id="132" fill="hold" nodeType="clickPar">
                      <p:stCondLst>
                        <p:cond delay="indefinite"/>
                      </p:stCondLst>
                      <p:childTnLst>
                        <p:par>
                          <p:cTn id="133" fill="hold" nodeType="withGroup">
                            <p:stCondLst>
                              <p:cond delay="0"/>
                            </p:stCondLst>
                            <p:childTnLst>
                              <p:par>
                                <p:cTn id="134" presetID="16" presetClass="entr" presetSubtype="21" fill="hold" grpId="0" nodeType="clickEffect">
                                  <p:stCondLst>
                                    <p:cond delay="0"/>
                                  </p:stCondLst>
                                  <p:childTnLst>
                                    <p:set>
                                      <p:cBhvr>
                                        <p:cTn id="135" dur="1" fill="hold">
                                          <p:stCondLst>
                                            <p:cond delay="0"/>
                                          </p:stCondLst>
                                        </p:cTn>
                                        <p:tgtEl>
                                          <p:spTgt spid="17"/>
                                        </p:tgtEl>
                                        <p:attrNameLst>
                                          <p:attrName>style.visibility</p:attrName>
                                        </p:attrNameLst>
                                      </p:cBhvr>
                                      <p:to>
                                        <p:strVal val="visible"/>
                                      </p:to>
                                    </p:set>
                                    <p:animEffect transition="in" filter="barn(inVertical)">
                                      <p:cBhvr>
                                        <p:cTn id="1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1" grpId="0" animBg="1"/>
      <p:bldP spid="12" grpId="0" animBg="1"/>
      <p:bldP spid="13" grpId="0" animBg="1"/>
      <p:bldP spid="14" grpId="0" animBg="1"/>
      <p:bldP spid="16" grpId="0" animBg="1"/>
      <p:bldP spid="17" grpId="0" animBg="1"/>
      <p:bldP spid="18" grpId="0" animBg="1"/>
      <p:bldP spid="19" grpId="0" animBg="1"/>
      <p:bldP spid="5" grpId="0" animBg="1"/>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sp>
        <p:nvSpPr>
          <p:cNvPr id="897" name="Google Shape;897;p31"/>
          <p:cNvSpPr txBox="1">
            <a:spLocks noGrp="1"/>
          </p:cNvSpPr>
          <p:nvPr>
            <p:ph type="title"/>
          </p:nvPr>
        </p:nvSpPr>
        <p:spPr>
          <a:xfrm>
            <a:off x="1850800" y="762000"/>
            <a:ext cx="8490400" cy="5118000"/>
          </a:xfrm>
          <a:prstGeom prst="rect">
            <a:avLst/>
          </a:prstGeom>
        </p:spPr>
        <p:txBody>
          <a:bodyPr spcFirstLastPara="1" wrap="square" lIns="121900" tIns="121900" rIns="121900" bIns="121900" anchor="ctr" anchorCtr="0">
            <a:noAutofit/>
          </a:bodyPr>
          <a:lstStyle/>
          <a:p>
            <a:r>
              <a:rPr lang="en-US" dirty="0" err="1">
                <a:solidFill>
                  <a:schemeClr val="accent1">
                    <a:lumMod val="60000"/>
                    <a:lumOff val="40000"/>
                  </a:schemeClr>
                </a:solidFill>
                <a:latin typeface="Times New Roman" panose="02020603050405020304" pitchFamily="18" charset="0"/>
                <a:cs typeface="Times New Roman" panose="02020603050405020304" pitchFamily="18" charset="0"/>
              </a:rPr>
              <a:t>Luyện</a:t>
            </a:r>
            <a:r>
              <a:rPr lang="en-US" dirty="0">
                <a:solidFill>
                  <a:schemeClr val="accent1">
                    <a:lumMod val="60000"/>
                    <a:lumOff val="40000"/>
                  </a:schemeClr>
                </a:solidFill>
                <a:latin typeface="Times New Roman" panose="02020603050405020304" pitchFamily="18" charset="0"/>
                <a:cs typeface="Times New Roman" panose="02020603050405020304" pitchFamily="18" charset="0"/>
              </a:rPr>
              <a:t> </a:t>
            </a:r>
            <a:r>
              <a:rPr lang="en-US" dirty="0" err="1">
                <a:solidFill>
                  <a:schemeClr val="accent1">
                    <a:lumMod val="60000"/>
                    <a:lumOff val="40000"/>
                  </a:schemeClr>
                </a:solidFill>
                <a:latin typeface="Times New Roman" panose="02020603050405020304" pitchFamily="18" charset="0"/>
                <a:cs typeface="Times New Roman" panose="02020603050405020304" pitchFamily="18" charset="0"/>
              </a:rPr>
              <a:t>tập</a:t>
            </a:r>
            <a:endParaRPr lang="en-US" dirty="0">
              <a:solidFill>
                <a:schemeClr val="accent1">
                  <a:lumMod val="60000"/>
                  <a:lumOff val="40000"/>
                </a:schemeClr>
              </a:solidFill>
              <a:latin typeface="Times New Roman" panose="02020603050405020304" pitchFamily="18" charset="0"/>
              <a:cs typeface="Times New Roman" panose="02020603050405020304" pitchFamily="18" charset="0"/>
            </a:endParaRPr>
          </a:p>
        </p:txBody>
      </p:sp>
      <p:grpSp>
        <p:nvGrpSpPr>
          <p:cNvPr id="898" name="Google Shape;898;p31"/>
          <p:cNvGrpSpPr/>
          <p:nvPr/>
        </p:nvGrpSpPr>
        <p:grpSpPr>
          <a:xfrm>
            <a:off x="989370" y="441180"/>
            <a:ext cx="1083665" cy="1093011"/>
            <a:chOff x="742027" y="330885"/>
            <a:chExt cx="812749" cy="819758"/>
          </a:xfrm>
        </p:grpSpPr>
        <p:sp>
          <p:nvSpPr>
            <p:cNvPr id="899" name="Google Shape;899;p31"/>
            <p:cNvSpPr/>
            <p:nvPr/>
          </p:nvSpPr>
          <p:spPr>
            <a:xfrm rot="-1055905" flipH="1">
              <a:off x="826182" y="412926"/>
              <a:ext cx="644439" cy="655676"/>
            </a:xfrm>
            <a:prstGeom prst="ellipse">
              <a:avLst/>
            </a:pr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0" name="Google Shape;900;p31"/>
            <p:cNvSpPr/>
            <p:nvPr/>
          </p:nvSpPr>
          <p:spPr>
            <a:xfrm rot="-889897">
              <a:off x="971002" y="560248"/>
              <a:ext cx="336328" cy="322293"/>
            </a:xfrm>
            <a:custGeom>
              <a:avLst/>
              <a:gdLst/>
              <a:ahLst/>
              <a:cxnLst/>
              <a:rect l="l" t="t" r="r" b="b"/>
              <a:pathLst>
                <a:path w="4002" h="3835" extrusionOk="0">
                  <a:moveTo>
                    <a:pt x="1989" y="0"/>
                  </a:moveTo>
                  <a:lnTo>
                    <a:pt x="1382" y="1274"/>
                  </a:lnTo>
                  <a:lnTo>
                    <a:pt x="1" y="1465"/>
                  </a:lnTo>
                  <a:lnTo>
                    <a:pt x="989" y="2441"/>
                  </a:lnTo>
                  <a:lnTo>
                    <a:pt x="751" y="3834"/>
                  </a:lnTo>
                  <a:lnTo>
                    <a:pt x="751" y="3834"/>
                  </a:lnTo>
                  <a:lnTo>
                    <a:pt x="1989" y="3179"/>
                  </a:lnTo>
                  <a:lnTo>
                    <a:pt x="3239" y="3834"/>
                  </a:lnTo>
                  <a:lnTo>
                    <a:pt x="3001" y="2441"/>
                  </a:lnTo>
                  <a:lnTo>
                    <a:pt x="4001" y="1465"/>
                  </a:lnTo>
                  <a:lnTo>
                    <a:pt x="2620" y="1274"/>
                  </a:lnTo>
                  <a:lnTo>
                    <a:pt x="1989" y="0"/>
                  </a:lnTo>
                  <a:close/>
                </a:path>
              </a:pathLst>
            </a:custGeom>
            <a:noFill/>
            <a:ln w="2857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01" name="Google Shape;901;p31"/>
          <p:cNvGrpSpPr/>
          <p:nvPr/>
        </p:nvGrpSpPr>
        <p:grpSpPr>
          <a:xfrm>
            <a:off x="10051555" y="4703194"/>
            <a:ext cx="1054516" cy="1063612"/>
            <a:chOff x="7498491" y="466745"/>
            <a:chExt cx="790887" cy="797709"/>
          </a:xfrm>
        </p:grpSpPr>
        <p:sp>
          <p:nvSpPr>
            <p:cNvPr id="902" name="Google Shape;902;p31"/>
            <p:cNvSpPr/>
            <p:nvPr/>
          </p:nvSpPr>
          <p:spPr>
            <a:xfrm rot="1055702">
              <a:off x="7580373" y="546570"/>
              <a:ext cx="627124" cy="638059"/>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3" name="Google Shape;903;p31"/>
            <p:cNvSpPr/>
            <p:nvPr/>
          </p:nvSpPr>
          <p:spPr>
            <a:xfrm rot="1362625">
              <a:off x="7690028" y="720385"/>
              <a:ext cx="371554" cy="328258"/>
            </a:xfrm>
            <a:custGeom>
              <a:avLst/>
              <a:gdLst/>
              <a:ahLst/>
              <a:cxnLst/>
              <a:rect l="l" t="t" r="r" b="b"/>
              <a:pathLst>
                <a:path w="19326" h="17074" extrusionOk="0">
                  <a:moveTo>
                    <a:pt x="14226" y="1132"/>
                  </a:moveTo>
                  <a:cubicBezTo>
                    <a:pt x="15314" y="1132"/>
                    <a:pt x="16352" y="1605"/>
                    <a:pt x="17070" y="2425"/>
                  </a:cubicBezTo>
                  <a:cubicBezTo>
                    <a:pt x="17798" y="3252"/>
                    <a:pt x="18196" y="4366"/>
                    <a:pt x="18196" y="5568"/>
                  </a:cubicBezTo>
                  <a:cubicBezTo>
                    <a:pt x="18193" y="8476"/>
                    <a:pt x="15599" y="10686"/>
                    <a:pt x="11671" y="14032"/>
                  </a:cubicBezTo>
                  <a:cubicBezTo>
                    <a:pt x="11025" y="14581"/>
                    <a:pt x="10364" y="15146"/>
                    <a:pt x="9663" y="15756"/>
                  </a:cubicBezTo>
                  <a:cubicBezTo>
                    <a:pt x="8963" y="15146"/>
                    <a:pt x="8301" y="14581"/>
                    <a:pt x="7655" y="14032"/>
                  </a:cubicBezTo>
                  <a:cubicBezTo>
                    <a:pt x="3727" y="10686"/>
                    <a:pt x="1133" y="8476"/>
                    <a:pt x="1133" y="5568"/>
                  </a:cubicBezTo>
                  <a:cubicBezTo>
                    <a:pt x="1133" y="4366"/>
                    <a:pt x="1535" y="3252"/>
                    <a:pt x="2259" y="2425"/>
                  </a:cubicBezTo>
                  <a:cubicBezTo>
                    <a:pt x="2977" y="1605"/>
                    <a:pt x="4015" y="1132"/>
                    <a:pt x="5103" y="1132"/>
                  </a:cubicBezTo>
                  <a:cubicBezTo>
                    <a:pt x="5113" y="1132"/>
                    <a:pt x="5124" y="1132"/>
                    <a:pt x="5134" y="1132"/>
                  </a:cubicBezTo>
                  <a:cubicBezTo>
                    <a:pt x="6686" y="1132"/>
                    <a:pt x="7691" y="2090"/>
                    <a:pt x="8259" y="2890"/>
                  </a:cubicBezTo>
                  <a:cubicBezTo>
                    <a:pt x="8631" y="3421"/>
                    <a:pt x="8920" y="4001"/>
                    <a:pt x="9126" y="4614"/>
                  </a:cubicBezTo>
                  <a:cubicBezTo>
                    <a:pt x="9212" y="4875"/>
                    <a:pt x="9438" y="5006"/>
                    <a:pt x="9665" y="5006"/>
                  </a:cubicBezTo>
                  <a:cubicBezTo>
                    <a:pt x="9891" y="5006"/>
                    <a:pt x="10118" y="4875"/>
                    <a:pt x="10204" y="4614"/>
                  </a:cubicBezTo>
                  <a:cubicBezTo>
                    <a:pt x="10409" y="4001"/>
                    <a:pt x="10699" y="3421"/>
                    <a:pt x="11070" y="2890"/>
                  </a:cubicBezTo>
                  <a:cubicBezTo>
                    <a:pt x="11641" y="2090"/>
                    <a:pt x="12643" y="1132"/>
                    <a:pt x="14195" y="1132"/>
                  </a:cubicBezTo>
                  <a:cubicBezTo>
                    <a:pt x="14206" y="1132"/>
                    <a:pt x="14216" y="1132"/>
                    <a:pt x="14226" y="1132"/>
                  </a:cubicBezTo>
                  <a:close/>
                  <a:moveTo>
                    <a:pt x="5103" y="0"/>
                  </a:moveTo>
                  <a:cubicBezTo>
                    <a:pt x="3689" y="0"/>
                    <a:pt x="2343" y="612"/>
                    <a:pt x="1411" y="1676"/>
                  </a:cubicBezTo>
                  <a:cubicBezTo>
                    <a:pt x="502" y="2709"/>
                    <a:pt x="1" y="4092"/>
                    <a:pt x="1" y="5568"/>
                  </a:cubicBezTo>
                  <a:cubicBezTo>
                    <a:pt x="1" y="7174"/>
                    <a:pt x="629" y="8672"/>
                    <a:pt x="1976" y="10275"/>
                  </a:cubicBezTo>
                  <a:cubicBezTo>
                    <a:pt x="3180" y="11710"/>
                    <a:pt x="4914" y="13183"/>
                    <a:pt x="6922" y="14895"/>
                  </a:cubicBezTo>
                  <a:cubicBezTo>
                    <a:pt x="7670" y="15532"/>
                    <a:pt x="8443" y="16191"/>
                    <a:pt x="9265" y="16909"/>
                  </a:cubicBezTo>
                  <a:lnTo>
                    <a:pt x="9292" y="16933"/>
                  </a:lnTo>
                  <a:cubicBezTo>
                    <a:pt x="9397" y="17027"/>
                    <a:pt x="9530" y="17074"/>
                    <a:pt x="9664" y="17074"/>
                  </a:cubicBezTo>
                  <a:cubicBezTo>
                    <a:pt x="9797" y="17074"/>
                    <a:pt x="9930" y="17027"/>
                    <a:pt x="10038" y="16933"/>
                  </a:cubicBezTo>
                  <a:lnTo>
                    <a:pt x="10062" y="16909"/>
                  </a:lnTo>
                  <a:cubicBezTo>
                    <a:pt x="10883" y="16191"/>
                    <a:pt x="11659" y="15532"/>
                    <a:pt x="12405" y="14895"/>
                  </a:cubicBezTo>
                  <a:cubicBezTo>
                    <a:pt x="14413" y="13183"/>
                    <a:pt x="16146" y="11707"/>
                    <a:pt x="17351" y="10275"/>
                  </a:cubicBezTo>
                  <a:cubicBezTo>
                    <a:pt x="18697" y="8672"/>
                    <a:pt x="19325" y="7174"/>
                    <a:pt x="19325" y="5568"/>
                  </a:cubicBezTo>
                  <a:cubicBezTo>
                    <a:pt x="19325" y="4092"/>
                    <a:pt x="18824" y="2709"/>
                    <a:pt x="17915" y="1676"/>
                  </a:cubicBezTo>
                  <a:cubicBezTo>
                    <a:pt x="16983" y="612"/>
                    <a:pt x="15637" y="0"/>
                    <a:pt x="14224" y="0"/>
                  </a:cubicBezTo>
                  <a:cubicBezTo>
                    <a:pt x="14213" y="0"/>
                    <a:pt x="14203" y="0"/>
                    <a:pt x="14192" y="0"/>
                  </a:cubicBezTo>
                  <a:cubicBezTo>
                    <a:pt x="12157" y="0"/>
                    <a:pt x="10868" y="1217"/>
                    <a:pt x="10143" y="2238"/>
                  </a:cubicBezTo>
                  <a:cubicBezTo>
                    <a:pt x="9968" y="2485"/>
                    <a:pt x="9808" y="2748"/>
                    <a:pt x="9663" y="3017"/>
                  </a:cubicBezTo>
                  <a:cubicBezTo>
                    <a:pt x="9518" y="2748"/>
                    <a:pt x="9358" y="2485"/>
                    <a:pt x="9183" y="2238"/>
                  </a:cubicBezTo>
                  <a:cubicBezTo>
                    <a:pt x="8458" y="1217"/>
                    <a:pt x="7169" y="0"/>
                    <a:pt x="5134" y="0"/>
                  </a:cubicBezTo>
                  <a:cubicBezTo>
                    <a:pt x="5124" y="0"/>
                    <a:pt x="5113" y="0"/>
                    <a:pt x="510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35D74"/>
                </a:solidFill>
                <a:effectLst/>
                <a:uLnTx/>
                <a:uFillTx/>
                <a:latin typeface="Arial"/>
                <a:ea typeface="+mn-ea"/>
                <a:cs typeface="Arial"/>
                <a:sym typeface="Arial"/>
              </a:endParaRPr>
            </a:p>
          </p:txBody>
        </p:sp>
      </p:grpSp>
      <p:sp>
        <p:nvSpPr>
          <p:cNvPr id="904" name="Google Shape;904;p31"/>
          <p:cNvSpPr/>
          <p:nvPr/>
        </p:nvSpPr>
        <p:spPr>
          <a:xfrm>
            <a:off x="8737202" y="546217"/>
            <a:ext cx="328671" cy="934096"/>
          </a:xfrm>
          <a:custGeom>
            <a:avLst/>
            <a:gdLst/>
            <a:ahLst/>
            <a:cxnLst/>
            <a:rect l="l" t="t" r="r" b="b"/>
            <a:pathLst>
              <a:path w="4169" h="11848" extrusionOk="0">
                <a:moveTo>
                  <a:pt x="2085" y="3215"/>
                </a:moveTo>
                <a:cubicBezTo>
                  <a:pt x="2501" y="3215"/>
                  <a:pt x="2847" y="3727"/>
                  <a:pt x="2847" y="4334"/>
                </a:cubicBezTo>
                <a:lnTo>
                  <a:pt x="2847" y="5406"/>
                </a:lnTo>
                <a:cubicBezTo>
                  <a:pt x="2620" y="5466"/>
                  <a:pt x="2442" y="5763"/>
                  <a:pt x="2442" y="6109"/>
                </a:cubicBezTo>
                <a:cubicBezTo>
                  <a:pt x="2442" y="6454"/>
                  <a:pt x="2608" y="6751"/>
                  <a:pt x="2847" y="6799"/>
                </a:cubicBezTo>
                <a:lnTo>
                  <a:pt x="2847" y="7490"/>
                </a:lnTo>
                <a:cubicBezTo>
                  <a:pt x="2847" y="8097"/>
                  <a:pt x="2501" y="8609"/>
                  <a:pt x="2085" y="8609"/>
                </a:cubicBezTo>
                <a:cubicBezTo>
                  <a:pt x="1668" y="8609"/>
                  <a:pt x="1323" y="8097"/>
                  <a:pt x="1323" y="7490"/>
                </a:cubicBezTo>
                <a:lnTo>
                  <a:pt x="1323" y="4334"/>
                </a:lnTo>
                <a:cubicBezTo>
                  <a:pt x="1323" y="3727"/>
                  <a:pt x="1668" y="3215"/>
                  <a:pt x="2085" y="3215"/>
                </a:cubicBezTo>
                <a:close/>
                <a:moveTo>
                  <a:pt x="2085" y="715"/>
                </a:moveTo>
                <a:cubicBezTo>
                  <a:pt x="2966" y="715"/>
                  <a:pt x="3680" y="1763"/>
                  <a:pt x="3680" y="3061"/>
                </a:cubicBezTo>
                <a:lnTo>
                  <a:pt x="3680" y="5394"/>
                </a:lnTo>
                <a:lnTo>
                  <a:pt x="3335" y="5394"/>
                </a:lnTo>
                <a:lnTo>
                  <a:pt x="3335" y="4346"/>
                </a:lnTo>
                <a:cubicBezTo>
                  <a:pt x="3335" y="3334"/>
                  <a:pt x="2775" y="2525"/>
                  <a:pt x="2085" y="2525"/>
                </a:cubicBezTo>
                <a:cubicBezTo>
                  <a:pt x="1406" y="2525"/>
                  <a:pt x="834" y="3334"/>
                  <a:pt x="834" y="4346"/>
                </a:cubicBezTo>
                <a:lnTo>
                  <a:pt x="834" y="7502"/>
                </a:lnTo>
                <a:cubicBezTo>
                  <a:pt x="834" y="8514"/>
                  <a:pt x="1406" y="9335"/>
                  <a:pt x="2085" y="9335"/>
                </a:cubicBezTo>
                <a:cubicBezTo>
                  <a:pt x="2775" y="9335"/>
                  <a:pt x="3335" y="8514"/>
                  <a:pt x="3335" y="7502"/>
                </a:cubicBezTo>
                <a:lnTo>
                  <a:pt x="3335" y="6823"/>
                </a:lnTo>
                <a:lnTo>
                  <a:pt x="3680" y="6823"/>
                </a:lnTo>
                <a:lnTo>
                  <a:pt x="3680" y="8799"/>
                </a:lnTo>
                <a:cubicBezTo>
                  <a:pt x="3680" y="10085"/>
                  <a:pt x="2966" y="11133"/>
                  <a:pt x="2085" y="11133"/>
                </a:cubicBezTo>
                <a:cubicBezTo>
                  <a:pt x="1204" y="11133"/>
                  <a:pt x="489" y="10097"/>
                  <a:pt x="489" y="8799"/>
                </a:cubicBezTo>
                <a:lnTo>
                  <a:pt x="489" y="3061"/>
                </a:lnTo>
                <a:cubicBezTo>
                  <a:pt x="489" y="1775"/>
                  <a:pt x="1204" y="715"/>
                  <a:pt x="2085" y="715"/>
                </a:cubicBezTo>
                <a:close/>
                <a:moveTo>
                  <a:pt x="2085" y="1"/>
                </a:moveTo>
                <a:cubicBezTo>
                  <a:pt x="942" y="1"/>
                  <a:pt x="1" y="1370"/>
                  <a:pt x="1" y="3061"/>
                </a:cubicBezTo>
                <a:lnTo>
                  <a:pt x="1" y="8799"/>
                </a:lnTo>
                <a:cubicBezTo>
                  <a:pt x="1" y="10478"/>
                  <a:pt x="942" y="11847"/>
                  <a:pt x="2085" y="11847"/>
                </a:cubicBezTo>
                <a:cubicBezTo>
                  <a:pt x="3228" y="11847"/>
                  <a:pt x="4168" y="10478"/>
                  <a:pt x="4168" y="8799"/>
                </a:cubicBezTo>
                <a:lnTo>
                  <a:pt x="4168" y="3049"/>
                </a:lnTo>
                <a:cubicBezTo>
                  <a:pt x="4168" y="1370"/>
                  <a:pt x="3228" y="1"/>
                  <a:pt x="208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756206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99"/>
            </a:gs>
            <a:gs pos="21000">
              <a:srgbClr val="FFFFFF"/>
            </a:gs>
            <a:gs pos="42900">
              <a:srgbClr val="FFFFFF"/>
            </a:gs>
            <a:gs pos="46251">
              <a:srgbClr val="FFFFFF"/>
            </a:gs>
            <a:gs pos="50000">
              <a:srgbClr val="FFFFFF"/>
            </a:gs>
            <a:gs pos="54579">
              <a:srgbClr val="FFFFFF"/>
            </a:gs>
            <a:gs pos="81000">
              <a:srgbClr val="FFFFFF"/>
            </a:gs>
            <a:gs pos="89597">
              <a:srgbClr val="FFFF66"/>
            </a:gs>
            <a:gs pos="93330">
              <a:srgbClr val="E6F553"/>
            </a:gs>
            <a:gs pos="100000">
              <a:srgbClr val="B8E3E6"/>
            </a:gs>
          </a:gsLst>
          <a:lin ang="5400000"/>
        </a:gradFill>
        <a:effectLst/>
      </p:bgPr>
    </p:bg>
    <p:spTree>
      <p:nvGrpSpPr>
        <p:cNvPr id="1" name=""/>
        <p:cNvGrpSpPr/>
        <p:nvPr/>
      </p:nvGrpSpPr>
      <p:grpSpPr>
        <a:xfrm>
          <a:off x="0" y="0"/>
          <a:ext cx="0" cy="0"/>
          <a:chOff x="0" y="0"/>
          <a:chExt cx="0" cy="0"/>
        </a:xfrm>
      </p:grpSpPr>
      <p:sp>
        <p:nvSpPr>
          <p:cNvPr id="19460" name="Rectangle 4">
            <a:extLst>
              <a:ext uri="{FF2B5EF4-FFF2-40B4-BE49-F238E27FC236}">
                <a16:creationId xmlns:a16="http://schemas.microsoft.com/office/drawing/2014/main" id="{DA3BBE96-FD64-5249-BF68-75C91FAEDC1C}"/>
              </a:ext>
            </a:extLst>
          </p:cNvPr>
          <p:cNvSpPr>
            <a:spLocks noChangeArrowheads="1"/>
          </p:cNvSpPr>
          <p:nvPr/>
        </p:nvSpPr>
        <p:spPr bwMode="auto">
          <a:xfrm>
            <a:off x="3060856" y="0"/>
            <a:ext cx="6324600" cy="685800"/>
          </a:xfrm>
          <a:prstGeom prst="rect">
            <a:avLst/>
          </a:prstGeom>
          <a:gradFill rotWithShape="1">
            <a:gsLst>
              <a:gs pos="0">
                <a:srgbClr val="3333FF"/>
              </a:gs>
              <a:gs pos="50000">
                <a:schemeClr val="bg1"/>
              </a:gs>
              <a:gs pos="100000">
                <a:srgbClr val="3333FF"/>
              </a:gs>
            </a:gsLst>
            <a:lin ang="5400000" scaled="1"/>
          </a:gradFill>
          <a:ln w="9525">
            <a:solidFill>
              <a:srgbClr val="3333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3300"/>
                </a:solidFill>
                <a:effectLst/>
                <a:uLnTx/>
                <a:uFillTx/>
                <a:latin typeface="Arial" charset="0"/>
                <a:ea typeface="+mn-ea"/>
                <a:cs typeface="Arial" charset="0"/>
              </a:rPr>
              <a:t>TÌM TỪ KHÓA TRONG CÁC Ô CHỮ SAU</a:t>
            </a:r>
          </a:p>
        </p:txBody>
      </p:sp>
      <p:graphicFrame>
        <p:nvGraphicFramePr>
          <p:cNvPr id="20154" name="Group 698">
            <a:extLst>
              <a:ext uri="{FF2B5EF4-FFF2-40B4-BE49-F238E27FC236}">
                <a16:creationId xmlns:a16="http://schemas.microsoft.com/office/drawing/2014/main" id="{F74E744F-83CE-2048-BE98-CFED13D9BF5F}"/>
              </a:ext>
            </a:extLst>
          </p:cNvPr>
          <p:cNvGraphicFramePr>
            <a:graphicFrameLocks noGrp="1"/>
          </p:cNvGraphicFramePr>
          <p:nvPr>
            <p:extLst>
              <p:ext uri="{D42A27DB-BD31-4B8C-83A1-F6EECF244321}">
                <p14:modId xmlns:p14="http://schemas.microsoft.com/office/powerpoint/2010/main" val="1857873290"/>
              </p:ext>
            </p:extLst>
          </p:nvPr>
        </p:nvGraphicFramePr>
        <p:xfrm>
          <a:off x="2803161" y="824459"/>
          <a:ext cx="8994094" cy="4255376"/>
        </p:xfrm>
        <a:graphic>
          <a:graphicData uri="http://schemas.openxmlformats.org/drawingml/2006/table">
            <a:tbl>
              <a:tblPr/>
              <a:tblGrid>
                <a:gridCol w="641766">
                  <a:extLst>
                    <a:ext uri="{9D8B030D-6E8A-4147-A177-3AD203B41FA5}">
                      <a16:colId xmlns:a16="http://schemas.microsoft.com/office/drawing/2014/main" val="20000"/>
                    </a:ext>
                  </a:extLst>
                </a:gridCol>
                <a:gridCol w="644109">
                  <a:extLst>
                    <a:ext uri="{9D8B030D-6E8A-4147-A177-3AD203B41FA5}">
                      <a16:colId xmlns:a16="http://schemas.microsoft.com/office/drawing/2014/main" val="20001"/>
                    </a:ext>
                  </a:extLst>
                </a:gridCol>
                <a:gridCol w="641766">
                  <a:extLst>
                    <a:ext uri="{9D8B030D-6E8A-4147-A177-3AD203B41FA5}">
                      <a16:colId xmlns:a16="http://schemas.microsoft.com/office/drawing/2014/main" val="20002"/>
                    </a:ext>
                  </a:extLst>
                </a:gridCol>
                <a:gridCol w="641766">
                  <a:extLst>
                    <a:ext uri="{9D8B030D-6E8A-4147-A177-3AD203B41FA5}">
                      <a16:colId xmlns:a16="http://schemas.microsoft.com/office/drawing/2014/main" val="20003"/>
                    </a:ext>
                  </a:extLst>
                </a:gridCol>
                <a:gridCol w="641766">
                  <a:extLst>
                    <a:ext uri="{9D8B030D-6E8A-4147-A177-3AD203B41FA5}">
                      <a16:colId xmlns:a16="http://schemas.microsoft.com/office/drawing/2014/main" val="20004"/>
                    </a:ext>
                  </a:extLst>
                </a:gridCol>
                <a:gridCol w="644108">
                  <a:extLst>
                    <a:ext uri="{9D8B030D-6E8A-4147-A177-3AD203B41FA5}">
                      <a16:colId xmlns:a16="http://schemas.microsoft.com/office/drawing/2014/main" val="20005"/>
                    </a:ext>
                  </a:extLst>
                </a:gridCol>
                <a:gridCol w="641766">
                  <a:extLst>
                    <a:ext uri="{9D8B030D-6E8A-4147-A177-3AD203B41FA5}">
                      <a16:colId xmlns:a16="http://schemas.microsoft.com/office/drawing/2014/main" val="20006"/>
                    </a:ext>
                  </a:extLst>
                </a:gridCol>
                <a:gridCol w="641766">
                  <a:extLst>
                    <a:ext uri="{9D8B030D-6E8A-4147-A177-3AD203B41FA5}">
                      <a16:colId xmlns:a16="http://schemas.microsoft.com/office/drawing/2014/main" val="20007"/>
                    </a:ext>
                  </a:extLst>
                </a:gridCol>
                <a:gridCol w="644109">
                  <a:extLst>
                    <a:ext uri="{9D8B030D-6E8A-4147-A177-3AD203B41FA5}">
                      <a16:colId xmlns:a16="http://schemas.microsoft.com/office/drawing/2014/main" val="20008"/>
                    </a:ext>
                  </a:extLst>
                </a:gridCol>
                <a:gridCol w="641766">
                  <a:extLst>
                    <a:ext uri="{9D8B030D-6E8A-4147-A177-3AD203B41FA5}">
                      <a16:colId xmlns:a16="http://schemas.microsoft.com/office/drawing/2014/main" val="20009"/>
                    </a:ext>
                  </a:extLst>
                </a:gridCol>
                <a:gridCol w="641766">
                  <a:extLst>
                    <a:ext uri="{9D8B030D-6E8A-4147-A177-3AD203B41FA5}">
                      <a16:colId xmlns:a16="http://schemas.microsoft.com/office/drawing/2014/main" val="20010"/>
                    </a:ext>
                  </a:extLst>
                </a:gridCol>
                <a:gridCol w="641766">
                  <a:extLst>
                    <a:ext uri="{9D8B030D-6E8A-4147-A177-3AD203B41FA5}">
                      <a16:colId xmlns:a16="http://schemas.microsoft.com/office/drawing/2014/main" val="20011"/>
                    </a:ext>
                  </a:extLst>
                </a:gridCol>
                <a:gridCol w="644108">
                  <a:extLst>
                    <a:ext uri="{9D8B030D-6E8A-4147-A177-3AD203B41FA5}">
                      <a16:colId xmlns:a16="http://schemas.microsoft.com/office/drawing/2014/main" val="20012"/>
                    </a:ext>
                  </a:extLst>
                </a:gridCol>
                <a:gridCol w="641766">
                  <a:extLst>
                    <a:ext uri="{9D8B030D-6E8A-4147-A177-3AD203B41FA5}">
                      <a16:colId xmlns:a16="http://schemas.microsoft.com/office/drawing/2014/main" val="20013"/>
                    </a:ext>
                  </a:extLst>
                </a:gridCol>
              </a:tblGrid>
              <a:tr h="53192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8">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31922">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0" marB="45710"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rowSpan="2"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0" marB="45710"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rowSpan="2" hMerge="1">
                  <a:txBody>
                    <a:bodyPr/>
                    <a:lstStyle/>
                    <a:p>
                      <a:endParaRPr lang="en-US"/>
                    </a:p>
                  </a:txBody>
                  <a:tcPr/>
                </a:tc>
                <a:tc rowSpan="2" hMerge="1">
                  <a:txBody>
                    <a:bodyPr/>
                    <a:lstStyle/>
                    <a:p>
                      <a:endParaRPr lang="en-US"/>
                    </a:p>
                  </a:txBody>
                  <a:tcPr/>
                </a:tc>
                <a:tc rowSpan="6">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0" marB="45710" horzOverflow="overflow">
                    <a:lnL>
                      <a:noFill/>
                    </a:lnL>
                    <a:lnR cap="flat">
                      <a:noFill/>
                    </a:lnR>
                    <a:lnT>
                      <a:noFill/>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3192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0" marB="45710" horzOverflow="overflow">
                    <a:lnL cap="flat">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2"/>
                  </a:ext>
                </a:extLst>
              </a:tr>
              <a:tr h="531922">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0" marB="45710" horzOverflow="overflow">
                    <a:lnL cap="flat">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extLst>
                  <a:ext uri="{0D108BD9-81ED-4DB2-BD59-A6C34878D82A}">
                    <a16:rowId xmlns:a16="http://schemas.microsoft.com/office/drawing/2014/main" val="10003"/>
                  </a:ext>
                </a:extLst>
              </a:tr>
              <a:tr h="531922">
                <a:tc rowSpan="2"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marT="45710" marB="45710" horzOverflow="overflow">
                    <a:lnL cap="flat">
                      <a:noFill/>
                    </a:lnL>
                    <a:lnR>
                      <a:noFill/>
                    </a:lnR>
                    <a:lnT>
                      <a:noFill/>
                    </a:lnT>
                    <a:lnB>
                      <a:noFill/>
                    </a:lnB>
                    <a:lnTlToBr>
                      <a:noFill/>
                    </a:lnTlToBr>
                    <a:lnBlToTr>
                      <a:noFill/>
                    </a:lnBlToTr>
                    <a:noFill/>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0" marB="45710"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extLst>
                  <a:ext uri="{0D108BD9-81ED-4DB2-BD59-A6C34878D82A}">
                    <a16:rowId xmlns:a16="http://schemas.microsoft.com/office/drawing/2014/main" val="10004"/>
                  </a:ext>
                </a:extLst>
              </a:tr>
              <a:tr h="531922">
                <a:tc gridSpan="4"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extLst>
                  <a:ext uri="{0D108BD9-81ED-4DB2-BD59-A6C34878D82A}">
                    <a16:rowId xmlns:a16="http://schemas.microsoft.com/office/drawing/2014/main" val="10005"/>
                  </a:ext>
                </a:extLst>
              </a:tr>
              <a:tr h="531922">
                <a:tc gridSpan="6">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0" marB="45710" horzOverflow="overflow">
                    <a:lnL cap="flat">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vMerge="1">
                  <a:txBody>
                    <a:bodyPr/>
                    <a:lstStyle/>
                    <a:p>
                      <a:endParaRPr lang="en-US"/>
                    </a:p>
                  </a:txBody>
                  <a:tcPr/>
                </a:tc>
                <a:extLst>
                  <a:ext uri="{0D108BD9-81ED-4DB2-BD59-A6C34878D82A}">
                    <a16:rowId xmlns:a16="http://schemas.microsoft.com/office/drawing/2014/main" val="10006"/>
                  </a:ext>
                </a:extLst>
              </a:tr>
              <a:tr h="531922">
                <a:tc gridSpan="7">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marT="45710" marB="45710" horzOverflow="overflow">
                    <a:lnL cap="flat">
                      <a:noFill/>
                    </a:lnL>
                    <a:lnR w="12700" cap="flat" cmpd="sng" algn="ctr">
                      <a:solidFill>
                        <a:schemeClr val="tx1"/>
                      </a:solidFill>
                      <a:prstDash val="solid"/>
                      <a:round/>
                      <a:headEnd type="none" w="med" len="med"/>
                      <a:tailEnd type="none" w="med" len="med"/>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3" name="Rounded Rectangle 2">
            <a:extLst>
              <a:ext uri="{FF2B5EF4-FFF2-40B4-BE49-F238E27FC236}">
                <a16:creationId xmlns:a16="http://schemas.microsoft.com/office/drawing/2014/main" id="{E49F0308-F629-CA45-9B93-99F536480D57}"/>
              </a:ext>
            </a:extLst>
          </p:cNvPr>
          <p:cNvSpPr/>
          <p:nvPr/>
        </p:nvSpPr>
        <p:spPr>
          <a:xfrm>
            <a:off x="740887" y="5845308"/>
            <a:ext cx="11472472" cy="934713"/>
          </a:xfrm>
          <a:prstGeom prst="roundRect">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800"/>
          </a:p>
        </p:txBody>
      </p:sp>
      <p:sp>
        <p:nvSpPr>
          <p:cNvPr id="4" name="Rectangle 3">
            <a:extLst>
              <a:ext uri="{FF2B5EF4-FFF2-40B4-BE49-F238E27FC236}">
                <a16:creationId xmlns:a16="http://schemas.microsoft.com/office/drawing/2014/main" id="{F0D5CAFD-7A1E-0344-9806-A0B777AB9056}"/>
              </a:ext>
            </a:extLst>
          </p:cNvPr>
          <p:cNvSpPr/>
          <p:nvPr/>
        </p:nvSpPr>
        <p:spPr>
          <a:xfrm>
            <a:off x="194376" y="5985230"/>
            <a:ext cx="12464137" cy="523220"/>
          </a:xfrm>
          <a:prstGeom prst="rect">
            <a:avLst/>
          </a:prstGeom>
        </p:spPr>
        <p:txBody>
          <a:bodyPr wrap="square">
            <a:spAutoFit/>
          </a:bodyPr>
          <a:lstStyle/>
          <a:p>
            <a:pPr lvl="0" algn="ctr" fontAlgn="base">
              <a:spcBef>
                <a:spcPct val="50000"/>
              </a:spcBef>
              <a:spcAft>
                <a:spcPct val="0"/>
              </a:spcAft>
              <a:defRPr/>
            </a:pPr>
            <a:r>
              <a:rPr lang="en-US" altLang="en-VN" sz="2800" b="1" dirty="0" err="1">
                <a:solidFill>
                  <a:srgbClr val="000000"/>
                </a:solidFill>
                <a:latin typeface="Times New Roman" panose="02020603050405020304" pitchFamily="18" charset="0"/>
                <a:cs typeface="Times New Roman" panose="02020603050405020304" pitchFamily="18" charset="0"/>
              </a:rPr>
              <a:t>Địa</a:t>
            </a:r>
            <a:r>
              <a:rPr lang="en-US" altLang="en-VN" sz="2800" b="1" dirty="0">
                <a:solidFill>
                  <a:srgbClr val="000000"/>
                </a:solidFill>
                <a:latin typeface="Times New Roman" panose="02020603050405020304" pitchFamily="18" charset="0"/>
                <a:cs typeface="Times New Roman" panose="02020603050405020304" pitchFamily="18" charset="0"/>
              </a:rPr>
              <a:t> </a:t>
            </a:r>
            <a:r>
              <a:rPr lang="en-US" altLang="en-VN" sz="2800" b="1" dirty="0" err="1">
                <a:solidFill>
                  <a:srgbClr val="000000"/>
                </a:solidFill>
                <a:latin typeface="Times New Roman" panose="02020603050405020304" pitchFamily="18" charset="0"/>
                <a:cs typeface="Times New Roman" panose="02020603050405020304" pitchFamily="18" charset="0"/>
              </a:rPr>
              <a:t>danh</a:t>
            </a:r>
            <a:r>
              <a:rPr lang="en-US" altLang="en-VN" sz="2800" b="1" dirty="0">
                <a:solidFill>
                  <a:srgbClr val="000000"/>
                </a:solidFill>
                <a:latin typeface="Times New Roman" panose="02020603050405020304" pitchFamily="18" charset="0"/>
                <a:cs typeface="Times New Roman" panose="02020603050405020304" pitchFamily="18" charset="0"/>
              </a:rPr>
              <a:t> </a:t>
            </a:r>
            <a:r>
              <a:rPr lang="en-US" altLang="en-VN" sz="2800" b="1" dirty="0" err="1">
                <a:solidFill>
                  <a:srgbClr val="000000"/>
                </a:solidFill>
                <a:latin typeface="Times New Roman" panose="02020603050405020304" pitchFamily="18" charset="0"/>
                <a:cs typeface="Times New Roman" panose="02020603050405020304" pitchFamily="18" charset="0"/>
              </a:rPr>
              <a:t>Trương</a:t>
            </a:r>
            <a:r>
              <a:rPr lang="en-US" altLang="en-VN" sz="2800" b="1" dirty="0">
                <a:solidFill>
                  <a:srgbClr val="000000"/>
                </a:solidFill>
                <a:latin typeface="Times New Roman" panose="02020603050405020304" pitchFamily="18" charset="0"/>
                <a:cs typeface="Times New Roman" panose="02020603050405020304" pitchFamily="18" charset="0"/>
              </a:rPr>
              <a:t> </a:t>
            </a:r>
            <a:r>
              <a:rPr lang="en-US" altLang="en-VN" sz="2800" b="1" dirty="0" err="1">
                <a:solidFill>
                  <a:srgbClr val="000000"/>
                </a:solidFill>
                <a:latin typeface="Times New Roman" panose="02020603050405020304" pitchFamily="18" charset="0"/>
                <a:cs typeface="Times New Roman" panose="02020603050405020304" pitchFamily="18" charset="0"/>
              </a:rPr>
              <a:t>Định</a:t>
            </a:r>
            <a:r>
              <a:rPr lang="en-US" altLang="en-VN" sz="2800" b="1" dirty="0">
                <a:solidFill>
                  <a:srgbClr val="000000"/>
                </a:solidFill>
                <a:latin typeface="Times New Roman" panose="02020603050405020304" pitchFamily="18" charset="0"/>
                <a:cs typeface="Times New Roman" panose="02020603050405020304" pitchFamily="18" charset="0"/>
              </a:rPr>
              <a:t> </a:t>
            </a:r>
            <a:r>
              <a:rPr lang="en-US" altLang="en-VN" sz="2800" b="1" dirty="0" err="1">
                <a:solidFill>
                  <a:srgbClr val="000000"/>
                </a:solidFill>
                <a:latin typeface="Times New Roman" panose="02020603050405020304" pitchFamily="18" charset="0"/>
                <a:cs typeface="Times New Roman" panose="02020603050405020304" pitchFamily="18" charset="0"/>
              </a:rPr>
              <a:t>đặt</a:t>
            </a:r>
            <a:r>
              <a:rPr lang="en-US" altLang="en-VN" sz="2800" b="1" dirty="0">
                <a:solidFill>
                  <a:srgbClr val="000000"/>
                </a:solidFill>
                <a:latin typeface="Times New Roman" panose="02020603050405020304" pitchFamily="18" charset="0"/>
                <a:cs typeface="Times New Roman" panose="02020603050405020304" pitchFamily="18" charset="0"/>
              </a:rPr>
              <a:t> </a:t>
            </a:r>
            <a:r>
              <a:rPr lang="en-US" altLang="en-VN" sz="2800" b="1" dirty="0" err="1">
                <a:solidFill>
                  <a:srgbClr val="000000"/>
                </a:solidFill>
                <a:latin typeface="Times New Roman" panose="02020603050405020304" pitchFamily="18" charset="0"/>
                <a:cs typeface="Times New Roman" panose="02020603050405020304" pitchFamily="18" charset="0"/>
              </a:rPr>
              <a:t>đại</a:t>
            </a:r>
            <a:r>
              <a:rPr lang="en-US" altLang="en-VN" sz="2800" b="1" dirty="0">
                <a:solidFill>
                  <a:srgbClr val="000000"/>
                </a:solidFill>
                <a:latin typeface="Times New Roman" panose="02020603050405020304" pitchFamily="18" charset="0"/>
                <a:cs typeface="Times New Roman" panose="02020603050405020304" pitchFamily="18" charset="0"/>
              </a:rPr>
              <a:t> </a:t>
            </a:r>
            <a:r>
              <a:rPr lang="en-US" altLang="en-VN" sz="2800" b="1" dirty="0" err="1">
                <a:solidFill>
                  <a:srgbClr val="000000"/>
                </a:solidFill>
                <a:latin typeface="Times New Roman" panose="02020603050405020304" pitchFamily="18" charset="0"/>
                <a:cs typeface="Times New Roman" panose="02020603050405020304" pitchFamily="18" charset="0"/>
              </a:rPr>
              <a:t>bản</a:t>
            </a:r>
            <a:r>
              <a:rPr lang="en-US" altLang="en-VN" sz="2800" b="1" dirty="0">
                <a:solidFill>
                  <a:srgbClr val="000000"/>
                </a:solidFill>
                <a:latin typeface="Times New Roman" panose="02020603050405020304" pitchFamily="18" charset="0"/>
                <a:cs typeface="Times New Roman" panose="02020603050405020304" pitchFamily="18" charset="0"/>
              </a:rPr>
              <a:t> </a:t>
            </a:r>
            <a:r>
              <a:rPr lang="en-US" altLang="en-VN" sz="2800" b="1" dirty="0" err="1">
                <a:solidFill>
                  <a:srgbClr val="000000"/>
                </a:solidFill>
                <a:latin typeface="Times New Roman" panose="02020603050405020304" pitchFamily="18" charset="0"/>
                <a:cs typeface="Times New Roman" panose="02020603050405020304" pitchFamily="18" charset="0"/>
              </a:rPr>
              <a:t>danh</a:t>
            </a:r>
            <a:r>
              <a:rPr lang="en-US" altLang="en-VN" sz="2800" b="1" dirty="0">
                <a:solidFill>
                  <a:srgbClr val="000000"/>
                </a:solidFill>
                <a:latin typeface="Times New Roman" panose="02020603050405020304" pitchFamily="18" charset="0"/>
                <a:cs typeface="Times New Roman" panose="02020603050405020304" pitchFamily="18" charset="0"/>
              </a:rPr>
              <a:t> </a:t>
            </a:r>
            <a:r>
              <a:rPr lang="en-US" altLang="en-VN" sz="2800" b="1" dirty="0" err="1">
                <a:solidFill>
                  <a:srgbClr val="000000"/>
                </a:solidFill>
                <a:latin typeface="Times New Roman" panose="02020603050405020304" pitchFamily="18" charset="0"/>
                <a:cs typeface="Times New Roman" panose="02020603050405020304" pitchFamily="18" charset="0"/>
              </a:rPr>
              <a:t>khởi</a:t>
            </a:r>
            <a:r>
              <a:rPr lang="en-US" altLang="en-VN" sz="2800" b="1" dirty="0">
                <a:solidFill>
                  <a:srgbClr val="000000"/>
                </a:solidFill>
                <a:latin typeface="Times New Roman" panose="02020603050405020304" pitchFamily="18" charset="0"/>
                <a:cs typeface="Times New Roman" panose="02020603050405020304" pitchFamily="18" charset="0"/>
              </a:rPr>
              <a:t> </a:t>
            </a:r>
            <a:r>
              <a:rPr lang="en-US" altLang="en-VN" sz="2800" b="1" dirty="0" err="1">
                <a:solidFill>
                  <a:srgbClr val="000000"/>
                </a:solidFill>
                <a:latin typeface="Times New Roman" panose="02020603050405020304" pitchFamily="18" charset="0"/>
                <a:cs typeface="Times New Roman" panose="02020603050405020304" pitchFamily="18" charset="0"/>
              </a:rPr>
              <a:t>nghĩa</a:t>
            </a:r>
            <a:r>
              <a:rPr lang="en-US" altLang="en-VN" sz="2800" b="1" dirty="0">
                <a:solidFill>
                  <a:srgbClr val="000000"/>
                </a:solidFill>
                <a:latin typeface="Times New Roman" panose="02020603050405020304" pitchFamily="18" charset="0"/>
                <a:cs typeface="Times New Roman" panose="02020603050405020304" pitchFamily="18" charset="0"/>
              </a:rPr>
              <a:t> </a:t>
            </a:r>
            <a:r>
              <a:rPr lang="en-US" altLang="en-VN" sz="2800" b="1" dirty="0" err="1">
                <a:solidFill>
                  <a:srgbClr val="000000"/>
                </a:solidFill>
                <a:latin typeface="Times New Roman" panose="02020603050405020304" pitchFamily="18" charset="0"/>
                <a:cs typeface="Times New Roman" panose="02020603050405020304" pitchFamily="18" charset="0"/>
              </a:rPr>
              <a:t>chống</a:t>
            </a:r>
            <a:r>
              <a:rPr lang="en-US" altLang="en-VN" sz="2800" b="1" dirty="0">
                <a:solidFill>
                  <a:srgbClr val="000000"/>
                </a:solidFill>
                <a:latin typeface="Times New Roman" panose="02020603050405020304" pitchFamily="18" charset="0"/>
                <a:cs typeface="Times New Roman" panose="02020603050405020304" pitchFamily="18" charset="0"/>
              </a:rPr>
              <a:t> </a:t>
            </a:r>
            <a:r>
              <a:rPr lang="en-US" altLang="en-VN" sz="2800" b="1" dirty="0" err="1">
                <a:solidFill>
                  <a:srgbClr val="000000"/>
                </a:solidFill>
                <a:latin typeface="Times New Roman" panose="02020603050405020304" pitchFamily="18" charset="0"/>
                <a:cs typeface="Times New Roman" panose="02020603050405020304" pitchFamily="18" charset="0"/>
              </a:rPr>
              <a:t>Pháp</a:t>
            </a:r>
            <a:r>
              <a:rPr lang="en-US" altLang="en-VN" sz="2800" b="1" dirty="0">
                <a:solidFill>
                  <a:srgbClr val="000000"/>
                </a:solidFill>
                <a:latin typeface="Times New Roman" panose="02020603050405020304" pitchFamily="18" charset="0"/>
                <a:cs typeface="Times New Roman" panose="02020603050405020304" pitchFamily="18" charset="0"/>
              </a:rPr>
              <a:t> </a:t>
            </a:r>
            <a:r>
              <a:rPr lang="en-US" altLang="en-VN" sz="2800" b="1" dirty="0">
                <a:solidFill>
                  <a:srgbClr val="0070C0"/>
                </a:solidFill>
                <a:latin typeface="Times New Roman" panose="02020603050405020304" pitchFamily="18" charset="0"/>
                <a:cs typeface="Times New Roman" panose="02020603050405020304" pitchFamily="18" charset="0"/>
              </a:rPr>
              <a:t>(6 </a:t>
            </a:r>
            <a:r>
              <a:rPr lang="en-US" altLang="en-VN" sz="2800" b="1" dirty="0" err="1">
                <a:solidFill>
                  <a:srgbClr val="0070C0"/>
                </a:solidFill>
                <a:latin typeface="Times New Roman" panose="02020603050405020304" pitchFamily="18" charset="0"/>
                <a:cs typeface="Times New Roman" panose="02020603050405020304" pitchFamily="18" charset="0"/>
              </a:rPr>
              <a:t>ô</a:t>
            </a:r>
            <a:r>
              <a:rPr lang="en-US" altLang="en-VN" sz="2800" b="1" dirty="0">
                <a:solidFill>
                  <a:srgbClr val="0070C0"/>
                </a:solidFill>
                <a:latin typeface="Times New Roman" panose="02020603050405020304" pitchFamily="18" charset="0"/>
                <a:cs typeface="Times New Roman" panose="02020603050405020304" pitchFamily="18" charset="0"/>
              </a:rPr>
              <a:t> </a:t>
            </a:r>
            <a:r>
              <a:rPr lang="en-US" altLang="en-VN" sz="2800" b="1" dirty="0" err="1">
                <a:solidFill>
                  <a:srgbClr val="0070C0"/>
                </a:solidFill>
                <a:latin typeface="Times New Roman" panose="02020603050405020304" pitchFamily="18" charset="0"/>
                <a:cs typeface="Times New Roman" panose="02020603050405020304" pitchFamily="18" charset="0"/>
              </a:rPr>
              <a:t>chữ</a:t>
            </a:r>
            <a:r>
              <a:rPr lang="en-US" altLang="en-VN" sz="2800" b="1" dirty="0">
                <a:solidFill>
                  <a:srgbClr val="0070C0"/>
                </a:solidFill>
                <a:latin typeface="Times New Roman" panose="02020603050405020304" pitchFamily="18" charset="0"/>
                <a:cs typeface="Times New Roman" panose="02020603050405020304" pitchFamily="18" charset="0"/>
              </a:rPr>
              <a:t>)</a:t>
            </a:r>
          </a:p>
        </p:txBody>
      </p:sp>
      <p:grpSp>
        <p:nvGrpSpPr>
          <p:cNvPr id="128" name="Group 127">
            <a:extLst>
              <a:ext uri="{FF2B5EF4-FFF2-40B4-BE49-F238E27FC236}">
                <a16:creationId xmlns:a16="http://schemas.microsoft.com/office/drawing/2014/main" id="{8160A6A7-3DED-B04D-965C-1CC6C2830046}"/>
              </a:ext>
            </a:extLst>
          </p:cNvPr>
          <p:cNvGrpSpPr/>
          <p:nvPr/>
        </p:nvGrpSpPr>
        <p:grpSpPr>
          <a:xfrm>
            <a:off x="2924357" y="824459"/>
            <a:ext cx="3881177" cy="557197"/>
            <a:chOff x="3048000" y="1447800"/>
            <a:chExt cx="2644775" cy="694588"/>
          </a:xfrm>
        </p:grpSpPr>
        <p:sp>
          <p:nvSpPr>
            <p:cNvPr id="129" name="Text Box 493">
              <a:extLst>
                <a:ext uri="{FF2B5EF4-FFF2-40B4-BE49-F238E27FC236}">
                  <a16:creationId xmlns:a16="http://schemas.microsoft.com/office/drawing/2014/main" id="{905C5C00-5E74-B648-AB10-F29AF1E4CA60}"/>
                </a:ext>
              </a:extLst>
            </p:cNvPr>
            <p:cNvSpPr txBox="1">
              <a:spLocks noChangeArrowheads="1"/>
            </p:cNvSpPr>
            <p:nvPr/>
          </p:nvSpPr>
          <p:spPr bwMode="auto">
            <a:xfrm>
              <a:off x="3048000" y="1447800"/>
              <a:ext cx="457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G</a:t>
              </a:r>
            </a:p>
          </p:txBody>
        </p:sp>
        <p:sp>
          <p:nvSpPr>
            <p:cNvPr id="130" name="Text Box 507">
              <a:extLst>
                <a:ext uri="{FF2B5EF4-FFF2-40B4-BE49-F238E27FC236}">
                  <a16:creationId xmlns:a16="http://schemas.microsoft.com/office/drawing/2014/main" id="{AEC36D79-9074-004E-9D41-E238D0D28A03}"/>
                </a:ext>
              </a:extLst>
            </p:cNvPr>
            <p:cNvSpPr txBox="1">
              <a:spLocks noChangeArrowheads="1"/>
            </p:cNvSpPr>
            <p:nvPr/>
          </p:nvSpPr>
          <p:spPr bwMode="auto">
            <a:xfrm>
              <a:off x="3505200" y="1447800"/>
              <a:ext cx="457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Ò</a:t>
              </a:r>
              <a:endPar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131" name="Text Box 508">
              <a:extLst>
                <a:ext uri="{FF2B5EF4-FFF2-40B4-BE49-F238E27FC236}">
                  <a16:creationId xmlns:a16="http://schemas.microsoft.com/office/drawing/2014/main" id="{FA81A045-4237-3F41-908A-9A17EED8231F}"/>
                </a:ext>
              </a:extLst>
            </p:cNvPr>
            <p:cNvSpPr txBox="1">
              <a:spLocks noChangeArrowheads="1"/>
            </p:cNvSpPr>
            <p:nvPr/>
          </p:nvSpPr>
          <p:spPr bwMode="auto">
            <a:xfrm>
              <a:off x="3930650" y="1447800"/>
              <a:ext cx="457200" cy="652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C</a:t>
              </a:r>
            </a:p>
          </p:txBody>
        </p:sp>
        <p:sp>
          <p:nvSpPr>
            <p:cNvPr id="132" name="Text Box 509">
              <a:extLst>
                <a:ext uri="{FF2B5EF4-FFF2-40B4-BE49-F238E27FC236}">
                  <a16:creationId xmlns:a16="http://schemas.microsoft.com/office/drawing/2014/main" id="{249492BE-21E9-1C49-A49D-ED356EC83209}"/>
                </a:ext>
              </a:extLst>
            </p:cNvPr>
            <p:cNvSpPr txBox="1">
              <a:spLocks noChangeArrowheads="1"/>
            </p:cNvSpPr>
            <p:nvPr/>
          </p:nvSpPr>
          <p:spPr bwMode="auto">
            <a:xfrm>
              <a:off x="4343400" y="1447800"/>
              <a:ext cx="457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Ô</a:t>
              </a:r>
              <a:endPar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133" name="Text Box 510">
              <a:extLst>
                <a:ext uri="{FF2B5EF4-FFF2-40B4-BE49-F238E27FC236}">
                  <a16:creationId xmlns:a16="http://schemas.microsoft.com/office/drawing/2014/main" id="{4B167D12-9F0E-4745-94EC-311CD4B9C80D}"/>
                </a:ext>
              </a:extLst>
            </p:cNvPr>
            <p:cNvSpPr txBox="1">
              <a:spLocks noChangeArrowheads="1"/>
            </p:cNvSpPr>
            <p:nvPr/>
          </p:nvSpPr>
          <p:spPr bwMode="auto">
            <a:xfrm>
              <a:off x="4768850" y="1447800"/>
              <a:ext cx="457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N</a:t>
              </a:r>
            </a:p>
          </p:txBody>
        </p:sp>
        <p:sp>
          <p:nvSpPr>
            <p:cNvPr id="134" name="Text Box 511">
              <a:extLst>
                <a:ext uri="{FF2B5EF4-FFF2-40B4-BE49-F238E27FC236}">
                  <a16:creationId xmlns:a16="http://schemas.microsoft.com/office/drawing/2014/main" id="{F96B30E2-ED6B-7246-88C7-BAAB87E37D07}"/>
                </a:ext>
              </a:extLst>
            </p:cNvPr>
            <p:cNvSpPr txBox="1">
              <a:spLocks noChangeArrowheads="1"/>
            </p:cNvSpPr>
            <p:nvPr/>
          </p:nvSpPr>
          <p:spPr bwMode="auto">
            <a:xfrm>
              <a:off x="5235575" y="1447800"/>
              <a:ext cx="457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G</a:t>
              </a:r>
            </a:p>
          </p:txBody>
        </p:sp>
        <p:sp>
          <p:nvSpPr>
            <p:cNvPr id="135" name="Text Box 710">
              <a:extLst>
                <a:ext uri="{FF2B5EF4-FFF2-40B4-BE49-F238E27FC236}">
                  <a16:creationId xmlns:a16="http://schemas.microsoft.com/office/drawing/2014/main" id="{969068E3-07E1-0948-BE25-06CD2EE4536A}"/>
                </a:ext>
              </a:extLst>
            </p:cNvPr>
            <p:cNvSpPr txBox="1">
              <a:spLocks noChangeArrowheads="1"/>
            </p:cNvSpPr>
            <p:nvPr/>
          </p:nvSpPr>
          <p:spPr bwMode="auto">
            <a:xfrm>
              <a:off x="3790083" y="1490155"/>
              <a:ext cx="457200" cy="652233"/>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VN" sz="2800" b="1" i="0" u="none" strike="noStrike" kern="1200" cap="none" spc="0" normalizeH="0" baseline="0" noProof="0" dirty="0">
                <a:ln>
                  <a:noFill/>
                </a:ln>
                <a:solidFill>
                  <a:srgbClr val="FF3300"/>
                </a:solidFill>
                <a:effectLst/>
                <a:uLnTx/>
                <a:uFillTx/>
                <a:latin typeface="Times New Roman" panose="02020603050405020304" pitchFamily="18" charset="0"/>
                <a:cs typeface="Times New Roman" panose="02020603050405020304" pitchFamily="18" charset="0"/>
              </a:endParaRPr>
            </a:p>
          </p:txBody>
        </p:sp>
      </p:grpSp>
      <p:sp>
        <p:nvSpPr>
          <p:cNvPr id="5" name="2">
            <a:extLst>
              <a:ext uri="{FF2B5EF4-FFF2-40B4-BE49-F238E27FC236}">
                <a16:creationId xmlns:a16="http://schemas.microsoft.com/office/drawing/2014/main" id="{CB38A545-DCA1-C247-B978-3B17B09FEECA}"/>
              </a:ext>
            </a:extLst>
          </p:cNvPr>
          <p:cNvSpPr/>
          <p:nvPr/>
        </p:nvSpPr>
        <p:spPr>
          <a:xfrm>
            <a:off x="2108356" y="1381656"/>
            <a:ext cx="569626" cy="569626"/>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400" b="1" dirty="0">
                <a:solidFill>
                  <a:srgbClr val="C00000"/>
                </a:solidFill>
                <a:latin typeface="Times New Roman" panose="02020603050405020304" pitchFamily="18" charset="0"/>
                <a:cs typeface="Times New Roman" panose="02020603050405020304" pitchFamily="18" charset="0"/>
              </a:rPr>
              <a:t>2</a:t>
            </a:r>
          </a:p>
        </p:txBody>
      </p:sp>
      <p:sp>
        <p:nvSpPr>
          <p:cNvPr id="137" name="1">
            <a:extLst>
              <a:ext uri="{FF2B5EF4-FFF2-40B4-BE49-F238E27FC236}">
                <a16:creationId xmlns:a16="http://schemas.microsoft.com/office/drawing/2014/main" id="{9AC5A6F8-8D1A-5644-B0CA-7302EA5E7B21}"/>
              </a:ext>
            </a:extLst>
          </p:cNvPr>
          <p:cNvSpPr/>
          <p:nvPr/>
        </p:nvSpPr>
        <p:spPr>
          <a:xfrm>
            <a:off x="2108356" y="801256"/>
            <a:ext cx="569626" cy="569626"/>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400" b="1" dirty="0">
                <a:solidFill>
                  <a:srgbClr val="C00000"/>
                </a:solidFill>
                <a:latin typeface="Times New Roman" panose="02020603050405020304" pitchFamily="18" charset="0"/>
                <a:cs typeface="Times New Roman" panose="02020603050405020304" pitchFamily="18" charset="0"/>
              </a:rPr>
              <a:t>1</a:t>
            </a:r>
          </a:p>
        </p:txBody>
      </p:sp>
      <p:sp>
        <p:nvSpPr>
          <p:cNvPr id="138" name="7">
            <a:extLst>
              <a:ext uri="{FF2B5EF4-FFF2-40B4-BE49-F238E27FC236}">
                <a16:creationId xmlns:a16="http://schemas.microsoft.com/office/drawing/2014/main" id="{2536BD33-FE93-134E-A5D7-BA12A7391281}"/>
              </a:ext>
            </a:extLst>
          </p:cNvPr>
          <p:cNvSpPr/>
          <p:nvPr/>
        </p:nvSpPr>
        <p:spPr>
          <a:xfrm>
            <a:off x="2108356" y="4378271"/>
            <a:ext cx="569626" cy="569626"/>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400" b="1" dirty="0">
                <a:solidFill>
                  <a:srgbClr val="C00000"/>
                </a:solidFill>
                <a:latin typeface="Times New Roman" panose="02020603050405020304" pitchFamily="18" charset="0"/>
                <a:cs typeface="Times New Roman" panose="02020603050405020304" pitchFamily="18" charset="0"/>
              </a:rPr>
              <a:t>7</a:t>
            </a:r>
          </a:p>
        </p:txBody>
      </p:sp>
      <p:sp>
        <p:nvSpPr>
          <p:cNvPr id="139" name="3">
            <a:extLst>
              <a:ext uri="{FF2B5EF4-FFF2-40B4-BE49-F238E27FC236}">
                <a16:creationId xmlns:a16="http://schemas.microsoft.com/office/drawing/2014/main" id="{6ECD4CFF-3BA4-214C-A133-12331D604C29}"/>
              </a:ext>
            </a:extLst>
          </p:cNvPr>
          <p:cNvSpPr/>
          <p:nvPr/>
        </p:nvSpPr>
        <p:spPr>
          <a:xfrm>
            <a:off x="2108356" y="1977052"/>
            <a:ext cx="569626" cy="569626"/>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400" b="1" dirty="0">
                <a:solidFill>
                  <a:srgbClr val="C00000"/>
                </a:solidFill>
                <a:latin typeface="Times New Roman" panose="02020603050405020304" pitchFamily="18" charset="0"/>
                <a:cs typeface="Times New Roman" panose="02020603050405020304" pitchFamily="18" charset="0"/>
              </a:rPr>
              <a:t>3</a:t>
            </a:r>
          </a:p>
        </p:txBody>
      </p:sp>
      <p:sp>
        <p:nvSpPr>
          <p:cNvPr id="140" name="4">
            <a:extLst>
              <a:ext uri="{FF2B5EF4-FFF2-40B4-BE49-F238E27FC236}">
                <a16:creationId xmlns:a16="http://schemas.microsoft.com/office/drawing/2014/main" id="{CA13D1F0-F11B-4D45-BC1A-9B8207E1E144}"/>
              </a:ext>
            </a:extLst>
          </p:cNvPr>
          <p:cNvSpPr/>
          <p:nvPr/>
        </p:nvSpPr>
        <p:spPr>
          <a:xfrm>
            <a:off x="2108356" y="2559761"/>
            <a:ext cx="569626" cy="569626"/>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400" b="1" dirty="0">
                <a:solidFill>
                  <a:srgbClr val="C00000"/>
                </a:solidFill>
                <a:latin typeface="Times New Roman" panose="02020603050405020304" pitchFamily="18" charset="0"/>
                <a:cs typeface="Times New Roman" panose="02020603050405020304" pitchFamily="18" charset="0"/>
              </a:rPr>
              <a:t>4</a:t>
            </a:r>
          </a:p>
        </p:txBody>
      </p:sp>
      <p:sp>
        <p:nvSpPr>
          <p:cNvPr id="141" name="5">
            <a:extLst>
              <a:ext uri="{FF2B5EF4-FFF2-40B4-BE49-F238E27FC236}">
                <a16:creationId xmlns:a16="http://schemas.microsoft.com/office/drawing/2014/main" id="{72936289-C805-F341-8FC2-B38D5CCEEFC0}"/>
              </a:ext>
            </a:extLst>
          </p:cNvPr>
          <p:cNvSpPr/>
          <p:nvPr/>
        </p:nvSpPr>
        <p:spPr>
          <a:xfrm>
            <a:off x="2108356" y="3165931"/>
            <a:ext cx="569626" cy="569626"/>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400" b="1" dirty="0">
                <a:solidFill>
                  <a:srgbClr val="C00000"/>
                </a:solidFill>
                <a:latin typeface="Times New Roman" panose="02020603050405020304" pitchFamily="18" charset="0"/>
                <a:cs typeface="Times New Roman" panose="02020603050405020304" pitchFamily="18" charset="0"/>
              </a:rPr>
              <a:t>5</a:t>
            </a:r>
          </a:p>
        </p:txBody>
      </p:sp>
      <p:sp>
        <p:nvSpPr>
          <p:cNvPr id="142" name="6">
            <a:extLst>
              <a:ext uri="{FF2B5EF4-FFF2-40B4-BE49-F238E27FC236}">
                <a16:creationId xmlns:a16="http://schemas.microsoft.com/office/drawing/2014/main" id="{9C8E884C-CE41-5B4C-A170-35DDF96A4F6C}"/>
              </a:ext>
            </a:extLst>
          </p:cNvPr>
          <p:cNvSpPr/>
          <p:nvPr/>
        </p:nvSpPr>
        <p:spPr>
          <a:xfrm>
            <a:off x="2108356" y="3772101"/>
            <a:ext cx="569626" cy="569626"/>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400" b="1" dirty="0">
                <a:solidFill>
                  <a:srgbClr val="C00000"/>
                </a:solidFill>
                <a:latin typeface="Times New Roman" panose="02020603050405020304" pitchFamily="18" charset="0"/>
                <a:cs typeface="Times New Roman" panose="02020603050405020304" pitchFamily="18" charset="0"/>
              </a:rPr>
              <a:t>6</a:t>
            </a:r>
          </a:p>
        </p:txBody>
      </p:sp>
      <p:sp>
        <p:nvSpPr>
          <p:cNvPr id="143" name="8">
            <a:extLst>
              <a:ext uri="{FF2B5EF4-FFF2-40B4-BE49-F238E27FC236}">
                <a16:creationId xmlns:a16="http://schemas.microsoft.com/office/drawing/2014/main" id="{1E2A74AC-7DBB-5B43-8BA6-E180E0137BC5}"/>
              </a:ext>
            </a:extLst>
          </p:cNvPr>
          <p:cNvSpPr/>
          <p:nvPr/>
        </p:nvSpPr>
        <p:spPr>
          <a:xfrm>
            <a:off x="2108356" y="5019746"/>
            <a:ext cx="569626" cy="569626"/>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400" b="1" dirty="0">
                <a:solidFill>
                  <a:srgbClr val="C00000"/>
                </a:solidFill>
                <a:latin typeface="Times New Roman" panose="02020603050405020304" pitchFamily="18" charset="0"/>
                <a:cs typeface="Times New Roman" panose="02020603050405020304" pitchFamily="18" charset="0"/>
              </a:rPr>
              <a:t>8</a:t>
            </a:r>
          </a:p>
        </p:txBody>
      </p:sp>
      <p:sp>
        <p:nvSpPr>
          <p:cNvPr id="144" name="khoá">
            <a:extLst>
              <a:ext uri="{FF2B5EF4-FFF2-40B4-BE49-F238E27FC236}">
                <a16:creationId xmlns:a16="http://schemas.microsoft.com/office/drawing/2014/main" id="{9114D15B-9CE1-0744-95EA-15E79E9E325E}"/>
              </a:ext>
            </a:extLst>
          </p:cNvPr>
          <p:cNvSpPr txBox="1">
            <a:spLocks noChangeArrowheads="1"/>
          </p:cNvSpPr>
          <p:nvPr/>
        </p:nvSpPr>
        <p:spPr bwMode="auto">
          <a:xfrm>
            <a:off x="-41345" y="-24443"/>
            <a:ext cx="1312242" cy="954107"/>
          </a:xfrm>
          <a:prstGeom prst="rect">
            <a:avLst/>
          </a:prstGeom>
          <a:gradFill rotWithShape="1">
            <a:gsLst>
              <a:gs pos="0">
                <a:srgbClr val="9999FF"/>
              </a:gs>
              <a:gs pos="50000">
                <a:srgbClr val="99FF99"/>
              </a:gs>
              <a:gs pos="100000">
                <a:srgbClr val="9999FF"/>
              </a:gs>
            </a:gsLst>
            <a:lin ang="5400000" scaled="1"/>
          </a:gra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dirty="0">
                <a:ln>
                  <a:noFill/>
                </a:ln>
                <a:solidFill>
                  <a:srgbClr val="FF3300"/>
                </a:solidFill>
                <a:effectLst/>
                <a:uLnTx/>
                <a:uFillTx/>
                <a:latin typeface="Times New Roman" panose="02020603050405020304" pitchFamily="18" charset="0"/>
                <a:cs typeface="Times New Roman" panose="02020603050405020304" pitchFamily="18" charset="0"/>
              </a:rPr>
              <a:t>TỪ KHÓA</a:t>
            </a:r>
          </a:p>
        </p:txBody>
      </p:sp>
      <p:graphicFrame>
        <p:nvGraphicFramePr>
          <p:cNvPr id="6" name="Table 6">
            <a:extLst>
              <a:ext uri="{FF2B5EF4-FFF2-40B4-BE49-F238E27FC236}">
                <a16:creationId xmlns:a16="http://schemas.microsoft.com/office/drawing/2014/main" id="{0580D3E7-1B3E-5E4E-B41B-0BE768B88BB9}"/>
              </a:ext>
            </a:extLst>
          </p:cNvPr>
          <p:cNvGraphicFramePr>
            <a:graphicFrameLocks noGrp="1"/>
          </p:cNvGraphicFramePr>
          <p:nvPr>
            <p:extLst>
              <p:ext uri="{D42A27DB-BD31-4B8C-83A1-F6EECF244321}">
                <p14:modId xmlns:p14="http://schemas.microsoft.com/office/powerpoint/2010/main" val="3949549842"/>
              </p:ext>
            </p:extLst>
          </p:nvPr>
        </p:nvGraphicFramePr>
        <p:xfrm>
          <a:off x="96324" y="1034321"/>
          <a:ext cx="893028" cy="4255376"/>
        </p:xfrm>
        <a:graphic>
          <a:graphicData uri="http://schemas.openxmlformats.org/drawingml/2006/table">
            <a:tbl>
              <a:tblPr firstRow="1" bandRow="1">
                <a:tableStyleId>{5C22544A-7EE6-4342-B048-85BDC9FD1C3A}</a:tableStyleId>
              </a:tblPr>
              <a:tblGrid>
                <a:gridCol w="893028">
                  <a:extLst>
                    <a:ext uri="{9D8B030D-6E8A-4147-A177-3AD203B41FA5}">
                      <a16:colId xmlns:a16="http://schemas.microsoft.com/office/drawing/2014/main" val="3520474606"/>
                    </a:ext>
                  </a:extLst>
                </a:gridCol>
              </a:tblGrid>
              <a:tr h="531922">
                <a:tc>
                  <a:txBody>
                    <a:bodyPr/>
                    <a:lstStyle/>
                    <a:p>
                      <a:endParaRPr lang="en-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87784060"/>
                  </a:ext>
                </a:extLst>
              </a:tr>
              <a:tr h="531922">
                <a:tc>
                  <a:txBody>
                    <a:bodyPr/>
                    <a:lstStyle/>
                    <a:p>
                      <a:endParaRPr lang="en-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842989542"/>
                  </a:ext>
                </a:extLst>
              </a:tr>
              <a:tr h="531922">
                <a:tc>
                  <a:txBody>
                    <a:bodyPr/>
                    <a:lstStyle/>
                    <a:p>
                      <a:endParaRPr lang="en-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304645502"/>
                  </a:ext>
                </a:extLst>
              </a:tr>
              <a:tr h="531922">
                <a:tc>
                  <a:txBody>
                    <a:bodyPr/>
                    <a:lstStyle/>
                    <a:p>
                      <a:endParaRPr lang="en-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923040067"/>
                  </a:ext>
                </a:extLst>
              </a:tr>
              <a:tr h="531922">
                <a:tc>
                  <a:txBody>
                    <a:bodyPr/>
                    <a:lstStyle/>
                    <a:p>
                      <a:endParaRPr lang="en-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078166804"/>
                  </a:ext>
                </a:extLst>
              </a:tr>
              <a:tr h="531922">
                <a:tc>
                  <a:txBody>
                    <a:bodyPr/>
                    <a:lstStyle/>
                    <a:p>
                      <a:endParaRPr lang="en-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50013039"/>
                  </a:ext>
                </a:extLst>
              </a:tr>
              <a:tr h="531922">
                <a:tc>
                  <a:txBody>
                    <a:bodyPr/>
                    <a:lstStyle/>
                    <a:p>
                      <a:endParaRPr lang="en-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35020599"/>
                  </a:ext>
                </a:extLst>
              </a:tr>
              <a:tr h="531922">
                <a:tc>
                  <a:txBody>
                    <a:bodyPr/>
                    <a:lstStyle/>
                    <a:p>
                      <a:endParaRPr lang="en-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79830137"/>
                  </a:ext>
                </a:extLst>
              </a:tr>
            </a:tbl>
          </a:graphicData>
        </a:graphic>
      </p:graphicFrame>
      <p:sp>
        <p:nvSpPr>
          <p:cNvPr id="8" name="TextBox 7">
            <a:extLst>
              <a:ext uri="{FF2B5EF4-FFF2-40B4-BE49-F238E27FC236}">
                <a16:creationId xmlns:a16="http://schemas.microsoft.com/office/drawing/2014/main" id="{AC320C0F-EC02-2B4B-A7B1-BEFFE08EB0CC}"/>
              </a:ext>
            </a:extLst>
          </p:cNvPr>
          <p:cNvSpPr txBox="1"/>
          <p:nvPr/>
        </p:nvSpPr>
        <p:spPr>
          <a:xfrm>
            <a:off x="210016" y="1034321"/>
            <a:ext cx="684290" cy="523220"/>
          </a:xfrm>
          <a:prstGeom prst="rect">
            <a:avLst/>
          </a:prstGeom>
          <a:noFill/>
        </p:spPr>
        <p:txBody>
          <a:bodyPr wrap="square" rtlCol="0">
            <a:spAutoFit/>
          </a:bodyPr>
          <a:lstStyle/>
          <a:p>
            <a:r>
              <a:rPr lang="en-VN" sz="2800" b="1" dirty="0">
                <a:solidFill>
                  <a:srgbClr val="0070C0"/>
                </a:solidFill>
                <a:latin typeface="Times New Roman" panose="02020603050405020304" pitchFamily="18" charset="0"/>
                <a:cs typeface="Times New Roman" panose="02020603050405020304" pitchFamily="18" charset="0"/>
              </a:rPr>
              <a:t>C</a:t>
            </a:r>
          </a:p>
        </p:txBody>
      </p:sp>
      <p:sp>
        <p:nvSpPr>
          <p:cNvPr id="151" name="TextBox 150">
            <a:extLst>
              <a:ext uri="{FF2B5EF4-FFF2-40B4-BE49-F238E27FC236}">
                <a16:creationId xmlns:a16="http://schemas.microsoft.com/office/drawing/2014/main" id="{82F1FB91-57EF-E54B-9625-A911CEC726F7}"/>
              </a:ext>
            </a:extLst>
          </p:cNvPr>
          <p:cNvSpPr txBox="1"/>
          <p:nvPr/>
        </p:nvSpPr>
        <p:spPr>
          <a:xfrm>
            <a:off x="210016" y="1557541"/>
            <a:ext cx="684290" cy="523220"/>
          </a:xfrm>
          <a:prstGeom prst="rect">
            <a:avLst/>
          </a:prstGeom>
          <a:noFill/>
        </p:spPr>
        <p:txBody>
          <a:bodyPr wrap="square" rtlCol="0">
            <a:spAutoFit/>
          </a:bodyPr>
          <a:lstStyle/>
          <a:p>
            <a:r>
              <a:rPr lang="en-VN" sz="2800" b="1" dirty="0">
                <a:solidFill>
                  <a:srgbClr val="0070C0"/>
                </a:solidFill>
                <a:latin typeface="Times New Roman" panose="02020603050405020304" pitchFamily="18" charset="0"/>
                <a:cs typeface="Times New Roman" panose="02020603050405020304" pitchFamily="18" charset="0"/>
              </a:rPr>
              <a:t>Â</a:t>
            </a:r>
          </a:p>
        </p:txBody>
      </p:sp>
      <p:sp>
        <p:nvSpPr>
          <p:cNvPr id="152" name="TextBox 151">
            <a:extLst>
              <a:ext uri="{FF2B5EF4-FFF2-40B4-BE49-F238E27FC236}">
                <a16:creationId xmlns:a16="http://schemas.microsoft.com/office/drawing/2014/main" id="{0A147E61-B285-4C44-BA59-EDD77ADF432F}"/>
              </a:ext>
            </a:extLst>
          </p:cNvPr>
          <p:cNvSpPr txBox="1"/>
          <p:nvPr/>
        </p:nvSpPr>
        <p:spPr>
          <a:xfrm>
            <a:off x="210016" y="2080761"/>
            <a:ext cx="684290" cy="523220"/>
          </a:xfrm>
          <a:prstGeom prst="rect">
            <a:avLst/>
          </a:prstGeom>
          <a:noFill/>
        </p:spPr>
        <p:txBody>
          <a:bodyPr wrap="square" rtlCol="0">
            <a:spAutoFit/>
          </a:bodyPr>
          <a:lstStyle/>
          <a:p>
            <a:r>
              <a:rPr lang="en-VN" sz="2800" b="1" dirty="0">
                <a:solidFill>
                  <a:srgbClr val="0070C0"/>
                </a:solidFill>
                <a:latin typeface="Times New Roman" panose="02020603050405020304" pitchFamily="18" charset="0"/>
                <a:cs typeface="Times New Roman" panose="02020603050405020304" pitchFamily="18" charset="0"/>
              </a:rPr>
              <a:t>N</a:t>
            </a:r>
          </a:p>
        </p:txBody>
      </p:sp>
      <p:sp>
        <p:nvSpPr>
          <p:cNvPr id="153" name="TextBox 152">
            <a:extLst>
              <a:ext uri="{FF2B5EF4-FFF2-40B4-BE49-F238E27FC236}">
                <a16:creationId xmlns:a16="http://schemas.microsoft.com/office/drawing/2014/main" id="{53A6CC7C-C55C-3144-954D-E10CED19C7FF}"/>
              </a:ext>
            </a:extLst>
          </p:cNvPr>
          <p:cNvSpPr txBox="1"/>
          <p:nvPr/>
        </p:nvSpPr>
        <p:spPr>
          <a:xfrm>
            <a:off x="210016" y="2603981"/>
            <a:ext cx="684290" cy="523220"/>
          </a:xfrm>
          <a:prstGeom prst="rect">
            <a:avLst/>
          </a:prstGeom>
          <a:noFill/>
        </p:spPr>
        <p:txBody>
          <a:bodyPr wrap="square" rtlCol="0">
            <a:spAutoFit/>
          </a:bodyPr>
          <a:lstStyle/>
          <a:p>
            <a:r>
              <a:rPr lang="en-VN" sz="2800" b="1" dirty="0">
                <a:solidFill>
                  <a:srgbClr val="0070C0"/>
                </a:solidFill>
                <a:latin typeface="Times New Roman" panose="02020603050405020304" pitchFamily="18" charset="0"/>
                <a:cs typeface="Times New Roman" panose="02020603050405020304" pitchFamily="18" charset="0"/>
              </a:rPr>
              <a:t>V</a:t>
            </a:r>
          </a:p>
        </p:txBody>
      </p:sp>
      <p:sp>
        <p:nvSpPr>
          <p:cNvPr id="155" name="TextBox 154">
            <a:extLst>
              <a:ext uri="{FF2B5EF4-FFF2-40B4-BE49-F238E27FC236}">
                <a16:creationId xmlns:a16="http://schemas.microsoft.com/office/drawing/2014/main" id="{FDA7CC7E-C31F-914E-9855-F381E2BE21A5}"/>
              </a:ext>
            </a:extLst>
          </p:cNvPr>
          <p:cNvSpPr txBox="1"/>
          <p:nvPr/>
        </p:nvSpPr>
        <p:spPr>
          <a:xfrm>
            <a:off x="193636" y="3185265"/>
            <a:ext cx="684290" cy="523220"/>
          </a:xfrm>
          <a:prstGeom prst="rect">
            <a:avLst/>
          </a:prstGeom>
          <a:noFill/>
        </p:spPr>
        <p:txBody>
          <a:bodyPr wrap="square" rtlCol="0">
            <a:spAutoFit/>
          </a:bodyPr>
          <a:lstStyle/>
          <a:p>
            <a:r>
              <a:rPr lang="en-VN" sz="2800" b="1" dirty="0">
                <a:solidFill>
                  <a:srgbClr val="0070C0"/>
                </a:solidFill>
                <a:latin typeface="Times New Roman" panose="02020603050405020304" pitchFamily="18" charset="0"/>
                <a:cs typeface="Times New Roman" panose="02020603050405020304" pitchFamily="18" charset="0"/>
              </a:rPr>
              <a:t>Ư</a:t>
            </a:r>
          </a:p>
        </p:txBody>
      </p:sp>
      <p:sp>
        <p:nvSpPr>
          <p:cNvPr id="156" name="TextBox 155">
            <a:extLst>
              <a:ext uri="{FF2B5EF4-FFF2-40B4-BE49-F238E27FC236}">
                <a16:creationId xmlns:a16="http://schemas.microsoft.com/office/drawing/2014/main" id="{5DF6F7A6-086D-3F4A-904A-E5CA019694B5}"/>
              </a:ext>
            </a:extLst>
          </p:cNvPr>
          <p:cNvSpPr txBox="1"/>
          <p:nvPr/>
        </p:nvSpPr>
        <p:spPr>
          <a:xfrm>
            <a:off x="193636" y="3708485"/>
            <a:ext cx="684290" cy="523220"/>
          </a:xfrm>
          <a:prstGeom prst="rect">
            <a:avLst/>
          </a:prstGeom>
          <a:noFill/>
        </p:spPr>
        <p:txBody>
          <a:bodyPr wrap="square" rtlCol="0">
            <a:spAutoFit/>
          </a:bodyPr>
          <a:lstStyle/>
          <a:p>
            <a:r>
              <a:rPr lang="en-VN" sz="2800" b="1" dirty="0">
                <a:solidFill>
                  <a:srgbClr val="0070C0"/>
                </a:solidFill>
                <a:latin typeface="Times New Roman" panose="02020603050405020304" pitchFamily="18" charset="0"/>
                <a:cs typeface="Times New Roman" panose="02020603050405020304" pitchFamily="18" charset="0"/>
              </a:rPr>
              <a:t>Ơ</a:t>
            </a:r>
          </a:p>
        </p:txBody>
      </p:sp>
      <p:sp>
        <p:nvSpPr>
          <p:cNvPr id="157" name="TextBox 156">
            <a:extLst>
              <a:ext uri="{FF2B5EF4-FFF2-40B4-BE49-F238E27FC236}">
                <a16:creationId xmlns:a16="http://schemas.microsoft.com/office/drawing/2014/main" id="{ABE72F83-6C83-664B-8056-FA927ABADB1B}"/>
              </a:ext>
            </a:extLst>
          </p:cNvPr>
          <p:cNvSpPr txBox="1"/>
          <p:nvPr/>
        </p:nvSpPr>
        <p:spPr>
          <a:xfrm>
            <a:off x="193636" y="4231705"/>
            <a:ext cx="684290" cy="523220"/>
          </a:xfrm>
          <a:prstGeom prst="rect">
            <a:avLst/>
          </a:prstGeom>
          <a:noFill/>
        </p:spPr>
        <p:txBody>
          <a:bodyPr wrap="square" rtlCol="0">
            <a:spAutoFit/>
          </a:bodyPr>
          <a:lstStyle/>
          <a:p>
            <a:r>
              <a:rPr lang="en-VN" sz="2800" b="1" dirty="0">
                <a:solidFill>
                  <a:srgbClr val="0070C0"/>
                </a:solidFill>
                <a:latin typeface="Times New Roman" panose="02020603050405020304" pitchFamily="18" charset="0"/>
                <a:cs typeface="Times New Roman" panose="02020603050405020304" pitchFamily="18" charset="0"/>
              </a:rPr>
              <a:t>N</a:t>
            </a:r>
          </a:p>
        </p:txBody>
      </p:sp>
      <p:sp>
        <p:nvSpPr>
          <p:cNvPr id="158" name="TextBox 157">
            <a:extLst>
              <a:ext uri="{FF2B5EF4-FFF2-40B4-BE49-F238E27FC236}">
                <a16:creationId xmlns:a16="http://schemas.microsoft.com/office/drawing/2014/main" id="{F3DA2647-5A73-0E48-8D06-A58D93C11081}"/>
              </a:ext>
            </a:extLst>
          </p:cNvPr>
          <p:cNvSpPr txBox="1"/>
          <p:nvPr/>
        </p:nvSpPr>
        <p:spPr>
          <a:xfrm>
            <a:off x="193636" y="4761481"/>
            <a:ext cx="684290" cy="523220"/>
          </a:xfrm>
          <a:prstGeom prst="rect">
            <a:avLst/>
          </a:prstGeom>
          <a:noFill/>
        </p:spPr>
        <p:txBody>
          <a:bodyPr wrap="square" rtlCol="0">
            <a:spAutoFit/>
          </a:bodyPr>
          <a:lstStyle/>
          <a:p>
            <a:r>
              <a:rPr lang="en-VN" sz="2800" b="1" dirty="0">
                <a:solidFill>
                  <a:srgbClr val="0070C0"/>
                </a:solidFill>
                <a:latin typeface="Times New Roman" panose="02020603050405020304" pitchFamily="18" charset="0"/>
                <a:cs typeface="Times New Roman" panose="02020603050405020304" pitchFamily="18" charset="0"/>
              </a:rPr>
              <a:t>G</a:t>
            </a:r>
          </a:p>
        </p:txBody>
      </p:sp>
      <p:sp>
        <p:nvSpPr>
          <p:cNvPr id="160" name="Text Box 687">
            <a:extLst>
              <a:ext uri="{FF2B5EF4-FFF2-40B4-BE49-F238E27FC236}">
                <a16:creationId xmlns:a16="http://schemas.microsoft.com/office/drawing/2014/main" id="{DB6DAE37-AF48-AE45-B9A6-7B972C44EE40}"/>
              </a:ext>
            </a:extLst>
          </p:cNvPr>
          <p:cNvSpPr txBox="1">
            <a:spLocks noChangeArrowheads="1"/>
          </p:cNvSpPr>
          <p:nvPr/>
        </p:nvSpPr>
        <p:spPr bwMode="auto">
          <a:xfrm>
            <a:off x="2306106" y="5881039"/>
            <a:ext cx="6149247" cy="523220"/>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50000"/>
              </a:spcBef>
              <a:spcAft>
                <a:spcPct val="0"/>
              </a:spcAft>
              <a:defRPr/>
            </a:pPr>
            <a:r>
              <a:rPr lang="en-US" altLang="en-VN" sz="2800" b="1" dirty="0" err="1">
                <a:solidFill>
                  <a:srgbClr val="000000"/>
                </a:solidFill>
                <a:latin typeface="Times New Roman" panose="02020603050405020304" pitchFamily="18" charset="0"/>
                <a:cs typeface="Times New Roman" panose="02020603050405020304" pitchFamily="18" charset="0"/>
              </a:rPr>
              <a:t>Địa</a:t>
            </a:r>
            <a:r>
              <a:rPr lang="en-US" altLang="en-VN" sz="2800" b="1" dirty="0">
                <a:solidFill>
                  <a:srgbClr val="000000"/>
                </a:solidFill>
                <a:latin typeface="Times New Roman" panose="02020603050405020304" pitchFamily="18" charset="0"/>
                <a:cs typeface="Times New Roman" panose="02020603050405020304" pitchFamily="18" charset="0"/>
              </a:rPr>
              <a:t> </a:t>
            </a:r>
            <a:r>
              <a:rPr lang="en-US" altLang="en-VN" sz="2800" b="1" dirty="0" err="1">
                <a:solidFill>
                  <a:srgbClr val="000000"/>
                </a:solidFill>
                <a:latin typeface="Times New Roman" panose="02020603050405020304" pitchFamily="18" charset="0"/>
                <a:cs typeface="Times New Roman" panose="02020603050405020304" pitchFamily="18" charset="0"/>
              </a:rPr>
              <a:t>danh</a:t>
            </a:r>
            <a:r>
              <a:rPr lang="en-US" altLang="en-VN" sz="2800" b="1" dirty="0">
                <a:solidFill>
                  <a:srgbClr val="000000"/>
                </a:solidFill>
                <a:latin typeface="Times New Roman" panose="02020603050405020304" pitchFamily="18" charset="0"/>
                <a:cs typeface="Times New Roman" panose="02020603050405020304" pitchFamily="18" charset="0"/>
              </a:rPr>
              <a:t> </a:t>
            </a:r>
            <a:r>
              <a:rPr lang="en-US" altLang="en-VN" sz="2800" b="1" dirty="0" err="1">
                <a:solidFill>
                  <a:srgbClr val="000000"/>
                </a:solidFill>
                <a:latin typeface="Times New Roman" panose="02020603050405020304" pitchFamily="18" charset="0"/>
                <a:cs typeface="Times New Roman" panose="02020603050405020304" pitchFamily="18" charset="0"/>
              </a:rPr>
              <a:t>nơi</a:t>
            </a:r>
            <a:r>
              <a:rPr lang="en-US" altLang="en-VN" sz="2800" b="1" dirty="0">
                <a:solidFill>
                  <a:srgbClr val="000000"/>
                </a:solidFill>
                <a:latin typeface="Times New Roman" panose="02020603050405020304" pitchFamily="18" charset="0"/>
                <a:cs typeface="Times New Roman" panose="02020603050405020304" pitchFamily="18" charset="0"/>
              </a:rPr>
              <a:t> Ri-vi-e </a:t>
            </a:r>
            <a:r>
              <a:rPr lang="en-US" altLang="en-VN" sz="2800" b="1" dirty="0" err="1">
                <a:solidFill>
                  <a:srgbClr val="000000"/>
                </a:solidFill>
                <a:latin typeface="Times New Roman" panose="02020603050405020304" pitchFamily="18" charset="0"/>
                <a:cs typeface="Times New Roman" panose="02020603050405020304" pitchFamily="18" charset="0"/>
              </a:rPr>
              <a:t>bị</a:t>
            </a:r>
            <a:r>
              <a:rPr lang="en-US" altLang="en-VN" sz="2800" b="1" dirty="0">
                <a:solidFill>
                  <a:srgbClr val="000000"/>
                </a:solidFill>
                <a:latin typeface="Times New Roman" panose="02020603050405020304" pitchFamily="18" charset="0"/>
                <a:cs typeface="Times New Roman" panose="02020603050405020304" pitchFamily="18" charset="0"/>
              </a:rPr>
              <a:t> </a:t>
            </a:r>
            <a:r>
              <a:rPr lang="en-US" altLang="en-VN" sz="2800" b="1" dirty="0" err="1">
                <a:solidFill>
                  <a:srgbClr val="000000"/>
                </a:solidFill>
                <a:latin typeface="Times New Roman" panose="02020603050405020304" pitchFamily="18" charset="0"/>
                <a:cs typeface="Times New Roman" panose="02020603050405020304" pitchFamily="18" charset="0"/>
              </a:rPr>
              <a:t>giết</a:t>
            </a:r>
            <a:r>
              <a:rPr lang="en-US" altLang="en-VN" sz="2800" b="1" dirty="0">
                <a:solidFill>
                  <a:srgbClr val="000000"/>
                </a:solidFill>
                <a:latin typeface="Times New Roman" panose="02020603050405020304" pitchFamily="18" charset="0"/>
                <a:cs typeface="Times New Roman" panose="02020603050405020304" pitchFamily="18" charset="0"/>
              </a:rPr>
              <a:t> </a:t>
            </a:r>
            <a:r>
              <a:rPr lang="en-US" altLang="en-VN" sz="2800" b="1" dirty="0">
                <a:solidFill>
                  <a:srgbClr val="0070C0"/>
                </a:solidFill>
                <a:latin typeface="Times New Roman" panose="02020603050405020304" pitchFamily="18" charset="0"/>
                <a:cs typeface="Times New Roman" panose="02020603050405020304" pitchFamily="18" charset="0"/>
              </a:rPr>
              <a:t>(7 </a:t>
            </a:r>
            <a:r>
              <a:rPr lang="en-US" altLang="en-VN" sz="2800" b="1" dirty="0" err="1">
                <a:solidFill>
                  <a:srgbClr val="0070C0"/>
                </a:solidFill>
                <a:latin typeface="Times New Roman" panose="02020603050405020304" pitchFamily="18" charset="0"/>
                <a:cs typeface="Times New Roman" panose="02020603050405020304" pitchFamily="18" charset="0"/>
              </a:rPr>
              <a:t>ô</a:t>
            </a:r>
            <a:r>
              <a:rPr lang="en-US" altLang="en-VN" sz="2800" b="1" dirty="0">
                <a:solidFill>
                  <a:srgbClr val="0070C0"/>
                </a:solidFill>
                <a:latin typeface="Times New Roman" panose="02020603050405020304" pitchFamily="18" charset="0"/>
                <a:cs typeface="Times New Roman" panose="02020603050405020304" pitchFamily="18" charset="0"/>
              </a:rPr>
              <a:t> </a:t>
            </a:r>
            <a:r>
              <a:rPr lang="en-US" altLang="en-VN" sz="2800" b="1" dirty="0" err="1">
                <a:solidFill>
                  <a:srgbClr val="0070C0"/>
                </a:solidFill>
                <a:latin typeface="Times New Roman" panose="02020603050405020304" pitchFamily="18" charset="0"/>
                <a:cs typeface="Times New Roman" panose="02020603050405020304" pitchFamily="18" charset="0"/>
              </a:rPr>
              <a:t>chữ</a:t>
            </a:r>
            <a:r>
              <a:rPr lang="en-US" altLang="en-VN" sz="2800" b="1" dirty="0">
                <a:solidFill>
                  <a:srgbClr val="0070C0"/>
                </a:solidFill>
                <a:latin typeface="Times New Roman" panose="02020603050405020304" pitchFamily="18" charset="0"/>
                <a:cs typeface="Times New Roman" panose="02020603050405020304" pitchFamily="18" charset="0"/>
              </a:rPr>
              <a:t>)</a:t>
            </a:r>
          </a:p>
        </p:txBody>
      </p:sp>
      <p:grpSp>
        <p:nvGrpSpPr>
          <p:cNvPr id="161" name="Group 160">
            <a:extLst>
              <a:ext uri="{FF2B5EF4-FFF2-40B4-BE49-F238E27FC236}">
                <a16:creationId xmlns:a16="http://schemas.microsoft.com/office/drawing/2014/main" id="{DAFC4541-3534-F14E-BC6A-C0B73240C9BD}"/>
              </a:ext>
            </a:extLst>
          </p:cNvPr>
          <p:cNvGrpSpPr/>
          <p:nvPr/>
        </p:nvGrpSpPr>
        <p:grpSpPr>
          <a:xfrm>
            <a:off x="4219636" y="1399580"/>
            <a:ext cx="4474659" cy="523220"/>
            <a:chOff x="3987644" y="1247141"/>
            <a:chExt cx="3025775" cy="523220"/>
          </a:xfrm>
        </p:grpSpPr>
        <p:sp>
          <p:nvSpPr>
            <p:cNvPr id="162" name="Text Box 512">
              <a:extLst>
                <a:ext uri="{FF2B5EF4-FFF2-40B4-BE49-F238E27FC236}">
                  <a16:creationId xmlns:a16="http://schemas.microsoft.com/office/drawing/2014/main" id="{8FDF5EF8-C131-214F-AF72-8B41D5FDD033}"/>
                </a:ext>
              </a:extLst>
            </p:cNvPr>
            <p:cNvSpPr txBox="1">
              <a:spLocks noChangeArrowheads="1"/>
            </p:cNvSpPr>
            <p:nvPr/>
          </p:nvSpPr>
          <p:spPr bwMode="auto">
            <a:xfrm>
              <a:off x="3987644" y="1247141"/>
              <a:ext cx="457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C</a:t>
              </a:r>
            </a:p>
          </p:txBody>
        </p:sp>
        <p:sp>
          <p:nvSpPr>
            <p:cNvPr id="163" name="Text Box 513">
              <a:extLst>
                <a:ext uri="{FF2B5EF4-FFF2-40B4-BE49-F238E27FC236}">
                  <a16:creationId xmlns:a16="http://schemas.microsoft.com/office/drawing/2014/main" id="{17C1E511-AA1A-AE42-A37D-F1E84BBC3F86}"/>
                </a:ext>
              </a:extLst>
            </p:cNvPr>
            <p:cNvSpPr txBox="1">
              <a:spLocks noChangeArrowheads="1"/>
            </p:cNvSpPr>
            <p:nvPr/>
          </p:nvSpPr>
          <p:spPr bwMode="auto">
            <a:xfrm>
              <a:off x="4368644" y="1247141"/>
              <a:ext cx="457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Ầ</a:t>
              </a:r>
              <a:endParaRPr kumimoji="0" lang="en-US" altLang="en-VN" sz="28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164" name="Text Box 514">
              <a:extLst>
                <a:ext uri="{FF2B5EF4-FFF2-40B4-BE49-F238E27FC236}">
                  <a16:creationId xmlns:a16="http://schemas.microsoft.com/office/drawing/2014/main" id="{5E99D5F6-348C-2E4B-AFBE-681E4B7541F7}"/>
                </a:ext>
              </a:extLst>
            </p:cNvPr>
            <p:cNvSpPr txBox="1">
              <a:spLocks noChangeArrowheads="1"/>
            </p:cNvSpPr>
            <p:nvPr/>
          </p:nvSpPr>
          <p:spPr bwMode="auto">
            <a:xfrm>
              <a:off x="4825844" y="1247141"/>
              <a:ext cx="457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U</a:t>
              </a:r>
            </a:p>
          </p:txBody>
        </p:sp>
        <p:sp>
          <p:nvSpPr>
            <p:cNvPr id="165" name="Text Box 515">
              <a:extLst>
                <a:ext uri="{FF2B5EF4-FFF2-40B4-BE49-F238E27FC236}">
                  <a16:creationId xmlns:a16="http://schemas.microsoft.com/office/drawing/2014/main" id="{1C2D646B-D8AA-AD4E-B658-2E3EE985B3BB}"/>
                </a:ext>
              </a:extLst>
            </p:cNvPr>
            <p:cNvSpPr txBox="1">
              <a:spLocks noChangeArrowheads="1"/>
            </p:cNvSpPr>
            <p:nvPr/>
          </p:nvSpPr>
          <p:spPr bwMode="auto">
            <a:xfrm>
              <a:off x="5251294" y="1247141"/>
              <a:ext cx="457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G</a:t>
              </a:r>
            </a:p>
          </p:txBody>
        </p:sp>
        <p:sp>
          <p:nvSpPr>
            <p:cNvPr id="166" name="Text Box 516">
              <a:extLst>
                <a:ext uri="{FF2B5EF4-FFF2-40B4-BE49-F238E27FC236}">
                  <a16:creationId xmlns:a16="http://schemas.microsoft.com/office/drawing/2014/main" id="{AD697D27-E6AC-8C4E-A9F6-A926ECA941F8}"/>
                </a:ext>
              </a:extLst>
            </p:cNvPr>
            <p:cNvSpPr txBox="1">
              <a:spLocks noChangeArrowheads="1"/>
            </p:cNvSpPr>
            <p:nvPr/>
          </p:nvSpPr>
          <p:spPr bwMode="auto">
            <a:xfrm>
              <a:off x="5730719" y="1247141"/>
              <a:ext cx="457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I</a:t>
              </a:r>
            </a:p>
          </p:txBody>
        </p:sp>
        <p:sp>
          <p:nvSpPr>
            <p:cNvPr id="167" name="Text Box 517">
              <a:extLst>
                <a:ext uri="{FF2B5EF4-FFF2-40B4-BE49-F238E27FC236}">
                  <a16:creationId xmlns:a16="http://schemas.microsoft.com/office/drawing/2014/main" id="{2115C0CE-92CB-9948-B742-6C42757633DF}"/>
                </a:ext>
              </a:extLst>
            </p:cNvPr>
            <p:cNvSpPr txBox="1">
              <a:spLocks noChangeArrowheads="1"/>
            </p:cNvSpPr>
            <p:nvPr/>
          </p:nvSpPr>
          <p:spPr bwMode="auto">
            <a:xfrm>
              <a:off x="6130769" y="1247141"/>
              <a:ext cx="457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Ấ</a:t>
              </a:r>
            </a:p>
          </p:txBody>
        </p:sp>
        <p:sp>
          <p:nvSpPr>
            <p:cNvPr id="168" name="Text Box 518">
              <a:extLst>
                <a:ext uri="{FF2B5EF4-FFF2-40B4-BE49-F238E27FC236}">
                  <a16:creationId xmlns:a16="http://schemas.microsoft.com/office/drawing/2014/main" id="{4819909F-C6A5-1B4C-9A5B-F67F66EAAFAB}"/>
                </a:ext>
              </a:extLst>
            </p:cNvPr>
            <p:cNvSpPr txBox="1">
              <a:spLocks noChangeArrowheads="1"/>
            </p:cNvSpPr>
            <p:nvPr/>
          </p:nvSpPr>
          <p:spPr bwMode="auto">
            <a:xfrm>
              <a:off x="6556219" y="1247141"/>
              <a:ext cx="457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Y</a:t>
              </a:r>
            </a:p>
          </p:txBody>
        </p:sp>
      </p:grpSp>
      <p:sp>
        <p:nvSpPr>
          <p:cNvPr id="169" name="Text Box 688">
            <a:extLst>
              <a:ext uri="{FF2B5EF4-FFF2-40B4-BE49-F238E27FC236}">
                <a16:creationId xmlns:a16="http://schemas.microsoft.com/office/drawing/2014/main" id="{E6A7F9E7-8422-8F44-BB49-EBB36A7CF1BD}"/>
              </a:ext>
            </a:extLst>
          </p:cNvPr>
          <p:cNvSpPr txBox="1">
            <a:spLocks noChangeArrowheads="1"/>
          </p:cNvSpPr>
          <p:nvPr/>
        </p:nvSpPr>
        <p:spPr bwMode="auto">
          <a:xfrm>
            <a:off x="1637551" y="5973031"/>
            <a:ext cx="8994093" cy="523220"/>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ctr" eaLnBrk="1" fontAlgn="base" hangingPunct="1">
              <a:spcBef>
                <a:spcPct val="50000"/>
              </a:spcBef>
              <a:spcAft>
                <a:spcPct val="0"/>
              </a:spcAft>
              <a:defRPr/>
            </a:pP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Vị</a:t>
            </a: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tổng</a:t>
            </a: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đốc</a:t>
            </a: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chết</a:t>
            </a: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với</a:t>
            </a: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thành</a:t>
            </a: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Hà</a:t>
            </a: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Nội</a:t>
            </a: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năm</a:t>
            </a: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1882 </a:t>
            </a:r>
            <a:r>
              <a:rPr lang="en-US" altLang="en-VN" sz="2800" b="1" dirty="0">
                <a:solidFill>
                  <a:srgbClr val="0070C0"/>
                </a:solidFill>
                <a:latin typeface="Times New Roman" panose="02020603050405020304" pitchFamily="18" charset="0"/>
                <a:cs typeface="Times New Roman" panose="02020603050405020304" pitchFamily="18" charset="0"/>
              </a:rPr>
              <a:t>( 9 </a:t>
            </a:r>
            <a:r>
              <a:rPr lang="en-US" altLang="en-VN" sz="2800" b="1" dirty="0" err="1">
                <a:solidFill>
                  <a:srgbClr val="0070C0"/>
                </a:solidFill>
                <a:latin typeface="Times New Roman" panose="02020603050405020304" pitchFamily="18" charset="0"/>
                <a:cs typeface="Times New Roman" panose="02020603050405020304" pitchFamily="18" charset="0"/>
              </a:rPr>
              <a:t>ô</a:t>
            </a:r>
            <a:r>
              <a:rPr lang="en-US" altLang="en-VN" sz="2800" b="1" dirty="0">
                <a:solidFill>
                  <a:srgbClr val="0070C0"/>
                </a:solidFill>
                <a:latin typeface="Times New Roman" panose="02020603050405020304" pitchFamily="18" charset="0"/>
                <a:cs typeface="Times New Roman" panose="02020603050405020304" pitchFamily="18" charset="0"/>
              </a:rPr>
              <a:t> </a:t>
            </a:r>
            <a:r>
              <a:rPr lang="en-US" altLang="en-VN" sz="2800" b="1" dirty="0" err="1">
                <a:solidFill>
                  <a:srgbClr val="0070C0"/>
                </a:solidFill>
                <a:latin typeface="Times New Roman" panose="02020603050405020304" pitchFamily="18" charset="0"/>
                <a:cs typeface="Times New Roman" panose="02020603050405020304" pitchFamily="18" charset="0"/>
              </a:rPr>
              <a:t>chữ</a:t>
            </a:r>
            <a:r>
              <a:rPr lang="en-US" altLang="en-VN" sz="2800" b="1" dirty="0">
                <a:solidFill>
                  <a:srgbClr val="0070C0"/>
                </a:solidFill>
                <a:latin typeface="Times New Roman" panose="02020603050405020304" pitchFamily="18" charset="0"/>
                <a:cs typeface="Times New Roman" panose="02020603050405020304" pitchFamily="18" charset="0"/>
              </a:rPr>
              <a:t>)</a:t>
            </a: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p>
        </p:txBody>
      </p:sp>
      <p:grpSp>
        <p:nvGrpSpPr>
          <p:cNvPr id="170" name="Group 169">
            <a:extLst>
              <a:ext uri="{FF2B5EF4-FFF2-40B4-BE49-F238E27FC236}">
                <a16:creationId xmlns:a16="http://schemas.microsoft.com/office/drawing/2014/main" id="{B4DEF2AC-FD66-D747-928B-2DDF48491719}"/>
              </a:ext>
            </a:extLst>
          </p:cNvPr>
          <p:cNvGrpSpPr/>
          <p:nvPr/>
        </p:nvGrpSpPr>
        <p:grpSpPr>
          <a:xfrm>
            <a:off x="3595293" y="1926320"/>
            <a:ext cx="5790163" cy="523220"/>
            <a:chOff x="3505200" y="2438400"/>
            <a:chExt cx="3962400" cy="523220"/>
          </a:xfrm>
        </p:grpSpPr>
        <p:sp>
          <p:nvSpPr>
            <p:cNvPr id="171" name="Text Box 519">
              <a:extLst>
                <a:ext uri="{FF2B5EF4-FFF2-40B4-BE49-F238E27FC236}">
                  <a16:creationId xmlns:a16="http://schemas.microsoft.com/office/drawing/2014/main" id="{C2576DDF-2D96-B747-9FE8-392FC57081A3}"/>
                </a:ext>
              </a:extLst>
            </p:cNvPr>
            <p:cNvSpPr txBox="1">
              <a:spLocks noChangeArrowheads="1"/>
            </p:cNvSpPr>
            <p:nvPr/>
          </p:nvSpPr>
          <p:spPr bwMode="auto">
            <a:xfrm>
              <a:off x="3505200" y="2438400"/>
              <a:ext cx="457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H</a:t>
              </a:r>
            </a:p>
          </p:txBody>
        </p:sp>
        <p:sp>
          <p:nvSpPr>
            <p:cNvPr id="172" name="Text Box 520">
              <a:extLst>
                <a:ext uri="{FF2B5EF4-FFF2-40B4-BE49-F238E27FC236}">
                  <a16:creationId xmlns:a16="http://schemas.microsoft.com/office/drawing/2014/main" id="{BA688E3A-FEFA-E84D-883E-148F2EBDEEFB}"/>
                </a:ext>
              </a:extLst>
            </p:cNvPr>
            <p:cNvSpPr txBox="1">
              <a:spLocks noChangeArrowheads="1"/>
            </p:cNvSpPr>
            <p:nvPr/>
          </p:nvSpPr>
          <p:spPr bwMode="auto">
            <a:xfrm>
              <a:off x="3886200" y="2438400"/>
              <a:ext cx="457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O</a:t>
              </a:r>
            </a:p>
          </p:txBody>
        </p:sp>
        <p:sp>
          <p:nvSpPr>
            <p:cNvPr id="173" name="Text Box 521">
              <a:extLst>
                <a:ext uri="{FF2B5EF4-FFF2-40B4-BE49-F238E27FC236}">
                  <a16:creationId xmlns:a16="http://schemas.microsoft.com/office/drawing/2014/main" id="{86D1EBAD-E33F-5A46-9396-5E6E8757BD3B}"/>
                </a:ext>
              </a:extLst>
            </p:cNvPr>
            <p:cNvSpPr txBox="1">
              <a:spLocks noChangeArrowheads="1"/>
            </p:cNvSpPr>
            <p:nvPr/>
          </p:nvSpPr>
          <p:spPr bwMode="auto">
            <a:xfrm>
              <a:off x="4343400" y="2438400"/>
              <a:ext cx="457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À</a:t>
              </a:r>
            </a:p>
          </p:txBody>
        </p:sp>
        <p:sp>
          <p:nvSpPr>
            <p:cNvPr id="174" name="Text Box 522">
              <a:extLst>
                <a:ext uri="{FF2B5EF4-FFF2-40B4-BE49-F238E27FC236}">
                  <a16:creationId xmlns:a16="http://schemas.microsoft.com/office/drawing/2014/main" id="{081CE91F-CD1E-FB40-AC1C-0005CA11A24B}"/>
                </a:ext>
              </a:extLst>
            </p:cNvPr>
            <p:cNvSpPr txBox="1">
              <a:spLocks noChangeArrowheads="1"/>
            </p:cNvSpPr>
            <p:nvPr/>
          </p:nvSpPr>
          <p:spPr bwMode="auto">
            <a:xfrm>
              <a:off x="4800600" y="2438400"/>
              <a:ext cx="457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N</a:t>
              </a:r>
            </a:p>
          </p:txBody>
        </p:sp>
        <p:sp>
          <p:nvSpPr>
            <p:cNvPr id="175" name="Text Box 523">
              <a:extLst>
                <a:ext uri="{FF2B5EF4-FFF2-40B4-BE49-F238E27FC236}">
                  <a16:creationId xmlns:a16="http://schemas.microsoft.com/office/drawing/2014/main" id="{200747C9-C868-1748-B365-F5040E862884}"/>
                </a:ext>
              </a:extLst>
            </p:cNvPr>
            <p:cNvSpPr txBox="1">
              <a:spLocks noChangeArrowheads="1"/>
            </p:cNvSpPr>
            <p:nvPr/>
          </p:nvSpPr>
          <p:spPr bwMode="auto">
            <a:xfrm>
              <a:off x="5203825" y="2438400"/>
              <a:ext cx="457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G</a:t>
              </a:r>
            </a:p>
          </p:txBody>
        </p:sp>
        <p:sp>
          <p:nvSpPr>
            <p:cNvPr id="176" name="Text Box 524">
              <a:extLst>
                <a:ext uri="{FF2B5EF4-FFF2-40B4-BE49-F238E27FC236}">
                  <a16:creationId xmlns:a16="http://schemas.microsoft.com/office/drawing/2014/main" id="{57A477E6-2F67-0843-A44D-8CF7B31FC4E2}"/>
                </a:ext>
              </a:extLst>
            </p:cNvPr>
            <p:cNvSpPr txBox="1">
              <a:spLocks noChangeArrowheads="1"/>
            </p:cNvSpPr>
            <p:nvPr/>
          </p:nvSpPr>
          <p:spPr bwMode="auto">
            <a:xfrm>
              <a:off x="5661025" y="2438400"/>
              <a:ext cx="457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D</a:t>
              </a:r>
            </a:p>
          </p:txBody>
        </p:sp>
        <p:sp>
          <p:nvSpPr>
            <p:cNvPr id="177" name="Text Box 525">
              <a:extLst>
                <a:ext uri="{FF2B5EF4-FFF2-40B4-BE49-F238E27FC236}">
                  <a16:creationId xmlns:a16="http://schemas.microsoft.com/office/drawing/2014/main" id="{BA28517A-6C1C-3247-9E88-C4EDEE8C3233}"/>
                </a:ext>
              </a:extLst>
            </p:cNvPr>
            <p:cNvSpPr txBox="1">
              <a:spLocks noChangeArrowheads="1"/>
            </p:cNvSpPr>
            <p:nvPr/>
          </p:nvSpPr>
          <p:spPr bwMode="auto">
            <a:xfrm>
              <a:off x="6162675" y="2438400"/>
              <a:ext cx="457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I</a:t>
              </a:r>
            </a:p>
          </p:txBody>
        </p:sp>
        <p:sp>
          <p:nvSpPr>
            <p:cNvPr id="178" name="Text Box 526">
              <a:extLst>
                <a:ext uri="{FF2B5EF4-FFF2-40B4-BE49-F238E27FC236}">
                  <a16:creationId xmlns:a16="http://schemas.microsoft.com/office/drawing/2014/main" id="{72F4FA95-C3F7-9F43-AAF6-D1165C832857}"/>
                </a:ext>
              </a:extLst>
            </p:cNvPr>
            <p:cNvSpPr txBox="1">
              <a:spLocks noChangeArrowheads="1"/>
            </p:cNvSpPr>
            <p:nvPr/>
          </p:nvSpPr>
          <p:spPr bwMode="auto">
            <a:xfrm>
              <a:off x="6553200" y="2438400"/>
              <a:ext cx="457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Ệ</a:t>
              </a:r>
            </a:p>
          </p:txBody>
        </p:sp>
        <p:sp>
          <p:nvSpPr>
            <p:cNvPr id="179" name="Text Box 527">
              <a:extLst>
                <a:ext uri="{FF2B5EF4-FFF2-40B4-BE49-F238E27FC236}">
                  <a16:creationId xmlns:a16="http://schemas.microsoft.com/office/drawing/2014/main" id="{9D39EC2F-7528-2E46-9B81-8E9909E7B57B}"/>
                </a:ext>
              </a:extLst>
            </p:cNvPr>
            <p:cNvSpPr txBox="1">
              <a:spLocks noChangeArrowheads="1"/>
            </p:cNvSpPr>
            <p:nvPr/>
          </p:nvSpPr>
          <p:spPr bwMode="auto">
            <a:xfrm>
              <a:off x="7010400" y="2438400"/>
              <a:ext cx="457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U</a:t>
              </a:r>
            </a:p>
          </p:txBody>
        </p:sp>
      </p:grpSp>
      <p:grpSp>
        <p:nvGrpSpPr>
          <p:cNvPr id="180" name="Group 179">
            <a:extLst>
              <a:ext uri="{FF2B5EF4-FFF2-40B4-BE49-F238E27FC236}">
                <a16:creationId xmlns:a16="http://schemas.microsoft.com/office/drawing/2014/main" id="{CF20EF9A-7D15-3A41-8919-135F1D152603}"/>
              </a:ext>
            </a:extLst>
          </p:cNvPr>
          <p:cNvGrpSpPr/>
          <p:nvPr/>
        </p:nvGrpSpPr>
        <p:grpSpPr>
          <a:xfrm>
            <a:off x="4263389" y="2449540"/>
            <a:ext cx="7159116" cy="523220"/>
            <a:chOff x="3962400" y="2971800"/>
            <a:chExt cx="4724400" cy="523220"/>
          </a:xfrm>
        </p:grpSpPr>
        <p:sp>
          <p:nvSpPr>
            <p:cNvPr id="181" name="Text Box 528">
              <a:extLst>
                <a:ext uri="{FF2B5EF4-FFF2-40B4-BE49-F238E27FC236}">
                  <a16:creationId xmlns:a16="http://schemas.microsoft.com/office/drawing/2014/main" id="{FFC27F99-5A4E-D245-97F9-CC6E2AF5DD5A}"/>
                </a:ext>
              </a:extLst>
            </p:cNvPr>
            <p:cNvSpPr txBox="1">
              <a:spLocks noChangeArrowheads="1"/>
            </p:cNvSpPr>
            <p:nvPr/>
          </p:nvSpPr>
          <p:spPr bwMode="auto">
            <a:xfrm>
              <a:off x="3962400" y="2971800"/>
              <a:ext cx="457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L</a:t>
              </a:r>
            </a:p>
          </p:txBody>
        </p:sp>
        <p:sp>
          <p:nvSpPr>
            <p:cNvPr id="182" name="Text Box 529">
              <a:extLst>
                <a:ext uri="{FF2B5EF4-FFF2-40B4-BE49-F238E27FC236}">
                  <a16:creationId xmlns:a16="http://schemas.microsoft.com/office/drawing/2014/main" id="{256E9B2D-DB7D-7640-8140-69DF7F1D0A6F}"/>
                </a:ext>
              </a:extLst>
            </p:cNvPr>
            <p:cNvSpPr txBox="1">
              <a:spLocks noChangeArrowheads="1"/>
            </p:cNvSpPr>
            <p:nvPr/>
          </p:nvSpPr>
          <p:spPr bwMode="auto">
            <a:xfrm>
              <a:off x="4343400" y="2971800"/>
              <a:ext cx="457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Ư</a:t>
              </a:r>
            </a:p>
          </p:txBody>
        </p:sp>
        <p:sp>
          <p:nvSpPr>
            <p:cNvPr id="183" name="Text Box 530">
              <a:extLst>
                <a:ext uri="{FF2B5EF4-FFF2-40B4-BE49-F238E27FC236}">
                  <a16:creationId xmlns:a16="http://schemas.microsoft.com/office/drawing/2014/main" id="{131E6FF3-C45F-9641-A39C-B2544E7F23E5}"/>
                </a:ext>
              </a:extLst>
            </p:cNvPr>
            <p:cNvSpPr txBox="1">
              <a:spLocks noChangeArrowheads="1"/>
            </p:cNvSpPr>
            <p:nvPr/>
          </p:nvSpPr>
          <p:spPr bwMode="auto">
            <a:xfrm>
              <a:off x="4800600" y="2971800"/>
              <a:ext cx="457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U</a:t>
              </a:r>
            </a:p>
          </p:txBody>
        </p:sp>
        <p:sp>
          <p:nvSpPr>
            <p:cNvPr id="184" name="Text Box 531">
              <a:extLst>
                <a:ext uri="{FF2B5EF4-FFF2-40B4-BE49-F238E27FC236}">
                  <a16:creationId xmlns:a16="http://schemas.microsoft.com/office/drawing/2014/main" id="{5D950DD6-A93D-104B-8223-3988504C4B4C}"/>
                </a:ext>
              </a:extLst>
            </p:cNvPr>
            <p:cNvSpPr txBox="1">
              <a:spLocks noChangeArrowheads="1"/>
            </p:cNvSpPr>
            <p:nvPr/>
          </p:nvSpPr>
          <p:spPr bwMode="auto">
            <a:xfrm>
              <a:off x="5257800" y="2971800"/>
              <a:ext cx="457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V</a:t>
              </a:r>
            </a:p>
          </p:txBody>
        </p:sp>
        <p:sp>
          <p:nvSpPr>
            <p:cNvPr id="185" name="Text Box 532">
              <a:extLst>
                <a:ext uri="{FF2B5EF4-FFF2-40B4-BE49-F238E27FC236}">
                  <a16:creationId xmlns:a16="http://schemas.microsoft.com/office/drawing/2014/main" id="{3ED7C6C2-8668-354F-8B74-24C4A048489A}"/>
                </a:ext>
              </a:extLst>
            </p:cNvPr>
            <p:cNvSpPr txBox="1">
              <a:spLocks noChangeArrowheads="1"/>
            </p:cNvSpPr>
            <p:nvPr/>
          </p:nvSpPr>
          <p:spPr bwMode="auto">
            <a:xfrm>
              <a:off x="5749925" y="2971800"/>
              <a:ext cx="457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Ĩ</a:t>
              </a:r>
            </a:p>
          </p:txBody>
        </p:sp>
        <p:sp>
          <p:nvSpPr>
            <p:cNvPr id="186" name="Text Box 533">
              <a:extLst>
                <a:ext uri="{FF2B5EF4-FFF2-40B4-BE49-F238E27FC236}">
                  <a16:creationId xmlns:a16="http://schemas.microsoft.com/office/drawing/2014/main" id="{D5E72F34-8AF7-184E-A1AE-45D1AA88751B}"/>
                </a:ext>
              </a:extLst>
            </p:cNvPr>
            <p:cNvSpPr txBox="1">
              <a:spLocks noChangeArrowheads="1"/>
            </p:cNvSpPr>
            <p:nvPr/>
          </p:nvSpPr>
          <p:spPr bwMode="auto">
            <a:xfrm>
              <a:off x="6096000" y="2971800"/>
              <a:ext cx="457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N</a:t>
              </a:r>
            </a:p>
          </p:txBody>
        </p:sp>
        <p:sp>
          <p:nvSpPr>
            <p:cNvPr id="187" name="Text Box 534">
              <a:extLst>
                <a:ext uri="{FF2B5EF4-FFF2-40B4-BE49-F238E27FC236}">
                  <a16:creationId xmlns:a16="http://schemas.microsoft.com/office/drawing/2014/main" id="{9A7CA856-6180-0E48-9AFC-CCA805AFA3F1}"/>
                </a:ext>
              </a:extLst>
            </p:cNvPr>
            <p:cNvSpPr txBox="1">
              <a:spLocks noChangeArrowheads="1"/>
            </p:cNvSpPr>
            <p:nvPr/>
          </p:nvSpPr>
          <p:spPr bwMode="auto">
            <a:xfrm>
              <a:off x="6483992" y="2971800"/>
              <a:ext cx="457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H</a:t>
              </a:r>
            </a:p>
          </p:txBody>
        </p:sp>
        <p:sp>
          <p:nvSpPr>
            <p:cNvPr id="188" name="Text Box 535">
              <a:extLst>
                <a:ext uri="{FF2B5EF4-FFF2-40B4-BE49-F238E27FC236}">
                  <a16:creationId xmlns:a16="http://schemas.microsoft.com/office/drawing/2014/main" id="{C52121DF-C643-1C4E-9753-D97188D6D8FE}"/>
                </a:ext>
              </a:extLst>
            </p:cNvPr>
            <p:cNvSpPr txBox="1">
              <a:spLocks noChangeArrowheads="1"/>
            </p:cNvSpPr>
            <p:nvPr/>
          </p:nvSpPr>
          <p:spPr bwMode="auto">
            <a:xfrm>
              <a:off x="6911958" y="2971800"/>
              <a:ext cx="457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P</a:t>
              </a:r>
            </a:p>
          </p:txBody>
        </p:sp>
        <p:sp>
          <p:nvSpPr>
            <p:cNvPr id="189" name="Text Box 536">
              <a:extLst>
                <a:ext uri="{FF2B5EF4-FFF2-40B4-BE49-F238E27FC236}">
                  <a16:creationId xmlns:a16="http://schemas.microsoft.com/office/drawing/2014/main" id="{9F70BBB8-BA56-204C-8F20-E2C831BA6326}"/>
                </a:ext>
              </a:extLst>
            </p:cNvPr>
            <p:cNvSpPr txBox="1">
              <a:spLocks noChangeArrowheads="1"/>
            </p:cNvSpPr>
            <p:nvPr/>
          </p:nvSpPr>
          <p:spPr bwMode="auto">
            <a:xfrm>
              <a:off x="7342523" y="2971800"/>
              <a:ext cx="457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H</a:t>
              </a:r>
            </a:p>
          </p:txBody>
        </p:sp>
        <p:sp>
          <p:nvSpPr>
            <p:cNvPr id="190" name="Text Box 547">
              <a:extLst>
                <a:ext uri="{FF2B5EF4-FFF2-40B4-BE49-F238E27FC236}">
                  <a16:creationId xmlns:a16="http://schemas.microsoft.com/office/drawing/2014/main" id="{3B412B63-9DAD-894C-8BB5-34309CE295AC}"/>
                </a:ext>
              </a:extLst>
            </p:cNvPr>
            <p:cNvSpPr txBox="1">
              <a:spLocks noChangeArrowheads="1"/>
            </p:cNvSpPr>
            <p:nvPr/>
          </p:nvSpPr>
          <p:spPr bwMode="auto">
            <a:xfrm>
              <a:off x="7740463" y="2971800"/>
              <a:ext cx="457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Ú</a:t>
              </a:r>
              <a:endPar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191" name="Text Box 548">
              <a:extLst>
                <a:ext uri="{FF2B5EF4-FFF2-40B4-BE49-F238E27FC236}">
                  <a16:creationId xmlns:a16="http://schemas.microsoft.com/office/drawing/2014/main" id="{CB4D5E87-C6BF-0444-909B-4E372986DB5B}"/>
                </a:ext>
              </a:extLst>
            </p:cNvPr>
            <p:cNvSpPr txBox="1">
              <a:spLocks noChangeArrowheads="1"/>
            </p:cNvSpPr>
            <p:nvPr/>
          </p:nvSpPr>
          <p:spPr bwMode="auto">
            <a:xfrm>
              <a:off x="8229600" y="2971800"/>
              <a:ext cx="457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C</a:t>
              </a:r>
            </a:p>
          </p:txBody>
        </p:sp>
      </p:grpSp>
      <p:sp>
        <p:nvSpPr>
          <p:cNvPr id="192" name="Text Box 690">
            <a:extLst>
              <a:ext uri="{FF2B5EF4-FFF2-40B4-BE49-F238E27FC236}">
                <a16:creationId xmlns:a16="http://schemas.microsoft.com/office/drawing/2014/main" id="{58678F96-E10D-5441-8E85-90A4CB2BC872}"/>
              </a:ext>
            </a:extLst>
          </p:cNvPr>
          <p:cNvSpPr txBox="1">
            <a:spLocks noChangeArrowheads="1"/>
          </p:cNvSpPr>
          <p:nvPr/>
        </p:nvSpPr>
        <p:spPr bwMode="auto">
          <a:xfrm>
            <a:off x="3100727" y="5881039"/>
            <a:ext cx="6385735" cy="523220"/>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ctr" eaLnBrk="1" fontAlgn="base" hangingPunct="1">
              <a:spcBef>
                <a:spcPct val="50000"/>
              </a:spcBef>
              <a:spcAft>
                <a:spcPct val="0"/>
              </a:spcAft>
              <a:defRPr/>
            </a:pP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Vị</a:t>
            </a: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tướng</a:t>
            </a: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chỉ</a:t>
            </a: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huy</a:t>
            </a: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quân</a:t>
            </a: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cờ</a:t>
            </a: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đen</a:t>
            </a: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lang="en-US" altLang="en-VN" sz="2800" b="1" dirty="0">
                <a:solidFill>
                  <a:srgbClr val="0070C0"/>
                </a:solidFill>
                <a:latin typeface="Times New Roman" panose="02020603050405020304" pitchFamily="18" charset="0"/>
                <a:cs typeface="Times New Roman" panose="02020603050405020304" pitchFamily="18" charset="0"/>
              </a:rPr>
              <a:t>( 11 </a:t>
            </a:r>
            <a:r>
              <a:rPr lang="en-US" altLang="en-VN" sz="2800" b="1" dirty="0" err="1">
                <a:solidFill>
                  <a:srgbClr val="0070C0"/>
                </a:solidFill>
                <a:latin typeface="Times New Roman" panose="02020603050405020304" pitchFamily="18" charset="0"/>
                <a:cs typeface="Times New Roman" panose="02020603050405020304" pitchFamily="18" charset="0"/>
              </a:rPr>
              <a:t>ô</a:t>
            </a:r>
            <a:r>
              <a:rPr lang="en-US" altLang="en-VN" sz="2800" b="1" dirty="0">
                <a:solidFill>
                  <a:srgbClr val="0070C0"/>
                </a:solidFill>
                <a:latin typeface="Times New Roman" panose="02020603050405020304" pitchFamily="18" charset="0"/>
                <a:cs typeface="Times New Roman" panose="02020603050405020304" pitchFamily="18" charset="0"/>
              </a:rPr>
              <a:t> </a:t>
            </a:r>
            <a:r>
              <a:rPr lang="en-US" altLang="en-VN" sz="2800" b="1" dirty="0" err="1">
                <a:solidFill>
                  <a:srgbClr val="0070C0"/>
                </a:solidFill>
                <a:latin typeface="Times New Roman" panose="02020603050405020304" pitchFamily="18" charset="0"/>
                <a:cs typeface="Times New Roman" panose="02020603050405020304" pitchFamily="18" charset="0"/>
              </a:rPr>
              <a:t>chữ</a:t>
            </a:r>
            <a:r>
              <a:rPr lang="en-US" altLang="en-VN" sz="2800" b="1" dirty="0">
                <a:solidFill>
                  <a:srgbClr val="0070C0"/>
                </a:solidFill>
                <a:latin typeface="Times New Roman" panose="02020603050405020304" pitchFamily="18" charset="0"/>
                <a:cs typeface="Times New Roman" panose="02020603050405020304" pitchFamily="18" charset="0"/>
              </a:rPr>
              <a:t>)</a:t>
            </a:r>
            <a:r>
              <a:rPr lang="en-US" altLang="en-VN" sz="2800" b="1" dirty="0">
                <a:solidFill>
                  <a:srgbClr val="000000"/>
                </a:solidFill>
                <a:latin typeface="Times New Roman" panose="02020603050405020304" pitchFamily="18" charset="0"/>
                <a:cs typeface="Times New Roman" panose="02020603050405020304" pitchFamily="18" charset="0"/>
              </a:rPr>
              <a:t> </a:t>
            </a:r>
            <a:endPar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193" name="Text Box 699">
            <a:extLst>
              <a:ext uri="{FF2B5EF4-FFF2-40B4-BE49-F238E27FC236}">
                <a16:creationId xmlns:a16="http://schemas.microsoft.com/office/drawing/2014/main" id="{4019928D-85B7-F545-A31D-44EE35D7811B}"/>
              </a:ext>
            </a:extLst>
          </p:cNvPr>
          <p:cNvSpPr txBox="1">
            <a:spLocks noChangeArrowheads="1"/>
          </p:cNvSpPr>
          <p:nvPr/>
        </p:nvSpPr>
        <p:spPr bwMode="auto">
          <a:xfrm>
            <a:off x="3027868" y="5875451"/>
            <a:ext cx="5842209" cy="523220"/>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ctr" eaLnBrk="1" fontAlgn="base" hangingPunct="1">
              <a:spcBef>
                <a:spcPct val="50000"/>
              </a:spcBef>
              <a:spcAft>
                <a:spcPct val="0"/>
              </a:spcAft>
              <a:defRPr/>
            </a:pP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Tên</a:t>
            </a: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thật</a:t>
            </a: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vua</a:t>
            </a: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Hàm</a:t>
            </a: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Nghi </a:t>
            </a:r>
            <a:r>
              <a:rPr lang="en-US" altLang="en-VN" sz="2800" b="1" dirty="0">
                <a:solidFill>
                  <a:srgbClr val="0070C0"/>
                </a:solidFill>
                <a:latin typeface="Times New Roman" panose="02020603050405020304" pitchFamily="18" charset="0"/>
                <a:cs typeface="Times New Roman" panose="02020603050405020304" pitchFamily="18" charset="0"/>
              </a:rPr>
              <a:t>(7 </a:t>
            </a:r>
            <a:r>
              <a:rPr lang="en-US" altLang="en-VN" sz="2800" b="1" dirty="0" err="1">
                <a:solidFill>
                  <a:srgbClr val="0070C0"/>
                </a:solidFill>
                <a:latin typeface="Times New Roman" panose="02020603050405020304" pitchFamily="18" charset="0"/>
                <a:cs typeface="Times New Roman" panose="02020603050405020304" pitchFamily="18" charset="0"/>
              </a:rPr>
              <a:t>ô</a:t>
            </a:r>
            <a:r>
              <a:rPr lang="en-US" altLang="en-VN" sz="2800" b="1" dirty="0">
                <a:solidFill>
                  <a:srgbClr val="0070C0"/>
                </a:solidFill>
                <a:latin typeface="Times New Roman" panose="02020603050405020304" pitchFamily="18" charset="0"/>
                <a:cs typeface="Times New Roman" panose="02020603050405020304" pitchFamily="18" charset="0"/>
              </a:rPr>
              <a:t> </a:t>
            </a:r>
            <a:r>
              <a:rPr lang="en-US" altLang="en-VN" sz="2800" b="1" dirty="0" err="1">
                <a:solidFill>
                  <a:srgbClr val="0070C0"/>
                </a:solidFill>
                <a:latin typeface="Times New Roman" panose="02020603050405020304" pitchFamily="18" charset="0"/>
                <a:cs typeface="Times New Roman" panose="02020603050405020304" pitchFamily="18" charset="0"/>
              </a:rPr>
              <a:t>chữ</a:t>
            </a:r>
            <a:r>
              <a:rPr lang="en-US" altLang="en-VN" sz="2800" b="1" dirty="0">
                <a:solidFill>
                  <a:srgbClr val="0070C0"/>
                </a:solidFill>
                <a:latin typeface="Times New Roman" panose="02020603050405020304" pitchFamily="18" charset="0"/>
                <a:cs typeface="Times New Roman" panose="02020603050405020304" pitchFamily="18" charset="0"/>
              </a:rPr>
              <a:t>)</a:t>
            </a:r>
            <a:r>
              <a:rPr lang="en-US" altLang="en-VN" sz="2800" b="1" dirty="0">
                <a:solidFill>
                  <a:srgbClr val="000000"/>
                </a:solidFill>
                <a:latin typeface="Times New Roman" panose="02020603050405020304" pitchFamily="18" charset="0"/>
                <a:cs typeface="Times New Roman" panose="02020603050405020304" pitchFamily="18" charset="0"/>
              </a:rPr>
              <a:t> </a:t>
            </a:r>
            <a:endPar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grpSp>
        <p:nvGrpSpPr>
          <p:cNvPr id="194" name="Group 193">
            <a:extLst>
              <a:ext uri="{FF2B5EF4-FFF2-40B4-BE49-F238E27FC236}">
                <a16:creationId xmlns:a16="http://schemas.microsoft.com/office/drawing/2014/main" id="{CF9F54D3-CD5E-F947-928C-D4CB52FB075D}"/>
              </a:ext>
            </a:extLst>
          </p:cNvPr>
          <p:cNvGrpSpPr/>
          <p:nvPr/>
        </p:nvGrpSpPr>
        <p:grpSpPr>
          <a:xfrm>
            <a:off x="6805533" y="2979857"/>
            <a:ext cx="4482059" cy="523220"/>
            <a:chOff x="5638800" y="3505200"/>
            <a:chExt cx="3048000" cy="523220"/>
          </a:xfrm>
        </p:grpSpPr>
        <p:sp>
          <p:nvSpPr>
            <p:cNvPr id="195" name="Text Box 537">
              <a:extLst>
                <a:ext uri="{FF2B5EF4-FFF2-40B4-BE49-F238E27FC236}">
                  <a16:creationId xmlns:a16="http://schemas.microsoft.com/office/drawing/2014/main" id="{703B53B3-39BA-3641-9019-6D4020957B64}"/>
                </a:ext>
              </a:extLst>
            </p:cNvPr>
            <p:cNvSpPr txBox="1">
              <a:spLocks noChangeArrowheads="1"/>
            </p:cNvSpPr>
            <p:nvPr/>
          </p:nvSpPr>
          <p:spPr bwMode="auto">
            <a:xfrm>
              <a:off x="5638800" y="3505200"/>
              <a:ext cx="457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Ư</a:t>
              </a:r>
              <a:endParaRPr kumimoji="0" lang="en-US" altLang="en-VN" sz="28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196" name="Text Box 538">
              <a:extLst>
                <a:ext uri="{FF2B5EF4-FFF2-40B4-BE49-F238E27FC236}">
                  <a16:creationId xmlns:a16="http://schemas.microsoft.com/office/drawing/2014/main" id="{F6E3C75C-ABB7-304D-A9F5-7A738F79A22B}"/>
                </a:ext>
              </a:extLst>
            </p:cNvPr>
            <p:cNvSpPr txBox="1">
              <a:spLocks noChangeArrowheads="1"/>
            </p:cNvSpPr>
            <p:nvPr/>
          </p:nvSpPr>
          <p:spPr bwMode="auto">
            <a:xfrm>
              <a:off x="6096000" y="3505200"/>
              <a:ext cx="457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N</a:t>
              </a:r>
            </a:p>
          </p:txBody>
        </p:sp>
        <p:sp>
          <p:nvSpPr>
            <p:cNvPr id="197" name="Text Box 539">
              <a:extLst>
                <a:ext uri="{FF2B5EF4-FFF2-40B4-BE49-F238E27FC236}">
                  <a16:creationId xmlns:a16="http://schemas.microsoft.com/office/drawing/2014/main" id="{734163D6-FAA3-2C42-86A9-5A9858A5F6B3}"/>
                </a:ext>
              </a:extLst>
            </p:cNvPr>
            <p:cNvSpPr txBox="1">
              <a:spLocks noChangeArrowheads="1"/>
            </p:cNvSpPr>
            <p:nvPr/>
          </p:nvSpPr>
          <p:spPr bwMode="auto">
            <a:xfrm>
              <a:off x="6553200" y="3505200"/>
              <a:ext cx="457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G</a:t>
              </a:r>
            </a:p>
          </p:txBody>
        </p:sp>
        <p:sp>
          <p:nvSpPr>
            <p:cNvPr id="198" name="Text Box 540">
              <a:extLst>
                <a:ext uri="{FF2B5EF4-FFF2-40B4-BE49-F238E27FC236}">
                  <a16:creationId xmlns:a16="http://schemas.microsoft.com/office/drawing/2014/main" id="{5670F8E6-6140-594F-A068-38E0A077BCB2}"/>
                </a:ext>
              </a:extLst>
            </p:cNvPr>
            <p:cNvSpPr txBox="1">
              <a:spLocks noChangeArrowheads="1"/>
            </p:cNvSpPr>
            <p:nvPr/>
          </p:nvSpPr>
          <p:spPr bwMode="auto">
            <a:xfrm>
              <a:off x="7010400" y="3505200"/>
              <a:ext cx="457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L</a:t>
              </a:r>
            </a:p>
          </p:txBody>
        </p:sp>
        <p:sp>
          <p:nvSpPr>
            <p:cNvPr id="199" name="Text Box 541">
              <a:extLst>
                <a:ext uri="{FF2B5EF4-FFF2-40B4-BE49-F238E27FC236}">
                  <a16:creationId xmlns:a16="http://schemas.microsoft.com/office/drawing/2014/main" id="{231EBA26-39B3-3746-AA37-3FB95FA4AD2D}"/>
                </a:ext>
              </a:extLst>
            </p:cNvPr>
            <p:cNvSpPr txBox="1">
              <a:spLocks noChangeArrowheads="1"/>
            </p:cNvSpPr>
            <p:nvPr/>
          </p:nvSpPr>
          <p:spPr bwMode="auto">
            <a:xfrm>
              <a:off x="7435850" y="3505200"/>
              <a:ext cx="457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Ị</a:t>
              </a:r>
            </a:p>
          </p:txBody>
        </p:sp>
        <p:sp>
          <p:nvSpPr>
            <p:cNvPr id="200" name="Text Box 544">
              <a:extLst>
                <a:ext uri="{FF2B5EF4-FFF2-40B4-BE49-F238E27FC236}">
                  <a16:creationId xmlns:a16="http://schemas.microsoft.com/office/drawing/2014/main" id="{DF328383-24C5-AD4A-A43B-D9BD64ED60A6}"/>
                </a:ext>
              </a:extLst>
            </p:cNvPr>
            <p:cNvSpPr txBox="1">
              <a:spLocks noChangeArrowheads="1"/>
            </p:cNvSpPr>
            <p:nvPr/>
          </p:nvSpPr>
          <p:spPr bwMode="auto">
            <a:xfrm>
              <a:off x="7848600" y="3505200"/>
              <a:ext cx="457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C</a:t>
              </a:r>
            </a:p>
          </p:txBody>
        </p:sp>
        <p:sp>
          <p:nvSpPr>
            <p:cNvPr id="201" name="Text Box 545">
              <a:extLst>
                <a:ext uri="{FF2B5EF4-FFF2-40B4-BE49-F238E27FC236}">
                  <a16:creationId xmlns:a16="http://schemas.microsoft.com/office/drawing/2014/main" id="{2EBD13EF-EF7B-594B-946C-6E84E63F6BE4}"/>
                </a:ext>
              </a:extLst>
            </p:cNvPr>
            <p:cNvSpPr txBox="1">
              <a:spLocks noChangeArrowheads="1"/>
            </p:cNvSpPr>
            <p:nvPr/>
          </p:nvSpPr>
          <p:spPr bwMode="auto">
            <a:xfrm>
              <a:off x="8229600" y="3505200"/>
              <a:ext cx="457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H</a:t>
              </a:r>
            </a:p>
          </p:txBody>
        </p:sp>
      </p:grpSp>
      <p:grpSp>
        <p:nvGrpSpPr>
          <p:cNvPr id="202" name="Group 201">
            <a:extLst>
              <a:ext uri="{FF2B5EF4-FFF2-40B4-BE49-F238E27FC236}">
                <a16:creationId xmlns:a16="http://schemas.microsoft.com/office/drawing/2014/main" id="{12A90E6C-8720-B340-8B1C-643A71933A50}"/>
              </a:ext>
            </a:extLst>
          </p:cNvPr>
          <p:cNvGrpSpPr/>
          <p:nvPr/>
        </p:nvGrpSpPr>
        <p:grpSpPr>
          <a:xfrm>
            <a:off x="5552840" y="3495980"/>
            <a:ext cx="5734752" cy="523220"/>
            <a:chOff x="4800600" y="4038600"/>
            <a:chExt cx="3908425" cy="523220"/>
          </a:xfrm>
        </p:grpSpPr>
        <p:sp>
          <p:nvSpPr>
            <p:cNvPr id="203" name="Text Box 550">
              <a:extLst>
                <a:ext uri="{FF2B5EF4-FFF2-40B4-BE49-F238E27FC236}">
                  <a16:creationId xmlns:a16="http://schemas.microsoft.com/office/drawing/2014/main" id="{99D26577-7A89-F64D-838B-8CD15B368803}"/>
                </a:ext>
              </a:extLst>
            </p:cNvPr>
            <p:cNvSpPr txBox="1">
              <a:spLocks noChangeArrowheads="1"/>
            </p:cNvSpPr>
            <p:nvPr/>
          </p:nvSpPr>
          <p:spPr bwMode="auto">
            <a:xfrm>
              <a:off x="4800600" y="4038600"/>
              <a:ext cx="457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T</a:t>
              </a:r>
            </a:p>
          </p:txBody>
        </p:sp>
        <p:sp>
          <p:nvSpPr>
            <p:cNvPr id="204" name="Text Box 551">
              <a:extLst>
                <a:ext uri="{FF2B5EF4-FFF2-40B4-BE49-F238E27FC236}">
                  <a16:creationId xmlns:a16="http://schemas.microsoft.com/office/drawing/2014/main" id="{942C5B7E-48CC-F542-9CE0-32C80781F71C}"/>
                </a:ext>
              </a:extLst>
            </p:cNvPr>
            <p:cNvSpPr txBox="1">
              <a:spLocks noChangeArrowheads="1"/>
            </p:cNvSpPr>
            <p:nvPr/>
          </p:nvSpPr>
          <p:spPr bwMode="auto">
            <a:xfrm>
              <a:off x="5226050" y="4038600"/>
              <a:ext cx="457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R</a:t>
              </a:r>
            </a:p>
          </p:txBody>
        </p:sp>
        <p:sp>
          <p:nvSpPr>
            <p:cNvPr id="205" name="Text Box 552">
              <a:extLst>
                <a:ext uri="{FF2B5EF4-FFF2-40B4-BE49-F238E27FC236}">
                  <a16:creationId xmlns:a16="http://schemas.microsoft.com/office/drawing/2014/main" id="{8445A561-7D06-0248-996B-AFC3A3B7C56E}"/>
                </a:ext>
              </a:extLst>
            </p:cNvPr>
            <p:cNvSpPr txBox="1">
              <a:spLocks noChangeArrowheads="1"/>
            </p:cNvSpPr>
            <p:nvPr/>
          </p:nvSpPr>
          <p:spPr bwMode="auto">
            <a:xfrm>
              <a:off x="5670550" y="4038600"/>
              <a:ext cx="457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Ư</a:t>
              </a:r>
            </a:p>
          </p:txBody>
        </p:sp>
        <p:sp>
          <p:nvSpPr>
            <p:cNvPr id="206" name="Text Box 553">
              <a:extLst>
                <a:ext uri="{FF2B5EF4-FFF2-40B4-BE49-F238E27FC236}">
                  <a16:creationId xmlns:a16="http://schemas.microsoft.com/office/drawing/2014/main" id="{62BC00C3-21CA-DD49-9743-9645DF83C659}"/>
                </a:ext>
              </a:extLst>
            </p:cNvPr>
            <p:cNvSpPr txBox="1">
              <a:spLocks noChangeArrowheads="1"/>
            </p:cNvSpPr>
            <p:nvPr/>
          </p:nvSpPr>
          <p:spPr bwMode="auto">
            <a:xfrm>
              <a:off x="6096000" y="4038600"/>
              <a:ext cx="457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en-US" altLang="en-VN" sz="2800" b="1" dirty="0" err="1">
                  <a:solidFill>
                    <a:srgbClr val="0070C0"/>
                  </a:solidFill>
                  <a:latin typeface="Times New Roman" panose="02020603050405020304" pitchFamily="18" charset="0"/>
                  <a:cs typeface="Times New Roman" panose="02020603050405020304" pitchFamily="18" charset="0"/>
                </a:rPr>
                <a:t>Ờ</a:t>
              </a:r>
              <a:endParaRPr kumimoji="0" lang="en-US" altLang="en-VN" sz="28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207" name="Text Box 554">
              <a:extLst>
                <a:ext uri="{FF2B5EF4-FFF2-40B4-BE49-F238E27FC236}">
                  <a16:creationId xmlns:a16="http://schemas.microsoft.com/office/drawing/2014/main" id="{BBFE60C8-940E-E345-88B0-10C746689B30}"/>
                </a:ext>
              </a:extLst>
            </p:cNvPr>
            <p:cNvSpPr txBox="1">
              <a:spLocks noChangeArrowheads="1"/>
            </p:cNvSpPr>
            <p:nvPr/>
          </p:nvSpPr>
          <p:spPr bwMode="auto">
            <a:xfrm>
              <a:off x="6553200" y="4038600"/>
              <a:ext cx="457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N</a:t>
              </a:r>
            </a:p>
          </p:txBody>
        </p:sp>
        <p:sp>
          <p:nvSpPr>
            <p:cNvPr id="208" name="Text Box 555">
              <a:extLst>
                <a:ext uri="{FF2B5EF4-FFF2-40B4-BE49-F238E27FC236}">
                  <a16:creationId xmlns:a16="http://schemas.microsoft.com/office/drawing/2014/main" id="{1C06F7DE-3136-EE40-BE29-B77CC8ABA68C}"/>
                </a:ext>
              </a:extLst>
            </p:cNvPr>
            <p:cNvSpPr txBox="1">
              <a:spLocks noChangeArrowheads="1"/>
            </p:cNvSpPr>
            <p:nvPr/>
          </p:nvSpPr>
          <p:spPr bwMode="auto">
            <a:xfrm>
              <a:off x="7010400" y="4038600"/>
              <a:ext cx="457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G</a:t>
              </a:r>
            </a:p>
          </p:txBody>
        </p:sp>
        <p:sp>
          <p:nvSpPr>
            <p:cNvPr id="209" name="Text Box 556">
              <a:extLst>
                <a:ext uri="{FF2B5EF4-FFF2-40B4-BE49-F238E27FC236}">
                  <a16:creationId xmlns:a16="http://schemas.microsoft.com/office/drawing/2014/main" id="{3A7741C6-4947-7144-984C-953A1DA79B71}"/>
                </a:ext>
              </a:extLst>
            </p:cNvPr>
            <p:cNvSpPr txBox="1">
              <a:spLocks noChangeArrowheads="1"/>
            </p:cNvSpPr>
            <p:nvPr/>
          </p:nvSpPr>
          <p:spPr bwMode="auto">
            <a:xfrm>
              <a:off x="7391400" y="4038600"/>
              <a:ext cx="457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S</a:t>
              </a:r>
            </a:p>
          </p:txBody>
        </p:sp>
        <p:sp>
          <p:nvSpPr>
            <p:cNvPr id="210" name="Text Box 557">
              <a:extLst>
                <a:ext uri="{FF2B5EF4-FFF2-40B4-BE49-F238E27FC236}">
                  <a16:creationId xmlns:a16="http://schemas.microsoft.com/office/drawing/2014/main" id="{8BE21FC5-C6C7-4B4D-86CD-FAADE8352146}"/>
                </a:ext>
              </a:extLst>
            </p:cNvPr>
            <p:cNvSpPr txBox="1">
              <a:spLocks noChangeArrowheads="1"/>
            </p:cNvSpPr>
            <p:nvPr/>
          </p:nvSpPr>
          <p:spPr bwMode="auto">
            <a:xfrm>
              <a:off x="7816850" y="4038600"/>
              <a:ext cx="457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Ơ</a:t>
              </a:r>
              <a:endPar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211" name="Text Box 560">
              <a:extLst>
                <a:ext uri="{FF2B5EF4-FFF2-40B4-BE49-F238E27FC236}">
                  <a16:creationId xmlns:a16="http://schemas.microsoft.com/office/drawing/2014/main" id="{4755C733-CF6A-8443-A8A7-79B5270BCEA3}"/>
                </a:ext>
              </a:extLst>
            </p:cNvPr>
            <p:cNvSpPr txBox="1">
              <a:spLocks noChangeArrowheads="1"/>
            </p:cNvSpPr>
            <p:nvPr/>
          </p:nvSpPr>
          <p:spPr bwMode="auto">
            <a:xfrm>
              <a:off x="8251825" y="4038600"/>
              <a:ext cx="457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N</a:t>
              </a:r>
            </a:p>
          </p:txBody>
        </p:sp>
      </p:grpSp>
      <p:sp>
        <p:nvSpPr>
          <p:cNvPr id="212" name="Text Box 705">
            <a:extLst>
              <a:ext uri="{FF2B5EF4-FFF2-40B4-BE49-F238E27FC236}">
                <a16:creationId xmlns:a16="http://schemas.microsoft.com/office/drawing/2014/main" id="{44F50FC3-E276-5642-8B19-581AB0C34E82}"/>
              </a:ext>
            </a:extLst>
          </p:cNvPr>
          <p:cNvSpPr txBox="1">
            <a:spLocks noChangeArrowheads="1"/>
          </p:cNvSpPr>
          <p:nvPr/>
        </p:nvSpPr>
        <p:spPr bwMode="auto">
          <a:xfrm>
            <a:off x="877926" y="5859429"/>
            <a:ext cx="10336047" cy="954107"/>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ctr" eaLnBrk="1" fontAlgn="base" hangingPunct="1">
              <a:spcBef>
                <a:spcPct val="50000"/>
              </a:spcBef>
              <a:spcAft>
                <a:spcPct val="0"/>
              </a:spcAft>
              <a:defRPr/>
            </a:pP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Tên</a:t>
            </a: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dãy</a:t>
            </a: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núi</a:t>
            </a: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Vua</a:t>
            </a: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Hàm</a:t>
            </a: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Nghi </a:t>
            </a: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vượt</a:t>
            </a: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qua </a:t>
            </a: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để</a:t>
            </a: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đến</a:t>
            </a: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Sơn</a:t>
            </a: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Phòng</a:t>
            </a: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Phú</a:t>
            </a: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Gia (</a:t>
            </a: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Hà</a:t>
            </a: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Tĩnh</a:t>
            </a: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lang="en-US" altLang="en-VN" sz="2800" b="1" dirty="0">
                <a:solidFill>
                  <a:srgbClr val="0070C0"/>
                </a:solidFill>
                <a:latin typeface="Times New Roman" panose="02020603050405020304" pitchFamily="18" charset="0"/>
                <a:cs typeface="Times New Roman" panose="02020603050405020304" pitchFamily="18" charset="0"/>
              </a:rPr>
              <a:t>( 9 </a:t>
            </a:r>
            <a:r>
              <a:rPr lang="en-US" altLang="en-VN" sz="2800" b="1" dirty="0" err="1">
                <a:solidFill>
                  <a:srgbClr val="0070C0"/>
                </a:solidFill>
                <a:latin typeface="Times New Roman" panose="02020603050405020304" pitchFamily="18" charset="0"/>
                <a:cs typeface="Times New Roman" panose="02020603050405020304" pitchFamily="18" charset="0"/>
              </a:rPr>
              <a:t>ô</a:t>
            </a:r>
            <a:r>
              <a:rPr lang="en-US" altLang="en-VN" sz="2800" b="1" dirty="0">
                <a:solidFill>
                  <a:srgbClr val="0070C0"/>
                </a:solidFill>
                <a:latin typeface="Times New Roman" panose="02020603050405020304" pitchFamily="18" charset="0"/>
                <a:cs typeface="Times New Roman" panose="02020603050405020304" pitchFamily="18" charset="0"/>
              </a:rPr>
              <a:t> </a:t>
            </a:r>
            <a:r>
              <a:rPr lang="en-US" altLang="en-VN" sz="2800" b="1" dirty="0" err="1">
                <a:solidFill>
                  <a:srgbClr val="0070C0"/>
                </a:solidFill>
                <a:latin typeface="Times New Roman" panose="02020603050405020304" pitchFamily="18" charset="0"/>
                <a:cs typeface="Times New Roman" panose="02020603050405020304" pitchFamily="18" charset="0"/>
              </a:rPr>
              <a:t>chữ</a:t>
            </a:r>
            <a:r>
              <a:rPr lang="en-US" altLang="en-VN" sz="2800" b="1" dirty="0">
                <a:solidFill>
                  <a:srgbClr val="0070C0"/>
                </a:solidFill>
                <a:latin typeface="Times New Roman" panose="02020603050405020304" pitchFamily="18" charset="0"/>
                <a:cs typeface="Times New Roman" panose="02020603050405020304" pitchFamily="18" charset="0"/>
              </a:rPr>
              <a:t>)</a:t>
            </a:r>
            <a:r>
              <a:rPr lang="en-US" altLang="en-VN" sz="2800" b="1" dirty="0">
                <a:solidFill>
                  <a:srgbClr val="000000"/>
                </a:solidFill>
                <a:latin typeface="Times New Roman" panose="02020603050405020304" pitchFamily="18" charset="0"/>
                <a:cs typeface="Times New Roman" panose="02020603050405020304" pitchFamily="18" charset="0"/>
              </a:rPr>
              <a:t> </a:t>
            </a:r>
            <a:endPar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grpSp>
        <p:nvGrpSpPr>
          <p:cNvPr id="213" name="Group 212">
            <a:extLst>
              <a:ext uri="{FF2B5EF4-FFF2-40B4-BE49-F238E27FC236}">
                <a16:creationId xmlns:a16="http://schemas.microsoft.com/office/drawing/2014/main" id="{D3E3ECB7-11CC-D640-B5CC-DB3545B7DAC0}"/>
              </a:ext>
            </a:extLst>
          </p:cNvPr>
          <p:cNvGrpSpPr/>
          <p:nvPr/>
        </p:nvGrpSpPr>
        <p:grpSpPr>
          <a:xfrm>
            <a:off x="6745846" y="4026219"/>
            <a:ext cx="3232675" cy="523220"/>
            <a:chOff x="5715000" y="4572000"/>
            <a:chExt cx="2133600" cy="523220"/>
          </a:xfrm>
        </p:grpSpPr>
        <p:sp>
          <p:nvSpPr>
            <p:cNvPr id="214" name="Text Box 562">
              <a:extLst>
                <a:ext uri="{FF2B5EF4-FFF2-40B4-BE49-F238E27FC236}">
                  <a16:creationId xmlns:a16="http://schemas.microsoft.com/office/drawing/2014/main" id="{C2B1FE21-B54F-A54B-B948-CA3475BA7B7B}"/>
                </a:ext>
              </a:extLst>
            </p:cNvPr>
            <p:cNvSpPr txBox="1">
              <a:spLocks noChangeArrowheads="1"/>
            </p:cNvSpPr>
            <p:nvPr/>
          </p:nvSpPr>
          <p:spPr bwMode="auto">
            <a:xfrm>
              <a:off x="5715000" y="4572000"/>
              <a:ext cx="457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T</a:t>
              </a:r>
            </a:p>
          </p:txBody>
        </p:sp>
        <p:sp>
          <p:nvSpPr>
            <p:cNvPr id="215" name="Text Box 563">
              <a:extLst>
                <a:ext uri="{FF2B5EF4-FFF2-40B4-BE49-F238E27FC236}">
                  <a16:creationId xmlns:a16="http://schemas.microsoft.com/office/drawing/2014/main" id="{CEB03620-5551-F741-95CE-BAAA38A61D40}"/>
                </a:ext>
              </a:extLst>
            </p:cNvPr>
            <p:cNvSpPr txBox="1">
              <a:spLocks noChangeArrowheads="1"/>
            </p:cNvSpPr>
            <p:nvPr/>
          </p:nvSpPr>
          <p:spPr bwMode="auto">
            <a:xfrm>
              <a:off x="6096000" y="4572000"/>
              <a:ext cx="457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Â</a:t>
              </a:r>
            </a:p>
          </p:txBody>
        </p:sp>
        <p:sp>
          <p:nvSpPr>
            <p:cNvPr id="216" name="Text Box 564">
              <a:extLst>
                <a:ext uri="{FF2B5EF4-FFF2-40B4-BE49-F238E27FC236}">
                  <a16:creationId xmlns:a16="http://schemas.microsoft.com/office/drawing/2014/main" id="{4698FB7D-66FE-1446-80F8-155FD114B7A6}"/>
                </a:ext>
              </a:extLst>
            </p:cNvPr>
            <p:cNvSpPr txBox="1">
              <a:spLocks noChangeArrowheads="1"/>
            </p:cNvSpPr>
            <p:nvPr/>
          </p:nvSpPr>
          <p:spPr bwMode="auto">
            <a:xfrm>
              <a:off x="6553200" y="4572000"/>
              <a:ext cx="457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N</a:t>
              </a:r>
            </a:p>
          </p:txBody>
        </p:sp>
        <p:sp>
          <p:nvSpPr>
            <p:cNvPr id="217" name="Text Box 565">
              <a:extLst>
                <a:ext uri="{FF2B5EF4-FFF2-40B4-BE49-F238E27FC236}">
                  <a16:creationId xmlns:a16="http://schemas.microsoft.com/office/drawing/2014/main" id="{D27745B7-FCEF-4044-8495-D8586043F210}"/>
                </a:ext>
              </a:extLst>
            </p:cNvPr>
            <p:cNvSpPr txBox="1">
              <a:spLocks noChangeArrowheads="1"/>
            </p:cNvSpPr>
            <p:nvPr/>
          </p:nvSpPr>
          <p:spPr bwMode="auto">
            <a:xfrm>
              <a:off x="7010400" y="4572000"/>
              <a:ext cx="457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S</a:t>
              </a:r>
            </a:p>
          </p:txBody>
        </p:sp>
        <p:sp>
          <p:nvSpPr>
            <p:cNvPr id="218" name="Text Box 566">
              <a:extLst>
                <a:ext uri="{FF2B5EF4-FFF2-40B4-BE49-F238E27FC236}">
                  <a16:creationId xmlns:a16="http://schemas.microsoft.com/office/drawing/2014/main" id="{FFF3CA63-F937-2E4B-A5A8-00D3EE20D380}"/>
                </a:ext>
              </a:extLst>
            </p:cNvPr>
            <p:cNvSpPr txBox="1">
              <a:spLocks noChangeArrowheads="1"/>
            </p:cNvSpPr>
            <p:nvPr/>
          </p:nvSpPr>
          <p:spPr bwMode="auto">
            <a:xfrm>
              <a:off x="7391400" y="4572000"/>
              <a:ext cx="457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Ở</a:t>
              </a:r>
            </a:p>
          </p:txBody>
        </p:sp>
      </p:grpSp>
      <p:sp>
        <p:nvSpPr>
          <p:cNvPr id="219" name="Text Box 706">
            <a:extLst>
              <a:ext uri="{FF2B5EF4-FFF2-40B4-BE49-F238E27FC236}">
                <a16:creationId xmlns:a16="http://schemas.microsoft.com/office/drawing/2014/main" id="{E46C3E62-9095-2C4D-B8C8-D51333AC19FC}"/>
              </a:ext>
            </a:extLst>
          </p:cNvPr>
          <p:cNvSpPr txBox="1">
            <a:spLocks noChangeArrowheads="1"/>
          </p:cNvSpPr>
          <p:nvPr/>
        </p:nvSpPr>
        <p:spPr bwMode="auto">
          <a:xfrm>
            <a:off x="841769" y="5924412"/>
            <a:ext cx="10585655" cy="954107"/>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ctr" eaLnBrk="1" fontAlgn="base" hangingPunct="1">
              <a:spcBef>
                <a:spcPct val="50000"/>
              </a:spcBef>
              <a:spcAft>
                <a:spcPct val="0"/>
              </a:spcAft>
              <a:defRPr/>
            </a:pP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Nơi</a:t>
            </a: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Tôn</a:t>
            </a: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Thất</a:t>
            </a: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Thuyết</a:t>
            </a: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nhân</a:t>
            </a: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danh</a:t>
            </a: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vua</a:t>
            </a: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Hàm</a:t>
            </a: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Nghi ra </a:t>
            </a: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chiếu</a:t>
            </a: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Cần</a:t>
            </a: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Vương</a:t>
            </a: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lang="en-US" altLang="en-VN" sz="2800" b="1" dirty="0">
                <a:solidFill>
                  <a:srgbClr val="0070C0"/>
                </a:solidFill>
                <a:latin typeface="Times New Roman" panose="02020603050405020304" pitchFamily="18" charset="0"/>
                <a:cs typeface="Times New Roman" panose="02020603050405020304" pitchFamily="18" charset="0"/>
              </a:rPr>
              <a:t>( 5 </a:t>
            </a:r>
            <a:r>
              <a:rPr lang="en-US" altLang="en-VN" sz="2800" b="1" dirty="0" err="1">
                <a:solidFill>
                  <a:srgbClr val="0070C0"/>
                </a:solidFill>
                <a:latin typeface="Times New Roman" panose="02020603050405020304" pitchFamily="18" charset="0"/>
                <a:cs typeface="Times New Roman" panose="02020603050405020304" pitchFamily="18" charset="0"/>
              </a:rPr>
              <a:t>ô</a:t>
            </a:r>
            <a:r>
              <a:rPr lang="en-US" altLang="en-VN" sz="2800" b="1" dirty="0">
                <a:solidFill>
                  <a:srgbClr val="0070C0"/>
                </a:solidFill>
                <a:latin typeface="Times New Roman" panose="02020603050405020304" pitchFamily="18" charset="0"/>
                <a:cs typeface="Times New Roman" panose="02020603050405020304" pitchFamily="18" charset="0"/>
              </a:rPr>
              <a:t> </a:t>
            </a:r>
            <a:r>
              <a:rPr lang="en-US" altLang="en-VN" sz="2800" b="1" dirty="0" err="1">
                <a:solidFill>
                  <a:srgbClr val="0070C0"/>
                </a:solidFill>
                <a:latin typeface="Times New Roman" panose="02020603050405020304" pitchFamily="18" charset="0"/>
                <a:cs typeface="Times New Roman" panose="02020603050405020304" pitchFamily="18" charset="0"/>
              </a:rPr>
              <a:t>chữ</a:t>
            </a:r>
            <a:r>
              <a:rPr lang="en-US" altLang="en-VN" sz="2800" b="1" dirty="0">
                <a:solidFill>
                  <a:srgbClr val="0070C0"/>
                </a:solidFill>
                <a:latin typeface="Times New Roman" panose="02020603050405020304" pitchFamily="18" charset="0"/>
                <a:cs typeface="Times New Roman" panose="02020603050405020304" pitchFamily="18" charset="0"/>
              </a:rPr>
              <a:t>)</a:t>
            </a:r>
            <a:r>
              <a:rPr lang="en-US" altLang="en-VN" sz="2800" b="1" dirty="0">
                <a:solidFill>
                  <a:srgbClr val="000000"/>
                </a:solidFill>
                <a:latin typeface="Times New Roman" panose="02020603050405020304" pitchFamily="18" charset="0"/>
                <a:cs typeface="Times New Roman" panose="02020603050405020304" pitchFamily="18" charset="0"/>
              </a:rPr>
              <a:t> </a:t>
            </a:r>
            <a:endPar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grpSp>
        <p:nvGrpSpPr>
          <p:cNvPr id="220" name="Group 219">
            <a:extLst>
              <a:ext uri="{FF2B5EF4-FFF2-40B4-BE49-F238E27FC236}">
                <a16:creationId xmlns:a16="http://schemas.microsoft.com/office/drawing/2014/main" id="{F910D13A-AB5C-2847-8ABC-46A52C4ABC04}"/>
              </a:ext>
            </a:extLst>
          </p:cNvPr>
          <p:cNvGrpSpPr/>
          <p:nvPr/>
        </p:nvGrpSpPr>
        <p:grpSpPr>
          <a:xfrm>
            <a:off x="7525161" y="4533313"/>
            <a:ext cx="4272093" cy="523220"/>
            <a:chOff x="6096000" y="5105400"/>
            <a:chExt cx="3124200" cy="523220"/>
          </a:xfrm>
        </p:grpSpPr>
        <p:sp>
          <p:nvSpPr>
            <p:cNvPr id="221" name="Text Box 568">
              <a:extLst>
                <a:ext uri="{FF2B5EF4-FFF2-40B4-BE49-F238E27FC236}">
                  <a16:creationId xmlns:a16="http://schemas.microsoft.com/office/drawing/2014/main" id="{93F1172F-9221-9E46-97EF-3C3EC30C12F2}"/>
                </a:ext>
              </a:extLst>
            </p:cNvPr>
            <p:cNvSpPr txBox="1">
              <a:spLocks noChangeArrowheads="1"/>
            </p:cNvSpPr>
            <p:nvPr/>
          </p:nvSpPr>
          <p:spPr bwMode="auto">
            <a:xfrm>
              <a:off x="6096000" y="5105400"/>
              <a:ext cx="457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A</a:t>
              </a:r>
            </a:p>
          </p:txBody>
        </p:sp>
        <p:sp>
          <p:nvSpPr>
            <p:cNvPr id="222" name="Text Box 569">
              <a:extLst>
                <a:ext uri="{FF2B5EF4-FFF2-40B4-BE49-F238E27FC236}">
                  <a16:creationId xmlns:a16="http://schemas.microsoft.com/office/drawing/2014/main" id="{27A5C50C-3A06-114F-A0BC-3A1510CFA300}"/>
                </a:ext>
              </a:extLst>
            </p:cNvPr>
            <p:cNvSpPr txBox="1">
              <a:spLocks noChangeArrowheads="1"/>
            </p:cNvSpPr>
            <p:nvPr/>
          </p:nvSpPr>
          <p:spPr bwMode="auto">
            <a:xfrm>
              <a:off x="6553200" y="5105400"/>
              <a:ext cx="457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N</a:t>
              </a:r>
            </a:p>
          </p:txBody>
        </p:sp>
        <p:sp>
          <p:nvSpPr>
            <p:cNvPr id="223" name="Text Box 570">
              <a:extLst>
                <a:ext uri="{FF2B5EF4-FFF2-40B4-BE49-F238E27FC236}">
                  <a16:creationId xmlns:a16="http://schemas.microsoft.com/office/drawing/2014/main" id="{D05EE4BC-7C16-9744-8CFD-0E96348E9FC4}"/>
                </a:ext>
              </a:extLst>
            </p:cNvPr>
            <p:cNvSpPr txBox="1">
              <a:spLocks noChangeArrowheads="1"/>
            </p:cNvSpPr>
            <p:nvPr/>
          </p:nvSpPr>
          <p:spPr bwMode="auto">
            <a:xfrm>
              <a:off x="7010400" y="5105400"/>
              <a:ext cx="457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G</a:t>
              </a:r>
            </a:p>
          </p:txBody>
        </p:sp>
        <p:sp>
          <p:nvSpPr>
            <p:cNvPr id="224" name="Text Box 571">
              <a:extLst>
                <a:ext uri="{FF2B5EF4-FFF2-40B4-BE49-F238E27FC236}">
                  <a16:creationId xmlns:a16="http://schemas.microsoft.com/office/drawing/2014/main" id="{FCF2147F-BFD7-974F-8D5C-68AD54AFF634}"/>
                </a:ext>
              </a:extLst>
            </p:cNvPr>
            <p:cNvSpPr txBox="1">
              <a:spLocks noChangeArrowheads="1"/>
            </p:cNvSpPr>
            <p:nvPr/>
          </p:nvSpPr>
          <p:spPr bwMode="auto">
            <a:xfrm>
              <a:off x="7467600" y="5105400"/>
              <a:ext cx="457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I</a:t>
              </a:r>
            </a:p>
          </p:txBody>
        </p:sp>
        <p:sp>
          <p:nvSpPr>
            <p:cNvPr id="225" name="Text Box 572">
              <a:extLst>
                <a:ext uri="{FF2B5EF4-FFF2-40B4-BE49-F238E27FC236}">
                  <a16:creationId xmlns:a16="http://schemas.microsoft.com/office/drawing/2014/main" id="{396ED1A2-6D1D-7146-A549-F81D8B9A555F}"/>
                </a:ext>
              </a:extLst>
            </p:cNvPr>
            <p:cNvSpPr txBox="1">
              <a:spLocks noChangeArrowheads="1"/>
            </p:cNvSpPr>
            <p:nvPr/>
          </p:nvSpPr>
          <p:spPr bwMode="auto">
            <a:xfrm>
              <a:off x="7848600" y="5105400"/>
              <a:ext cx="457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Ê</a:t>
              </a:r>
            </a:p>
          </p:txBody>
        </p:sp>
        <p:sp>
          <p:nvSpPr>
            <p:cNvPr id="226" name="Text Box 573">
              <a:extLst>
                <a:ext uri="{FF2B5EF4-FFF2-40B4-BE49-F238E27FC236}">
                  <a16:creationId xmlns:a16="http://schemas.microsoft.com/office/drawing/2014/main" id="{DBFF1AE3-1875-024E-B3CA-2C1FB42AF743}"/>
                </a:ext>
              </a:extLst>
            </p:cNvPr>
            <p:cNvSpPr txBox="1">
              <a:spLocks noChangeArrowheads="1"/>
            </p:cNvSpPr>
            <p:nvPr/>
          </p:nvSpPr>
          <p:spPr bwMode="auto">
            <a:xfrm>
              <a:off x="8305800" y="5105400"/>
              <a:ext cx="457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R</a:t>
              </a:r>
            </a:p>
          </p:txBody>
        </p:sp>
        <p:sp>
          <p:nvSpPr>
            <p:cNvPr id="227" name="Text Box 574">
              <a:extLst>
                <a:ext uri="{FF2B5EF4-FFF2-40B4-BE49-F238E27FC236}">
                  <a16:creationId xmlns:a16="http://schemas.microsoft.com/office/drawing/2014/main" id="{C146D5C0-9E70-4841-B436-34880FE9375D}"/>
                </a:ext>
              </a:extLst>
            </p:cNvPr>
            <p:cNvSpPr txBox="1">
              <a:spLocks noChangeArrowheads="1"/>
            </p:cNvSpPr>
            <p:nvPr/>
          </p:nvSpPr>
          <p:spPr bwMode="auto">
            <a:xfrm>
              <a:off x="8763000" y="5105400"/>
              <a:ext cx="457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VN" sz="2800" b="1"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I</a:t>
              </a:r>
            </a:p>
          </p:txBody>
        </p:sp>
      </p:grpSp>
      <p:sp>
        <p:nvSpPr>
          <p:cNvPr id="228" name="Text Box 708">
            <a:extLst>
              <a:ext uri="{FF2B5EF4-FFF2-40B4-BE49-F238E27FC236}">
                <a16:creationId xmlns:a16="http://schemas.microsoft.com/office/drawing/2014/main" id="{3C9A4B0A-3380-954B-827A-4312D7F7FA42}"/>
              </a:ext>
            </a:extLst>
          </p:cNvPr>
          <p:cNvSpPr txBox="1">
            <a:spLocks noChangeArrowheads="1"/>
          </p:cNvSpPr>
          <p:nvPr/>
        </p:nvSpPr>
        <p:spPr bwMode="auto">
          <a:xfrm>
            <a:off x="2080856" y="5933818"/>
            <a:ext cx="8556999" cy="523220"/>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ctr" eaLnBrk="1" fontAlgn="base" hangingPunct="1">
              <a:spcBef>
                <a:spcPct val="50000"/>
              </a:spcBef>
              <a:spcAft>
                <a:spcPct val="0"/>
              </a:spcAft>
              <a:defRPr/>
            </a:pP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Nơi</a:t>
            </a: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Vua</a:t>
            </a: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Hàm</a:t>
            </a: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Nghi </a:t>
            </a: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bị</a:t>
            </a: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lưu</a:t>
            </a: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VN" sz="28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đày</a:t>
            </a: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lang="en-US" altLang="en-VN" sz="2800" b="1" dirty="0">
                <a:solidFill>
                  <a:srgbClr val="0070C0"/>
                </a:solidFill>
                <a:latin typeface="Times New Roman" panose="02020603050405020304" pitchFamily="18" charset="0"/>
                <a:cs typeface="Times New Roman" panose="02020603050405020304" pitchFamily="18" charset="0"/>
              </a:rPr>
              <a:t>( 7 </a:t>
            </a:r>
            <a:r>
              <a:rPr lang="en-US" altLang="en-VN" sz="2800" b="1" dirty="0" err="1">
                <a:solidFill>
                  <a:srgbClr val="0070C0"/>
                </a:solidFill>
                <a:latin typeface="Times New Roman" panose="02020603050405020304" pitchFamily="18" charset="0"/>
                <a:cs typeface="Times New Roman" panose="02020603050405020304" pitchFamily="18" charset="0"/>
              </a:rPr>
              <a:t>ô</a:t>
            </a:r>
            <a:r>
              <a:rPr lang="en-US" altLang="en-VN" sz="2800" b="1" dirty="0">
                <a:solidFill>
                  <a:srgbClr val="0070C0"/>
                </a:solidFill>
                <a:latin typeface="Times New Roman" panose="02020603050405020304" pitchFamily="18" charset="0"/>
                <a:cs typeface="Times New Roman" panose="02020603050405020304" pitchFamily="18" charset="0"/>
              </a:rPr>
              <a:t> </a:t>
            </a:r>
            <a:r>
              <a:rPr lang="en-US" altLang="en-VN" sz="2800" b="1" dirty="0" err="1">
                <a:solidFill>
                  <a:srgbClr val="0070C0"/>
                </a:solidFill>
                <a:latin typeface="Times New Roman" panose="02020603050405020304" pitchFamily="18" charset="0"/>
                <a:cs typeface="Times New Roman" panose="02020603050405020304" pitchFamily="18" charset="0"/>
              </a:rPr>
              <a:t>chữ</a:t>
            </a:r>
            <a:r>
              <a:rPr lang="en-US" altLang="en-VN" sz="2800" b="1" dirty="0">
                <a:solidFill>
                  <a:srgbClr val="0070C0"/>
                </a:solidFill>
                <a:latin typeface="Times New Roman" panose="02020603050405020304" pitchFamily="18" charset="0"/>
                <a:cs typeface="Times New Roman" panose="02020603050405020304" pitchFamily="18" charset="0"/>
              </a:rPr>
              <a:t>)</a:t>
            </a:r>
            <a:r>
              <a:rPr lang="en-US" altLang="en-VN" sz="2800" b="1" dirty="0">
                <a:solidFill>
                  <a:srgbClr val="000000"/>
                </a:solidFill>
                <a:latin typeface="Times New Roman" panose="02020603050405020304" pitchFamily="18" charset="0"/>
                <a:cs typeface="Times New Roman" panose="02020603050405020304" pitchFamily="18" charset="0"/>
              </a:rPr>
              <a:t> </a:t>
            </a:r>
            <a:endPar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09D09C46-153F-1C47-B4F5-9CAE525D68A5}"/>
              </a:ext>
            </a:extLst>
          </p:cNvPr>
          <p:cNvPicPr>
            <a:picLocks noChangeAspect="1"/>
          </p:cNvPicPr>
          <p:nvPr/>
        </p:nvPicPr>
        <p:blipFill>
          <a:blip r:embed="rId2"/>
          <a:stretch>
            <a:fillRect/>
          </a:stretch>
        </p:blipFill>
        <p:spPr>
          <a:xfrm>
            <a:off x="88963" y="1034321"/>
            <a:ext cx="958005" cy="4259737"/>
          </a:xfrm>
          <a:prstGeom prst="rect">
            <a:avLst/>
          </a:prstGeom>
        </p:spPr>
      </p:pic>
    </p:spTree>
    <p:extLst>
      <p:ext uri="{BB962C8B-B14F-4D97-AF65-F5344CB8AC3E}">
        <p14:creationId xmlns:p14="http://schemas.microsoft.com/office/powerpoint/2010/main" val="22391333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7"/>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28"/>
                                        </p:tgtEl>
                                        <p:attrNameLst>
                                          <p:attrName>style.visibility</p:attrName>
                                        </p:attrNameLst>
                                      </p:cBhvr>
                                      <p:to>
                                        <p:strVal val="visible"/>
                                      </p:to>
                                    </p:set>
                                    <p:animEffect transition="in" filter="barn(outVertical)">
                                      <p:cBhvr>
                                        <p:cTn id="12" dur="500"/>
                                        <p:tgtEl>
                                          <p:spTgt spid="128"/>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par>
                                <p:cTn id="17" presetID="5" presetClass="exit" presetSubtype="10" fill="hold" grpId="1" nodeType="withEffect">
                                  <p:stCondLst>
                                    <p:cond delay="0"/>
                                  </p:stCondLst>
                                  <p:childTnLst>
                                    <p:animEffect transition="out" filter="checkerboard(across)">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137"/>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60"/>
                                        </p:tgtEl>
                                        <p:attrNameLst>
                                          <p:attrName>style.visibility</p:attrName>
                                        </p:attrNameLst>
                                      </p:cBhvr>
                                      <p:to>
                                        <p:strVal val="visible"/>
                                      </p:to>
                                    </p:set>
                                    <p:animEffect transition="in" filter="wipe(left)">
                                      <p:cBhvr>
                                        <p:cTn id="25" dur="500"/>
                                        <p:tgtEl>
                                          <p:spTgt spid="160"/>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61"/>
                                        </p:tgtEl>
                                        <p:attrNameLst>
                                          <p:attrName>style.visibility</p:attrName>
                                        </p:attrNameLst>
                                      </p:cBhvr>
                                      <p:to>
                                        <p:strVal val="visible"/>
                                      </p:to>
                                    </p:set>
                                    <p:animEffect transition="in" filter="fade">
                                      <p:cBhvr>
                                        <p:cTn id="30" dur="1000"/>
                                        <p:tgtEl>
                                          <p:spTgt spid="161"/>
                                        </p:tgtEl>
                                      </p:cBhvr>
                                    </p:animEffect>
                                    <p:anim calcmode="lin" valueType="num">
                                      <p:cBhvr>
                                        <p:cTn id="31" dur="1000" fill="hold"/>
                                        <p:tgtEl>
                                          <p:spTgt spid="161"/>
                                        </p:tgtEl>
                                        <p:attrNameLst>
                                          <p:attrName>ppt_x</p:attrName>
                                        </p:attrNameLst>
                                      </p:cBhvr>
                                      <p:tavLst>
                                        <p:tav tm="0">
                                          <p:val>
                                            <p:strVal val="#ppt_x"/>
                                          </p:val>
                                        </p:tav>
                                        <p:tav tm="100000">
                                          <p:val>
                                            <p:strVal val="#ppt_x"/>
                                          </p:val>
                                        </p:tav>
                                      </p:tavLst>
                                    </p:anim>
                                    <p:anim calcmode="lin" valueType="num">
                                      <p:cBhvr>
                                        <p:cTn id="32" dur="1000" fill="hold"/>
                                        <p:tgtEl>
                                          <p:spTgt spid="161"/>
                                        </p:tgtEl>
                                        <p:attrNameLst>
                                          <p:attrName>ppt_y</p:attrName>
                                        </p:attrNameLst>
                                      </p:cBhvr>
                                      <p:tavLst>
                                        <p:tav tm="0">
                                          <p:val>
                                            <p:strVal val="#ppt_y+.1"/>
                                          </p:val>
                                        </p:tav>
                                        <p:tav tm="100000">
                                          <p:val>
                                            <p:strVal val="#ppt_y"/>
                                          </p:val>
                                        </p:tav>
                                      </p:tavLst>
                                    </p:anim>
                                  </p:childTnLst>
                                </p:cTn>
                              </p:par>
                            </p:childTnLst>
                          </p:cTn>
                        </p:par>
                        <p:par>
                          <p:cTn id="33" fill="hold">
                            <p:stCondLst>
                              <p:cond delay="1000"/>
                            </p:stCondLst>
                            <p:childTnLst>
                              <p:par>
                                <p:cTn id="34" presetID="16" presetClass="entr" presetSubtype="21" fill="hold" grpId="0" nodeType="afterEffect">
                                  <p:stCondLst>
                                    <p:cond delay="0"/>
                                  </p:stCondLst>
                                  <p:childTnLst>
                                    <p:set>
                                      <p:cBhvr>
                                        <p:cTn id="35" dur="1" fill="hold">
                                          <p:stCondLst>
                                            <p:cond delay="0"/>
                                          </p:stCondLst>
                                        </p:cTn>
                                        <p:tgtEl>
                                          <p:spTgt spid="151"/>
                                        </p:tgtEl>
                                        <p:attrNameLst>
                                          <p:attrName>style.visibility</p:attrName>
                                        </p:attrNameLst>
                                      </p:cBhvr>
                                      <p:to>
                                        <p:strVal val="visible"/>
                                      </p:to>
                                    </p:set>
                                    <p:animEffect transition="in" filter="barn(inVertical)">
                                      <p:cBhvr>
                                        <p:cTn id="36" dur="500"/>
                                        <p:tgtEl>
                                          <p:spTgt spid="151"/>
                                        </p:tgtEl>
                                      </p:cBhvr>
                                    </p:animEffect>
                                  </p:childTnLst>
                                </p:cTn>
                              </p:par>
                              <p:par>
                                <p:cTn id="37" presetID="5" presetClass="exit" presetSubtype="10" fill="hold" grpId="1" nodeType="withEffect">
                                  <p:stCondLst>
                                    <p:cond delay="0"/>
                                  </p:stCondLst>
                                  <p:childTnLst>
                                    <p:animEffect transition="out" filter="checkerboard(across)">
                                      <p:cBhvr>
                                        <p:cTn id="38" dur="500"/>
                                        <p:tgtEl>
                                          <p:spTgt spid="160"/>
                                        </p:tgtEl>
                                      </p:cBhvr>
                                    </p:animEffect>
                                    <p:set>
                                      <p:cBhvr>
                                        <p:cTn id="39" dur="1" fill="hold">
                                          <p:stCondLst>
                                            <p:cond delay="499"/>
                                          </p:stCondLst>
                                        </p:cTn>
                                        <p:tgtEl>
                                          <p:spTgt spid="160"/>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139"/>
                    </p:tgtEl>
                  </p:cond>
                </p:stCondLst>
                <p:endSync evt="end" delay="0">
                  <p:rtn val="all"/>
                </p:endSync>
                <p:childTnLst>
                  <p:par>
                    <p:cTn id="41" fill="hold">
                      <p:stCondLst>
                        <p:cond delay="0"/>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69"/>
                                        </p:tgtEl>
                                        <p:attrNameLst>
                                          <p:attrName>style.visibility</p:attrName>
                                        </p:attrNameLst>
                                      </p:cBhvr>
                                      <p:to>
                                        <p:strVal val="visible"/>
                                      </p:to>
                                    </p:set>
                                    <p:animEffect transition="in" filter="wipe(left)">
                                      <p:cBhvr>
                                        <p:cTn id="45" dur="500"/>
                                        <p:tgtEl>
                                          <p:spTgt spid="169"/>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70"/>
                                        </p:tgtEl>
                                        <p:attrNameLst>
                                          <p:attrName>style.visibility</p:attrName>
                                        </p:attrNameLst>
                                      </p:cBhvr>
                                      <p:to>
                                        <p:strVal val="visible"/>
                                      </p:to>
                                    </p:set>
                                    <p:animEffect transition="in" filter="fade">
                                      <p:cBhvr>
                                        <p:cTn id="50" dur="1000"/>
                                        <p:tgtEl>
                                          <p:spTgt spid="170"/>
                                        </p:tgtEl>
                                      </p:cBhvr>
                                    </p:animEffect>
                                    <p:anim calcmode="lin" valueType="num">
                                      <p:cBhvr>
                                        <p:cTn id="51" dur="1000" fill="hold"/>
                                        <p:tgtEl>
                                          <p:spTgt spid="170"/>
                                        </p:tgtEl>
                                        <p:attrNameLst>
                                          <p:attrName>ppt_x</p:attrName>
                                        </p:attrNameLst>
                                      </p:cBhvr>
                                      <p:tavLst>
                                        <p:tav tm="0">
                                          <p:val>
                                            <p:strVal val="#ppt_x"/>
                                          </p:val>
                                        </p:tav>
                                        <p:tav tm="100000">
                                          <p:val>
                                            <p:strVal val="#ppt_x"/>
                                          </p:val>
                                        </p:tav>
                                      </p:tavLst>
                                    </p:anim>
                                    <p:anim calcmode="lin" valueType="num">
                                      <p:cBhvr>
                                        <p:cTn id="52" dur="1000" fill="hold"/>
                                        <p:tgtEl>
                                          <p:spTgt spid="170"/>
                                        </p:tgtEl>
                                        <p:attrNameLst>
                                          <p:attrName>ppt_y</p:attrName>
                                        </p:attrNameLst>
                                      </p:cBhvr>
                                      <p:tavLst>
                                        <p:tav tm="0">
                                          <p:val>
                                            <p:strVal val="#ppt_y+.1"/>
                                          </p:val>
                                        </p:tav>
                                        <p:tav tm="100000">
                                          <p:val>
                                            <p:strVal val="#ppt_y"/>
                                          </p:val>
                                        </p:tav>
                                      </p:tavLst>
                                    </p:anim>
                                  </p:childTnLst>
                                </p:cTn>
                              </p:par>
                            </p:childTnLst>
                          </p:cTn>
                        </p:par>
                        <p:par>
                          <p:cTn id="53" fill="hold">
                            <p:stCondLst>
                              <p:cond delay="1000"/>
                            </p:stCondLst>
                            <p:childTnLst>
                              <p:par>
                                <p:cTn id="54" presetID="16" presetClass="entr" presetSubtype="37" fill="hold" grpId="0" nodeType="afterEffect">
                                  <p:stCondLst>
                                    <p:cond delay="0"/>
                                  </p:stCondLst>
                                  <p:childTnLst>
                                    <p:set>
                                      <p:cBhvr>
                                        <p:cTn id="55" dur="1" fill="hold">
                                          <p:stCondLst>
                                            <p:cond delay="0"/>
                                          </p:stCondLst>
                                        </p:cTn>
                                        <p:tgtEl>
                                          <p:spTgt spid="152"/>
                                        </p:tgtEl>
                                        <p:attrNameLst>
                                          <p:attrName>style.visibility</p:attrName>
                                        </p:attrNameLst>
                                      </p:cBhvr>
                                      <p:to>
                                        <p:strVal val="visible"/>
                                      </p:to>
                                    </p:set>
                                    <p:animEffect transition="in" filter="barn(outVertical)">
                                      <p:cBhvr>
                                        <p:cTn id="56" dur="500"/>
                                        <p:tgtEl>
                                          <p:spTgt spid="152"/>
                                        </p:tgtEl>
                                      </p:cBhvr>
                                    </p:animEffect>
                                  </p:childTnLst>
                                </p:cTn>
                              </p:par>
                              <p:par>
                                <p:cTn id="57" presetID="5" presetClass="exit" presetSubtype="10" fill="hold" grpId="1" nodeType="withEffect">
                                  <p:stCondLst>
                                    <p:cond delay="0"/>
                                  </p:stCondLst>
                                  <p:childTnLst>
                                    <p:animEffect transition="out" filter="checkerboard(across)">
                                      <p:cBhvr>
                                        <p:cTn id="58" dur="500"/>
                                        <p:tgtEl>
                                          <p:spTgt spid="169"/>
                                        </p:tgtEl>
                                      </p:cBhvr>
                                    </p:animEffect>
                                    <p:set>
                                      <p:cBhvr>
                                        <p:cTn id="59" dur="1" fill="hold">
                                          <p:stCondLst>
                                            <p:cond delay="499"/>
                                          </p:stCondLst>
                                        </p:cTn>
                                        <p:tgtEl>
                                          <p:spTgt spid="16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60" restart="whenNotActive" fill="hold" evtFilter="cancelBubble" nodeType="interactiveSeq">
                <p:stCondLst>
                  <p:cond evt="onClick" delay="0">
                    <p:tgtEl>
                      <p:spTgt spid="140"/>
                    </p:tgtEl>
                  </p:cond>
                </p:stCondLst>
                <p:endSync evt="end" delay="0">
                  <p:rtn val="all"/>
                </p:endSync>
                <p:childTnLst>
                  <p:par>
                    <p:cTn id="61" fill="hold">
                      <p:stCondLst>
                        <p:cond delay="0"/>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92"/>
                                        </p:tgtEl>
                                        <p:attrNameLst>
                                          <p:attrName>style.visibility</p:attrName>
                                        </p:attrNameLst>
                                      </p:cBhvr>
                                      <p:to>
                                        <p:strVal val="visible"/>
                                      </p:to>
                                    </p:set>
                                    <p:animEffect transition="in" filter="wipe(left)">
                                      <p:cBhvr>
                                        <p:cTn id="65" dur="500"/>
                                        <p:tgtEl>
                                          <p:spTgt spid="192"/>
                                        </p:tgtEl>
                                      </p:cBhvr>
                                    </p:animEffect>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180"/>
                                        </p:tgtEl>
                                        <p:attrNameLst>
                                          <p:attrName>style.visibility</p:attrName>
                                        </p:attrNameLst>
                                      </p:cBhvr>
                                      <p:to>
                                        <p:strVal val="visible"/>
                                      </p:to>
                                    </p:set>
                                    <p:animEffect transition="in" filter="fade">
                                      <p:cBhvr>
                                        <p:cTn id="70" dur="1000"/>
                                        <p:tgtEl>
                                          <p:spTgt spid="180"/>
                                        </p:tgtEl>
                                      </p:cBhvr>
                                    </p:animEffect>
                                    <p:anim calcmode="lin" valueType="num">
                                      <p:cBhvr>
                                        <p:cTn id="71" dur="1000" fill="hold"/>
                                        <p:tgtEl>
                                          <p:spTgt spid="180"/>
                                        </p:tgtEl>
                                        <p:attrNameLst>
                                          <p:attrName>ppt_x</p:attrName>
                                        </p:attrNameLst>
                                      </p:cBhvr>
                                      <p:tavLst>
                                        <p:tav tm="0">
                                          <p:val>
                                            <p:strVal val="#ppt_x"/>
                                          </p:val>
                                        </p:tav>
                                        <p:tav tm="100000">
                                          <p:val>
                                            <p:strVal val="#ppt_x"/>
                                          </p:val>
                                        </p:tav>
                                      </p:tavLst>
                                    </p:anim>
                                    <p:anim calcmode="lin" valueType="num">
                                      <p:cBhvr>
                                        <p:cTn id="72" dur="1000" fill="hold"/>
                                        <p:tgtEl>
                                          <p:spTgt spid="180"/>
                                        </p:tgtEl>
                                        <p:attrNameLst>
                                          <p:attrName>ppt_y</p:attrName>
                                        </p:attrNameLst>
                                      </p:cBhvr>
                                      <p:tavLst>
                                        <p:tav tm="0">
                                          <p:val>
                                            <p:strVal val="#ppt_y+.1"/>
                                          </p:val>
                                        </p:tav>
                                        <p:tav tm="100000">
                                          <p:val>
                                            <p:strVal val="#ppt_y"/>
                                          </p:val>
                                        </p:tav>
                                      </p:tavLst>
                                    </p:anim>
                                  </p:childTnLst>
                                </p:cTn>
                              </p:par>
                            </p:childTnLst>
                          </p:cTn>
                        </p:par>
                        <p:par>
                          <p:cTn id="73" fill="hold">
                            <p:stCondLst>
                              <p:cond delay="1000"/>
                            </p:stCondLst>
                            <p:childTnLst>
                              <p:par>
                                <p:cTn id="74" presetID="16" presetClass="entr" presetSubtype="37" fill="hold" grpId="0" nodeType="afterEffect">
                                  <p:stCondLst>
                                    <p:cond delay="0"/>
                                  </p:stCondLst>
                                  <p:childTnLst>
                                    <p:set>
                                      <p:cBhvr>
                                        <p:cTn id="75" dur="1" fill="hold">
                                          <p:stCondLst>
                                            <p:cond delay="0"/>
                                          </p:stCondLst>
                                        </p:cTn>
                                        <p:tgtEl>
                                          <p:spTgt spid="153"/>
                                        </p:tgtEl>
                                        <p:attrNameLst>
                                          <p:attrName>style.visibility</p:attrName>
                                        </p:attrNameLst>
                                      </p:cBhvr>
                                      <p:to>
                                        <p:strVal val="visible"/>
                                      </p:to>
                                    </p:set>
                                    <p:animEffect transition="in" filter="barn(outVertical)">
                                      <p:cBhvr>
                                        <p:cTn id="76" dur="500"/>
                                        <p:tgtEl>
                                          <p:spTgt spid="153"/>
                                        </p:tgtEl>
                                      </p:cBhvr>
                                    </p:animEffect>
                                  </p:childTnLst>
                                </p:cTn>
                              </p:par>
                              <p:par>
                                <p:cTn id="77" presetID="3" presetClass="exit" presetSubtype="10" fill="hold" grpId="1" nodeType="withEffect">
                                  <p:stCondLst>
                                    <p:cond delay="0"/>
                                  </p:stCondLst>
                                  <p:childTnLst>
                                    <p:animEffect transition="out" filter="blinds(horizontal)">
                                      <p:cBhvr>
                                        <p:cTn id="78" dur="500"/>
                                        <p:tgtEl>
                                          <p:spTgt spid="192"/>
                                        </p:tgtEl>
                                      </p:cBhvr>
                                    </p:animEffect>
                                    <p:set>
                                      <p:cBhvr>
                                        <p:cTn id="79" dur="1" fill="hold">
                                          <p:stCondLst>
                                            <p:cond delay="499"/>
                                          </p:stCondLst>
                                        </p:cTn>
                                        <p:tgtEl>
                                          <p:spTgt spid="192"/>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80" restart="whenNotActive" fill="hold" evtFilter="cancelBubble" nodeType="interactiveSeq">
                <p:stCondLst>
                  <p:cond evt="onClick" delay="0">
                    <p:tgtEl>
                      <p:spTgt spid="141"/>
                    </p:tgtEl>
                  </p:cond>
                </p:stCondLst>
                <p:endSync evt="end" delay="0">
                  <p:rtn val="all"/>
                </p:endSync>
                <p:childTnLst>
                  <p:par>
                    <p:cTn id="81" fill="hold">
                      <p:stCondLst>
                        <p:cond delay="0"/>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193"/>
                                        </p:tgtEl>
                                        <p:attrNameLst>
                                          <p:attrName>style.visibility</p:attrName>
                                        </p:attrNameLst>
                                      </p:cBhvr>
                                      <p:to>
                                        <p:strVal val="visible"/>
                                      </p:to>
                                    </p:set>
                                    <p:animEffect transition="in" filter="wipe(left)">
                                      <p:cBhvr>
                                        <p:cTn id="85" dur="500"/>
                                        <p:tgtEl>
                                          <p:spTgt spid="193"/>
                                        </p:tgtEl>
                                      </p:cBhvr>
                                    </p:animEffect>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nodeType="clickEffect">
                                  <p:stCondLst>
                                    <p:cond delay="0"/>
                                  </p:stCondLst>
                                  <p:childTnLst>
                                    <p:set>
                                      <p:cBhvr>
                                        <p:cTn id="89" dur="1" fill="hold">
                                          <p:stCondLst>
                                            <p:cond delay="0"/>
                                          </p:stCondLst>
                                        </p:cTn>
                                        <p:tgtEl>
                                          <p:spTgt spid="194"/>
                                        </p:tgtEl>
                                        <p:attrNameLst>
                                          <p:attrName>style.visibility</p:attrName>
                                        </p:attrNameLst>
                                      </p:cBhvr>
                                      <p:to>
                                        <p:strVal val="visible"/>
                                      </p:to>
                                    </p:set>
                                    <p:animEffect transition="in" filter="fade">
                                      <p:cBhvr>
                                        <p:cTn id="90" dur="1000"/>
                                        <p:tgtEl>
                                          <p:spTgt spid="194"/>
                                        </p:tgtEl>
                                      </p:cBhvr>
                                    </p:animEffect>
                                    <p:anim calcmode="lin" valueType="num">
                                      <p:cBhvr>
                                        <p:cTn id="91" dur="1000" fill="hold"/>
                                        <p:tgtEl>
                                          <p:spTgt spid="194"/>
                                        </p:tgtEl>
                                        <p:attrNameLst>
                                          <p:attrName>ppt_x</p:attrName>
                                        </p:attrNameLst>
                                      </p:cBhvr>
                                      <p:tavLst>
                                        <p:tav tm="0">
                                          <p:val>
                                            <p:strVal val="#ppt_x"/>
                                          </p:val>
                                        </p:tav>
                                        <p:tav tm="100000">
                                          <p:val>
                                            <p:strVal val="#ppt_x"/>
                                          </p:val>
                                        </p:tav>
                                      </p:tavLst>
                                    </p:anim>
                                    <p:anim calcmode="lin" valueType="num">
                                      <p:cBhvr>
                                        <p:cTn id="92" dur="1000" fill="hold"/>
                                        <p:tgtEl>
                                          <p:spTgt spid="194"/>
                                        </p:tgtEl>
                                        <p:attrNameLst>
                                          <p:attrName>ppt_y</p:attrName>
                                        </p:attrNameLst>
                                      </p:cBhvr>
                                      <p:tavLst>
                                        <p:tav tm="0">
                                          <p:val>
                                            <p:strVal val="#ppt_y+.1"/>
                                          </p:val>
                                        </p:tav>
                                        <p:tav tm="100000">
                                          <p:val>
                                            <p:strVal val="#ppt_y"/>
                                          </p:val>
                                        </p:tav>
                                      </p:tavLst>
                                    </p:anim>
                                  </p:childTnLst>
                                </p:cTn>
                              </p:par>
                            </p:childTnLst>
                          </p:cTn>
                        </p:par>
                        <p:par>
                          <p:cTn id="93" fill="hold">
                            <p:stCondLst>
                              <p:cond delay="1000"/>
                            </p:stCondLst>
                            <p:childTnLst>
                              <p:par>
                                <p:cTn id="94" presetID="16" presetClass="entr" presetSubtype="37" fill="hold" grpId="0" nodeType="afterEffect">
                                  <p:stCondLst>
                                    <p:cond delay="0"/>
                                  </p:stCondLst>
                                  <p:childTnLst>
                                    <p:set>
                                      <p:cBhvr>
                                        <p:cTn id="95" dur="1" fill="hold">
                                          <p:stCondLst>
                                            <p:cond delay="0"/>
                                          </p:stCondLst>
                                        </p:cTn>
                                        <p:tgtEl>
                                          <p:spTgt spid="155"/>
                                        </p:tgtEl>
                                        <p:attrNameLst>
                                          <p:attrName>style.visibility</p:attrName>
                                        </p:attrNameLst>
                                      </p:cBhvr>
                                      <p:to>
                                        <p:strVal val="visible"/>
                                      </p:to>
                                    </p:set>
                                    <p:animEffect transition="in" filter="barn(outVertical)">
                                      <p:cBhvr>
                                        <p:cTn id="96" dur="500"/>
                                        <p:tgtEl>
                                          <p:spTgt spid="155"/>
                                        </p:tgtEl>
                                      </p:cBhvr>
                                    </p:animEffect>
                                  </p:childTnLst>
                                </p:cTn>
                              </p:par>
                              <p:par>
                                <p:cTn id="97" presetID="5" presetClass="exit" presetSubtype="10" fill="hold" grpId="1" nodeType="withEffect">
                                  <p:stCondLst>
                                    <p:cond delay="0"/>
                                  </p:stCondLst>
                                  <p:childTnLst>
                                    <p:animEffect transition="out" filter="checkerboard(across)">
                                      <p:cBhvr>
                                        <p:cTn id="98" dur="500"/>
                                        <p:tgtEl>
                                          <p:spTgt spid="193"/>
                                        </p:tgtEl>
                                      </p:cBhvr>
                                    </p:animEffect>
                                    <p:set>
                                      <p:cBhvr>
                                        <p:cTn id="99" dur="1" fill="hold">
                                          <p:stCondLst>
                                            <p:cond delay="499"/>
                                          </p:stCondLst>
                                        </p:cTn>
                                        <p:tgtEl>
                                          <p:spTgt spid="193"/>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100" restart="whenNotActive" fill="hold" evtFilter="cancelBubble" nodeType="interactiveSeq">
                <p:stCondLst>
                  <p:cond evt="onClick" delay="0">
                    <p:tgtEl>
                      <p:spTgt spid="142"/>
                    </p:tgtEl>
                  </p:cond>
                </p:stCondLst>
                <p:endSync evt="end" delay="0">
                  <p:rtn val="all"/>
                </p:endSync>
                <p:childTnLst>
                  <p:par>
                    <p:cTn id="101" fill="hold">
                      <p:stCondLst>
                        <p:cond delay="0"/>
                      </p:stCondLst>
                      <p:childTnLst>
                        <p:par>
                          <p:cTn id="102" fill="hold">
                            <p:stCondLst>
                              <p:cond delay="0"/>
                            </p:stCondLst>
                            <p:childTnLst>
                              <p:par>
                                <p:cTn id="103" presetID="22" presetClass="entr" presetSubtype="8" fill="hold" grpId="0" nodeType="clickEffect">
                                  <p:stCondLst>
                                    <p:cond delay="0"/>
                                  </p:stCondLst>
                                  <p:childTnLst>
                                    <p:set>
                                      <p:cBhvr>
                                        <p:cTn id="104" dur="1" fill="hold">
                                          <p:stCondLst>
                                            <p:cond delay="0"/>
                                          </p:stCondLst>
                                        </p:cTn>
                                        <p:tgtEl>
                                          <p:spTgt spid="212"/>
                                        </p:tgtEl>
                                        <p:attrNameLst>
                                          <p:attrName>style.visibility</p:attrName>
                                        </p:attrNameLst>
                                      </p:cBhvr>
                                      <p:to>
                                        <p:strVal val="visible"/>
                                      </p:to>
                                    </p:set>
                                    <p:animEffect transition="in" filter="wipe(left)">
                                      <p:cBhvr>
                                        <p:cTn id="105" dur="500"/>
                                        <p:tgtEl>
                                          <p:spTgt spid="212"/>
                                        </p:tgtEl>
                                      </p:cBhvr>
                                    </p:animEffect>
                                  </p:childTnLst>
                                </p:cTn>
                              </p:par>
                            </p:childTnLst>
                          </p:cTn>
                        </p:par>
                      </p:childTnLst>
                    </p:cTn>
                  </p:par>
                  <p:par>
                    <p:cTn id="106" fill="hold">
                      <p:stCondLst>
                        <p:cond delay="indefinite"/>
                      </p:stCondLst>
                      <p:childTnLst>
                        <p:par>
                          <p:cTn id="107" fill="hold">
                            <p:stCondLst>
                              <p:cond delay="0"/>
                            </p:stCondLst>
                            <p:childTnLst>
                              <p:par>
                                <p:cTn id="108" presetID="42" presetClass="entr" presetSubtype="0" fill="hold" nodeType="clickEffect">
                                  <p:stCondLst>
                                    <p:cond delay="0"/>
                                  </p:stCondLst>
                                  <p:childTnLst>
                                    <p:set>
                                      <p:cBhvr>
                                        <p:cTn id="109" dur="1" fill="hold">
                                          <p:stCondLst>
                                            <p:cond delay="0"/>
                                          </p:stCondLst>
                                        </p:cTn>
                                        <p:tgtEl>
                                          <p:spTgt spid="202"/>
                                        </p:tgtEl>
                                        <p:attrNameLst>
                                          <p:attrName>style.visibility</p:attrName>
                                        </p:attrNameLst>
                                      </p:cBhvr>
                                      <p:to>
                                        <p:strVal val="visible"/>
                                      </p:to>
                                    </p:set>
                                    <p:animEffect transition="in" filter="fade">
                                      <p:cBhvr>
                                        <p:cTn id="110" dur="1000"/>
                                        <p:tgtEl>
                                          <p:spTgt spid="202"/>
                                        </p:tgtEl>
                                      </p:cBhvr>
                                    </p:animEffect>
                                    <p:anim calcmode="lin" valueType="num">
                                      <p:cBhvr>
                                        <p:cTn id="111" dur="1000" fill="hold"/>
                                        <p:tgtEl>
                                          <p:spTgt spid="202"/>
                                        </p:tgtEl>
                                        <p:attrNameLst>
                                          <p:attrName>ppt_x</p:attrName>
                                        </p:attrNameLst>
                                      </p:cBhvr>
                                      <p:tavLst>
                                        <p:tav tm="0">
                                          <p:val>
                                            <p:strVal val="#ppt_x"/>
                                          </p:val>
                                        </p:tav>
                                        <p:tav tm="100000">
                                          <p:val>
                                            <p:strVal val="#ppt_x"/>
                                          </p:val>
                                        </p:tav>
                                      </p:tavLst>
                                    </p:anim>
                                    <p:anim calcmode="lin" valueType="num">
                                      <p:cBhvr>
                                        <p:cTn id="112" dur="1000" fill="hold"/>
                                        <p:tgtEl>
                                          <p:spTgt spid="202"/>
                                        </p:tgtEl>
                                        <p:attrNameLst>
                                          <p:attrName>ppt_y</p:attrName>
                                        </p:attrNameLst>
                                      </p:cBhvr>
                                      <p:tavLst>
                                        <p:tav tm="0">
                                          <p:val>
                                            <p:strVal val="#ppt_y+.1"/>
                                          </p:val>
                                        </p:tav>
                                        <p:tav tm="100000">
                                          <p:val>
                                            <p:strVal val="#ppt_y"/>
                                          </p:val>
                                        </p:tav>
                                      </p:tavLst>
                                    </p:anim>
                                  </p:childTnLst>
                                </p:cTn>
                              </p:par>
                            </p:childTnLst>
                          </p:cTn>
                        </p:par>
                        <p:par>
                          <p:cTn id="113" fill="hold">
                            <p:stCondLst>
                              <p:cond delay="1000"/>
                            </p:stCondLst>
                            <p:childTnLst>
                              <p:par>
                                <p:cTn id="114" presetID="16" presetClass="entr" presetSubtype="21" fill="hold" grpId="0" nodeType="afterEffect">
                                  <p:stCondLst>
                                    <p:cond delay="0"/>
                                  </p:stCondLst>
                                  <p:childTnLst>
                                    <p:set>
                                      <p:cBhvr>
                                        <p:cTn id="115" dur="1" fill="hold">
                                          <p:stCondLst>
                                            <p:cond delay="0"/>
                                          </p:stCondLst>
                                        </p:cTn>
                                        <p:tgtEl>
                                          <p:spTgt spid="156"/>
                                        </p:tgtEl>
                                        <p:attrNameLst>
                                          <p:attrName>style.visibility</p:attrName>
                                        </p:attrNameLst>
                                      </p:cBhvr>
                                      <p:to>
                                        <p:strVal val="visible"/>
                                      </p:to>
                                    </p:set>
                                    <p:animEffect transition="in" filter="barn(inVertical)">
                                      <p:cBhvr>
                                        <p:cTn id="116" dur="500"/>
                                        <p:tgtEl>
                                          <p:spTgt spid="156"/>
                                        </p:tgtEl>
                                      </p:cBhvr>
                                    </p:animEffect>
                                  </p:childTnLst>
                                </p:cTn>
                              </p:par>
                              <p:par>
                                <p:cTn id="117" presetID="5" presetClass="exit" presetSubtype="10" fill="hold" grpId="1" nodeType="withEffect">
                                  <p:stCondLst>
                                    <p:cond delay="0"/>
                                  </p:stCondLst>
                                  <p:childTnLst>
                                    <p:animEffect transition="out" filter="checkerboard(across)">
                                      <p:cBhvr>
                                        <p:cTn id="118" dur="500"/>
                                        <p:tgtEl>
                                          <p:spTgt spid="212"/>
                                        </p:tgtEl>
                                      </p:cBhvr>
                                    </p:animEffect>
                                    <p:set>
                                      <p:cBhvr>
                                        <p:cTn id="119" dur="1" fill="hold">
                                          <p:stCondLst>
                                            <p:cond delay="499"/>
                                          </p:stCondLst>
                                        </p:cTn>
                                        <p:tgtEl>
                                          <p:spTgt spid="21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120" restart="whenNotActive" fill="hold" evtFilter="cancelBubble" nodeType="interactiveSeq">
                <p:stCondLst>
                  <p:cond evt="onClick" delay="0">
                    <p:tgtEl>
                      <p:spTgt spid="138"/>
                    </p:tgtEl>
                  </p:cond>
                </p:stCondLst>
                <p:endSync evt="end" delay="0">
                  <p:rtn val="all"/>
                </p:endSync>
                <p:childTnLst>
                  <p:par>
                    <p:cTn id="121" fill="hold">
                      <p:stCondLst>
                        <p:cond delay="0"/>
                      </p:stCondLst>
                      <p:childTnLst>
                        <p:par>
                          <p:cTn id="122" fill="hold">
                            <p:stCondLst>
                              <p:cond delay="0"/>
                            </p:stCondLst>
                            <p:childTnLst>
                              <p:par>
                                <p:cTn id="123" presetID="22" presetClass="entr" presetSubtype="8" fill="hold" grpId="0" nodeType="clickEffect">
                                  <p:stCondLst>
                                    <p:cond delay="0"/>
                                  </p:stCondLst>
                                  <p:childTnLst>
                                    <p:set>
                                      <p:cBhvr>
                                        <p:cTn id="124" dur="1" fill="hold">
                                          <p:stCondLst>
                                            <p:cond delay="0"/>
                                          </p:stCondLst>
                                        </p:cTn>
                                        <p:tgtEl>
                                          <p:spTgt spid="219"/>
                                        </p:tgtEl>
                                        <p:attrNameLst>
                                          <p:attrName>style.visibility</p:attrName>
                                        </p:attrNameLst>
                                      </p:cBhvr>
                                      <p:to>
                                        <p:strVal val="visible"/>
                                      </p:to>
                                    </p:set>
                                    <p:animEffect transition="in" filter="wipe(left)">
                                      <p:cBhvr>
                                        <p:cTn id="125" dur="500"/>
                                        <p:tgtEl>
                                          <p:spTgt spid="219"/>
                                        </p:tgtEl>
                                      </p:cBhvr>
                                    </p:animEffect>
                                  </p:childTnLst>
                                </p:cTn>
                              </p:par>
                            </p:childTnLst>
                          </p:cTn>
                        </p:par>
                      </p:childTnLst>
                    </p:cTn>
                  </p:par>
                  <p:par>
                    <p:cTn id="126" fill="hold">
                      <p:stCondLst>
                        <p:cond delay="indefinite"/>
                      </p:stCondLst>
                      <p:childTnLst>
                        <p:par>
                          <p:cTn id="127" fill="hold">
                            <p:stCondLst>
                              <p:cond delay="0"/>
                            </p:stCondLst>
                            <p:childTnLst>
                              <p:par>
                                <p:cTn id="128" presetID="42" presetClass="entr" presetSubtype="0" fill="hold" nodeType="clickEffect">
                                  <p:stCondLst>
                                    <p:cond delay="0"/>
                                  </p:stCondLst>
                                  <p:childTnLst>
                                    <p:set>
                                      <p:cBhvr>
                                        <p:cTn id="129" dur="1" fill="hold">
                                          <p:stCondLst>
                                            <p:cond delay="0"/>
                                          </p:stCondLst>
                                        </p:cTn>
                                        <p:tgtEl>
                                          <p:spTgt spid="213"/>
                                        </p:tgtEl>
                                        <p:attrNameLst>
                                          <p:attrName>style.visibility</p:attrName>
                                        </p:attrNameLst>
                                      </p:cBhvr>
                                      <p:to>
                                        <p:strVal val="visible"/>
                                      </p:to>
                                    </p:set>
                                    <p:animEffect transition="in" filter="fade">
                                      <p:cBhvr>
                                        <p:cTn id="130" dur="1000"/>
                                        <p:tgtEl>
                                          <p:spTgt spid="213"/>
                                        </p:tgtEl>
                                      </p:cBhvr>
                                    </p:animEffect>
                                    <p:anim calcmode="lin" valueType="num">
                                      <p:cBhvr>
                                        <p:cTn id="131" dur="1000" fill="hold"/>
                                        <p:tgtEl>
                                          <p:spTgt spid="213"/>
                                        </p:tgtEl>
                                        <p:attrNameLst>
                                          <p:attrName>ppt_x</p:attrName>
                                        </p:attrNameLst>
                                      </p:cBhvr>
                                      <p:tavLst>
                                        <p:tav tm="0">
                                          <p:val>
                                            <p:strVal val="#ppt_x"/>
                                          </p:val>
                                        </p:tav>
                                        <p:tav tm="100000">
                                          <p:val>
                                            <p:strVal val="#ppt_x"/>
                                          </p:val>
                                        </p:tav>
                                      </p:tavLst>
                                    </p:anim>
                                    <p:anim calcmode="lin" valueType="num">
                                      <p:cBhvr>
                                        <p:cTn id="132" dur="1000" fill="hold"/>
                                        <p:tgtEl>
                                          <p:spTgt spid="213"/>
                                        </p:tgtEl>
                                        <p:attrNameLst>
                                          <p:attrName>ppt_y</p:attrName>
                                        </p:attrNameLst>
                                      </p:cBhvr>
                                      <p:tavLst>
                                        <p:tav tm="0">
                                          <p:val>
                                            <p:strVal val="#ppt_y+.1"/>
                                          </p:val>
                                        </p:tav>
                                        <p:tav tm="100000">
                                          <p:val>
                                            <p:strVal val="#ppt_y"/>
                                          </p:val>
                                        </p:tav>
                                      </p:tavLst>
                                    </p:anim>
                                  </p:childTnLst>
                                </p:cTn>
                              </p:par>
                            </p:childTnLst>
                          </p:cTn>
                        </p:par>
                        <p:par>
                          <p:cTn id="133" fill="hold">
                            <p:stCondLst>
                              <p:cond delay="1000"/>
                            </p:stCondLst>
                            <p:childTnLst>
                              <p:par>
                                <p:cTn id="134" presetID="16" presetClass="entr" presetSubtype="21" fill="hold" grpId="0" nodeType="afterEffect">
                                  <p:stCondLst>
                                    <p:cond delay="0"/>
                                  </p:stCondLst>
                                  <p:childTnLst>
                                    <p:set>
                                      <p:cBhvr>
                                        <p:cTn id="135" dur="1" fill="hold">
                                          <p:stCondLst>
                                            <p:cond delay="0"/>
                                          </p:stCondLst>
                                        </p:cTn>
                                        <p:tgtEl>
                                          <p:spTgt spid="157"/>
                                        </p:tgtEl>
                                        <p:attrNameLst>
                                          <p:attrName>style.visibility</p:attrName>
                                        </p:attrNameLst>
                                      </p:cBhvr>
                                      <p:to>
                                        <p:strVal val="visible"/>
                                      </p:to>
                                    </p:set>
                                    <p:animEffect transition="in" filter="barn(inVertical)">
                                      <p:cBhvr>
                                        <p:cTn id="136" dur="500"/>
                                        <p:tgtEl>
                                          <p:spTgt spid="157"/>
                                        </p:tgtEl>
                                      </p:cBhvr>
                                    </p:animEffect>
                                  </p:childTnLst>
                                </p:cTn>
                              </p:par>
                              <p:par>
                                <p:cTn id="137" presetID="5" presetClass="exit" presetSubtype="10" fill="hold" grpId="1" nodeType="withEffect">
                                  <p:stCondLst>
                                    <p:cond delay="0"/>
                                  </p:stCondLst>
                                  <p:childTnLst>
                                    <p:animEffect transition="out" filter="checkerboard(across)">
                                      <p:cBhvr>
                                        <p:cTn id="138" dur="500"/>
                                        <p:tgtEl>
                                          <p:spTgt spid="219"/>
                                        </p:tgtEl>
                                      </p:cBhvr>
                                    </p:animEffect>
                                    <p:set>
                                      <p:cBhvr>
                                        <p:cTn id="139" dur="1" fill="hold">
                                          <p:stCondLst>
                                            <p:cond delay="499"/>
                                          </p:stCondLst>
                                        </p:cTn>
                                        <p:tgtEl>
                                          <p:spTgt spid="219"/>
                                        </p:tgtEl>
                                        <p:attrNameLst>
                                          <p:attrName>style.visibility</p:attrName>
                                        </p:attrNameLst>
                                      </p:cBhvr>
                                      <p:to>
                                        <p:strVal val="hidden"/>
                                      </p:to>
                                    </p:set>
                                  </p:childTnLst>
                                </p:cTn>
                              </p:par>
                            </p:childTnLst>
                          </p:cTn>
                        </p:par>
                      </p:childTnLst>
                    </p:cTn>
                  </p:par>
                </p:childTnLst>
              </p:cTn>
              <p:nextCondLst>
                <p:cond evt="onClick" delay="0">
                  <p:tgtEl>
                    <p:spTgt spid="138"/>
                  </p:tgtEl>
                </p:cond>
              </p:nextCondLst>
            </p:seq>
            <p:seq concurrent="1" nextAc="seek">
              <p:cTn id="140" restart="whenNotActive" fill="hold" evtFilter="cancelBubble" nodeType="interactiveSeq">
                <p:stCondLst>
                  <p:cond evt="onClick" delay="0">
                    <p:tgtEl>
                      <p:spTgt spid="143"/>
                    </p:tgtEl>
                  </p:cond>
                </p:stCondLst>
                <p:endSync evt="end" delay="0">
                  <p:rtn val="all"/>
                </p:endSync>
                <p:childTnLst>
                  <p:par>
                    <p:cTn id="141" fill="hold">
                      <p:stCondLst>
                        <p:cond delay="0"/>
                      </p:stCondLst>
                      <p:childTnLst>
                        <p:par>
                          <p:cTn id="142" fill="hold">
                            <p:stCondLst>
                              <p:cond delay="0"/>
                            </p:stCondLst>
                            <p:childTnLst>
                              <p:par>
                                <p:cTn id="143" presetID="22" presetClass="entr" presetSubtype="8" fill="hold" grpId="0" nodeType="clickEffect">
                                  <p:stCondLst>
                                    <p:cond delay="0"/>
                                  </p:stCondLst>
                                  <p:childTnLst>
                                    <p:set>
                                      <p:cBhvr>
                                        <p:cTn id="144" dur="1" fill="hold">
                                          <p:stCondLst>
                                            <p:cond delay="0"/>
                                          </p:stCondLst>
                                        </p:cTn>
                                        <p:tgtEl>
                                          <p:spTgt spid="228"/>
                                        </p:tgtEl>
                                        <p:attrNameLst>
                                          <p:attrName>style.visibility</p:attrName>
                                        </p:attrNameLst>
                                      </p:cBhvr>
                                      <p:to>
                                        <p:strVal val="visible"/>
                                      </p:to>
                                    </p:set>
                                    <p:animEffect transition="in" filter="wipe(left)">
                                      <p:cBhvr>
                                        <p:cTn id="145" dur="500"/>
                                        <p:tgtEl>
                                          <p:spTgt spid="228"/>
                                        </p:tgtEl>
                                      </p:cBhvr>
                                    </p:animEffect>
                                  </p:childTnLst>
                                </p:cTn>
                              </p:par>
                            </p:childTnLst>
                          </p:cTn>
                        </p:par>
                      </p:childTnLst>
                    </p:cTn>
                  </p:par>
                  <p:par>
                    <p:cTn id="146" fill="hold">
                      <p:stCondLst>
                        <p:cond delay="indefinite"/>
                      </p:stCondLst>
                      <p:childTnLst>
                        <p:par>
                          <p:cTn id="147" fill="hold">
                            <p:stCondLst>
                              <p:cond delay="0"/>
                            </p:stCondLst>
                            <p:childTnLst>
                              <p:par>
                                <p:cTn id="148" presetID="42" presetClass="entr" presetSubtype="0" fill="hold" nodeType="clickEffect">
                                  <p:stCondLst>
                                    <p:cond delay="0"/>
                                  </p:stCondLst>
                                  <p:childTnLst>
                                    <p:set>
                                      <p:cBhvr>
                                        <p:cTn id="149" dur="1" fill="hold">
                                          <p:stCondLst>
                                            <p:cond delay="0"/>
                                          </p:stCondLst>
                                        </p:cTn>
                                        <p:tgtEl>
                                          <p:spTgt spid="220"/>
                                        </p:tgtEl>
                                        <p:attrNameLst>
                                          <p:attrName>style.visibility</p:attrName>
                                        </p:attrNameLst>
                                      </p:cBhvr>
                                      <p:to>
                                        <p:strVal val="visible"/>
                                      </p:to>
                                    </p:set>
                                    <p:animEffect transition="in" filter="fade">
                                      <p:cBhvr>
                                        <p:cTn id="150" dur="1000"/>
                                        <p:tgtEl>
                                          <p:spTgt spid="220"/>
                                        </p:tgtEl>
                                      </p:cBhvr>
                                    </p:animEffect>
                                    <p:anim calcmode="lin" valueType="num">
                                      <p:cBhvr>
                                        <p:cTn id="151" dur="1000" fill="hold"/>
                                        <p:tgtEl>
                                          <p:spTgt spid="220"/>
                                        </p:tgtEl>
                                        <p:attrNameLst>
                                          <p:attrName>ppt_x</p:attrName>
                                        </p:attrNameLst>
                                      </p:cBhvr>
                                      <p:tavLst>
                                        <p:tav tm="0">
                                          <p:val>
                                            <p:strVal val="#ppt_x"/>
                                          </p:val>
                                        </p:tav>
                                        <p:tav tm="100000">
                                          <p:val>
                                            <p:strVal val="#ppt_x"/>
                                          </p:val>
                                        </p:tav>
                                      </p:tavLst>
                                    </p:anim>
                                    <p:anim calcmode="lin" valueType="num">
                                      <p:cBhvr>
                                        <p:cTn id="152" dur="1000" fill="hold"/>
                                        <p:tgtEl>
                                          <p:spTgt spid="220"/>
                                        </p:tgtEl>
                                        <p:attrNameLst>
                                          <p:attrName>ppt_y</p:attrName>
                                        </p:attrNameLst>
                                      </p:cBhvr>
                                      <p:tavLst>
                                        <p:tav tm="0">
                                          <p:val>
                                            <p:strVal val="#ppt_y+.1"/>
                                          </p:val>
                                        </p:tav>
                                        <p:tav tm="100000">
                                          <p:val>
                                            <p:strVal val="#ppt_y"/>
                                          </p:val>
                                        </p:tav>
                                      </p:tavLst>
                                    </p:anim>
                                  </p:childTnLst>
                                </p:cTn>
                              </p:par>
                            </p:childTnLst>
                          </p:cTn>
                        </p:par>
                        <p:par>
                          <p:cTn id="153" fill="hold">
                            <p:stCondLst>
                              <p:cond delay="1000"/>
                            </p:stCondLst>
                            <p:childTnLst>
                              <p:par>
                                <p:cTn id="154" presetID="16" presetClass="entr" presetSubtype="21" fill="hold" grpId="0" nodeType="afterEffect">
                                  <p:stCondLst>
                                    <p:cond delay="0"/>
                                  </p:stCondLst>
                                  <p:childTnLst>
                                    <p:set>
                                      <p:cBhvr>
                                        <p:cTn id="155" dur="1" fill="hold">
                                          <p:stCondLst>
                                            <p:cond delay="0"/>
                                          </p:stCondLst>
                                        </p:cTn>
                                        <p:tgtEl>
                                          <p:spTgt spid="158"/>
                                        </p:tgtEl>
                                        <p:attrNameLst>
                                          <p:attrName>style.visibility</p:attrName>
                                        </p:attrNameLst>
                                      </p:cBhvr>
                                      <p:to>
                                        <p:strVal val="visible"/>
                                      </p:to>
                                    </p:set>
                                    <p:animEffect transition="in" filter="barn(inVertical)">
                                      <p:cBhvr>
                                        <p:cTn id="156" dur="500"/>
                                        <p:tgtEl>
                                          <p:spTgt spid="158"/>
                                        </p:tgtEl>
                                      </p:cBhvr>
                                    </p:animEffect>
                                  </p:childTnLst>
                                </p:cTn>
                              </p:par>
                              <p:par>
                                <p:cTn id="157" presetID="5" presetClass="exit" presetSubtype="10" fill="hold" grpId="1" nodeType="withEffect">
                                  <p:stCondLst>
                                    <p:cond delay="0"/>
                                  </p:stCondLst>
                                  <p:childTnLst>
                                    <p:animEffect transition="out" filter="checkerboard(across)">
                                      <p:cBhvr>
                                        <p:cTn id="158" dur="500"/>
                                        <p:tgtEl>
                                          <p:spTgt spid="228"/>
                                        </p:tgtEl>
                                      </p:cBhvr>
                                    </p:animEffect>
                                    <p:set>
                                      <p:cBhvr>
                                        <p:cTn id="159" dur="1" fill="hold">
                                          <p:stCondLst>
                                            <p:cond delay="499"/>
                                          </p:stCondLst>
                                        </p:cTn>
                                        <p:tgtEl>
                                          <p:spTgt spid="228"/>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160" restart="whenNotActive" fill="hold" evtFilter="cancelBubble" nodeType="interactiveSeq">
                <p:stCondLst>
                  <p:cond evt="onClick" delay="0">
                    <p:tgtEl>
                      <p:spTgt spid="144"/>
                    </p:tgtEl>
                  </p:cond>
                </p:stCondLst>
                <p:endSync evt="end" delay="0">
                  <p:rtn val="all"/>
                </p:endSync>
                <p:childTnLst>
                  <p:par>
                    <p:cTn id="161" fill="hold">
                      <p:stCondLst>
                        <p:cond delay="0"/>
                      </p:stCondLst>
                      <p:childTnLst>
                        <p:par>
                          <p:cTn id="162" fill="hold">
                            <p:stCondLst>
                              <p:cond delay="0"/>
                            </p:stCondLst>
                            <p:childTnLst>
                              <p:par>
                                <p:cTn id="163" presetID="22" presetClass="entr" presetSubtype="1" fill="hold" nodeType="clickEffect">
                                  <p:stCondLst>
                                    <p:cond delay="0"/>
                                  </p:stCondLst>
                                  <p:childTnLst>
                                    <p:set>
                                      <p:cBhvr>
                                        <p:cTn id="164" dur="1" fill="hold">
                                          <p:stCondLst>
                                            <p:cond delay="0"/>
                                          </p:stCondLst>
                                        </p:cTn>
                                        <p:tgtEl>
                                          <p:spTgt spid="10"/>
                                        </p:tgtEl>
                                        <p:attrNameLst>
                                          <p:attrName>style.visibility</p:attrName>
                                        </p:attrNameLst>
                                      </p:cBhvr>
                                      <p:to>
                                        <p:strVal val="visible"/>
                                      </p:to>
                                    </p:set>
                                    <p:animEffect transition="in" filter="wipe(up)">
                                      <p:cBhvr>
                                        <p:cTn id="165" dur="500"/>
                                        <p:tgtEl>
                                          <p:spTgt spid="10"/>
                                        </p:tgtEl>
                                      </p:cBhvr>
                                    </p:animEffect>
                                  </p:childTnLst>
                                </p:cTn>
                              </p:par>
                            </p:childTnLst>
                          </p:cTn>
                        </p:par>
                      </p:childTnLst>
                    </p:cTn>
                  </p:par>
                </p:childTnLst>
              </p:cTn>
              <p:nextCondLst>
                <p:cond evt="onClick" delay="0">
                  <p:tgtEl>
                    <p:spTgt spid="144"/>
                  </p:tgtEl>
                </p:cond>
              </p:nextCondLst>
            </p:seq>
          </p:childTnLst>
        </p:cTn>
      </p:par>
    </p:tnLst>
    <p:bldLst>
      <p:bldP spid="4" grpId="0"/>
      <p:bldP spid="4" grpId="1"/>
      <p:bldP spid="8" grpId="0"/>
      <p:bldP spid="151" grpId="0"/>
      <p:bldP spid="152" grpId="0"/>
      <p:bldP spid="153" grpId="0"/>
      <p:bldP spid="155" grpId="0"/>
      <p:bldP spid="156" grpId="0"/>
      <p:bldP spid="157" grpId="0"/>
      <p:bldP spid="158" grpId="0"/>
      <p:bldP spid="160" grpId="0"/>
      <p:bldP spid="160" grpId="1"/>
      <p:bldP spid="169" grpId="0"/>
      <p:bldP spid="169" grpId="1"/>
      <p:bldP spid="192" grpId="0"/>
      <p:bldP spid="192" grpId="1"/>
      <p:bldP spid="193" grpId="0"/>
      <p:bldP spid="193" grpId="1"/>
      <p:bldP spid="212" grpId="0"/>
      <p:bldP spid="212" grpId="1"/>
      <p:bldP spid="219" grpId="0"/>
      <p:bldP spid="219" grpId="1"/>
      <p:bldP spid="228" grpId="0"/>
      <p:bldP spid="228"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84"/>
        <p:cNvGrpSpPr/>
        <p:nvPr/>
      </p:nvGrpSpPr>
      <p:grpSpPr>
        <a:xfrm>
          <a:off x="0" y="0"/>
          <a:ext cx="0" cy="0"/>
          <a:chOff x="0" y="0"/>
          <a:chExt cx="0" cy="0"/>
        </a:xfrm>
      </p:grpSpPr>
      <p:grpSp>
        <p:nvGrpSpPr>
          <p:cNvPr id="3846" name="Google Shape;3846;p40"/>
          <p:cNvGrpSpPr/>
          <p:nvPr/>
        </p:nvGrpSpPr>
        <p:grpSpPr>
          <a:xfrm>
            <a:off x="11425718" y="5898485"/>
            <a:ext cx="258695" cy="255316"/>
            <a:chOff x="6232000" y="1435050"/>
            <a:chExt cx="488225" cy="481850"/>
          </a:xfrm>
        </p:grpSpPr>
        <p:sp>
          <p:nvSpPr>
            <p:cNvPr id="3847" name="Google Shape;3847;p40"/>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35D74"/>
                </a:solidFill>
                <a:effectLst/>
                <a:uLnTx/>
                <a:uFillTx/>
                <a:latin typeface="Arial"/>
                <a:ea typeface="+mn-ea"/>
                <a:cs typeface="Arial"/>
                <a:sym typeface="Arial"/>
              </a:endParaRPr>
            </a:p>
          </p:txBody>
        </p:sp>
        <p:sp>
          <p:nvSpPr>
            <p:cNvPr id="3848" name="Google Shape;3848;p40"/>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35D74"/>
                </a:solidFill>
                <a:effectLst/>
                <a:uLnTx/>
                <a:uFillTx/>
                <a:latin typeface="Arial"/>
                <a:ea typeface="+mn-ea"/>
                <a:cs typeface="Arial"/>
                <a:sym typeface="Arial"/>
              </a:endParaRPr>
            </a:p>
          </p:txBody>
        </p:sp>
        <p:sp>
          <p:nvSpPr>
            <p:cNvPr id="3849" name="Google Shape;3849;p40"/>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35D74"/>
                </a:solidFill>
                <a:effectLst/>
                <a:uLnTx/>
                <a:uFillTx/>
                <a:latin typeface="Arial"/>
                <a:ea typeface="+mn-ea"/>
                <a:cs typeface="Arial"/>
                <a:sym typeface="Arial"/>
              </a:endParaRPr>
            </a:p>
          </p:txBody>
        </p:sp>
        <p:sp>
          <p:nvSpPr>
            <p:cNvPr id="3850" name="Google Shape;3850;p40"/>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35D74"/>
                </a:solidFill>
                <a:effectLst/>
                <a:uLnTx/>
                <a:uFillTx/>
                <a:latin typeface="Arial"/>
                <a:ea typeface="+mn-ea"/>
                <a:cs typeface="Arial"/>
                <a:sym typeface="Arial"/>
              </a:endParaRPr>
            </a:p>
          </p:txBody>
        </p:sp>
        <p:sp>
          <p:nvSpPr>
            <p:cNvPr id="3851" name="Google Shape;3851;p40"/>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35D74"/>
                </a:solidFill>
                <a:effectLst/>
                <a:uLnTx/>
                <a:uFillTx/>
                <a:latin typeface="Arial"/>
                <a:ea typeface="+mn-ea"/>
                <a:cs typeface="Arial"/>
                <a:sym typeface="Arial"/>
              </a:endParaRPr>
            </a:p>
          </p:txBody>
        </p:sp>
      </p:grpSp>
      <p:sp>
        <p:nvSpPr>
          <p:cNvPr id="3852" name="Google Shape;3852;p40">
            <a:hlinkClick r:id="rId3" action="ppaction://hlinksldjump"/>
          </p:cNvPr>
          <p:cNvSpPr txBox="1"/>
          <p:nvPr/>
        </p:nvSpPr>
        <p:spPr>
          <a:xfrm>
            <a:off x="11221667" y="809936"/>
            <a:ext cx="666800" cy="445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r>
              <a:rPr kumimoji="0" lang="en" sz="2000" b="1" i="0" u="none" strike="noStrike" kern="0" cap="none" spc="0" normalizeH="0" baseline="0" noProof="0">
                <a:ln>
                  <a:noFill/>
                </a:ln>
                <a:solidFill>
                  <a:srgbClr val="000000"/>
                </a:solidFill>
                <a:effectLst/>
                <a:uLnTx/>
                <a:uFillTx/>
                <a:latin typeface="Jua"/>
                <a:ea typeface="Jua"/>
                <a:cs typeface="Jua"/>
                <a:sym typeface="Jua"/>
              </a:rPr>
              <a:t>01</a:t>
            </a:r>
            <a:endParaRPr kumimoji="0" sz="2000" b="1" i="0" u="none" strike="noStrike" kern="0" cap="none" spc="0" normalizeH="0" baseline="0" noProof="0">
              <a:ln>
                <a:noFill/>
              </a:ln>
              <a:solidFill>
                <a:srgbClr val="000000"/>
              </a:solidFill>
              <a:effectLst/>
              <a:uLnTx/>
              <a:uFillTx/>
              <a:latin typeface="Jua"/>
              <a:ea typeface="Jua"/>
              <a:cs typeface="Jua"/>
              <a:sym typeface="Jua"/>
            </a:endParaRPr>
          </a:p>
        </p:txBody>
      </p:sp>
      <p:sp>
        <p:nvSpPr>
          <p:cNvPr id="3853" name="Google Shape;3853;p40">
            <a:hlinkClick r:id="" action="ppaction://noaction"/>
          </p:cNvPr>
          <p:cNvSpPr txBox="1"/>
          <p:nvPr/>
        </p:nvSpPr>
        <p:spPr>
          <a:xfrm>
            <a:off x="11221667" y="1562369"/>
            <a:ext cx="666800" cy="445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r>
              <a:rPr kumimoji="0" lang="en" sz="2000" b="1" i="0" u="none" strike="noStrike" kern="0" cap="none" spc="0" normalizeH="0" baseline="0" noProof="0">
                <a:ln>
                  <a:noFill/>
                </a:ln>
                <a:solidFill>
                  <a:srgbClr val="000000"/>
                </a:solidFill>
                <a:effectLst/>
                <a:uLnTx/>
                <a:uFillTx/>
                <a:latin typeface="Jua"/>
                <a:ea typeface="Jua"/>
                <a:cs typeface="Jua"/>
                <a:sym typeface="Jua"/>
              </a:rPr>
              <a:t>02</a:t>
            </a:r>
            <a:endParaRPr kumimoji="0" sz="2000" b="1" i="0" u="none" strike="noStrike" kern="0" cap="none" spc="0" normalizeH="0" baseline="0" noProof="0">
              <a:ln>
                <a:noFill/>
              </a:ln>
              <a:solidFill>
                <a:srgbClr val="000000"/>
              </a:solidFill>
              <a:effectLst/>
              <a:uLnTx/>
              <a:uFillTx/>
              <a:latin typeface="Jua"/>
              <a:ea typeface="Jua"/>
              <a:cs typeface="Jua"/>
              <a:sym typeface="Jua"/>
            </a:endParaRPr>
          </a:p>
        </p:txBody>
      </p:sp>
      <p:sp>
        <p:nvSpPr>
          <p:cNvPr id="3854" name="Google Shape;3854;p40">
            <a:hlinkClick r:id="rId4" action="ppaction://hlinksldjump"/>
          </p:cNvPr>
          <p:cNvSpPr txBox="1"/>
          <p:nvPr/>
        </p:nvSpPr>
        <p:spPr>
          <a:xfrm>
            <a:off x="11221667" y="2279765"/>
            <a:ext cx="666800" cy="445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r>
              <a:rPr kumimoji="0" lang="en" sz="2000" b="1" i="0" u="none" strike="noStrike" kern="0" cap="none" spc="0" normalizeH="0" baseline="0" noProof="0">
                <a:ln>
                  <a:noFill/>
                </a:ln>
                <a:solidFill>
                  <a:srgbClr val="000000"/>
                </a:solidFill>
                <a:effectLst/>
                <a:uLnTx/>
                <a:uFillTx/>
                <a:latin typeface="Jua"/>
                <a:ea typeface="Jua"/>
                <a:cs typeface="Jua"/>
                <a:sym typeface="Jua"/>
              </a:rPr>
              <a:t>03</a:t>
            </a:r>
            <a:endParaRPr kumimoji="0" sz="2000" b="1" i="0" u="none" strike="noStrike" kern="0" cap="none" spc="0" normalizeH="0" baseline="0" noProof="0">
              <a:ln>
                <a:noFill/>
              </a:ln>
              <a:solidFill>
                <a:srgbClr val="000000"/>
              </a:solidFill>
              <a:effectLst/>
              <a:uLnTx/>
              <a:uFillTx/>
              <a:latin typeface="Jua"/>
              <a:ea typeface="Jua"/>
              <a:cs typeface="Jua"/>
              <a:sym typeface="Jua"/>
            </a:endParaRPr>
          </a:p>
        </p:txBody>
      </p:sp>
      <p:sp>
        <p:nvSpPr>
          <p:cNvPr id="3855" name="Google Shape;3855;p40">
            <a:hlinkClick r:id="rId5" action="ppaction://hlinksldjump"/>
          </p:cNvPr>
          <p:cNvSpPr txBox="1"/>
          <p:nvPr/>
        </p:nvSpPr>
        <p:spPr>
          <a:xfrm>
            <a:off x="11221667" y="3018664"/>
            <a:ext cx="666800" cy="445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r>
              <a:rPr kumimoji="0" lang="en" sz="2000" b="1" i="0" u="none" strike="noStrike" kern="0" cap="none" spc="0" normalizeH="0" baseline="0" noProof="0">
                <a:ln>
                  <a:noFill/>
                </a:ln>
                <a:solidFill>
                  <a:srgbClr val="000000"/>
                </a:solidFill>
                <a:effectLst/>
                <a:uLnTx/>
                <a:uFillTx/>
                <a:latin typeface="Jua"/>
                <a:ea typeface="Jua"/>
                <a:cs typeface="Jua"/>
                <a:sym typeface="Jua"/>
              </a:rPr>
              <a:t>04</a:t>
            </a:r>
            <a:endParaRPr kumimoji="0" sz="2000" b="1" i="0" u="none" strike="noStrike" kern="0" cap="none" spc="0" normalizeH="0" baseline="0" noProof="0">
              <a:ln>
                <a:noFill/>
              </a:ln>
              <a:solidFill>
                <a:srgbClr val="000000"/>
              </a:solidFill>
              <a:effectLst/>
              <a:uLnTx/>
              <a:uFillTx/>
              <a:latin typeface="Jua"/>
              <a:ea typeface="Jua"/>
              <a:cs typeface="Jua"/>
              <a:sym typeface="Jua"/>
            </a:endParaRPr>
          </a:p>
        </p:txBody>
      </p:sp>
      <p:sp>
        <p:nvSpPr>
          <p:cNvPr id="3856" name="Google Shape;3856;p40">
            <a:hlinkClick r:id="rId6" action="ppaction://hlinksldjump"/>
          </p:cNvPr>
          <p:cNvSpPr txBox="1"/>
          <p:nvPr/>
        </p:nvSpPr>
        <p:spPr>
          <a:xfrm>
            <a:off x="11221667" y="3779063"/>
            <a:ext cx="666800" cy="445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r>
              <a:rPr kumimoji="0" lang="en" sz="2000" b="1" i="0" u="none" strike="noStrike" kern="0" cap="none" spc="0" normalizeH="0" baseline="0" noProof="0">
                <a:ln>
                  <a:noFill/>
                </a:ln>
                <a:solidFill>
                  <a:srgbClr val="000000"/>
                </a:solidFill>
                <a:effectLst/>
                <a:uLnTx/>
                <a:uFillTx/>
                <a:latin typeface="Jua"/>
                <a:ea typeface="Jua"/>
                <a:cs typeface="Jua"/>
                <a:sym typeface="Jua"/>
              </a:rPr>
              <a:t>05</a:t>
            </a:r>
            <a:endParaRPr kumimoji="0" sz="2000" b="1" i="0" u="none" strike="noStrike" kern="0" cap="none" spc="0" normalizeH="0" baseline="0" noProof="0">
              <a:ln>
                <a:noFill/>
              </a:ln>
              <a:solidFill>
                <a:srgbClr val="000000"/>
              </a:solidFill>
              <a:effectLst/>
              <a:uLnTx/>
              <a:uFillTx/>
              <a:latin typeface="Jua"/>
              <a:ea typeface="Jua"/>
              <a:cs typeface="Jua"/>
              <a:sym typeface="Jua"/>
            </a:endParaRPr>
          </a:p>
        </p:txBody>
      </p:sp>
      <p:sp>
        <p:nvSpPr>
          <p:cNvPr id="3857" name="Google Shape;3857;p40">
            <a:hlinkClick r:id="" action="ppaction://noaction"/>
          </p:cNvPr>
          <p:cNvSpPr txBox="1"/>
          <p:nvPr/>
        </p:nvSpPr>
        <p:spPr>
          <a:xfrm>
            <a:off x="11221667" y="4528713"/>
            <a:ext cx="666800" cy="445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r>
              <a:rPr kumimoji="0" lang="en" sz="2000" b="1" i="0" u="none" strike="noStrike" kern="0" cap="none" spc="0" normalizeH="0" baseline="0" noProof="0">
                <a:ln>
                  <a:noFill/>
                </a:ln>
                <a:solidFill>
                  <a:srgbClr val="000000"/>
                </a:solidFill>
                <a:effectLst/>
                <a:uLnTx/>
                <a:uFillTx/>
                <a:latin typeface="Jua"/>
                <a:ea typeface="Jua"/>
                <a:cs typeface="Jua"/>
                <a:sym typeface="Jua"/>
              </a:rPr>
              <a:t>06</a:t>
            </a:r>
            <a:endParaRPr kumimoji="0" sz="2000" b="1" i="0" u="none" strike="noStrike" kern="0" cap="none" spc="0" normalizeH="0" baseline="0" noProof="0">
              <a:ln>
                <a:noFill/>
              </a:ln>
              <a:solidFill>
                <a:srgbClr val="000000"/>
              </a:solidFill>
              <a:effectLst/>
              <a:uLnTx/>
              <a:uFillTx/>
              <a:latin typeface="Jua"/>
              <a:ea typeface="Jua"/>
              <a:cs typeface="Jua"/>
              <a:sym typeface="Jua"/>
            </a:endParaRPr>
          </a:p>
        </p:txBody>
      </p:sp>
      <p:sp>
        <p:nvSpPr>
          <p:cNvPr id="3858" name="Google Shape;3858;p40">
            <a:hlinkClick r:id="rId7" action="ppaction://hlinksldjump"/>
          </p:cNvPr>
          <p:cNvSpPr/>
          <p:nvPr/>
        </p:nvSpPr>
        <p:spPr>
          <a:xfrm>
            <a:off x="11297433" y="5829367"/>
            <a:ext cx="591200" cy="394400"/>
          </a:xfrm>
          <a:prstGeom prst="roundRect">
            <a:avLst>
              <a:gd name="adj" fmla="val 16667"/>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Rectangle 79">
            <a:extLst>
              <a:ext uri="{FF2B5EF4-FFF2-40B4-BE49-F238E27FC236}">
                <a16:creationId xmlns:a16="http://schemas.microsoft.com/office/drawing/2014/main" id="{9E3EBB8D-40AB-1D44-AFF2-9AC65068B570}"/>
              </a:ext>
            </a:extLst>
          </p:cNvPr>
          <p:cNvSpPr/>
          <p:nvPr/>
        </p:nvSpPr>
        <p:spPr>
          <a:xfrm>
            <a:off x="435898" y="2517237"/>
            <a:ext cx="3898018" cy="304698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Dặn</a:t>
            </a:r>
            <a:r>
              <a:rPr kumimoji="0" lang="en-US" sz="96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9600" b="1"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Dò</a:t>
            </a:r>
            <a:endParaRPr kumimoji="0" lang="en-US" sz="96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sp>
        <p:nvSpPr>
          <p:cNvPr id="81" name="Rectangle 80">
            <a:extLst>
              <a:ext uri="{FF2B5EF4-FFF2-40B4-BE49-F238E27FC236}">
                <a16:creationId xmlns:a16="http://schemas.microsoft.com/office/drawing/2014/main" id="{FB274A48-2326-5844-980D-5A80C7143CFC}"/>
              </a:ext>
            </a:extLst>
          </p:cNvPr>
          <p:cNvSpPr/>
          <p:nvPr/>
        </p:nvSpPr>
        <p:spPr>
          <a:xfrm>
            <a:off x="3604737" y="1639169"/>
            <a:ext cx="6593305" cy="1938992"/>
          </a:xfrm>
          <a:prstGeom prst="rect">
            <a:avLst/>
          </a:prstGeom>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itchFamily="2" charset="2"/>
              <a:buChar char="v"/>
              <a:tabLst/>
              <a:defRPr/>
            </a:pPr>
            <a:r>
              <a:rPr kumimoji="0" lang="vi-VN" sz="40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Học sinh làm bài tập đầy đủ, học bài tốt. Xem trước phần 2 của bài!</a:t>
            </a:r>
          </a:p>
        </p:txBody>
      </p:sp>
      <p:grpSp>
        <p:nvGrpSpPr>
          <p:cNvPr id="82" name="Google Shape;5144;p55">
            <a:extLst>
              <a:ext uri="{FF2B5EF4-FFF2-40B4-BE49-F238E27FC236}">
                <a16:creationId xmlns:a16="http://schemas.microsoft.com/office/drawing/2014/main" id="{653BC523-EA2D-5245-83CC-DBC13955EFA3}"/>
              </a:ext>
            </a:extLst>
          </p:cNvPr>
          <p:cNvGrpSpPr/>
          <p:nvPr/>
        </p:nvGrpSpPr>
        <p:grpSpPr>
          <a:xfrm>
            <a:off x="9655483" y="4589747"/>
            <a:ext cx="1516099" cy="2299696"/>
            <a:chOff x="1348984" y="1749033"/>
            <a:chExt cx="899228" cy="1363995"/>
          </a:xfrm>
        </p:grpSpPr>
        <p:sp>
          <p:nvSpPr>
            <p:cNvPr id="83" name="Google Shape;5145;p55">
              <a:extLst>
                <a:ext uri="{FF2B5EF4-FFF2-40B4-BE49-F238E27FC236}">
                  <a16:creationId xmlns:a16="http://schemas.microsoft.com/office/drawing/2014/main" id="{8C88CB87-DAA0-D243-AEB1-AD180B68506E}"/>
                </a:ext>
              </a:extLst>
            </p:cNvPr>
            <p:cNvSpPr/>
            <p:nvPr/>
          </p:nvSpPr>
          <p:spPr>
            <a:xfrm>
              <a:off x="1438560" y="2796855"/>
              <a:ext cx="650988" cy="234391"/>
            </a:xfrm>
            <a:custGeom>
              <a:avLst/>
              <a:gdLst/>
              <a:ahLst/>
              <a:cxnLst/>
              <a:rect l="l" t="t" r="r" b="b"/>
              <a:pathLst>
                <a:path w="29390" h="10582" extrusionOk="0">
                  <a:moveTo>
                    <a:pt x="15675" y="1568"/>
                  </a:moveTo>
                  <a:cubicBezTo>
                    <a:pt x="12932" y="1568"/>
                    <a:pt x="4311" y="785"/>
                    <a:pt x="2743" y="4311"/>
                  </a:cubicBezTo>
                  <a:cubicBezTo>
                    <a:pt x="0" y="10189"/>
                    <a:pt x="13324" y="9797"/>
                    <a:pt x="16458" y="9797"/>
                  </a:cubicBezTo>
                  <a:cubicBezTo>
                    <a:pt x="20377" y="9797"/>
                    <a:pt x="29390" y="10581"/>
                    <a:pt x="28606" y="4311"/>
                  </a:cubicBezTo>
                  <a:cubicBezTo>
                    <a:pt x="28214" y="1"/>
                    <a:pt x="19593" y="1568"/>
                    <a:pt x="15675" y="1568"/>
                  </a:cubicBezTo>
                  <a:close/>
                </a:path>
              </a:pathLst>
            </a:custGeom>
            <a:solidFill>
              <a:srgbClr val="86C35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5146;p55">
              <a:extLst>
                <a:ext uri="{FF2B5EF4-FFF2-40B4-BE49-F238E27FC236}">
                  <a16:creationId xmlns:a16="http://schemas.microsoft.com/office/drawing/2014/main" id="{D10FC89F-4BAE-764C-A34B-965CB112ACA7}"/>
                </a:ext>
              </a:extLst>
            </p:cNvPr>
            <p:cNvSpPr/>
            <p:nvPr/>
          </p:nvSpPr>
          <p:spPr>
            <a:xfrm>
              <a:off x="1866637" y="3041262"/>
              <a:ext cx="192727" cy="71766"/>
            </a:xfrm>
            <a:custGeom>
              <a:avLst/>
              <a:gdLst/>
              <a:ahLst/>
              <a:cxnLst/>
              <a:rect l="l" t="t" r="r" b="b"/>
              <a:pathLst>
                <a:path w="8701" h="3240" extrusionOk="0">
                  <a:moveTo>
                    <a:pt x="5562" y="0"/>
                  </a:moveTo>
                  <a:cubicBezTo>
                    <a:pt x="5156" y="0"/>
                    <a:pt x="4727" y="47"/>
                    <a:pt x="4311" y="111"/>
                  </a:cubicBezTo>
                  <a:cubicBezTo>
                    <a:pt x="3136" y="174"/>
                    <a:pt x="1" y="535"/>
                    <a:pt x="424" y="2353"/>
                  </a:cubicBezTo>
                  <a:cubicBezTo>
                    <a:pt x="608" y="3120"/>
                    <a:pt x="2221" y="3239"/>
                    <a:pt x="3571" y="3239"/>
                  </a:cubicBezTo>
                  <a:cubicBezTo>
                    <a:pt x="4179" y="3239"/>
                    <a:pt x="4734" y="3215"/>
                    <a:pt x="5079" y="3215"/>
                  </a:cubicBezTo>
                  <a:cubicBezTo>
                    <a:pt x="6459" y="3215"/>
                    <a:pt x="8700" y="2102"/>
                    <a:pt x="7242" y="535"/>
                  </a:cubicBezTo>
                  <a:cubicBezTo>
                    <a:pt x="6859" y="132"/>
                    <a:pt x="6243" y="0"/>
                    <a:pt x="5562" y="0"/>
                  </a:cubicBezTo>
                  <a:close/>
                </a:path>
              </a:pathLst>
            </a:custGeom>
            <a:solidFill>
              <a:srgbClr val="86C35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5147;p55">
              <a:extLst>
                <a:ext uri="{FF2B5EF4-FFF2-40B4-BE49-F238E27FC236}">
                  <a16:creationId xmlns:a16="http://schemas.microsoft.com/office/drawing/2014/main" id="{2D33CC69-0D72-D54B-9221-9515748D0CC0}"/>
                </a:ext>
              </a:extLst>
            </p:cNvPr>
            <p:cNvSpPr/>
            <p:nvPr/>
          </p:nvSpPr>
          <p:spPr>
            <a:xfrm>
              <a:off x="1348984" y="1749033"/>
              <a:ext cx="899224" cy="924231"/>
            </a:xfrm>
            <a:custGeom>
              <a:avLst/>
              <a:gdLst/>
              <a:ahLst/>
              <a:cxnLst/>
              <a:rect l="l" t="t" r="r" b="b"/>
              <a:pathLst>
                <a:path w="40597" h="41726" extrusionOk="0">
                  <a:moveTo>
                    <a:pt x="16866" y="38231"/>
                  </a:moveTo>
                  <a:cubicBezTo>
                    <a:pt x="16694" y="38278"/>
                    <a:pt x="16631" y="38293"/>
                    <a:pt x="16584" y="38325"/>
                  </a:cubicBezTo>
                  <a:cubicBezTo>
                    <a:pt x="14656" y="39453"/>
                    <a:pt x="12524" y="39704"/>
                    <a:pt x="10361" y="39720"/>
                  </a:cubicBezTo>
                  <a:cubicBezTo>
                    <a:pt x="9327" y="39720"/>
                    <a:pt x="8292" y="39720"/>
                    <a:pt x="7258" y="39720"/>
                  </a:cubicBezTo>
                  <a:cubicBezTo>
                    <a:pt x="4405" y="39720"/>
                    <a:pt x="1584" y="37651"/>
                    <a:pt x="800" y="34563"/>
                  </a:cubicBezTo>
                  <a:cubicBezTo>
                    <a:pt x="63" y="31757"/>
                    <a:pt x="659" y="29312"/>
                    <a:pt x="2226" y="27008"/>
                  </a:cubicBezTo>
                  <a:cubicBezTo>
                    <a:pt x="2571" y="26506"/>
                    <a:pt x="3104" y="26130"/>
                    <a:pt x="3637" y="25628"/>
                  </a:cubicBezTo>
                  <a:cubicBezTo>
                    <a:pt x="1004" y="24124"/>
                    <a:pt x="0" y="21882"/>
                    <a:pt x="910" y="18967"/>
                  </a:cubicBezTo>
                  <a:cubicBezTo>
                    <a:pt x="1678" y="16459"/>
                    <a:pt x="3794" y="15785"/>
                    <a:pt x="6145" y="15456"/>
                  </a:cubicBezTo>
                  <a:cubicBezTo>
                    <a:pt x="5925" y="14813"/>
                    <a:pt x="5706" y="14217"/>
                    <a:pt x="5533" y="13606"/>
                  </a:cubicBezTo>
                  <a:cubicBezTo>
                    <a:pt x="5392" y="13136"/>
                    <a:pt x="5220" y="12634"/>
                    <a:pt x="5236" y="12148"/>
                  </a:cubicBezTo>
                  <a:cubicBezTo>
                    <a:pt x="5267" y="10706"/>
                    <a:pt x="5392" y="9280"/>
                    <a:pt x="6364" y="8089"/>
                  </a:cubicBezTo>
                  <a:cubicBezTo>
                    <a:pt x="7070" y="7211"/>
                    <a:pt x="7932" y="6553"/>
                    <a:pt x="8997" y="6224"/>
                  </a:cubicBezTo>
                  <a:cubicBezTo>
                    <a:pt x="10424" y="5785"/>
                    <a:pt x="11897" y="5675"/>
                    <a:pt x="13355" y="6098"/>
                  </a:cubicBezTo>
                  <a:cubicBezTo>
                    <a:pt x="13559" y="6161"/>
                    <a:pt x="13762" y="6192"/>
                    <a:pt x="13998" y="6239"/>
                  </a:cubicBezTo>
                  <a:cubicBezTo>
                    <a:pt x="14515" y="4515"/>
                    <a:pt x="15534" y="3120"/>
                    <a:pt x="16850" y="1992"/>
                  </a:cubicBezTo>
                  <a:cubicBezTo>
                    <a:pt x="18543" y="549"/>
                    <a:pt x="20549" y="1"/>
                    <a:pt x="22775" y="267"/>
                  </a:cubicBezTo>
                  <a:cubicBezTo>
                    <a:pt x="24358" y="455"/>
                    <a:pt x="25800" y="1004"/>
                    <a:pt x="27117" y="1913"/>
                  </a:cubicBezTo>
                  <a:cubicBezTo>
                    <a:pt x="28246" y="2697"/>
                    <a:pt x="28810" y="3778"/>
                    <a:pt x="29217" y="5032"/>
                  </a:cubicBezTo>
                  <a:cubicBezTo>
                    <a:pt x="29703" y="6584"/>
                    <a:pt x="29797" y="8152"/>
                    <a:pt x="29358" y="9860"/>
                  </a:cubicBezTo>
                  <a:cubicBezTo>
                    <a:pt x="29719" y="9750"/>
                    <a:pt x="29970" y="9688"/>
                    <a:pt x="30221" y="9609"/>
                  </a:cubicBezTo>
                  <a:cubicBezTo>
                    <a:pt x="31177" y="9296"/>
                    <a:pt x="32148" y="9076"/>
                    <a:pt x="33167" y="9327"/>
                  </a:cubicBezTo>
                  <a:cubicBezTo>
                    <a:pt x="35330" y="9844"/>
                    <a:pt x="36945" y="11051"/>
                    <a:pt x="37838" y="13120"/>
                  </a:cubicBezTo>
                  <a:cubicBezTo>
                    <a:pt x="38324" y="14280"/>
                    <a:pt x="38716" y="15471"/>
                    <a:pt x="38638" y="16741"/>
                  </a:cubicBezTo>
                  <a:cubicBezTo>
                    <a:pt x="38622" y="17055"/>
                    <a:pt x="38622" y="17384"/>
                    <a:pt x="38528" y="17666"/>
                  </a:cubicBezTo>
                  <a:cubicBezTo>
                    <a:pt x="38120" y="19077"/>
                    <a:pt x="37854" y="20550"/>
                    <a:pt x="36725" y="21616"/>
                  </a:cubicBezTo>
                  <a:cubicBezTo>
                    <a:pt x="36396" y="21945"/>
                    <a:pt x="36067" y="22274"/>
                    <a:pt x="35659" y="22666"/>
                  </a:cubicBezTo>
                  <a:cubicBezTo>
                    <a:pt x="35895" y="22744"/>
                    <a:pt x="36036" y="22791"/>
                    <a:pt x="36208" y="22823"/>
                  </a:cubicBezTo>
                  <a:cubicBezTo>
                    <a:pt x="38073" y="23105"/>
                    <a:pt x="39359" y="24265"/>
                    <a:pt x="40048" y="25911"/>
                  </a:cubicBezTo>
                  <a:cubicBezTo>
                    <a:pt x="40456" y="26882"/>
                    <a:pt x="40503" y="28042"/>
                    <a:pt x="40550" y="29124"/>
                  </a:cubicBezTo>
                  <a:cubicBezTo>
                    <a:pt x="40597" y="30738"/>
                    <a:pt x="39892" y="32118"/>
                    <a:pt x="38982" y="33434"/>
                  </a:cubicBezTo>
                  <a:cubicBezTo>
                    <a:pt x="38042" y="34814"/>
                    <a:pt x="36804" y="35582"/>
                    <a:pt x="35236" y="36036"/>
                  </a:cubicBezTo>
                  <a:cubicBezTo>
                    <a:pt x="34390" y="36271"/>
                    <a:pt x="33575" y="36585"/>
                    <a:pt x="32681" y="36569"/>
                  </a:cubicBezTo>
                  <a:cubicBezTo>
                    <a:pt x="32211" y="36569"/>
                    <a:pt x="31913" y="36773"/>
                    <a:pt x="31835" y="37259"/>
                  </a:cubicBezTo>
                  <a:cubicBezTo>
                    <a:pt x="31333" y="39939"/>
                    <a:pt x="28199" y="41365"/>
                    <a:pt x="26051" y="41569"/>
                  </a:cubicBezTo>
                  <a:cubicBezTo>
                    <a:pt x="25346" y="41632"/>
                    <a:pt x="24609" y="41726"/>
                    <a:pt x="23904" y="41663"/>
                  </a:cubicBezTo>
                  <a:cubicBezTo>
                    <a:pt x="21741" y="41475"/>
                    <a:pt x="19609" y="41177"/>
                    <a:pt x="17979" y="39532"/>
                  </a:cubicBezTo>
                  <a:cubicBezTo>
                    <a:pt x="17587" y="39124"/>
                    <a:pt x="17242" y="38669"/>
                    <a:pt x="16866" y="3823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5148;p55">
              <a:extLst>
                <a:ext uri="{FF2B5EF4-FFF2-40B4-BE49-F238E27FC236}">
                  <a16:creationId xmlns:a16="http://schemas.microsoft.com/office/drawing/2014/main" id="{5EA3F65F-8C08-204C-940A-076593E58B80}"/>
                </a:ext>
              </a:extLst>
            </p:cNvPr>
            <p:cNvSpPr/>
            <p:nvPr/>
          </p:nvSpPr>
          <p:spPr>
            <a:xfrm>
              <a:off x="1686112" y="1753529"/>
              <a:ext cx="562101" cy="806570"/>
            </a:xfrm>
            <a:custGeom>
              <a:avLst/>
              <a:gdLst/>
              <a:ahLst/>
              <a:cxnLst/>
              <a:rect l="l" t="t" r="r" b="b"/>
              <a:pathLst>
                <a:path w="25377" h="36414" extrusionOk="0">
                  <a:moveTo>
                    <a:pt x="6492" y="0"/>
                  </a:moveTo>
                  <a:cubicBezTo>
                    <a:pt x="5430" y="0"/>
                    <a:pt x="4424" y="200"/>
                    <a:pt x="3480" y="613"/>
                  </a:cubicBezTo>
                  <a:cubicBezTo>
                    <a:pt x="941" y="3466"/>
                    <a:pt x="0" y="7651"/>
                    <a:pt x="2445" y="10958"/>
                  </a:cubicBezTo>
                  <a:cubicBezTo>
                    <a:pt x="3793" y="12792"/>
                    <a:pt x="5674" y="13795"/>
                    <a:pt x="7822" y="14438"/>
                  </a:cubicBezTo>
                  <a:cubicBezTo>
                    <a:pt x="8950" y="14783"/>
                    <a:pt x="10408" y="15190"/>
                    <a:pt x="10925" y="16381"/>
                  </a:cubicBezTo>
                  <a:cubicBezTo>
                    <a:pt x="11693" y="18200"/>
                    <a:pt x="11395" y="20864"/>
                    <a:pt x="9546" y="21930"/>
                  </a:cubicBezTo>
                  <a:cubicBezTo>
                    <a:pt x="8558" y="22494"/>
                    <a:pt x="7383" y="22776"/>
                    <a:pt x="6474" y="23482"/>
                  </a:cubicBezTo>
                  <a:cubicBezTo>
                    <a:pt x="5486" y="24234"/>
                    <a:pt x="4750" y="25441"/>
                    <a:pt x="4452" y="26632"/>
                  </a:cubicBezTo>
                  <a:cubicBezTo>
                    <a:pt x="3902" y="28774"/>
                    <a:pt x="5925" y="29237"/>
                    <a:pt x="8030" y="29237"/>
                  </a:cubicBezTo>
                  <a:cubicBezTo>
                    <a:pt x="9407" y="29237"/>
                    <a:pt x="10818" y="29039"/>
                    <a:pt x="11568" y="28983"/>
                  </a:cubicBezTo>
                  <a:cubicBezTo>
                    <a:pt x="12428" y="28925"/>
                    <a:pt x="13347" y="28814"/>
                    <a:pt x="14245" y="28814"/>
                  </a:cubicBezTo>
                  <a:cubicBezTo>
                    <a:pt x="14804" y="28814"/>
                    <a:pt x="15355" y="28857"/>
                    <a:pt x="15878" y="28983"/>
                  </a:cubicBezTo>
                  <a:cubicBezTo>
                    <a:pt x="17618" y="29407"/>
                    <a:pt x="17838" y="31241"/>
                    <a:pt x="17665" y="32777"/>
                  </a:cubicBezTo>
                  <a:cubicBezTo>
                    <a:pt x="17540" y="33968"/>
                    <a:pt x="17085" y="35206"/>
                    <a:pt x="17101" y="36413"/>
                  </a:cubicBezTo>
                  <a:cubicBezTo>
                    <a:pt x="17211" y="36382"/>
                    <a:pt x="17336" y="36366"/>
                    <a:pt x="17461" y="36366"/>
                  </a:cubicBezTo>
                  <a:cubicBezTo>
                    <a:pt x="17483" y="36366"/>
                    <a:pt x="17505" y="36367"/>
                    <a:pt x="17526" y="36367"/>
                  </a:cubicBezTo>
                  <a:cubicBezTo>
                    <a:pt x="18394" y="36367"/>
                    <a:pt x="19190" y="36063"/>
                    <a:pt x="20016" y="35833"/>
                  </a:cubicBezTo>
                  <a:cubicBezTo>
                    <a:pt x="21584" y="35379"/>
                    <a:pt x="22822" y="34611"/>
                    <a:pt x="23762" y="33231"/>
                  </a:cubicBezTo>
                  <a:cubicBezTo>
                    <a:pt x="24672" y="31915"/>
                    <a:pt x="25377" y="30535"/>
                    <a:pt x="25330" y="28921"/>
                  </a:cubicBezTo>
                  <a:cubicBezTo>
                    <a:pt x="25283" y="27839"/>
                    <a:pt x="25236" y="26679"/>
                    <a:pt x="24828" y="25708"/>
                  </a:cubicBezTo>
                  <a:cubicBezTo>
                    <a:pt x="24139" y="24062"/>
                    <a:pt x="22853" y="22902"/>
                    <a:pt x="20988" y="22620"/>
                  </a:cubicBezTo>
                  <a:cubicBezTo>
                    <a:pt x="20816" y="22588"/>
                    <a:pt x="20675" y="22541"/>
                    <a:pt x="20439" y="22463"/>
                  </a:cubicBezTo>
                  <a:cubicBezTo>
                    <a:pt x="20847" y="22071"/>
                    <a:pt x="21176" y="21742"/>
                    <a:pt x="21505" y="21413"/>
                  </a:cubicBezTo>
                  <a:cubicBezTo>
                    <a:pt x="22634" y="20347"/>
                    <a:pt x="22900" y="18874"/>
                    <a:pt x="23308" y="17463"/>
                  </a:cubicBezTo>
                  <a:cubicBezTo>
                    <a:pt x="23402" y="17181"/>
                    <a:pt x="23402" y="16852"/>
                    <a:pt x="23418" y="16538"/>
                  </a:cubicBezTo>
                  <a:cubicBezTo>
                    <a:pt x="23496" y="15268"/>
                    <a:pt x="23104" y="14077"/>
                    <a:pt x="22618" y="12917"/>
                  </a:cubicBezTo>
                  <a:cubicBezTo>
                    <a:pt x="21725" y="10848"/>
                    <a:pt x="20110" y="9641"/>
                    <a:pt x="17947" y="9124"/>
                  </a:cubicBezTo>
                  <a:cubicBezTo>
                    <a:pt x="17638" y="9048"/>
                    <a:pt x="17333" y="9015"/>
                    <a:pt x="17032" y="9015"/>
                  </a:cubicBezTo>
                  <a:cubicBezTo>
                    <a:pt x="16340" y="9015"/>
                    <a:pt x="15666" y="9188"/>
                    <a:pt x="15001" y="9406"/>
                  </a:cubicBezTo>
                  <a:cubicBezTo>
                    <a:pt x="14750" y="9485"/>
                    <a:pt x="14499" y="9547"/>
                    <a:pt x="14138" y="9657"/>
                  </a:cubicBezTo>
                  <a:cubicBezTo>
                    <a:pt x="14577" y="7949"/>
                    <a:pt x="14483" y="6381"/>
                    <a:pt x="13997" y="4829"/>
                  </a:cubicBezTo>
                  <a:cubicBezTo>
                    <a:pt x="13590" y="3575"/>
                    <a:pt x="13026" y="2494"/>
                    <a:pt x="11897" y="1710"/>
                  </a:cubicBezTo>
                  <a:cubicBezTo>
                    <a:pt x="10580" y="801"/>
                    <a:pt x="9138" y="252"/>
                    <a:pt x="7555" y="64"/>
                  </a:cubicBezTo>
                  <a:cubicBezTo>
                    <a:pt x="7195" y="22"/>
                    <a:pt x="6840" y="0"/>
                    <a:pt x="6492" y="0"/>
                  </a:cubicBezTo>
                  <a:close/>
                </a:path>
              </a:pathLst>
            </a:custGeom>
            <a:solidFill>
              <a:schemeClr val="dk1">
                <a:alpha val="894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5149;p55">
              <a:extLst>
                <a:ext uri="{FF2B5EF4-FFF2-40B4-BE49-F238E27FC236}">
                  <a16:creationId xmlns:a16="http://schemas.microsoft.com/office/drawing/2014/main" id="{831EA772-7E84-4E4B-B667-DA36F3080C99}"/>
                </a:ext>
              </a:extLst>
            </p:cNvPr>
            <p:cNvSpPr/>
            <p:nvPr/>
          </p:nvSpPr>
          <p:spPr>
            <a:xfrm>
              <a:off x="1624644" y="1936114"/>
              <a:ext cx="335750" cy="993760"/>
            </a:xfrm>
            <a:custGeom>
              <a:avLst/>
              <a:gdLst/>
              <a:ahLst/>
              <a:cxnLst/>
              <a:rect l="l" t="t" r="r" b="b"/>
              <a:pathLst>
                <a:path w="15158" h="44865" extrusionOk="0">
                  <a:moveTo>
                    <a:pt x="8651" y="0"/>
                  </a:moveTo>
                  <a:cubicBezTo>
                    <a:pt x="8631" y="0"/>
                    <a:pt x="8611" y="1"/>
                    <a:pt x="8590" y="3"/>
                  </a:cubicBezTo>
                  <a:cubicBezTo>
                    <a:pt x="8230" y="35"/>
                    <a:pt x="7885" y="427"/>
                    <a:pt x="7556" y="693"/>
                  </a:cubicBezTo>
                  <a:cubicBezTo>
                    <a:pt x="7446" y="787"/>
                    <a:pt x="7368" y="944"/>
                    <a:pt x="7336" y="1101"/>
                  </a:cubicBezTo>
                  <a:cubicBezTo>
                    <a:pt x="7117" y="2229"/>
                    <a:pt x="6866" y="3358"/>
                    <a:pt x="6694" y="4502"/>
                  </a:cubicBezTo>
                  <a:cubicBezTo>
                    <a:pt x="6396" y="6477"/>
                    <a:pt x="6145" y="8452"/>
                    <a:pt x="5863" y="10442"/>
                  </a:cubicBezTo>
                  <a:cubicBezTo>
                    <a:pt x="5832" y="10693"/>
                    <a:pt x="5706" y="10944"/>
                    <a:pt x="5581" y="11320"/>
                  </a:cubicBezTo>
                  <a:cubicBezTo>
                    <a:pt x="4923" y="10568"/>
                    <a:pt x="4343" y="9909"/>
                    <a:pt x="3763" y="9267"/>
                  </a:cubicBezTo>
                  <a:cubicBezTo>
                    <a:pt x="3418" y="8906"/>
                    <a:pt x="3057" y="8546"/>
                    <a:pt x="2665" y="8232"/>
                  </a:cubicBezTo>
                  <a:cubicBezTo>
                    <a:pt x="2529" y="8119"/>
                    <a:pt x="2371" y="8064"/>
                    <a:pt x="2210" y="8064"/>
                  </a:cubicBezTo>
                  <a:cubicBezTo>
                    <a:pt x="2038" y="8064"/>
                    <a:pt x="1863" y="8127"/>
                    <a:pt x="1709" y="8248"/>
                  </a:cubicBezTo>
                  <a:cubicBezTo>
                    <a:pt x="1412" y="8499"/>
                    <a:pt x="1553" y="8781"/>
                    <a:pt x="1694" y="9094"/>
                  </a:cubicBezTo>
                  <a:cubicBezTo>
                    <a:pt x="2603" y="10975"/>
                    <a:pt x="3481" y="12872"/>
                    <a:pt x="4390" y="14769"/>
                  </a:cubicBezTo>
                  <a:cubicBezTo>
                    <a:pt x="4719" y="15490"/>
                    <a:pt x="4876" y="16211"/>
                    <a:pt x="4766" y="17026"/>
                  </a:cubicBezTo>
                  <a:cubicBezTo>
                    <a:pt x="4578" y="18452"/>
                    <a:pt x="4499" y="19894"/>
                    <a:pt x="4358" y="21320"/>
                  </a:cubicBezTo>
                  <a:cubicBezTo>
                    <a:pt x="4311" y="21932"/>
                    <a:pt x="4249" y="22527"/>
                    <a:pt x="4170" y="23280"/>
                  </a:cubicBezTo>
                  <a:cubicBezTo>
                    <a:pt x="3528" y="22559"/>
                    <a:pt x="3057" y="21947"/>
                    <a:pt x="2493" y="21414"/>
                  </a:cubicBezTo>
                  <a:cubicBezTo>
                    <a:pt x="2070" y="21023"/>
                    <a:pt x="1568" y="20678"/>
                    <a:pt x="1067" y="20396"/>
                  </a:cubicBezTo>
                  <a:cubicBezTo>
                    <a:pt x="998" y="20355"/>
                    <a:pt x="903" y="20338"/>
                    <a:pt x="801" y="20338"/>
                  </a:cubicBezTo>
                  <a:cubicBezTo>
                    <a:pt x="626" y="20338"/>
                    <a:pt x="428" y="20389"/>
                    <a:pt x="299" y="20458"/>
                  </a:cubicBezTo>
                  <a:cubicBezTo>
                    <a:pt x="1" y="20631"/>
                    <a:pt x="111" y="20944"/>
                    <a:pt x="236" y="21211"/>
                  </a:cubicBezTo>
                  <a:cubicBezTo>
                    <a:pt x="518" y="21806"/>
                    <a:pt x="785" y="22402"/>
                    <a:pt x="1082" y="22982"/>
                  </a:cubicBezTo>
                  <a:cubicBezTo>
                    <a:pt x="1929" y="24596"/>
                    <a:pt x="2775" y="26195"/>
                    <a:pt x="3637" y="27794"/>
                  </a:cubicBezTo>
                  <a:cubicBezTo>
                    <a:pt x="3888" y="28248"/>
                    <a:pt x="3951" y="28719"/>
                    <a:pt x="3888" y="29236"/>
                  </a:cubicBezTo>
                  <a:cubicBezTo>
                    <a:pt x="3731" y="30600"/>
                    <a:pt x="3575" y="31963"/>
                    <a:pt x="3528" y="33327"/>
                  </a:cubicBezTo>
                  <a:cubicBezTo>
                    <a:pt x="3402" y="36258"/>
                    <a:pt x="3339" y="39205"/>
                    <a:pt x="3245" y="42136"/>
                  </a:cubicBezTo>
                  <a:cubicBezTo>
                    <a:pt x="3230" y="42967"/>
                    <a:pt x="3151" y="43813"/>
                    <a:pt x="3089" y="44738"/>
                  </a:cubicBezTo>
                  <a:cubicBezTo>
                    <a:pt x="3567" y="44781"/>
                    <a:pt x="4005" y="44865"/>
                    <a:pt x="4427" y="44865"/>
                  </a:cubicBezTo>
                  <a:cubicBezTo>
                    <a:pt x="4462" y="44865"/>
                    <a:pt x="4496" y="44864"/>
                    <a:pt x="4531" y="44863"/>
                  </a:cubicBezTo>
                  <a:cubicBezTo>
                    <a:pt x="5597" y="44848"/>
                    <a:pt x="6662" y="44785"/>
                    <a:pt x="7713" y="44738"/>
                  </a:cubicBezTo>
                  <a:cubicBezTo>
                    <a:pt x="7767" y="44736"/>
                    <a:pt x="7822" y="44735"/>
                    <a:pt x="7877" y="44735"/>
                  </a:cubicBezTo>
                  <a:cubicBezTo>
                    <a:pt x="8159" y="44735"/>
                    <a:pt x="8442" y="44756"/>
                    <a:pt x="8724" y="44756"/>
                  </a:cubicBezTo>
                  <a:cubicBezTo>
                    <a:pt x="8857" y="44756"/>
                    <a:pt x="8990" y="44751"/>
                    <a:pt x="9123" y="44738"/>
                  </a:cubicBezTo>
                  <a:cubicBezTo>
                    <a:pt x="9954" y="44644"/>
                    <a:pt x="10785" y="44456"/>
                    <a:pt x="11631" y="44393"/>
                  </a:cubicBezTo>
                  <a:cubicBezTo>
                    <a:pt x="12101" y="44362"/>
                    <a:pt x="12462" y="44221"/>
                    <a:pt x="12807" y="43876"/>
                  </a:cubicBezTo>
                  <a:cubicBezTo>
                    <a:pt x="12775" y="43437"/>
                    <a:pt x="12760" y="43061"/>
                    <a:pt x="12728" y="42700"/>
                  </a:cubicBezTo>
                  <a:cubicBezTo>
                    <a:pt x="12603" y="41133"/>
                    <a:pt x="12415" y="39581"/>
                    <a:pt x="12352" y="38029"/>
                  </a:cubicBezTo>
                  <a:cubicBezTo>
                    <a:pt x="12274" y="36054"/>
                    <a:pt x="12321" y="34079"/>
                    <a:pt x="12227" y="32120"/>
                  </a:cubicBezTo>
                  <a:cubicBezTo>
                    <a:pt x="12164" y="30725"/>
                    <a:pt x="12070" y="29314"/>
                    <a:pt x="11851" y="27935"/>
                  </a:cubicBezTo>
                  <a:cubicBezTo>
                    <a:pt x="11678" y="26806"/>
                    <a:pt x="11945" y="25772"/>
                    <a:pt x="12242" y="24737"/>
                  </a:cubicBezTo>
                  <a:cubicBezTo>
                    <a:pt x="12728" y="23123"/>
                    <a:pt x="13308" y="21540"/>
                    <a:pt x="13873" y="19957"/>
                  </a:cubicBezTo>
                  <a:cubicBezTo>
                    <a:pt x="14155" y="19126"/>
                    <a:pt x="14515" y="18327"/>
                    <a:pt x="14813" y="17496"/>
                  </a:cubicBezTo>
                  <a:cubicBezTo>
                    <a:pt x="15001" y="16979"/>
                    <a:pt x="15158" y="16414"/>
                    <a:pt x="14484" y="15897"/>
                  </a:cubicBezTo>
                  <a:cubicBezTo>
                    <a:pt x="13089" y="16461"/>
                    <a:pt x="12321" y="17778"/>
                    <a:pt x="11271" y="18938"/>
                  </a:cubicBezTo>
                  <a:cubicBezTo>
                    <a:pt x="11239" y="18687"/>
                    <a:pt x="11208" y="18577"/>
                    <a:pt x="11208" y="18468"/>
                  </a:cubicBezTo>
                  <a:cubicBezTo>
                    <a:pt x="11004" y="16164"/>
                    <a:pt x="10816" y="13859"/>
                    <a:pt x="10628" y="11555"/>
                  </a:cubicBezTo>
                  <a:cubicBezTo>
                    <a:pt x="10409" y="8875"/>
                    <a:pt x="10189" y="6195"/>
                    <a:pt x="9938" y="3514"/>
                  </a:cubicBezTo>
                  <a:cubicBezTo>
                    <a:pt x="9844" y="2621"/>
                    <a:pt x="9656" y="1728"/>
                    <a:pt x="9452" y="865"/>
                  </a:cubicBezTo>
                  <a:cubicBezTo>
                    <a:pt x="9348" y="447"/>
                    <a:pt x="9058" y="0"/>
                    <a:pt x="8651" y="0"/>
                  </a:cubicBezTo>
                  <a:close/>
                </a:path>
              </a:pathLst>
            </a:custGeom>
            <a:solidFill>
              <a:srgbClr val="99734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5150;p55">
              <a:extLst>
                <a:ext uri="{FF2B5EF4-FFF2-40B4-BE49-F238E27FC236}">
                  <a16:creationId xmlns:a16="http://schemas.microsoft.com/office/drawing/2014/main" id="{C748C711-18EE-AA47-ACFA-4F4202703F72}"/>
                </a:ext>
              </a:extLst>
            </p:cNvPr>
            <p:cNvSpPr/>
            <p:nvPr/>
          </p:nvSpPr>
          <p:spPr>
            <a:xfrm>
              <a:off x="1728817" y="1975232"/>
              <a:ext cx="76750" cy="911738"/>
            </a:xfrm>
            <a:custGeom>
              <a:avLst/>
              <a:gdLst/>
              <a:ahLst/>
              <a:cxnLst/>
              <a:rect l="l" t="t" r="r" b="b"/>
              <a:pathLst>
                <a:path w="3465" h="41162" extrusionOk="0">
                  <a:moveTo>
                    <a:pt x="3300" y="1"/>
                  </a:moveTo>
                  <a:cubicBezTo>
                    <a:pt x="3217" y="1"/>
                    <a:pt x="3135" y="56"/>
                    <a:pt x="3135" y="165"/>
                  </a:cubicBezTo>
                  <a:cubicBezTo>
                    <a:pt x="3088" y="3676"/>
                    <a:pt x="2351" y="7140"/>
                    <a:pt x="2273" y="10667"/>
                  </a:cubicBezTo>
                  <a:cubicBezTo>
                    <a:pt x="2179" y="14147"/>
                    <a:pt x="2320" y="17642"/>
                    <a:pt x="1975" y="21106"/>
                  </a:cubicBezTo>
                  <a:cubicBezTo>
                    <a:pt x="1662" y="24429"/>
                    <a:pt x="658" y="27658"/>
                    <a:pt x="392" y="30997"/>
                  </a:cubicBezTo>
                  <a:cubicBezTo>
                    <a:pt x="126" y="34288"/>
                    <a:pt x="0" y="37705"/>
                    <a:pt x="173" y="40997"/>
                  </a:cubicBezTo>
                  <a:cubicBezTo>
                    <a:pt x="180" y="41107"/>
                    <a:pt x="267" y="41161"/>
                    <a:pt x="349" y="41161"/>
                  </a:cubicBezTo>
                  <a:cubicBezTo>
                    <a:pt x="431" y="41161"/>
                    <a:pt x="510" y="41107"/>
                    <a:pt x="502" y="40997"/>
                  </a:cubicBezTo>
                  <a:cubicBezTo>
                    <a:pt x="329" y="37690"/>
                    <a:pt x="517" y="34320"/>
                    <a:pt x="721" y="30997"/>
                  </a:cubicBezTo>
                  <a:cubicBezTo>
                    <a:pt x="909" y="27658"/>
                    <a:pt x="1928" y="24429"/>
                    <a:pt x="2304" y="21106"/>
                  </a:cubicBezTo>
                  <a:cubicBezTo>
                    <a:pt x="2696" y="17658"/>
                    <a:pt x="2524" y="14131"/>
                    <a:pt x="2602" y="10667"/>
                  </a:cubicBezTo>
                  <a:cubicBezTo>
                    <a:pt x="2665" y="7140"/>
                    <a:pt x="3417" y="3676"/>
                    <a:pt x="3464" y="165"/>
                  </a:cubicBezTo>
                  <a:cubicBezTo>
                    <a:pt x="3464" y="56"/>
                    <a:pt x="3382" y="1"/>
                    <a:pt x="3300" y="1"/>
                  </a:cubicBezTo>
                  <a:close/>
                </a:path>
              </a:pathLst>
            </a:custGeom>
            <a:solidFill>
              <a:srgbClr val="CC99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5151;p55">
              <a:extLst>
                <a:ext uri="{FF2B5EF4-FFF2-40B4-BE49-F238E27FC236}">
                  <a16:creationId xmlns:a16="http://schemas.microsoft.com/office/drawing/2014/main" id="{35438ABE-0BB1-5E40-887D-D71C41099227}"/>
                </a:ext>
              </a:extLst>
            </p:cNvPr>
            <p:cNvSpPr/>
            <p:nvPr/>
          </p:nvSpPr>
          <p:spPr>
            <a:xfrm>
              <a:off x="1745474" y="2071675"/>
              <a:ext cx="99675" cy="700095"/>
            </a:xfrm>
            <a:custGeom>
              <a:avLst/>
              <a:gdLst/>
              <a:ahLst/>
              <a:cxnLst/>
              <a:rect l="l" t="t" r="r" b="b"/>
              <a:pathLst>
                <a:path w="4500" h="31607" extrusionOk="0">
                  <a:moveTo>
                    <a:pt x="3225" y="0"/>
                  </a:moveTo>
                  <a:cubicBezTo>
                    <a:pt x="3143" y="0"/>
                    <a:pt x="3065" y="51"/>
                    <a:pt x="3073" y="153"/>
                  </a:cubicBezTo>
                  <a:cubicBezTo>
                    <a:pt x="3402" y="3006"/>
                    <a:pt x="3073" y="5843"/>
                    <a:pt x="2932" y="8680"/>
                  </a:cubicBezTo>
                  <a:cubicBezTo>
                    <a:pt x="2791" y="11705"/>
                    <a:pt x="2759" y="14636"/>
                    <a:pt x="2273" y="17630"/>
                  </a:cubicBezTo>
                  <a:cubicBezTo>
                    <a:pt x="1693" y="21266"/>
                    <a:pt x="0" y="25295"/>
                    <a:pt x="565" y="29025"/>
                  </a:cubicBezTo>
                  <a:cubicBezTo>
                    <a:pt x="706" y="30013"/>
                    <a:pt x="1051" y="31204"/>
                    <a:pt x="2101" y="31564"/>
                  </a:cubicBezTo>
                  <a:cubicBezTo>
                    <a:pt x="2188" y="31593"/>
                    <a:pt x="2272" y="31607"/>
                    <a:pt x="2352" y="31607"/>
                  </a:cubicBezTo>
                  <a:cubicBezTo>
                    <a:pt x="2929" y="31607"/>
                    <a:pt x="3349" y="30933"/>
                    <a:pt x="3527" y="30452"/>
                  </a:cubicBezTo>
                  <a:cubicBezTo>
                    <a:pt x="4154" y="28774"/>
                    <a:pt x="4499" y="25216"/>
                    <a:pt x="2712" y="24056"/>
                  </a:cubicBezTo>
                  <a:cubicBezTo>
                    <a:pt x="2687" y="24036"/>
                    <a:pt x="2660" y="24027"/>
                    <a:pt x="2633" y="24027"/>
                  </a:cubicBezTo>
                  <a:cubicBezTo>
                    <a:pt x="2578" y="24027"/>
                    <a:pt x="2525" y="24066"/>
                    <a:pt x="2493" y="24119"/>
                  </a:cubicBezTo>
                  <a:cubicBezTo>
                    <a:pt x="1819" y="25013"/>
                    <a:pt x="1129" y="28273"/>
                    <a:pt x="2681" y="28712"/>
                  </a:cubicBezTo>
                  <a:cubicBezTo>
                    <a:pt x="2695" y="28715"/>
                    <a:pt x="2708" y="28716"/>
                    <a:pt x="2721" y="28716"/>
                  </a:cubicBezTo>
                  <a:cubicBezTo>
                    <a:pt x="2894" y="28716"/>
                    <a:pt x="2949" y="28442"/>
                    <a:pt x="2759" y="28398"/>
                  </a:cubicBezTo>
                  <a:cubicBezTo>
                    <a:pt x="1975" y="28179"/>
                    <a:pt x="2132" y="26909"/>
                    <a:pt x="2179" y="26298"/>
                  </a:cubicBezTo>
                  <a:cubicBezTo>
                    <a:pt x="2194" y="26047"/>
                    <a:pt x="2473" y="24476"/>
                    <a:pt x="2715" y="24476"/>
                  </a:cubicBezTo>
                  <a:cubicBezTo>
                    <a:pt x="2730" y="24476"/>
                    <a:pt x="2744" y="24482"/>
                    <a:pt x="2759" y="24495"/>
                  </a:cubicBezTo>
                  <a:cubicBezTo>
                    <a:pt x="3653" y="25232"/>
                    <a:pt x="3653" y="26956"/>
                    <a:pt x="3637" y="28006"/>
                  </a:cubicBezTo>
                  <a:cubicBezTo>
                    <a:pt x="3621" y="28884"/>
                    <a:pt x="3512" y="30875"/>
                    <a:pt x="2477" y="31251"/>
                  </a:cubicBezTo>
                  <a:cubicBezTo>
                    <a:pt x="2402" y="31277"/>
                    <a:pt x="2330" y="31290"/>
                    <a:pt x="2260" y="31290"/>
                  </a:cubicBezTo>
                  <a:cubicBezTo>
                    <a:pt x="1542" y="31290"/>
                    <a:pt x="1101" y="29997"/>
                    <a:pt x="972" y="29511"/>
                  </a:cubicBezTo>
                  <a:cubicBezTo>
                    <a:pt x="753" y="28633"/>
                    <a:pt x="800" y="27677"/>
                    <a:pt x="863" y="26784"/>
                  </a:cubicBezTo>
                  <a:cubicBezTo>
                    <a:pt x="957" y="25310"/>
                    <a:pt x="1254" y="23837"/>
                    <a:pt x="1662" y="22411"/>
                  </a:cubicBezTo>
                  <a:cubicBezTo>
                    <a:pt x="2289" y="20138"/>
                    <a:pt x="2634" y="17724"/>
                    <a:pt x="2916" y="15388"/>
                  </a:cubicBezTo>
                  <a:cubicBezTo>
                    <a:pt x="3214" y="12990"/>
                    <a:pt x="3167" y="10592"/>
                    <a:pt x="3292" y="8178"/>
                  </a:cubicBezTo>
                  <a:cubicBezTo>
                    <a:pt x="3417" y="5498"/>
                    <a:pt x="3715" y="2849"/>
                    <a:pt x="3402" y="153"/>
                  </a:cubicBezTo>
                  <a:cubicBezTo>
                    <a:pt x="3394" y="51"/>
                    <a:pt x="3308" y="0"/>
                    <a:pt x="3225" y="0"/>
                  </a:cubicBezTo>
                  <a:close/>
                </a:path>
              </a:pathLst>
            </a:custGeom>
            <a:solidFill>
              <a:srgbClr val="CC99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5152;p55">
              <a:extLst>
                <a:ext uri="{FF2B5EF4-FFF2-40B4-BE49-F238E27FC236}">
                  <a16:creationId xmlns:a16="http://schemas.microsoft.com/office/drawing/2014/main" id="{C0BA4991-82C4-BA49-AA24-883DB478A7E6}"/>
                </a:ext>
              </a:extLst>
            </p:cNvPr>
            <p:cNvSpPr/>
            <p:nvPr/>
          </p:nvSpPr>
          <p:spPr>
            <a:xfrm>
              <a:off x="1813875" y="2233815"/>
              <a:ext cx="47933" cy="658807"/>
            </a:xfrm>
            <a:custGeom>
              <a:avLst/>
              <a:gdLst/>
              <a:ahLst/>
              <a:cxnLst/>
              <a:rect l="l" t="t" r="r" b="b"/>
              <a:pathLst>
                <a:path w="2164" h="29743" extrusionOk="0">
                  <a:moveTo>
                    <a:pt x="1094" y="0"/>
                  </a:moveTo>
                  <a:cubicBezTo>
                    <a:pt x="1011" y="0"/>
                    <a:pt x="933" y="51"/>
                    <a:pt x="941" y="153"/>
                  </a:cubicBezTo>
                  <a:cubicBezTo>
                    <a:pt x="1270" y="2708"/>
                    <a:pt x="1411" y="5278"/>
                    <a:pt x="1270" y="7849"/>
                  </a:cubicBezTo>
                  <a:cubicBezTo>
                    <a:pt x="1113" y="10420"/>
                    <a:pt x="0" y="12896"/>
                    <a:pt x="110" y="15451"/>
                  </a:cubicBezTo>
                  <a:cubicBezTo>
                    <a:pt x="157" y="16439"/>
                    <a:pt x="690" y="17395"/>
                    <a:pt x="1035" y="18304"/>
                  </a:cubicBezTo>
                  <a:cubicBezTo>
                    <a:pt x="1474" y="19417"/>
                    <a:pt x="1693" y="20545"/>
                    <a:pt x="1646" y="21752"/>
                  </a:cubicBezTo>
                  <a:cubicBezTo>
                    <a:pt x="1599" y="22990"/>
                    <a:pt x="1239" y="24182"/>
                    <a:pt x="1223" y="25420"/>
                  </a:cubicBezTo>
                  <a:cubicBezTo>
                    <a:pt x="1207" y="26815"/>
                    <a:pt x="1442" y="28210"/>
                    <a:pt x="1552" y="29589"/>
                  </a:cubicBezTo>
                  <a:cubicBezTo>
                    <a:pt x="1560" y="29691"/>
                    <a:pt x="1646" y="29742"/>
                    <a:pt x="1728" y="29742"/>
                  </a:cubicBezTo>
                  <a:cubicBezTo>
                    <a:pt x="1811" y="29742"/>
                    <a:pt x="1889" y="29691"/>
                    <a:pt x="1881" y="29589"/>
                  </a:cubicBezTo>
                  <a:cubicBezTo>
                    <a:pt x="1787" y="28351"/>
                    <a:pt x="1615" y="27113"/>
                    <a:pt x="1552" y="25875"/>
                  </a:cubicBezTo>
                  <a:cubicBezTo>
                    <a:pt x="1489" y="24480"/>
                    <a:pt x="1850" y="23132"/>
                    <a:pt x="1975" y="21752"/>
                  </a:cubicBezTo>
                  <a:cubicBezTo>
                    <a:pt x="2163" y="19589"/>
                    <a:pt x="988" y="17849"/>
                    <a:pt x="486" y="15827"/>
                  </a:cubicBezTo>
                  <a:cubicBezTo>
                    <a:pt x="141" y="14417"/>
                    <a:pt x="737" y="12802"/>
                    <a:pt x="1082" y="11438"/>
                  </a:cubicBezTo>
                  <a:cubicBezTo>
                    <a:pt x="1364" y="10263"/>
                    <a:pt x="1505" y="9056"/>
                    <a:pt x="1583" y="7849"/>
                  </a:cubicBezTo>
                  <a:cubicBezTo>
                    <a:pt x="1787" y="5294"/>
                    <a:pt x="1583" y="2692"/>
                    <a:pt x="1270" y="153"/>
                  </a:cubicBezTo>
                  <a:cubicBezTo>
                    <a:pt x="1262" y="51"/>
                    <a:pt x="1176" y="0"/>
                    <a:pt x="1094" y="0"/>
                  </a:cubicBezTo>
                  <a:close/>
                </a:path>
              </a:pathLst>
            </a:custGeom>
            <a:solidFill>
              <a:srgbClr val="CC99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5153;p55">
              <a:extLst>
                <a:ext uri="{FF2B5EF4-FFF2-40B4-BE49-F238E27FC236}">
                  <a16:creationId xmlns:a16="http://schemas.microsoft.com/office/drawing/2014/main" id="{E6D6955A-3DED-D943-9EF8-58BBFF5FB1A9}"/>
                </a:ext>
              </a:extLst>
            </p:cNvPr>
            <p:cNvSpPr/>
            <p:nvPr/>
          </p:nvSpPr>
          <p:spPr>
            <a:xfrm>
              <a:off x="1685425" y="2154694"/>
              <a:ext cx="70481" cy="363902"/>
            </a:xfrm>
            <a:custGeom>
              <a:avLst/>
              <a:gdLst/>
              <a:ahLst/>
              <a:cxnLst/>
              <a:rect l="l" t="t" r="r" b="b"/>
              <a:pathLst>
                <a:path w="3182" h="16429" extrusionOk="0">
                  <a:moveTo>
                    <a:pt x="197" y="1"/>
                  </a:moveTo>
                  <a:cubicBezTo>
                    <a:pt x="97" y="1"/>
                    <a:pt x="0" y="77"/>
                    <a:pt x="47" y="198"/>
                  </a:cubicBezTo>
                  <a:cubicBezTo>
                    <a:pt x="470" y="1342"/>
                    <a:pt x="1269" y="2220"/>
                    <a:pt x="1943" y="3208"/>
                  </a:cubicBezTo>
                  <a:cubicBezTo>
                    <a:pt x="2868" y="4571"/>
                    <a:pt x="2806" y="6343"/>
                    <a:pt x="2837" y="7926"/>
                  </a:cubicBezTo>
                  <a:cubicBezTo>
                    <a:pt x="2884" y="10716"/>
                    <a:pt x="2085" y="13474"/>
                    <a:pt x="2037" y="16264"/>
                  </a:cubicBezTo>
                  <a:cubicBezTo>
                    <a:pt x="2037" y="16374"/>
                    <a:pt x="2120" y="16429"/>
                    <a:pt x="2202" y="16429"/>
                  </a:cubicBezTo>
                  <a:cubicBezTo>
                    <a:pt x="2284" y="16429"/>
                    <a:pt x="2367" y="16374"/>
                    <a:pt x="2367" y="16264"/>
                  </a:cubicBezTo>
                  <a:cubicBezTo>
                    <a:pt x="2414" y="13459"/>
                    <a:pt x="3119" y="10716"/>
                    <a:pt x="3166" y="7926"/>
                  </a:cubicBezTo>
                  <a:cubicBezTo>
                    <a:pt x="3182" y="6531"/>
                    <a:pt x="3103" y="5089"/>
                    <a:pt x="2633" y="3772"/>
                  </a:cubicBezTo>
                  <a:cubicBezTo>
                    <a:pt x="2132" y="2424"/>
                    <a:pt x="878" y="1484"/>
                    <a:pt x="360" y="120"/>
                  </a:cubicBezTo>
                  <a:cubicBezTo>
                    <a:pt x="335" y="37"/>
                    <a:pt x="265" y="1"/>
                    <a:pt x="197" y="1"/>
                  </a:cubicBezTo>
                  <a:close/>
                </a:path>
              </a:pathLst>
            </a:custGeom>
            <a:solidFill>
              <a:srgbClr val="CC99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5154;p55">
              <a:extLst>
                <a:ext uri="{FF2B5EF4-FFF2-40B4-BE49-F238E27FC236}">
                  <a16:creationId xmlns:a16="http://schemas.microsoft.com/office/drawing/2014/main" id="{E167A69E-7E5C-3946-AB5A-423729E82704}"/>
                </a:ext>
              </a:extLst>
            </p:cNvPr>
            <p:cNvSpPr/>
            <p:nvPr/>
          </p:nvSpPr>
          <p:spPr>
            <a:xfrm>
              <a:off x="1837487" y="2328286"/>
              <a:ext cx="99985" cy="319558"/>
            </a:xfrm>
            <a:custGeom>
              <a:avLst/>
              <a:gdLst/>
              <a:ahLst/>
              <a:cxnLst/>
              <a:rect l="l" t="t" r="r" b="b"/>
              <a:pathLst>
                <a:path w="4514" h="14427" extrusionOk="0">
                  <a:moveTo>
                    <a:pt x="4317" y="1"/>
                  </a:moveTo>
                  <a:cubicBezTo>
                    <a:pt x="4249" y="1"/>
                    <a:pt x="4179" y="37"/>
                    <a:pt x="4154" y="120"/>
                  </a:cubicBezTo>
                  <a:cubicBezTo>
                    <a:pt x="3684" y="1468"/>
                    <a:pt x="2477" y="2361"/>
                    <a:pt x="1740" y="3553"/>
                  </a:cubicBezTo>
                  <a:cubicBezTo>
                    <a:pt x="1082" y="4587"/>
                    <a:pt x="1035" y="5982"/>
                    <a:pt x="894" y="7158"/>
                  </a:cubicBezTo>
                  <a:cubicBezTo>
                    <a:pt x="580" y="9744"/>
                    <a:pt x="0" y="11938"/>
                    <a:pt x="1301" y="14352"/>
                  </a:cubicBezTo>
                  <a:cubicBezTo>
                    <a:pt x="1330" y="14405"/>
                    <a:pt x="1376" y="14427"/>
                    <a:pt x="1423" y="14427"/>
                  </a:cubicBezTo>
                  <a:cubicBezTo>
                    <a:pt x="1532" y="14427"/>
                    <a:pt x="1649" y="14311"/>
                    <a:pt x="1583" y="14180"/>
                  </a:cubicBezTo>
                  <a:cubicBezTo>
                    <a:pt x="267" y="11735"/>
                    <a:pt x="956" y="9368"/>
                    <a:pt x="1270" y="6750"/>
                  </a:cubicBezTo>
                  <a:cubicBezTo>
                    <a:pt x="1474" y="5089"/>
                    <a:pt x="1818" y="3803"/>
                    <a:pt x="2947" y="2503"/>
                  </a:cubicBezTo>
                  <a:cubicBezTo>
                    <a:pt x="3558" y="1782"/>
                    <a:pt x="4154" y="1108"/>
                    <a:pt x="4467" y="198"/>
                  </a:cubicBezTo>
                  <a:cubicBezTo>
                    <a:pt x="4514" y="78"/>
                    <a:pt x="4417" y="1"/>
                    <a:pt x="4317" y="1"/>
                  </a:cubicBezTo>
                  <a:close/>
                </a:path>
              </a:pathLst>
            </a:custGeom>
            <a:solidFill>
              <a:srgbClr val="CC99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5155;p55">
              <a:extLst>
                <a:ext uri="{FF2B5EF4-FFF2-40B4-BE49-F238E27FC236}">
                  <a16:creationId xmlns:a16="http://schemas.microsoft.com/office/drawing/2014/main" id="{AE6B017E-73A1-F846-BF49-EFE7E22BB1A5}"/>
                </a:ext>
              </a:extLst>
            </p:cNvPr>
            <p:cNvSpPr/>
            <p:nvPr/>
          </p:nvSpPr>
          <p:spPr>
            <a:xfrm>
              <a:off x="1650117" y="2411040"/>
              <a:ext cx="94337" cy="497112"/>
            </a:xfrm>
            <a:custGeom>
              <a:avLst/>
              <a:gdLst/>
              <a:ahLst/>
              <a:cxnLst/>
              <a:rect l="l" t="t" r="r" b="b"/>
              <a:pathLst>
                <a:path w="4259" h="22443" extrusionOk="0">
                  <a:moveTo>
                    <a:pt x="232" y="0"/>
                  </a:moveTo>
                  <a:cubicBezTo>
                    <a:pt x="111" y="0"/>
                    <a:pt x="0" y="167"/>
                    <a:pt x="120" y="287"/>
                  </a:cubicBezTo>
                  <a:cubicBezTo>
                    <a:pt x="1139" y="1321"/>
                    <a:pt x="2425" y="2168"/>
                    <a:pt x="3193" y="3437"/>
                  </a:cubicBezTo>
                  <a:cubicBezTo>
                    <a:pt x="3741" y="4331"/>
                    <a:pt x="3631" y="5381"/>
                    <a:pt x="3584" y="6384"/>
                  </a:cubicBezTo>
                  <a:cubicBezTo>
                    <a:pt x="3537" y="7513"/>
                    <a:pt x="3459" y="8657"/>
                    <a:pt x="3381" y="9801"/>
                  </a:cubicBezTo>
                  <a:cubicBezTo>
                    <a:pt x="3052" y="13955"/>
                    <a:pt x="2769" y="18109"/>
                    <a:pt x="2769" y="22278"/>
                  </a:cubicBezTo>
                  <a:cubicBezTo>
                    <a:pt x="2769" y="22388"/>
                    <a:pt x="2852" y="22443"/>
                    <a:pt x="2934" y="22443"/>
                  </a:cubicBezTo>
                  <a:cubicBezTo>
                    <a:pt x="3016" y="22443"/>
                    <a:pt x="3099" y="22388"/>
                    <a:pt x="3099" y="22278"/>
                  </a:cubicBezTo>
                  <a:cubicBezTo>
                    <a:pt x="3099" y="17607"/>
                    <a:pt x="3506" y="12983"/>
                    <a:pt x="3804" y="8328"/>
                  </a:cubicBezTo>
                  <a:cubicBezTo>
                    <a:pt x="3914" y="6651"/>
                    <a:pt x="4258" y="4832"/>
                    <a:pt x="3475" y="3265"/>
                  </a:cubicBezTo>
                  <a:cubicBezTo>
                    <a:pt x="2816" y="1948"/>
                    <a:pt x="1359" y="1071"/>
                    <a:pt x="340" y="52"/>
                  </a:cubicBezTo>
                  <a:cubicBezTo>
                    <a:pt x="307" y="15"/>
                    <a:pt x="269" y="0"/>
                    <a:pt x="232" y="0"/>
                  </a:cubicBezTo>
                  <a:close/>
                </a:path>
              </a:pathLst>
            </a:custGeom>
            <a:solidFill>
              <a:srgbClr val="CC99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5156;p55">
              <a:extLst>
                <a:ext uri="{FF2B5EF4-FFF2-40B4-BE49-F238E27FC236}">
                  <a16:creationId xmlns:a16="http://schemas.microsoft.com/office/drawing/2014/main" id="{87E6A438-5E7B-EC46-A127-A3CFD4BD3A12}"/>
                </a:ext>
              </a:extLst>
            </p:cNvPr>
            <p:cNvSpPr/>
            <p:nvPr/>
          </p:nvSpPr>
          <p:spPr>
            <a:xfrm>
              <a:off x="1853457" y="2644682"/>
              <a:ext cx="49306" cy="249963"/>
            </a:xfrm>
            <a:custGeom>
              <a:avLst/>
              <a:gdLst/>
              <a:ahLst/>
              <a:cxnLst/>
              <a:rect l="l" t="t" r="r" b="b"/>
              <a:pathLst>
                <a:path w="2226" h="11285" extrusionOk="0">
                  <a:moveTo>
                    <a:pt x="803" y="1"/>
                  </a:moveTo>
                  <a:cubicBezTo>
                    <a:pt x="704" y="1"/>
                    <a:pt x="605" y="80"/>
                    <a:pt x="643" y="194"/>
                  </a:cubicBezTo>
                  <a:cubicBezTo>
                    <a:pt x="1912" y="3799"/>
                    <a:pt x="0" y="7529"/>
                    <a:pt x="1082" y="11166"/>
                  </a:cubicBezTo>
                  <a:cubicBezTo>
                    <a:pt x="1107" y="11249"/>
                    <a:pt x="1174" y="11285"/>
                    <a:pt x="1241" y="11285"/>
                  </a:cubicBezTo>
                  <a:cubicBezTo>
                    <a:pt x="1337" y="11285"/>
                    <a:pt x="1432" y="11208"/>
                    <a:pt x="1395" y="11087"/>
                  </a:cubicBezTo>
                  <a:cubicBezTo>
                    <a:pt x="314" y="7451"/>
                    <a:pt x="2226" y="3720"/>
                    <a:pt x="956" y="115"/>
                  </a:cubicBezTo>
                  <a:cubicBezTo>
                    <a:pt x="932" y="35"/>
                    <a:pt x="867" y="1"/>
                    <a:pt x="803" y="1"/>
                  </a:cubicBezTo>
                  <a:close/>
                </a:path>
              </a:pathLst>
            </a:custGeom>
            <a:solidFill>
              <a:srgbClr val="CC99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5157;p55">
              <a:extLst>
                <a:ext uri="{FF2B5EF4-FFF2-40B4-BE49-F238E27FC236}">
                  <a16:creationId xmlns:a16="http://schemas.microsoft.com/office/drawing/2014/main" id="{F8DF237A-E1F3-8E40-B406-EF392D0B8FA7}"/>
                </a:ext>
              </a:extLst>
            </p:cNvPr>
            <p:cNvSpPr/>
            <p:nvPr/>
          </p:nvSpPr>
          <p:spPr>
            <a:xfrm>
              <a:off x="1792699" y="2742875"/>
              <a:ext cx="30213" cy="167277"/>
            </a:xfrm>
            <a:custGeom>
              <a:avLst/>
              <a:gdLst/>
              <a:ahLst/>
              <a:cxnLst/>
              <a:rect l="l" t="t" r="r" b="b"/>
              <a:pathLst>
                <a:path w="1364" h="7552" extrusionOk="0">
                  <a:moveTo>
                    <a:pt x="1205" y="1"/>
                  </a:moveTo>
                  <a:cubicBezTo>
                    <a:pt x="1125" y="1"/>
                    <a:pt x="1043" y="55"/>
                    <a:pt x="1035" y="165"/>
                  </a:cubicBezTo>
                  <a:cubicBezTo>
                    <a:pt x="972" y="1309"/>
                    <a:pt x="329" y="2281"/>
                    <a:pt x="204" y="3410"/>
                  </a:cubicBezTo>
                  <a:cubicBezTo>
                    <a:pt x="63" y="4758"/>
                    <a:pt x="0" y="6106"/>
                    <a:pt x="251" y="7438"/>
                  </a:cubicBezTo>
                  <a:cubicBezTo>
                    <a:pt x="269" y="7518"/>
                    <a:pt x="328" y="7552"/>
                    <a:pt x="390" y="7552"/>
                  </a:cubicBezTo>
                  <a:cubicBezTo>
                    <a:pt x="488" y="7552"/>
                    <a:pt x="593" y="7468"/>
                    <a:pt x="564" y="7344"/>
                  </a:cubicBezTo>
                  <a:cubicBezTo>
                    <a:pt x="298" y="5980"/>
                    <a:pt x="329" y="4444"/>
                    <a:pt x="612" y="3065"/>
                  </a:cubicBezTo>
                  <a:cubicBezTo>
                    <a:pt x="815" y="2077"/>
                    <a:pt x="1301" y="1200"/>
                    <a:pt x="1364" y="165"/>
                  </a:cubicBezTo>
                  <a:cubicBezTo>
                    <a:pt x="1364" y="55"/>
                    <a:pt x="1285" y="1"/>
                    <a:pt x="1205" y="1"/>
                  </a:cubicBezTo>
                  <a:close/>
                </a:path>
              </a:pathLst>
            </a:custGeom>
            <a:solidFill>
              <a:srgbClr val="CC99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5158;p55">
              <a:extLst>
                <a:ext uri="{FF2B5EF4-FFF2-40B4-BE49-F238E27FC236}">
                  <a16:creationId xmlns:a16="http://schemas.microsoft.com/office/drawing/2014/main" id="{AECBB3FC-D30A-B447-82BE-00528F5B7066}"/>
                </a:ext>
              </a:extLst>
            </p:cNvPr>
            <p:cNvSpPr/>
            <p:nvPr/>
          </p:nvSpPr>
          <p:spPr>
            <a:xfrm>
              <a:off x="1821162" y="2795083"/>
              <a:ext cx="10787" cy="107272"/>
            </a:xfrm>
            <a:custGeom>
              <a:avLst/>
              <a:gdLst/>
              <a:ahLst/>
              <a:cxnLst/>
              <a:rect l="l" t="t" r="r" b="b"/>
              <a:pathLst>
                <a:path w="487" h="4843" extrusionOk="0">
                  <a:moveTo>
                    <a:pt x="151" y="1"/>
                  </a:moveTo>
                  <a:cubicBezTo>
                    <a:pt x="72" y="1"/>
                    <a:pt x="1" y="52"/>
                    <a:pt x="16" y="159"/>
                  </a:cubicBezTo>
                  <a:cubicBezTo>
                    <a:pt x="173" y="1664"/>
                    <a:pt x="95" y="3169"/>
                    <a:pt x="95" y="4689"/>
                  </a:cubicBezTo>
                  <a:cubicBezTo>
                    <a:pt x="95" y="4791"/>
                    <a:pt x="177" y="4842"/>
                    <a:pt x="259" y="4842"/>
                  </a:cubicBezTo>
                  <a:cubicBezTo>
                    <a:pt x="341" y="4842"/>
                    <a:pt x="424" y="4791"/>
                    <a:pt x="424" y="4689"/>
                  </a:cubicBezTo>
                  <a:cubicBezTo>
                    <a:pt x="424" y="3169"/>
                    <a:pt x="486" y="1664"/>
                    <a:pt x="330" y="159"/>
                  </a:cubicBezTo>
                  <a:cubicBezTo>
                    <a:pt x="322" y="56"/>
                    <a:pt x="232" y="1"/>
                    <a:pt x="151" y="1"/>
                  </a:cubicBezTo>
                  <a:close/>
                </a:path>
              </a:pathLst>
            </a:custGeom>
            <a:solidFill>
              <a:srgbClr val="CC99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5159;p55">
              <a:extLst>
                <a:ext uri="{FF2B5EF4-FFF2-40B4-BE49-F238E27FC236}">
                  <a16:creationId xmlns:a16="http://schemas.microsoft.com/office/drawing/2014/main" id="{41FE0187-70D8-8746-A9E3-F506480EEFDF}"/>
                </a:ext>
              </a:extLst>
            </p:cNvPr>
            <p:cNvSpPr/>
            <p:nvPr/>
          </p:nvSpPr>
          <p:spPr>
            <a:xfrm>
              <a:off x="1757546" y="2719705"/>
              <a:ext cx="16413" cy="203824"/>
            </a:xfrm>
            <a:custGeom>
              <a:avLst/>
              <a:gdLst/>
              <a:ahLst/>
              <a:cxnLst/>
              <a:rect l="l" t="t" r="r" b="b"/>
              <a:pathLst>
                <a:path w="741" h="9202" extrusionOk="0">
                  <a:moveTo>
                    <a:pt x="205" y="0"/>
                  </a:moveTo>
                  <a:cubicBezTo>
                    <a:pt x="110" y="0"/>
                    <a:pt x="1" y="84"/>
                    <a:pt x="20" y="208"/>
                  </a:cubicBezTo>
                  <a:cubicBezTo>
                    <a:pt x="412" y="3139"/>
                    <a:pt x="365" y="6086"/>
                    <a:pt x="349" y="9048"/>
                  </a:cubicBezTo>
                  <a:cubicBezTo>
                    <a:pt x="349" y="9150"/>
                    <a:pt x="431" y="9201"/>
                    <a:pt x="514" y="9201"/>
                  </a:cubicBezTo>
                  <a:cubicBezTo>
                    <a:pt x="596" y="9201"/>
                    <a:pt x="678" y="9150"/>
                    <a:pt x="678" y="9048"/>
                  </a:cubicBezTo>
                  <a:cubicBezTo>
                    <a:pt x="694" y="6055"/>
                    <a:pt x="741" y="3076"/>
                    <a:pt x="333" y="114"/>
                  </a:cubicBezTo>
                  <a:cubicBezTo>
                    <a:pt x="321" y="34"/>
                    <a:pt x="266" y="0"/>
                    <a:pt x="205" y="0"/>
                  </a:cubicBezTo>
                  <a:close/>
                </a:path>
              </a:pathLst>
            </a:custGeom>
            <a:solidFill>
              <a:srgbClr val="CC99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5160;p55">
              <a:extLst>
                <a:ext uri="{FF2B5EF4-FFF2-40B4-BE49-F238E27FC236}">
                  <a16:creationId xmlns:a16="http://schemas.microsoft.com/office/drawing/2014/main" id="{7FB33FDB-CBC0-344B-BAA6-53FA4B825C8C}"/>
                </a:ext>
              </a:extLst>
            </p:cNvPr>
            <p:cNvSpPr/>
            <p:nvPr/>
          </p:nvSpPr>
          <p:spPr>
            <a:xfrm>
              <a:off x="1574319" y="1978887"/>
              <a:ext cx="68754" cy="59384"/>
            </a:xfrm>
            <a:custGeom>
              <a:avLst/>
              <a:gdLst/>
              <a:ahLst/>
              <a:cxnLst/>
              <a:rect l="l" t="t" r="r" b="b"/>
              <a:pathLst>
                <a:path w="3104" h="2681" extrusionOk="0">
                  <a:moveTo>
                    <a:pt x="1364" y="2681"/>
                  </a:moveTo>
                  <a:cubicBezTo>
                    <a:pt x="533" y="2681"/>
                    <a:pt x="47" y="2257"/>
                    <a:pt x="31" y="1489"/>
                  </a:cubicBezTo>
                  <a:cubicBezTo>
                    <a:pt x="0" y="659"/>
                    <a:pt x="627" y="0"/>
                    <a:pt x="1411" y="32"/>
                  </a:cubicBezTo>
                  <a:cubicBezTo>
                    <a:pt x="2524" y="79"/>
                    <a:pt x="3057" y="455"/>
                    <a:pt x="3072" y="1223"/>
                  </a:cubicBezTo>
                  <a:cubicBezTo>
                    <a:pt x="3104" y="1928"/>
                    <a:pt x="2210" y="2681"/>
                    <a:pt x="1364" y="268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5161;p55">
              <a:extLst>
                <a:ext uri="{FF2B5EF4-FFF2-40B4-BE49-F238E27FC236}">
                  <a16:creationId xmlns:a16="http://schemas.microsoft.com/office/drawing/2014/main" id="{91C41957-C4AD-A240-9584-E14835B1F610}"/>
                </a:ext>
              </a:extLst>
            </p:cNvPr>
            <p:cNvSpPr/>
            <p:nvPr/>
          </p:nvSpPr>
          <p:spPr>
            <a:xfrm>
              <a:off x="1891999" y="2009786"/>
              <a:ext cx="55907" cy="53138"/>
            </a:xfrm>
            <a:custGeom>
              <a:avLst/>
              <a:gdLst/>
              <a:ahLst/>
              <a:cxnLst/>
              <a:rect l="l" t="t" r="r" b="b"/>
              <a:pathLst>
                <a:path w="2524" h="2399" extrusionOk="0">
                  <a:moveTo>
                    <a:pt x="31" y="1003"/>
                  </a:moveTo>
                  <a:cubicBezTo>
                    <a:pt x="47" y="392"/>
                    <a:pt x="549" y="0"/>
                    <a:pt x="1270" y="32"/>
                  </a:cubicBezTo>
                  <a:cubicBezTo>
                    <a:pt x="2022" y="79"/>
                    <a:pt x="2508" y="486"/>
                    <a:pt x="2524" y="1050"/>
                  </a:cubicBezTo>
                  <a:cubicBezTo>
                    <a:pt x="2524" y="1709"/>
                    <a:pt x="1850" y="2398"/>
                    <a:pt x="1238" y="2367"/>
                  </a:cubicBezTo>
                  <a:cubicBezTo>
                    <a:pt x="517" y="2320"/>
                    <a:pt x="0" y="1756"/>
                    <a:pt x="31" y="1003"/>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5162;p55">
              <a:extLst>
                <a:ext uri="{FF2B5EF4-FFF2-40B4-BE49-F238E27FC236}">
                  <a16:creationId xmlns:a16="http://schemas.microsoft.com/office/drawing/2014/main" id="{F5F05E7E-DB52-224D-A734-2F63ED06DFB5}"/>
                </a:ext>
              </a:extLst>
            </p:cNvPr>
            <p:cNvSpPr/>
            <p:nvPr/>
          </p:nvSpPr>
          <p:spPr>
            <a:xfrm>
              <a:off x="1552080" y="2506951"/>
              <a:ext cx="62862" cy="54888"/>
            </a:xfrm>
            <a:custGeom>
              <a:avLst/>
              <a:gdLst/>
              <a:ahLst/>
              <a:cxnLst/>
              <a:rect l="l" t="t" r="r" b="b"/>
              <a:pathLst>
                <a:path w="2838" h="2478" extrusionOk="0">
                  <a:moveTo>
                    <a:pt x="2524" y="126"/>
                  </a:moveTo>
                  <a:cubicBezTo>
                    <a:pt x="2634" y="455"/>
                    <a:pt x="2775" y="738"/>
                    <a:pt x="2807" y="1020"/>
                  </a:cubicBezTo>
                  <a:cubicBezTo>
                    <a:pt x="2838" y="1474"/>
                    <a:pt x="2681" y="1882"/>
                    <a:pt x="2242" y="2148"/>
                  </a:cubicBezTo>
                  <a:cubicBezTo>
                    <a:pt x="1662" y="2477"/>
                    <a:pt x="1051" y="2430"/>
                    <a:pt x="565" y="2070"/>
                  </a:cubicBezTo>
                  <a:cubicBezTo>
                    <a:pt x="283" y="1866"/>
                    <a:pt x="95" y="1396"/>
                    <a:pt x="64" y="1035"/>
                  </a:cubicBezTo>
                  <a:cubicBezTo>
                    <a:pt x="1" y="550"/>
                    <a:pt x="565" y="79"/>
                    <a:pt x="1208" y="32"/>
                  </a:cubicBezTo>
                  <a:cubicBezTo>
                    <a:pt x="1631" y="1"/>
                    <a:pt x="2070" y="79"/>
                    <a:pt x="2524" y="12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5163;p55">
              <a:extLst>
                <a:ext uri="{FF2B5EF4-FFF2-40B4-BE49-F238E27FC236}">
                  <a16:creationId xmlns:a16="http://schemas.microsoft.com/office/drawing/2014/main" id="{277827DF-C783-E945-B790-695F50212861}"/>
                </a:ext>
              </a:extLst>
            </p:cNvPr>
            <p:cNvSpPr/>
            <p:nvPr/>
          </p:nvSpPr>
          <p:spPr>
            <a:xfrm>
              <a:off x="1975661" y="2137904"/>
              <a:ext cx="64944" cy="50701"/>
            </a:xfrm>
            <a:custGeom>
              <a:avLst/>
              <a:gdLst/>
              <a:ahLst/>
              <a:cxnLst/>
              <a:rect l="l" t="t" r="r" b="b"/>
              <a:pathLst>
                <a:path w="2932" h="2289" extrusionOk="0">
                  <a:moveTo>
                    <a:pt x="1474" y="2257"/>
                  </a:moveTo>
                  <a:cubicBezTo>
                    <a:pt x="722" y="2257"/>
                    <a:pt x="220" y="1881"/>
                    <a:pt x="95" y="1285"/>
                  </a:cubicBezTo>
                  <a:cubicBezTo>
                    <a:pt x="1" y="784"/>
                    <a:pt x="455" y="173"/>
                    <a:pt x="1160" y="63"/>
                  </a:cubicBezTo>
                  <a:cubicBezTo>
                    <a:pt x="1599" y="0"/>
                    <a:pt x="2195" y="31"/>
                    <a:pt x="2524" y="282"/>
                  </a:cubicBezTo>
                  <a:cubicBezTo>
                    <a:pt x="2932" y="564"/>
                    <a:pt x="2838" y="1160"/>
                    <a:pt x="2618" y="1615"/>
                  </a:cubicBezTo>
                  <a:cubicBezTo>
                    <a:pt x="2383" y="2116"/>
                    <a:pt x="1960" y="2289"/>
                    <a:pt x="1474" y="2257"/>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5164;p55">
              <a:extLst>
                <a:ext uri="{FF2B5EF4-FFF2-40B4-BE49-F238E27FC236}">
                  <a16:creationId xmlns:a16="http://schemas.microsoft.com/office/drawing/2014/main" id="{BE4C62DB-EA12-5644-804C-3B82619AC1A4}"/>
                </a:ext>
              </a:extLst>
            </p:cNvPr>
            <p:cNvSpPr/>
            <p:nvPr/>
          </p:nvSpPr>
          <p:spPr>
            <a:xfrm>
              <a:off x="1461131" y="2460081"/>
              <a:ext cx="59384" cy="55574"/>
            </a:xfrm>
            <a:custGeom>
              <a:avLst/>
              <a:gdLst/>
              <a:ahLst/>
              <a:cxnLst/>
              <a:rect l="l" t="t" r="r" b="b"/>
              <a:pathLst>
                <a:path w="2681" h="2509" extrusionOk="0">
                  <a:moveTo>
                    <a:pt x="1333" y="2477"/>
                  </a:moveTo>
                  <a:cubicBezTo>
                    <a:pt x="659" y="2509"/>
                    <a:pt x="94" y="1929"/>
                    <a:pt x="47" y="1176"/>
                  </a:cubicBezTo>
                  <a:cubicBezTo>
                    <a:pt x="0" y="628"/>
                    <a:pt x="549" y="79"/>
                    <a:pt x="1191" y="48"/>
                  </a:cubicBezTo>
                  <a:cubicBezTo>
                    <a:pt x="1975" y="1"/>
                    <a:pt x="2649" y="612"/>
                    <a:pt x="2681" y="1365"/>
                  </a:cubicBezTo>
                  <a:cubicBezTo>
                    <a:pt x="2681" y="1897"/>
                    <a:pt x="2007" y="2446"/>
                    <a:pt x="1333" y="2477"/>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5165;p55">
              <a:extLst>
                <a:ext uri="{FF2B5EF4-FFF2-40B4-BE49-F238E27FC236}">
                  <a16:creationId xmlns:a16="http://schemas.microsoft.com/office/drawing/2014/main" id="{27D73EB3-C826-934F-AB0A-AA7783AEDC76}"/>
                </a:ext>
              </a:extLst>
            </p:cNvPr>
            <p:cNvSpPr/>
            <p:nvPr/>
          </p:nvSpPr>
          <p:spPr>
            <a:xfrm>
              <a:off x="1949966" y="2462163"/>
              <a:ext cx="55929" cy="51765"/>
            </a:xfrm>
            <a:custGeom>
              <a:avLst/>
              <a:gdLst/>
              <a:ahLst/>
              <a:cxnLst/>
              <a:rect l="l" t="t" r="r" b="b"/>
              <a:pathLst>
                <a:path w="2525" h="2337" extrusionOk="0">
                  <a:moveTo>
                    <a:pt x="1098" y="2305"/>
                  </a:moveTo>
                  <a:cubicBezTo>
                    <a:pt x="471" y="2289"/>
                    <a:pt x="1" y="1819"/>
                    <a:pt x="16" y="1255"/>
                  </a:cubicBezTo>
                  <a:cubicBezTo>
                    <a:pt x="32" y="597"/>
                    <a:pt x="675" y="1"/>
                    <a:pt x="1349" y="17"/>
                  </a:cubicBezTo>
                  <a:cubicBezTo>
                    <a:pt x="2085" y="48"/>
                    <a:pt x="2524" y="471"/>
                    <a:pt x="2477" y="1114"/>
                  </a:cubicBezTo>
                  <a:cubicBezTo>
                    <a:pt x="2430" y="1788"/>
                    <a:pt x="1803" y="2336"/>
                    <a:pt x="1098" y="2305"/>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5166;p55">
              <a:extLst>
                <a:ext uri="{FF2B5EF4-FFF2-40B4-BE49-F238E27FC236}">
                  <a16:creationId xmlns:a16="http://schemas.microsoft.com/office/drawing/2014/main" id="{BB70EB42-DB91-FC4E-9502-FEE9A5E67C0B}"/>
                </a:ext>
              </a:extLst>
            </p:cNvPr>
            <p:cNvSpPr/>
            <p:nvPr/>
          </p:nvSpPr>
          <p:spPr>
            <a:xfrm>
              <a:off x="1554517" y="2202827"/>
              <a:ext cx="54179" cy="50015"/>
            </a:xfrm>
            <a:custGeom>
              <a:avLst/>
              <a:gdLst/>
              <a:ahLst/>
              <a:cxnLst/>
              <a:rect l="l" t="t" r="r" b="b"/>
              <a:pathLst>
                <a:path w="2446" h="2258" extrusionOk="0">
                  <a:moveTo>
                    <a:pt x="1192" y="2257"/>
                  </a:moveTo>
                  <a:cubicBezTo>
                    <a:pt x="408" y="2242"/>
                    <a:pt x="1" y="1881"/>
                    <a:pt x="16" y="1238"/>
                  </a:cubicBezTo>
                  <a:cubicBezTo>
                    <a:pt x="48" y="580"/>
                    <a:pt x="565" y="0"/>
                    <a:pt x="1082" y="16"/>
                  </a:cubicBezTo>
                  <a:cubicBezTo>
                    <a:pt x="1725" y="47"/>
                    <a:pt x="2446" y="721"/>
                    <a:pt x="2446" y="1285"/>
                  </a:cubicBezTo>
                  <a:cubicBezTo>
                    <a:pt x="2446" y="1850"/>
                    <a:pt x="1929" y="2257"/>
                    <a:pt x="1192" y="2257"/>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5167;p55">
              <a:extLst>
                <a:ext uri="{FF2B5EF4-FFF2-40B4-BE49-F238E27FC236}">
                  <a16:creationId xmlns:a16="http://schemas.microsoft.com/office/drawing/2014/main" id="{C75751A8-5454-D847-978D-555D5B001AC4}"/>
                </a:ext>
              </a:extLst>
            </p:cNvPr>
            <p:cNvSpPr/>
            <p:nvPr/>
          </p:nvSpPr>
          <p:spPr>
            <a:xfrm>
              <a:off x="1434728" y="2192748"/>
              <a:ext cx="54888" cy="47246"/>
            </a:xfrm>
            <a:custGeom>
              <a:avLst/>
              <a:gdLst/>
              <a:ahLst/>
              <a:cxnLst/>
              <a:rect l="l" t="t" r="r" b="b"/>
              <a:pathLst>
                <a:path w="2478" h="2133" extrusionOk="0">
                  <a:moveTo>
                    <a:pt x="1098" y="2117"/>
                  </a:moveTo>
                  <a:cubicBezTo>
                    <a:pt x="456" y="2101"/>
                    <a:pt x="1" y="1631"/>
                    <a:pt x="32" y="1067"/>
                  </a:cubicBezTo>
                  <a:cubicBezTo>
                    <a:pt x="64" y="455"/>
                    <a:pt x="675" y="1"/>
                    <a:pt x="1412" y="32"/>
                  </a:cubicBezTo>
                  <a:cubicBezTo>
                    <a:pt x="2101" y="63"/>
                    <a:pt x="2478" y="440"/>
                    <a:pt x="2430" y="1082"/>
                  </a:cubicBezTo>
                  <a:cubicBezTo>
                    <a:pt x="2383" y="1740"/>
                    <a:pt x="1882" y="2132"/>
                    <a:pt x="1098" y="2117"/>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5168;p55">
              <a:extLst>
                <a:ext uri="{FF2B5EF4-FFF2-40B4-BE49-F238E27FC236}">
                  <a16:creationId xmlns:a16="http://schemas.microsoft.com/office/drawing/2014/main" id="{4CA1669C-2DAB-454C-8F5C-773BA99CFA16}"/>
                </a:ext>
              </a:extLst>
            </p:cNvPr>
            <p:cNvSpPr/>
            <p:nvPr/>
          </p:nvSpPr>
          <p:spPr>
            <a:xfrm>
              <a:off x="1808669" y="1812914"/>
              <a:ext cx="55574" cy="55574"/>
            </a:xfrm>
            <a:custGeom>
              <a:avLst/>
              <a:gdLst/>
              <a:ahLst/>
              <a:cxnLst/>
              <a:rect l="l" t="t" r="r" b="b"/>
              <a:pathLst>
                <a:path w="2509" h="2509" extrusionOk="0">
                  <a:moveTo>
                    <a:pt x="1097" y="2509"/>
                  </a:moveTo>
                  <a:cubicBezTo>
                    <a:pt x="423" y="2509"/>
                    <a:pt x="141" y="2086"/>
                    <a:pt x="79" y="1333"/>
                  </a:cubicBezTo>
                  <a:cubicBezTo>
                    <a:pt x="0" y="550"/>
                    <a:pt x="800" y="48"/>
                    <a:pt x="1333" y="32"/>
                  </a:cubicBezTo>
                  <a:cubicBezTo>
                    <a:pt x="1975" y="1"/>
                    <a:pt x="2508" y="612"/>
                    <a:pt x="2477" y="1286"/>
                  </a:cubicBezTo>
                  <a:cubicBezTo>
                    <a:pt x="2445" y="1945"/>
                    <a:pt x="1803" y="2509"/>
                    <a:pt x="1097" y="2509"/>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7" name="Google Shape;5222;p55">
            <a:extLst>
              <a:ext uri="{FF2B5EF4-FFF2-40B4-BE49-F238E27FC236}">
                <a16:creationId xmlns:a16="http://schemas.microsoft.com/office/drawing/2014/main" id="{6ADF0F3E-52DF-6F4B-9EA3-58B6E0C6584C}"/>
              </a:ext>
            </a:extLst>
          </p:cNvPr>
          <p:cNvGrpSpPr/>
          <p:nvPr/>
        </p:nvGrpSpPr>
        <p:grpSpPr>
          <a:xfrm>
            <a:off x="1156312" y="246295"/>
            <a:ext cx="2089764" cy="2480449"/>
            <a:chOff x="2773161" y="2315882"/>
            <a:chExt cx="1239480" cy="1471203"/>
          </a:xfrm>
        </p:grpSpPr>
        <p:sp>
          <p:nvSpPr>
            <p:cNvPr id="108" name="Google Shape;5223;p55">
              <a:extLst>
                <a:ext uri="{FF2B5EF4-FFF2-40B4-BE49-F238E27FC236}">
                  <a16:creationId xmlns:a16="http://schemas.microsoft.com/office/drawing/2014/main" id="{CF86456B-4E49-3C4F-B5FE-2C67B92C14FE}"/>
                </a:ext>
              </a:extLst>
            </p:cNvPr>
            <p:cNvSpPr/>
            <p:nvPr/>
          </p:nvSpPr>
          <p:spPr>
            <a:xfrm>
              <a:off x="2927659" y="2468764"/>
              <a:ext cx="512817" cy="450332"/>
            </a:xfrm>
            <a:custGeom>
              <a:avLst/>
              <a:gdLst/>
              <a:ahLst/>
              <a:cxnLst/>
              <a:rect l="l" t="t" r="r" b="b"/>
              <a:pathLst>
                <a:path w="23152" h="20331" extrusionOk="0">
                  <a:moveTo>
                    <a:pt x="23057" y="11020"/>
                  </a:moveTo>
                  <a:cubicBezTo>
                    <a:pt x="22854" y="14264"/>
                    <a:pt x="21271" y="16710"/>
                    <a:pt x="18575" y="18387"/>
                  </a:cubicBezTo>
                  <a:cubicBezTo>
                    <a:pt x="16600" y="19609"/>
                    <a:pt x="14421" y="20330"/>
                    <a:pt x="12038" y="20205"/>
                  </a:cubicBezTo>
                  <a:cubicBezTo>
                    <a:pt x="11145" y="20158"/>
                    <a:pt x="10252" y="20205"/>
                    <a:pt x="9358" y="20189"/>
                  </a:cubicBezTo>
                  <a:cubicBezTo>
                    <a:pt x="7085" y="20158"/>
                    <a:pt x="5001" y="19500"/>
                    <a:pt x="3229" y="18073"/>
                  </a:cubicBezTo>
                  <a:cubicBezTo>
                    <a:pt x="2650" y="17619"/>
                    <a:pt x="2085" y="17039"/>
                    <a:pt x="1740" y="16396"/>
                  </a:cubicBezTo>
                  <a:cubicBezTo>
                    <a:pt x="1176" y="15330"/>
                    <a:pt x="690" y="14217"/>
                    <a:pt x="361" y="13073"/>
                  </a:cubicBezTo>
                  <a:cubicBezTo>
                    <a:pt x="1" y="11772"/>
                    <a:pt x="1" y="10408"/>
                    <a:pt x="267" y="9076"/>
                  </a:cubicBezTo>
                  <a:cubicBezTo>
                    <a:pt x="455" y="8151"/>
                    <a:pt x="800" y="7242"/>
                    <a:pt x="1129" y="6333"/>
                  </a:cubicBezTo>
                  <a:cubicBezTo>
                    <a:pt x="1458" y="5471"/>
                    <a:pt x="1819" y="4609"/>
                    <a:pt x="2273" y="3810"/>
                  </a:cubicBezTo>
                  <a:cubicBezTo>
                    <a:pt x="3167" y="2258"/>
                    <a:pt x="4593" y="1333"/>
                    <a:pt x="6239" y="706"/>
                  </a:cubicBezTo>
                  <a:cubicBezTo>
                    <a:pt x="8151" y="1"/>
                    <a:pt x="10158" y="16"/>
                    <a:pt x="12148" y="126"/>
                  </a:cubicBezTo>
                  <a:cubicBezTo>
                    <a:pt x="13057" y="189"/>
                    <a:pt x="13982" y="471"/>
                    <a:pt x="14844" y="784"/>
                  </a:cubicBezTo>
                  <a:cubicBezTo>
                    <a:pt x="16302" y="1286"/>
                    <a:pt x="17838" y="1647"/>
                    <a:pt x="19045" y="2681"/>
                  </a:cubicBezTo>
                  <a:cubicBezTo>
                    <a:pt x="20220" y="3700"/>
                    <a:pt x="21365" y="4750"/>
                    <a:pt x="22117" y="6129"/>
                  </a:cubicBezTo>
                  <a:cubicBezTo>
                    <a:pt x="22932" y="7650"/>
                    <a:pt x="23152" y="9311"/>
                    <a:pt x="23057" y="1102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5224;p55">
              <a:extLst>
                <a:ext uri="{FF2B5EF4-FFF2-40B4-BE49-F238E27FC236}">
                  <a16:creationId xmlns:a16="http://schemas.microsoft.com/office/drawing/2014/main" id="{78A495B2-31D9-B04E-9827-DBC704EED23B}"/>
                </a:ext>
              </a:extLst>
            </p:cNvPr>
            <p:cNvSpPr/>
            <p:nvPr/>
          </p:nvSpPr>
          <p:spPr>
            <a:xfrm>
              <a:off x="3091195" y="2654871"/>
              <a:ext cx="53470" cy="41332"/>
            </a:xfrm>
            <a:custGeom>
              <a:avLst/>
              <a:gdLst/>
              <a:ahLst/>
              <a:cxnLst/>
              <a:rect l="l" t="t" r="r" b="b"/>
              <a:pathLst>
                <a:path w="2414" h="1866" extrusionOk="0">
                  <a:moveTo>
                    <a:pt x="1207" y="0"/>
                  </a:moveTo>
                  <a:cubicBezTo>
                    <a:pt x="0" y="0"/>
                    <a:pt x="0" y="1865"/>
                    <a:pt x="1207" y="1865"/>
                  </a:cubicBezTo>
                  <a:cubicBezTo>
                    <a:pt x="2414" y="1865"/>
                    <a:pt x="2414" y="0"/>
                    <a:pt x="120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5225;p55">
              <a:extLst>
                <a:ext uri="{FF2B5EF4-FFF2-40B4-BE49-F238E27FC236}">
                  <a16:creationId xmlns:a16="http://schemas.microsoft.com/office/drawing/2014/main" id="{DFD2FB87-02A0-0D41-BDCD-450D9FA876B2}"/>
                </a:ext>
              </a:extLst>
            </p:cNvPr>
            <p:cNvSpPr/>
            <p:nvPr/>
          </p:nvSpPr>
          <p:spPr>
            <a:xfrm>
              <a:off x="3226246" y="2653830"/>
              <a:ext cx="53138" cy="41686"/>
            </a:xfrm>
            <a:custGeom>
              <a:avLst/>
              <a:gdLst/>
              <a:ahLst/>
              <a:cxnLst/>
              <a:rect l="l" t="t" r="r" b="b"/>
              <a:pathLst>
                <a:path w="2399" h="1882" extrusionOk="0">
                  <a:moveTo>
                    <a:pt x="1192" y="0"/>
                  </a:moveTo>
                  <a:cubicBezTo>
                    <a:pt x="0" y="0"/>
                    <a:pt x="0" y="1881"/>
                    <a:pt x="1192" y="1881"/>
                  </a:cubicBezTo>
                  <a:cubicBezTo>
                    <a:pt x="2399" y="1881"/>
                    <a:pt x="2399" y="0"/>
                    <a:pt x="119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5226;p55">
              <a:extLst>
                <a:ext uri="{FF2B5EF4-FFF2-40B4-BE49-F238E27FC236}">
                  <a16:creationId xmlns:a16="http://schemas.microsoft.com/office/drawing/2014/main" id="{2B552813-F301-A042-84A2-050F7768CFC9}"/>
                </a:ext>
              </a:extLst>
            </p:cNvPr>
            <p:cNvSpPr/>
            <p:nvPr/>
          </p:nvSpPr>
          <p:spPr>
            <a:xfrm>
              <a:off x="3142052" y="2705285"/>
              <a:ext cx="92897" cy="62773"/>
            </a:xfrm>
            <a:custGeom>
              <a:avLst/>
              <a:gdLst/>
              <a:ahLst/>
              <a:cxnLst/>
              <a:rect l="l" t="t" r="r" b="b"/>
              <a:pathLst>
                <a:path w="4194" h="2834" extrusionOk="0">
                  <a:moveTo>
                    <a:pt x="3843" y="1"/>
                  </a:moveTo>
                  <a:cubicBezTo>
                    <a:pt x="3664" y="1"/>
                    <a:pt x="3480" y="115"/>
                    <a:pt x="3472" y="342"/>
                  </a:cubicBezTo>
                  <a:cubicBezTo>
                    <a:pt x="3425" y="1063"/>
                    <a:pt x="3300" y="1862"/>
                    <a:pt x="2501" y="2082"/>
                  </a:cubicBezTo>
                  <a:cubicBezTo>
                    <a:pt x="2364" y="2121"/>
                    <a:pt x="2233" y="2139"/>
                    <a:pt x="2109" y="2139"/>
                  </a:cubicBezTo>
                  <a:cubicBezTo>
                    <a:pt x="1292" y="2139"/>
                    <a:pt x="757" y="1346"/>
                    <a:pt x="729" y="530"/>
                  </a:cubicBezTo>
                  <a:cubicBezTo>
                    <a:pt x="721" y="303"/>
                    <a:pt x="537" y="189"/>
                    <a:pt x="357" y="189"/>
                  </a:cubicBezTo>
                  <a:cubicBezTo>
                    <a:pt x="177" y="189"/>
                    <a:pt x="0" y="303"/>
                    <a:pt x="8" y="530"/>
                  </a:cubicBezTo>
                  <a:cubicBezTo>
                    <a:pt x="55" y="1862"/>
                    <a:pt x="902" y="2834"/>
                    <a:pt x="2250" y="2834"/>
                  </a:cubicBezTo>
                  <a:cubicBezTo>
                    <a:pt x="3660" y="2834"/>
                    <a:pt x="4115" y="1517"/>
                    <a:pt x="4178" y="342"/>
                  </a:cubicBezTo>
                  <a:cubicBezTo>
                    <a:pt x="4193" y="115"/>
                    <a:pt x="4021" y="1"/>
                    <a:pt x="384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5227;p55">
              <a:extLst>
                <a:ext uri="{FF2B5EF4-FFF2-40B4-BE49-F238E27FC236}">
                  <a16:creationId xmlns:a16="http://schemas.microsoft.com/office/drawing/2014/main" id="{C07FCE24-DB73-6147-901F-D4627F52823C}"/>
                </a:ext>
              </a:extLst>
            </p:cNvPr>
            <p:cNvSpPr/>
            <p:nvPr/>
          </p:nvSpPr>
          <p:spPr>
            <a:xfrm>
              <a:off x="3058900" y="2716316"/>
              <a:ext cx="62175" cy="40645"/>
            </a:xfrm>
            <a:custGeom>
              <a:avLst/>
              <a:gdLst/>
              <a:ahLst/>
              <a:cxnLst/>
              <a:rect l="l" t="t" r="r" b="b"/>
              <a:pathLst>
                <a:path w="2807" h="1835" extrusionOk="0">
                  <a:moveTo>
                    <a:pt x="2790" y="972"/>
                  </a:moveTo>
                  <a:cubicBezTo>
                    <a:pt x="2775" y="1458"/>
                    <a:pt x="2132" y="1834"/>
                    <a:pt x="1364" y="1803"/>
                  </a:cubicBezTo>
                  <a:cubicBezTo>
                    <a:pt x="596" y="1772"/>
                    <a:pt x="0" y="1349"/>
                    <a:pt x="16" y="847"/>
                  </a:cubicBezTo>
                  <a:cubicBezTo>
                    <a:pt x="32" y="361"/>
                    <a:pt x="674" y="1"/>
                    <a:pt x="1442" y="32"/>
                  </a:cubicBezTo>
                  <a:cubicBezTo>
                    <a:pt x="2211" y="63"/>
                    <a:pt x="2806" y="471"/>
                    <a:pt x="2790" y="972"/>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5228;p55">
              <a:extLst>
                <a:ext uri="{FF2B5EF4-FFF2-40B4-BE49-F238E27FC236}">
                  <a16:creationId xmlns:a16="http://schemas.microsoft.com/office/drawing/2014/main" id="{3C4F2019-EF07-0142-9A30-1AB41E4C26CB}"/>
                </a:ext>
              </a:extLst>
            </p:cNvPr>
            <p:cNvSpPr/>
            <p:nvPr/>
          </p:nvSpPr>
          <p:spPr>
            <a:xfrm>
              <a:off x="3243257" y="2723604"/>
              <a:ext cx="62175" cy="40645"/>
            </a:xfrm>
            <a:custGeom>
              <a:avLst/>
              <a:gdLst/>
              <a:ahLst/>
              <a:cxnLst/>
              <a:rect l="l" t="t" r="r" b="b"/>
              <a:pathLst>
                <a:path w="2807" h="1835" extrusionOk="0">
                  <a:moveTo>
                    <a:pt x="2791" y="972"/>
                  </a:moveTo>
                  <a:cubicBezTo>
                    <a:pt x="2775" y="1474"/>
                    <a:pt x="2132" y="1835"/>
                    <a:pt x="1364" y="1803"/>
                  </a:cubicBezTo>
                  <a:cubicBezTo>
                    <a:pt x="596" y="1772"/>
                    <a:pt x="1" y="1349"/>
                    <a:pt x="16" y="863"/>
                  </a:cubicBezTo>
                  <a:cubicBezTo>
                    <a:pt x="32" y="377"/>
                    <a:pt x="675" y="1"/>
                    <a:pt x="1443" y="32"/>
                  </a:cubicBezTo>
                  <a:cubicBezTo>
                    <a:pt x="2211" y="63"/>
                    <a:pt x="2806" y="487"/>
                    <a:pt x="2791" y="972"/>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5229;p55">
              <a:extLst>
                <a:ext uri="{FF2B5EF4-FFF2-40B4-BE49-F238E27FC236}">
                  <a16:creationId xmlns:a16="http://schemas.microsoft.com/office/drawing/2014/main" id="{B2E259E8-531A-1F44-908F-E1DF1D413DA5}"/>
                </a:ext>
              </a:extLst>
            </p:cNvPr>
            <p:cNvSpPr/>
            <p:nvPr/>
          </p:nvSpPr>
          <p:spPr>
            <a:xfrm>
              <a:off x="3138929" y="2315882"/>
              <a:ext cx="76218" cy="289877"/>
            </a:xfrm>
            <a:custGeom>
              <a:avLst/>
              <a:gdLst/>
              <a:ahLst/>
              <a:cxnLst/>
              <a:rect l="l" t="t" r="r" b="b"/>
              <a:pathLst>
                <a:path w="3441" h="13087" extrusionOk="0">
                  <a:moveTo>
                    <a:pt x="1465" y="0"/>
                  </a:moveTo>
                  <a:cubicBezTo>
                    <a:pt x="746" y="0"/>
                    <a:pt x="79" y="455"/>
                    <a:pt x="181" y="1370"/>
                  </a:cubicBezTo>
                  <a:cubicBezTo>
                    <a:pt x="572" y="4818"/>
                    <a:pt x="196" y="8251"/>
                    <a:pt x="40" y="11699"/>
                  </a:cubicBezTo>
                  <a:cubicBezTo>
                    <a:pt x="0" y="12624"/>
                    <a:pt x="698" y="13086"/>
                    <a:pt x="1417" y="13086"/>
                  </a:cubicBezTo>
                  <a:cubicBezTo>
                    <a:pt x="2136" y="13086"/>
                    <a:pt x="2877" y="12624"/>
                    <a:pt x="2924" y="11699"/>
                  </a:cubicBezTo>
                  <a:cubicBezTo>
                    <a:pt x="3065" y="8251"/>
                    <a:pt x="3441" y="4818"/>
                    <a:pt x="3065" y="1370"/>
                  </a:cubicBezTo>
                  <a:cubicBezTo>
                    <a:pt x="2963" y="459"/>
                    <a:pt x="2188" y="0"/>
                    <a:pt x="14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5230;p55">
              <a:extLst>
                <a:ext uri="{FF2B5EF4-FFF2-40B4-BE49-F238E27FC236}">
                  <a16:creationId xmlns:a16="http://schemas.microsoft.com/office/drawing/2014/main" id="{32515A05-E969-9D4E-BB70-4B900A96FC3F}"/>
                </a:ext>
              </a:extLst>
            </p:cNvPr>
            <p:cNvSpPr/>
            <p:nvPr/>
          </p:nvSpPr>
          <p:spPr>
            <a:xfrm>
              <a:off x="3132683" y="2851411"/>
              <a:ext cx="71544" cy="209650"/>
            </a:xfrm>
            <a:custGeom>
              <a:avLst/>
              <a:gdLst/>
              <a:ahLst/>
              <a:cxnLst/>
              <a:rect l="l" t="t" r="r" b="b"/>
              <a:pathLst>
                <a:path w="3230" h="9465" extrusionOk="0">
                  <a:moveTo>
                    <a:pt x="1813" y="1"/>
                  </a:moveTo>
                  <a:cubicBezTo>
                    <a:pt x="1093" y="1"/>
                    <a:pt x="353" y="467"/>
                    <a:pt x="322" y="1394"/>
                  </a:cubicBezTo>
                  <a:cubicBezTo>
                    <a:pt x="228" y="3620"/>
                    <a:pt x="133" y="5845"/>
                    <a:pt x="39" y="8071"/>
                  </a:cubicBezTo>
                  <a:cubicBezTo>
                    <a:pt x="0" y="9002"/>
                    <a:pt x="699" y="9464"/>
                    <a:pt x="1416" y="9464"/>
                  </a:cubicBezTo>
                  <a:cubicBezTo>
                    <a:pt x="2137" y="9464"/>
                    <a:pt x="2876" y="8998"/>
                    <a:pt x="2908" y="8071"/>
                  </a:cubicBezTo>
                  <a:cubicBezTo>
                    <a:pt x="3002" y="5845"/>
                    <a:pt x="3096" y="3620"/>
                    <a:pt x="3190" y="1394"/>
                  </a:cubicBezTo>
                  <a:cubicBezTo>
                    <a:pt x="3229" y="463"/>
                    <a:pt x="2531" y="1"/>
                    <a:pt x="181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5231;p55">
              <a:extLst>
                <a:ext uri="{FF2B5EF4-FFF2-40B4-BE49-F238E27FC236}">
                  <a16:creationId xmlns:a16="http://schemas.microsoft.com/office/drawing/2014/main" id="{C607B78B-41AB-8548-820C-5612C35DB3F7}"/>
                </a:ext>
              </a:extLst>
            </p:cNvPr>
            <p:cNvSpPr/>
            <p:nvPr/>
          </p:nvSpPr>
          <p:spPr>
            <a:xfrm>
              <a:off x="2773161" y="2668759"/>
              <a:ext cx="233993" cy="76262"/>
            </a:xfrm>
            <a:custGeom>
              <a:avLst/>
              <a:gdLst/>
              <a:ahLst/>
              <a:cxnLst/>
              <a:rect l="l" t="t" r="r" b="b"/>
              <a:pathLst>
                <a:path w="10564" h="3443" extrusionOk="0">
                  <a:moveTo>
                    <a:pt x="1791" y="15"/>
                  </a:moveTo>
                  <a:cubicBezTo>
                    <a:pt x="1" y="15"/>
                    <a:pt x="20" y="2822"/>
                    <a:pt x="1850" y="2884"/>
                  </a:cubicBezTo>
                  <a:cubicBezTo>
                    <a:pt x="3966" y="2963"/>
                    <a:pt x="6082" y="2837"/>
                    <a:pt x="8151" y="3386"/>
                  </a:cubicBezTo>
                  <a:cubicBezTo>
                    <a:pt x="8294" y="3425"/>
                    <a:pt x="8430" y="3443"/>
                    <a:pt x="8559" y="3443"/>
                  </a:cubicBezTo>
                  <a:cubicBezTo>
                    <a:pt x="10044" y="3443"/>
                    <a:pt x="10563" y="1058"/>
                    <a:pt x="8919" y="611"/>
                  </a:cubicBezTo>
                  <a:cubicBezTo>
                    <a:pt x="6599" y="0"/>
                    <a:pt x="4233" y="94"/>
                    <a:pt x="1850" y="16"/>
                  </a:cubicBezTo>
                  <a:cubicBezTo>
                    <a:pt x="1830" y="15"/>
                    <a:pt x="1810" y="15"/>
                    <a:pt x="1791" y="15"/>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5232;p55">
              <a:extLst>
                <a:ext uri="{FF2B5EF4-FFF2-40B4-BE49-F238E27FC236}">
                  <a16:creationId xmlns:a16="http://schemas.microsoft.com/office/drawing/2014/main" id="{E045ED6D-680C-B645-B802-5BFF9AFD9390}"/>
                </a:ext>
              </a:extLst>
            </p:cNvPr>
            <p:cNvSpPr/>
            <p:nvPr/>
          </p:nvSpPr>
          <p:spPr>
            <a:xfrm>
              <a:off x="3334649" y="2685505"/>
              <a:ext cx="254769" cy="67048"/>
            </a:xfrm>
            <a:custGeom>
              <a:avLst/>
              <a:gdLst/>
              <a:ahLst/>
              <a:cxnLst/>
              <a:rect l="l" t="t" r="r" b="b"/>
              <a:pathLst>
                <a:path w="11502" h="3027" extrusionOk="0">
                  <a:moveTo>
                    <a:pt x="1636" y="0"/>
                  </a:moveTo>
                  <a:cubicBezTo>
                    <a:pt x="0" y="0"/>
                    <a:pt x="79" y="2670"/>
                    <a:pt x="1831" y="2896"/>
                  </a:cubicBezTo>
                  <a:cubicBezTo>
                    <a:pt x="2648" y="2995"/>
                    <a:pt x="3464" y="3027"/>
                    <a:pt x="4282" y="3027"/>
                  </a:cubicBezTo>
                  <a:cubicBezTo>
                    <a:pt x="5801" y="3027"/>
                    <a:pt x="7321" y="2916"/>
                    <a:pt x="8847" y="2916"/>
                  </a:cubicBezTo>
                  <a:cubicBezTo>
                    <a:pt x="9115" y="2916"/>
                    <a:pt x="9384" y="2920"/>
                    <a:pt x="9652" y="2928"/>
                  </a:cubicBezTo>
                  <a:cubicBezTo>
                    <a:pt x="9672" y="2928"/>
                    <a:pt x="9692" y="2929"/>
                    <a:pt x="9711" y="2929"/>
                  </a:cubicBezTo>
                  <a:cubicBezTo>
                    <a:pt x="11502" y="2929"/>
                    <a:pt x="11482" y="106"/>
                    <a:pt x="9652" y="59"/>
                  </a:cubicBezTo>
                  <a:cubicBezTo>
                    <a:pt x="9383" y="51"/>
                    <a:pt x="9114" y="48"/>
                    <a:pt x="8845" y="48"/>
                  </a:cubicBezTo>
                  <a:cubicBezTo>
                    <a:pt x="7349" y="48"/>
                    <a:pt x="5858" y="153"/>
                    <a:pt x="4369" y="153"/>
                  </a:cubicBezTo>
                  <a:cubicBezTo>
                    <a:pt x="3523" y="153"/>
                    <a:pt x="2677" y="119"/>
                    <a:pt x="1831" y="12"/>
                  </a:cubicBezTo>
                  <a:cubicBezTo>
                    <a:pt x="1763" y="4"/>
                    <a:pt x="1698" y="0"/>
                    <a:pt x="163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5233;p55">
              <a:extLst>
                <a:ext uri="{FF2B5EF4-FFF2-40B4-BE49-F238E27FC236}">
                  <a16:creationId xmlns:a16="http://schemas.microsoft.com/office/drawing/2014/main" id="{5E1959FC-3ED1-C74C-8E2A-40E03F8758D4}"/>
                </a:ext>
              </a:extLst>
            </p:cNvPr>
            <p:cNvSpPr/>
            <p:nvPr/>
          </p:nvSpPr>
          <p:spPr>
            <a:xfrm>
              <a:off x="2930229" y="2445484"/>
              <a:ext cx="171618" cy="163533"/>
            </a:xfrm>
            <a:custGeom>
              <a:avLst/>
              <a:gdLst/>
              <a:ahLst/>
              <a:cxnLst/>
              <a:rect l="l" t="t" r="r" b="b"/>
              <a:pathLst>
                <a:path w="7748" h="7383" extrusionOk="0">
                  <a:moveTo>
                    <a:pt x="1332" y="1"/>
                  </a:moveTo>
                  <a:cubicBezTo>
                    <a:pt x="519" y="1"/>
                    <a:pt x="1" y="1229"/>
                    <a:pt x="872" y="1757"/>
                  </a:cubicBezTo>
                  <a:cubicBezTo>
                    <a:pt x="2988" y="2995"/>
                    <a:pt x="4023" y="5441"/>
                    <a:pt x="5762" y="7118"/>
                  </a:cubicBezTo>
                  <a:cubicBezTo>
                    <a:pt x="5956" y="7304"/>
                    <a:pt x="6172" y="7382"/>
                    <a:pt x="6381" y="7382"/>
                  </a:cubicBezTo>
                  <a:cubicBezTo>
                    <a:pt x="7106" y="7382"/>
                    <a:pt x="7748" y="6445"/>
                    <a:pt x="7079" y="5801"/>
                  </a:cubicBezTo>
                  <a:cubicBezTo>
                    <a:pt x="5198" y="3983"/>
                    <a:pt x="4117" y="1506"/>
                    <a:pt x="1813" y="143"/>
                  </a:cubicBezTo>
                  <a:cubicBezTo>
                    <a:pt x="1647" y="44"/>
                    <a:pt x="1484" y="1"/>
                    <a:pt x="133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5234;p55">
              <a:extLst>
                <a:ext uri="{FF2B5EF4-FFF2-40B4-BE49-F238E27FC236}">
                  <a16:creationId xmlns:a16="http://schemas.microsoft.com/office/drawing/2014/main" id="{044E4972-AD8A-DE43-A1D4-A9E190173B90}"/>
                </a:ext>
              </a:extLst>
            </p:cNvPr>
            <p:cNvSpPr/>
            <p:nvPr/>
          </p:nvSpPr>
          <p:spPr>
            <a:xfrm>
              <a:off x="3271942" y="2458065"/>
              <a:ext cx="157642" cy="128559"/>
            </a:xfrm>
            <a:custGeom>
              <a:avLst/>
              <a:gdLst/>
              <a:ahLst/>
              <a:cxnLst/>
              <a:rect l="l" t="t" r="r" b="b"/>
              <a:pathLst>
                <a:path w="7117" h="5804" extrusionOk="0">
                  <a:moveTo>
                    <a:pt x="5656" y="0"/>
                  </a:moveTo>
                  <a:cubicBezTo>
                    <a:pt x="5454" y="0"/>
                    <a:pt x="5245" y="65"/>
                    <a:pt x="5054" y="217"/>
                  </a:cubicBezTo>
                  <a:cubicBezTo>
                    <a:pt x="3486" y="1424"/>
                    <a:pt x="2138" y="2882"/>
                    <a:pt x="696" y="4230"/>
                  </a:cubicBezTo>
                  <a:cubicBezTo>
                    <a:pt x="1" y="4864"/>
                    <a:pt x="654" y="5803"/>
                    <a:pt x="1392" y="5803"/>
                  </a:cubicBezTo>
                  <a:cubicBezTo>
                    <a:pt x="1602" y="5803"/>
                    <a:pt x="1818" y="5727"/>
                    <a:pt x="2013" y="5547"/>
                  </a:cubicBezTo>
                  <a:cubicBezTo>
                    <a:pt x="3455" y="4199"/>
                    <a:pt x="4803" y="2757"/>
                    <a:pt x="6370" y="1534"/>
                  </a:cubicBezTo>
                  <a:cubicBezTo>
                    <a:pt x="7116" y="950"/>
                    <a:pt x="6432" y="0"/>
                    <a:pt x="565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5235;p55">
              <a:extLst>
                <a:ext uri="{FF2B5EF4-FFF2-40B4-BE49-F238E27FC236}">
                  <a16:creationId xmlns:a16="http://schemas.microsoft.com/office/drawing/2014/main" id="{04FE7C2C-1CBB-B949-A380-E5BB3BDF83C2}"/>
                </a:ext>
              </a:extLst>
            </p:cNvPr>
            <p:cNvSpPr/>
            <p:nvPr/>
          </p:nvSpPr>
          <p:spPr>
            <a:xfrm>
              <a:off x="2926175" y="2804718"/>
              <a:ext cx="136355" cy="134074"/>
            </a:xfrm>
            <a:custGeom>
              <a:avLst/>
              <a:gdLst/>
              <a:ahLst/>
              <a:cxnLst/>
              <a:rect l="l" t="t" r="r" b="b"/>
              <a:pathLst>
                <a:path w="6156" h="6053" extrusionOk="0">
                  <a:moveTo>
                    <a:pt x="4896" y="1"/>
                  </a:moveTo>
                  <a:cubicBezTo>
                    <a:pt x="4617" y="1"/>
                    <a:pt x="4345" y="140"/>
                    <a:pt x="4174" y="477"/>
                  </a:cubicBezTo>
                  <a:cubicBezTo>
                    <a:pt x="3375" y="2028"/>
                    <a:pt x="2262" y="3282"/>
                    <a:pt x="820" y="4270"/>
                  </a:cubicBezTo>
                  <a:cubicBezTo>
                    <a:pt x="0" y="4842"/>
                    <a:pt x="509" y="6052"/>
                    <a:pt x="1270" y="6052"/>
                  </a:cubicBezTo>
                  <a:cubicBezTo>
                    <a:pt x="1426" y="6052"/>
                    <a:pt x="1593" y="6002"/>
                    <a:pt x="1760" y="5884"/>
                  </a:cubicBezTo>
                  <a:cubicBezTo>
                    <a:pt x="3469" y="4724"/>
                    <a:pt x="4848" y="3267"/>
                    <a:pt x="5789" y="1417"/>
                  </a:cubicBezTo>
                  <a:cubicBezTo>
                    <a:pt x="6156" y="683"/>
                    <a:pt x="5511" y="1"/>
                    <a:pt x="489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5236;p55">
              <a:extLst>
                <a:ext uri="{FF2B5EF4-FFF2-40B4-BE49-F238E27FC236}">
                  <a16:creationId xmlns:a16="http://schemas.microsoft.com/office/drawing/2014/main" id="{74287D36-5CE8-394C-8E1B-20D7C8B8AF36}"/>
                </a:ext>
              </a:extLst>
            </p:cNvPr>
            <p:cNvSpPr/>
            <p:nvPr/>
          </p:nvSpPr>
          <p:spPr>
            <a:xfrm>
              <a:off x="3305477" y="2824631"/>
              <a:ext cx="115490" cy="117639"/>
            </a:xfrm>
            <a:custGeom>
              <a:avLst/>
              <a:gdLst/>
              <a:ahLst/>
              <a:cxnLst/>
              <a:rect l="l" t="t" r="r" b="b"/>
              <a:pathLst>
                <a:path w="5214" h="5311" extrusionOk="0">
                  <a:moveTo>
                    <a:pt x="1317" y="1"/>
                  </a:moveTo>
                  <a:cubicBezTo>
                    <a:pt x="625" y="1"/>
                    <a:pt x="1" y="932"/>
                    <a:pt x="624" y="1615"/>
                  </a:cubicBezTo>
                  <a:cubicBezTo>
                    <a:pt x="1549" y="2634"/>
                    <a:pt x="2333" y="3747"/>
                    <a:pt x="3116" y="4891"/>
                  </a:cubicBezTo>
                  <a:cubicBezTo>
                    <a:pt x="3323" y="5188"/>
                    <a:pt x="3613" y="5310"/>
                    <a:pt x="3900" y="5310"/>
                  </a:cubicBezTo>
                  <a:cubicBezTo>
                    <a:pt x="4567" y="5310"/>
                    <a:pt x="5214" y="4642"/>
                    <a:pt x="4731" y="3951"/>
                  </a:cubicBezTo>
                  <a:cubicBezTo>
                    <a:pt x="3869" y="2681"/>
                    <a:pt x="2975" y="1443"/>
                    <a:pt x="1941" y="299"/>
                  </a:cubicBezTo>
                  <a:cubicBezTo>
                    <a:pt x="1749" y="89"/>
                    <a:pt x="1530" y="1"/>
                    <a:pt x="131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5237;p55">
              <a:extLst>
                <a:ext uri="{FF2B5EF4-FFF2-40B4-BE49-F238E27FC236}">
                  <a16:creationId xmlns:a16="http://schemas.microsoft.com/office/drawing/2014/main" id="{1771C51B-150E-D440-BDC8-7CB6ACC1D8DC}"/>
                </a:ext>
              </a:extLst>
            </p:cNvPr>
            <p:cNvSpPr/>
            <p:nvPr/>
          </p:nvSpPr>
          <p:spPr>
            <a:xfrm>
              <a:off x="2994664" y="2513906"/>
              <a:ext cx="195496" cy="119809"/>
            </a:xfrm>
            <a:custGeom>
              <a:avLst/>
              <a:gdLst/>
              <a:ahLst/>
              <a:cxnLst/>
              <a:rect l="l" t="t" r="r" b="b"/>
              <a:pathLst>
                <a:path w="8826" h="5409" extrusionOk="0">
                  <a:moveTo>
                    <a:pt x="5158" y="47"/>
                  </a:moveTo>
                  <a:cubicBezTo>
                    <a:pt x="4092" y="94"/>
                    <a:pt x="3089" y="565"/>
                    <a:pt x="2305" y="1301"/>
                  </a:cubicBezTo>
                  <a:cubicBezTo>
                    <a:pt x="1161" y="2383"/>
                    <a:pt x="299" y="3841"/>
                    <a:pt x="1" y="5408"/>
                  </a:cubicBezTo>
                  <a:cubicBezTo>
                    <a:pt x="1098" y="4358"/>
                    <a:pt x="2321" y="3825"/>
                    <a:pt x="3904" y="3480"/>
                  </a:cubicBezTo>
                  <a:cubicBezTo>
                    <a:pt x="4499" y="3355"/>
                    <a:pt x="8825" y="2665"/>
                    <a:pt x="8402" y="1631"/>
                  </a:cubicBezTo>
                  <a:cubicBezTo>
                    <a:pt x="7979" y="627"/>
                    <a:pt x="6161" y="0"/>
                    <a:pt x="5158" y="47"/>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5238;p55">
              <a:extLst>
                <a:ext uri="{FF2B5EF4-FFF2-40B4-BE49-F238E27FC236}">
                  <a16:creationId xmlns:a16="http://schemas.microsoft.com/office/drawing/2014/main" id="{1AAA69FA-C97A-AF48-AFA2-401C462557CF}"/>
                </a:ext>
              </a:extLst>
            </p:cNvPr>
            <p:cNvSpPr/>
            <p:nvPr/>
          </p:nvSpPr>
          <p:spPr>
            <a:xfrm>
              <a:off x="3007157" y="2718288"/>
              <a:ext cx="1005477" cy="497024"/>
            </a:xfrm>
            <a:custGeom>
              <a:avLst/>
              <a:gdLst/>
              <a:ahLst/>
              <a:cxnLst/>
              <a:rect l="l" t="t" r="r" b="b"/>
              <a:pathLst>
                <a:path w="45394" h="22439" extrusionOk="0">
                  <a:moveTo>
                    <a:pt x="25130" y="1"/>
                  </a:moveTo>
                  <a:cubicBezTo>
                    <a:pt x="24825" y="1"/>
                    <a:pt x="24516" y="32"/>
                    <a:pt x="24202" y="100"/>
                  </a:cubicBezTo>
                  <a:cubicBezTo>
                    <a:pt x="23324" y="272"/>
                    <a:pt x="22431" y="382"/>
                    <a:pt x="21585" y="648"/>
                  </a:cubicBezTo>
                  <a:cubicBezTo>
                    <a:pt x="20127" y="1103"/>
                    <a:pt x="18763" y="1745"/>
                    <a:pt x="17823" y="2999"/>
                  </a:cubicBezTo>
                  <a:cubicBezTo>
                    <a:pt x="16914" y="4222"/>
                    <a:pt x="16083" y="5476"/>
                    <a:pt x="16130" y="7153"/>
                  </a:cubicBezTo>
                  <a:cubicBezTo>
                    <a:pt x="15910" y="7090"/>
                    <a:pt x="15769" y="7075"/>
                    <a:pt x="15660" y="7012"/>
                  </a:cubicBezTo>
                  <a:cubicBezTo>
                    <a:pt x="14663" y="6408"/>
                    <a:pt x="13602" y="6205"/>
                    <a:pt x="12520" y="6205"/>
                  </a:cubicBezTo>
                  <a:cubicBezTo>
                    <a:pt x="12002" y="6205"/>
                    <a:pt x="11480" y="6251"/>
                    <a:pt x="10957" y="6322"/>
                  </a:cubicBezTo>
                  <a:cubicBezTo>
                    <a:pt x="10440" y="6385"/>
                    <a:pt x="9860" y="6636"/>
                    <a:pt x="9484" y="6981"/>
                  </a:cubicBezTo>
                  <a:cubicBezTo>
                    <a:pt x="8653" y="7717"/>
                    <a:pt x="7901" y="8517"/>
                    <a:pt x="7838" y="9739"/>
                  </a:cubicBezTo>
                  <a:cubicBezTo>
                    <a:pt x="7807" y="10382"/>
                    <a:pt x="7697" y="11009"/>
                    <a:pt x="7619" y="11683"/>
                  </a:cubicBezTo>
                  <a:cubicBezTo>
                    <a:pt x="7072" y="11683"/>
                    <a:pt x="6526" y="11673"/>
                    <a:pt x="5980" y="11673"/>
                  </a:cubicBezTo>
                  <a:cubicBezTo>
                    <a:pt x="5570" y="11673"/>
                    <a:pt x="5160" y="11678"/>
                    <a:pt x="4750" y="11699"/>
                  </a:cubicBezTo>
                  <a:cubicBezTo>
                    <a:pt x="2916" y="11793"/>
                    <a:pt x="1584" y="12655"/>
                    <a:pt x="785" y="14348"/>
                  </a:cubicBezTo>
                  <a:cubicBezTo>
                    <a:pt x="1" y="16009"/>
                    <a:pt x="189" y="17529"/>
                    <a:pt x="1286" y="18987"/>
                  </a:cubicBezTo>
                  <a:cubicBezTo>
                    <a:pt x="2431" y="20508"/>
                    <a:pt x="4061" y="21244"/>
                    <a:pt x="5832" y="21605"/>
                  </a:cubicBezTo>
                  <a:cubicBezTo>
                    <a:pt x="7211" y="21871"/>
                    <a:pt x="8638" y="21981"/>
                    <a:pt x="10033" y="22059"/>
                  </a:cubicBezTo>
                  <a:cubicBezTo>
                    <a:pt x="12196" y="22200"/>
                    <a:pt x="14359" y="22279"/>
                    <a:pt x="16522" y="22341"/>
                  </a:cubicBezTo>
                  <a:cubicBezTo>
                    <a:pt x="18727" y="22396"/>
                    <a:pt x="20944" y="22439"/>
                    <a:pt x="23153" y="22439"/>
                  </a:cubicBezTo>
                  <a:cubicBezTo>
                    <a:pt x="23487" y="22439"/>
                    <a:pt x="23821" y="22438"/>
                    <a:pt x="24155" y="22436"/>
                  </a:cubicBezTo>
                  <a:cubicBezTo>
                    <a:pt x="26531" y="22421"/>
                    <a:pt x="28908" y="22293"/>
                    <a:pt x="31284" y="22293"/>
                  </a:cubicBezTo>
                  <a:cubicBezTo>
                    <a:pt x="31416" y="22293"/>
                    <a:pt x="31547" y="22294"/>
                    <a:pt x="31679" y="22294"/>
                  </a:cubicBezTo>
                  <a:cubicBezTo>
                    <a:pt x="31960" y="22296"/>
                    <a:pt x="32241" y="22297"/>
                    <a:pt x="32522" y="22297"/>
                  </a:cubicBezTo>
                  <a:cubicBezTo>
                    <a:pt x="34836" y="22297"/>
                    <a:pt x="37126" y="22219"/>
                    <a:pt x="39391" y="21730"/>
                  </a:cubicBezTo>
                  <a:cubicBezTo>
                    <a:pt x="40253" y="21542"/>
                    <a:pt x="41209" y="21323"/>
                    <a:pt x="41867" y="20805"/>
                  </a:cubicBezTo>
                  <a:cubicBezTo>
                    <a:pt x="43936" y="19144"/>
                    <a:pt x="45394" y="17153"/>
                    <a:pt x="45237" y="14254"/>
                  </a:cubicBezTo>
                  <a:cubicBezTo>
                    <a:pt x="45127" y="11902"/>
                    <a:pt x="43905" y="10288"/>
                    <a:pt x="42149" y="9081"/>
                  </a:cubicBezTo>
                  <a:cubicBezTo>
                    <a:pt x="40394" y="7883"/>
                    <a:pt x="38424" y="7413"/>
                    <a:pt x="36369" y="7413"/>
                  </a:cubicBezTo>
                  <a:cubicBezTo>
                    <a:pt x="35763" y="7413"/>
                    <a:pt x="35149" y="7454"/>
                    <a:pt x="34532" y="7529"/>
                  </a:cubicBezTo>
                  <a:cubicBezTo>
                    <a:pt x="34046" y="7592"/>
                    <a:pt x="33544" y="7749"/>
                    <a:pt x="33011" y="7890"/>
                  </a:cubicBezTo>
                  <a:cubicBezTo>
                    <a:pt x="32995" y="7670"/>
                    <a:pt x="32980" y="7545"/>
                    <a:pt x="32964" y="7404"/>
                  </a:cubicBezTo>
                  <a:cubicBezTo>
                    <a:pt x="32776" y="5617"/>
                    <a:pt x="32118" y="4018"/>
                    <a:pt x="30911" y="2686"/>
                  </a:cubicBezTo>
                  <a:cubicBezTo>
                    <a:pt x="29970" y="1651"/>
                    <a:pt x="28732" y="1118"/>
                    <a:pt x="27509" y="570"/>
                  </a:cubicBezTo>
                  <a:cubicBezTo>
                    <a:pt x="26743" y="227"/>
                    <a:pt x="25952" y="1"/>
                    <a:pt x="25130"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5239;p55">
              <a:extLst>
                <a:ext uri="{FF2B5EF4-FFF2-40B4-BE49-F238E27FC236}">
                  <a16:creationId xmlns:a16="http://schemas.microsoft.com/office/drawing/2014/main" id="{DEDF675E-C8B4-B649-828C-F9666BB49055}"/>
                </a:ext>
              </a:extLst>
            </p:cNvPr>
            <p:cNvSpPr/>
            <p:nvPr/>
          </p:nvSpPr>
          <p:spPr>
            <a:xfrm>
              <a:off x="3514754" y="2718398"/>
              <a:ext cx="497888" cy="492328"/>
            </a:xfrm>
            <a:custGeom>
              <a:avLst/>
              <a:gdLst/>
              <a:ahLst/>
              <a:cxnLst/>
              <a:rect l="l" t="t" r="r" b="b"/>
              <a:pathLst>
                <a:path w="22478" h="22227" extrusionOk="0">
                  <a:moveTo>
                    <a:pt x="2368" y="1"/>
                  </a:moveTo>
                  <a:cubicBezTo>
                    <a:pt x="1004" y="1693"/>
                    <a:pt x="1" y="4139"/>
                    <a:pt x="628" y="6317"/>
                  </a:cubicBezTo>
                  <a:cubicBezTo>
                    <a:pt x="1255" y="8590"/>
                    <a:pt x="2995" y="9766"/>
                    <a:pt x="5283" y="9828"/>
                  </a:cubicBezTo>
                  <a:cubicBezTo>
                    <a:pt x="8230" y="9922"/>
                    <a:pt x="11772" y="9656"/>
                    <a:pt x="13230" y="12869"/>
                  </a:cubicBezTo>
                  <a:cubicBezTo>
                    <a:pt x="14484" y="15612"/>
                    <a:pt x="11333" y="18245"/>
                    <a:pt x="11976" y="21051"/>
                  </a:cubicBezTo>
                  <a:cubicBezTo>
                    <a:pt x="12070" y="21474"/>
                    <a:pt x="12227" y="21866"/>
                    <a:pt x="12446" y="22227"/>
                  </a:cubicBezTo>
                  <a:cubicBezTo>
                    <a:pt x="13794" y="22164"/>
                    <a:pt x="15142" y="22023"/>
                    <a:pt x="16475" y="21725"/>
                  </a:cubicBezTo>
                  <a:cubicBezTo>
                    <a:pt x="17337" y="21537"/>
                    <a:pt x="18293" y="21318"/>
                    <a:pt x="18951" y="20800"/>
                  </a:cubicBezTo>
                  <a:cubicBezTo>
                    <a:pt x="21020" y="19139"/>
                    <a:pt x="22478" y="17148"/>
                    <a:pt x="22321" y="14249"/>
                  </a:cubicBezTo>
                  <a:cubicBezTo>
                    <a:pt x="22211" y="11897"/>
                    <a:pt x="20989" y="10283"/>
                    <a:pt x="19233" y="9076"/>
                  </a:cubicBezTo>
                  <a:cubicBezTo>
                    <a:pt x="17478" y="7878"/>
                    <a:pt x="15508" y="7408"/>
                    <a:pt x="13453" y="7408"/>
                  </a:cubicBezTo>
                  <a:cubicBezTo>
                    <a:pt x="12847" y="7408"/>
                    <a:pt x="12233" y="7449"/>
                    <a:pt x="11616" y="7524"/>
                  </a:cubicBezTo>
                  <a:cubicBezTo>
                    <a:pt x="11130" y="7587"/>
                    <a:pt x="10628" y="7744"/>
                    <a:pt x="10095" y="7885"/>
                  </a:cubicBezTo>
                  <a:cubicBezTo>
                    <a:pt x="10079" y="7665"/>
                    <a:pt x="10064" y="7540"/>
                    <a:pt x="10048" y="7399"/>
                  </a:cubicBezTo>
                  <a:cubicBezTo>
                    <a:pt x="9860" y="5612"/>
                    <a:pt x="9202" y="4013"/>
                    <a:pt x="7995" y="2681"/>
                  </a:cubicBezTo>
                  <a:cubicBezTo>
                    <a:pt x="7054" y="1646"/>
                    <a:pt x="5816" y="1113"/>
                    <a:pt x="4593" y="565"/>
                  </a:cubicBezTo>
                  <a:cubicBezTo>
                    <a:pt x="3888" y="236"/>
                    <a:pt x="3136" y="32"/>
                    <a:pt x="2368" y="1"/>
                  </a:cubicBezTo>
                  <a:close/>
                </a:path>
              </a:pathLst>
            </a:custGeom>
            <a:solidFill>
              <a:schemeClr val="dk1">
                <a:alpha val="894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5240;p55">
              <a:extLst>
                <a:ext uri="{FF2B5EF4-FFF2-40B4-BE49-F238E27FC236}">
                  <a16:creationId xmlns:a16="http://schemas.microsoft.com/office/drawing/2014/main" id="{A4A8F46C-88AB-1449-A3E1-C9055B89BD16}"/>
                </a:ext>
              </a:extLst>
            </p:cNvPr>
            <p:cNvSpPr/>
            <p:nvPr/>
          </p:nvSpPr>
          <p:spPr>
            <a:xfrm>
              <a:off x="3468925" y="2974966"/>
              <a:ext cx="53492" cy="41686"/>
            </a:xfrm>
            <a:custGeom>
              <a:avLst/>
              <a:gdLst/>
              <a:ahLst/>
              <a:cxnLst/>
              <a:rect l="l" t="t" r="r" b="b"/>
              <a:pathLst>
                <a:path w="2415" h="1882" extrusionOk="0">
                  <a:moveTo>
                    <a:pt x="1208" y="1"/>
                  </a:moveTo>
                  <a:cubicBezTo>
                    <a:pt x="1" y="1"/>
                    <a:pt x="1" y="1882"/>
                    <a:pt x="1208" y="1882"/>
                  </a:cubicBezTo>
                  <a:cubicBezTo>
                    <a:pt x="2415" y="1882"/>
                    <a:pt x="2415" y="1"/>
                    <a:pt x="120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5241;p55">
              <a:extLst>
                <a:ext uri="{FF2B5EF4-FFF2-40B4-BE49-F238E27FC236}">
                  <a16:creationId xmlns:a16="http://schemas.microsoft.com/office/drawing/2014/main" id="{59E1F73F-C0F9-AD4F-9438-CA7BF5F41525}"/>
                </a:ext>
              </a:extLst>
            </p:cNvPr>
            <p:cNvSpPr/>
            <p:nvPr/>
          </p:nvSpPr>
          <p:spPr>
            <a:xfrm>
              <a:off x="3579344" y="2970802"/>
              <a:ext cx="53492" cy="41354"/>
            </a:xfrm>
            <a:custGeom>
              <a:avLst/>
              <a:gdLst/>
              <a:ahLst/>
              <a:cxnLst/>
              <a:rect l="l" t="t" r="r" b="b"/>
              <a:pathLst>
                <a:path w="2415" h="1867" extrusionOk="0">
                  <a:moveTo>
                    <a:pt x="1207" y="1"/>
                  </a:moveTo>
                  <a:cubicBezTo>
                    <a:pt x="0" y="1"/>
                    <a:pt x="0" y="1866"/>
                    <a:pt x="1207" y="1866"/>
                  </a:cubicBezTo>
                  <a:cubicBezTo>
                    <a:pt x="2414" y="1866"/>
                    <a:pt x="2414" y="1"/>
                    <a:pt x="120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5242;p55">
              <a:extLst>
                <a:ext uri="{FF2B5EF4-FFF2-40B4-BE49-F238E27FC236}">
                  <a16:creationId xmlns:a16="http://schemas.microsoft.com/office/drawing/2014/main" id="{152058CA-82C6-5741-A0F9-5D732290A65A}"/>
                </a:ext>
              </a:extLst>
            </p:cNvPr>
            <p:cNvSpPr/>
            <p:nvPr/>
          </p:nvSpPr>
          <p:spPr>
            <a:xfrm>
              <a:off x="3518054" y="3017849"/>
              <a:ext cx="76240" cy="50901"/>
            </a:xfrm>
            <a:custGeom>
              <a:avLst/>
              <a:gdLst/>
              <a:ahLst/>
              <a:cxnLst/>
              <a:rect l="l" t="t" r="r" b="b"/>
              <a:pathLst>
                <a:path w="3442" h="2298" extrusionOk="0">
                  <a:moveTo>
                    <a:pt x="3053" y="1"/>
                  </a:moveTo>
                  <a:cubicBezTo>
                    <a:pt x="2873" y="1"/>
                    <a:pt x="2697" y="118"/>
                    <a:pt x="2705" y="353"/>
                  </a:cubicBezTo>
                  <a:cubicBezTo>
                    <a:pt x="2705" y="933"/>
                    <a:pt x="2454" y="1529"/>
                    <a:pt x="1795" y="1592"/>
                  </a:cubicBezTo>
                  <a:cubicBezTo>
                    <a:pt x="1771" y="1593"/>
                    <a:pt x="1747" y="1594"/>
                    <a:pt x="1723" y="1594"/>
                  </a:cubicBezTo>
                  <a:cubicBezTo>
                    <a:pt x="1125" y="1594"/>
                    <a:pt x="775" y="1037"/>
                    <a:pt x="730" y="494"/>
                  </a:cubicBezTo>
                  <a:cubicBezTo>
                    <a:pt x="714" y="259"/>
                    <a:pt x="526" y="142"/>
                    <a:pt x="348" y="142"/>
                  </a:cubicBezTo>
                  <a:cubicBezTo>
                    <a:pt x="169" y="142"/>
                    <a:pt x="1" y="259"/>
                    <a:pt x="24" y="494"/>
                  </a:cubicBezTo>
                  <a:cubicBezTo>
                    <a:pt x="86" y="1473"/>
                    <a:pt x="718" y="2297"/>
                    <a:pt x="1766" y="2297"/>
                  </a:cubicBezTo>
                  <a:cubicBezTo>
                    <a:pt x="1776" y="2297"/>
                    <a:pt x="1786" y="2297"/>
                    <a:pt x="1795" y="2297"/>
                  </a:cubicBezTo>
                  <a:cubicBezTo>
                    <a:pt x="2846" y="2297"/>
                    <a:pt x="3441" y="1309"/>
                    <a:pt x="3426" y="353"/>
                  </a:cubicBezTo>
                  <a:cubicBezTo>
                    <a:pt x="3418" y="118"/>
                    <a:pt x="3234" y="1"/>
                    <a:pt x="305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5243;p55">
              <a:extLst>
                <a:ext uri="{FF2B5EF4-FFF2-40B4-BE49-F238E27FC236}">
                  <a16:creationId xmlns:a16="http://schemas.microsoft.com/office/drawing/2014/main" id="{997033B3-A98F-C34C-88A0-1D9FE27D8678}"/>
                </a:ext>
              </a:extLst>
            </p:cNvPr>
            <p:cNvSpPr/>
            <p:nvPr/>
          </p:nvSpPr>
          <p:spPr>
            <a:xfrm>
              <a:off x="3427614" y="3023586"/>
              <a:ext cx="61821" cy="39250"/>
            </a:xfrm>
            <a:custGeom>
              <a:avLst/>
              <a:gdLst/>
              <a:ahLst/>
              <a:cxnLst/>
              <a:rect l="l" t="t" r="r" b="b"/>
              <a:pathLst>
                <a:path w="2791" h="1772" extrusionOk="0">
                  <a:moveTo>
                    <a:pt x="2791" y="894"/>
                  </a:moveTo>
                  <a:cubicBezTo>
                    <a:pt x="2791" y="1380"/>
                    <a:pt x="2164" y="1772"/>
                    <a:pt x="1396" y="1772"/>
                  </a:cubicBezTo>
                  <a:cubicBezTo>
                    <a:pt x="628" y="1772"/>
                    <a:pt x="1" y="1380"/>
                    <a:pt x="1" y="894"/>
                  </a:cubicBezTo>
                  <a:cubicBezTo>
                    <a:pt x="1" y="392"/>
                    <a:pt x="628" y="0"/>
                    <a:pt x="1396" y="0"/>
                  </a:cubicBezTo>
                  <a:cubicBezTo>
                    <a:pt x="2164" y="0"/>
                    <a:pt x="2791" y="392"/>
                    <a:pt x="2791" y="894"/>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5244;p55">
              <a:extLst>
                <a:ext uri="{FF2B5EF4-FFF2-40B4-BE49-F238E27FC236}">
                  <a16:creationId xmlns:a16="http://schemas.microsoft.com/office/drawing/2014/main" id="{A71A1508-F755-6A40-9CA4-8BD37F8952EE}"/>
                </a:ext>
              </a:extLst>
            </p:cNvPr>
            <p:cNvSpPr/>
            <p:nvPr/>
          </p:nvSpPr>
          <p:spPr>
            <a:xfrm>
              <a:off x="3612326" y="3023586"/>
              <a:ext cx="61466" cy="39250"/>
            </a:xfrm>
            <a:custGeom>
              <a:avLst/>
              <a:gdLst/>
              <a:ahLst/>
              <a:cxnLst/>
              <a:rect l="l" t="t" r="r" b="b"/>
              <a:pathLst>
                <a:path w="2775" h="1772" extrusionOk="0">
                  <a:moveTo>
                    <a:pt x="2775" y="894"/>
                  </a:moveTo>
                  <a:cubicBezTo>
                    <a:pt x="2775" y="1380"/>
                    <a:pt x="2163" y="1772"/>
                    <a:pt x="1395" y="1772"/>
                  </a:cubicBezTo>
                  <a:cubicBezTo>
                    <a:pt x="627" y="1772"/>
                    <a:pt x="0" y="1380"/>
                    <a:pt x="0" y="894"/>
                  </a:cubicBezTo>
                  <a:cubicBezTo>
                    <a:pt x="0" y="392"/>
                    <a:pt x="627" y="0"/>
                    <a:pt x="1395" y="0"/>
                  </a:cubicBezTo>
                  <a:cubicBezTo>
                    <a:pt x="2163" y="0"/>
                    <a:pt x="2775" y="392"/>
                    <a:pt x="2775" y="894"/>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5245;p55">
              <a:extLst>
                <a:ext uri="{FF2B5EF4-FFF2-40B4-BE49-F238E27FC236}">
                  <a16:creationId xmlns:a16="http://schemas.microsoft.com/office/drawing/2014/main" id="{467F12C7-D025-B943-9E74-FEE4C01FC3C9}"/>
                </a:ext>
              </a:extLst>
            </p:cNvPr>
            <p:cNvSpPr/>
            <p:nvPr/>
          </p:nvSpPr>
          <p:spPr>
            <a:xfrm>
              <a:off x="3181812" y="3249254"/>
              <a:ext cx="65630" cy="51056"/>
            </a:xfrm>
            <a:custGeom>
              <a:avLst/>
              <a:gdLst/>
              <a:ahLst/>
              <a:cxnLst/>
              <a:rect l="l" t="t" r="r" b="b"/>
              <a:pathLst>
                <a:path w="2963" h="2305" extrusionOk="0">
                  <a:moveTo>
                    <a:pt x="1474" y="1"/>
                  </a:moveTo>
                  <a:cubicBezTo>
                    <a:pt x="0" y="1"/>
                    <a:pt x="0" y="2305"/>
                    <a:pt x="1474" y="2305"/>
                  </a:cubicBezTo>
                  <a:cubicBezTo>
                    <a:pt x="2963" y="2305"/>
                    <a:pt x="2963" y="1"/>
                    <a:pt x="14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5246;p55">
              <a:extLst>
                <a:ext uri="{FF2B5EF4-FFF2-40B4-BE49-F238E27FC236}">
                  <a16:creationId xmlns:a16="http://schemas.microsoft.com/office/drawing/2014/main" id="{50FB69C6-65DE-F941-9BF0-F9A489CCCB57}"/>
                </a:ext>
              </a:extLst>
            </p:cNvPr>
            <p:cNvSpPr/>
            <p:nvPr/>
          </p:nvSpPr>
          <p:spPr>
            <a:xfrm>
              <a:off x="3305411" y="3323546"/>
              <a:ext cx="65630" cy="51078"/>
            </a:xfrm>
            <a:custGeom>
              <a:avLst/>
              <a:gdLst/>
              <a:ahLst/>
              <a:cxnLst/>
              <a:rect l="l" t="t" r="r" b="b"/>
              <a:pathLst>
                <a:path w="2963" h="2306" extrusionOk="0">
                  <a:moveTo>
                    <a:pt x="1474" y="1"/>
                  </a:moveTo>
                  <a:cubicBezTo>
                    <a:pt x="0" y="1"/>
                    <a:pt x="0" y="2305"/>
                    <a:pt x="1474" y="2305"/>
                  </a:cubicBezTo>
                  <a:cubicBezTo>
                    <a:pt x="2963" y="2305"/>
                    <a:pt x="2963" y="1"/>
                    <a:pt x="14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5247;p55">
              <a:extLst>
                <a:ext uri="{FF2B5EF4-FFF2-40B4-BE49-F238E27FC236}">
                  <a16:creationId xmlns:a16="http://schemas.microsoft.com/office/drawing/2014/main" id="{5FAAFF76-CFBB-AA47-B510-B092047FF04E}"/>
                </a:ext>
              </a:extLst>
            </p:cNvPr>
            <p:cNvSpPr/>
            <p:nvPr/>
          </p:nvSpPr>
          <p:spPr>
            <a:xfrm>
              <a:off x="3398110" y="3255500"/>
              <a:ext cx="65630" cy="51056"/>
            </a:xfrm>
            <a:custGeom>
              <a:avLst/>
              <a:gdLst/>
              <a:ahLst/>
              <a:cxnLst/>
              <a:rect l="l" t="t" r="r" b="b"/>
              <a:pathLst>
                <a:path w="2963" h="2305" extrusionOk="0">
                  <a:moveTo>
                    <a:pt x="1474" y="1"/>
                  </a:moveTo>
                  <a:cubicBezTo>
                    <a:pt x="0" y="1"/>
                    <a:pt x="0" y="2305"/>
                    <a:pt x="1474" y="2305"/>
                  </a:cubicBezTo>
                  <a:cubicBezTo>
                    <a:pt x="2963" y="2305"/>
                    <a:pt x="2963" y="1"/>
                    <a:pt x="14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5248;p55">
              <a:extLst>
                <a:ext uri="{FF2B5EF4-FFF2-40B4-BE49-F238E27FC236}">
                  <a16:creationId xmlns:a16="http://schemas.microsoft.com/office/drawing/2014/main" id="{B1535BA6-BC23-B64F-808C-2E0B0212A506}"/>
                </a:ext>
              </a:extLst>
            </p:cNvPr>
            <p:cNvSpPr/>
            <p:nvPr/>
          </p:nvSpPr>
          <p:spPr>
            <a:xfrm>
              <a:off x="3484563" y="3440899"/>
              <a:ext cx="65630" cy="51056"/>
            </a:xfrm>
            <a:custGeom>
              <a:avLst/>
              <a:gdLst/>
              <a:ahLst/>
              <a:cxnLst/>
              <a:rect l="l" t="t" r="r" b="b"/>
              <a:pathLst>
                <a:path w="2963" h="2305" extrusionOk="0">
                  <a:moveTo>
                    <a:pt x="1489" y="1"/>
                  </a:moveTo>
                  <a:cubicBezTo>
                    <a:pt x="0" y="1"/>
                    <a:pt x="0" y="2305"/>
                    <a:pt x="1489" y="2305"/>
                  </a:cubicBezTo>
                  <a:cubicBezTo>
                    <a:pt x="2963" y="2305"/>
                    <a:pt x="2963" y="1"/>
                    <a:pt x="1489"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5249;p55">
              <a:extLst>
                <a:ext uri="{FF2B5EF4-FFF2-40B4-BE49-F238E27FC236}">
                  <a16:creationId xmlns:a16="http://schemas.microsoft.com/office/drawing/2014/main" id="{9CB2F517-5072-4E43-8A73-4D5A0F5EE1FB}"/>
                </a:ext>
              </a:extLst>
            </p:cNvPr>
            <p:cNvSpPr/>
            <p:nvPr/>
          </p:nvSpPr>
          <p:spPr>
            <a:xfrm>
              <a:off x="3540116" y="3280153"/>
              <a:ext cx="65630" cy="51056"/>
            </a:xfrm>
            <a:custGeom>
              <a:avLst/>
              <a:gdLst/>
              <a:ahLst/>
              <a:cxnLst/>
              <a:rect l="l" t="t" r="r" b="b"/>
              <a:pathLst>
                <a:path w="2963" h="2305" extrusionOk="0">
                  <a:moveTo>
                    <a:pt x="1489" y="1"/>
                  </a:moveTo>
                  <a:cubicBezTo>
                    <a:pt x="0" y="1"/>
                    <a:pt x="0" y="2305"/>
                    <a:pt x="1489" y="2305"/>
                  </a:cubicBezTo>
                  <a:cubicBezTo>
                    <a:pt x="2963" y="2305"/>
                    <a:pt x="2963" y="1"/>
                    <a:pt x="1489"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5250;p55">
              <a:extLst>
                <a:ext uri="{FF2B5EF4-FFF2-40B4-BE49-F238E27FC236}">
                  <a16:creationId xmlns:a16="http://schemas.microsoft.com/office/drawing/2014/main" id="{C2663663-9632-D644-A7F6-C28FD60C9D7F}"/>
                </a:ext>
              </a:extLst>
            </p:cNvPr>
            <p:cNvSpPr/>
            <p:nvPr/>
          </p:nvSpPr>
          <p:spPr>
            <a:xfrm>
              <a:off x="3738007" y="3255500"/>
              <a:ext cx="65630" cy="51056"/>
            </a:xfrm>
            <a:custGeom>
              <a:avLst/>
              <a:gdLst/>
              <a:ahLst/>
              <a:cxnLst/>
              <a:rect l="l" t="t" r="r" b="b"/>
              <a:pathLst>
                <a:path w="2963" h="2305" extrusionOk="0">
                  <a:moveTo>
                    <a:pt x="1474" y="1"/>
                  </a:moveTo>
                  <a:cubicBezTo>
                    <a:pt x="0" y="1"/>
                    <a:pt x="0" y="2305"/>
                    <a:pt x="1474" y="2305"/>
                  </a:cubicBezTo>
                  <a:cubicBezTo>
                    <a:pt x="2963" y="2305"/>
                    <a:pt x="2963" y="1"/>
                    <a:pt x="14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5251;p55">
              <a:extLst>
                <a:ext uri="{FF2B5EF4-FFF2-40B4-BE49-F238E27FC236}">
                  <a16:creationId xmlns:a16="http://schemas.microsoft.com/office/drawing/2014/main" id="{16DCA3F4-4223-6A4C-BA48-7EC9B07E88A7}"/>
                </a:ext>
              </a:extLst>
            </p:cNvPr>
            <p:cNvSpPr/>
            <p:nvPr/>
          </p:nvSpPr>
          <p:spPr>
            <a:xfrm>
              <a:off x="3645308" y="3372853"/>
              <a:ext cx="65630" cy="51056"/>
            </a:xfrm>
            <a:custGeom>
              <a:avLst/>
              <a:gdLst/>
              <a:ahLst/>
              <a:cxnLst/>
              <a:rect l="l" t="t" r="r" b="b"/>
              <a:pathLst>
                <a:path w="2963" h="2305" extrusionOk="0">
                  <a:moveTo>
                    <a:pt x="1474" y="1"/>
                  </a:moveTo>
                  <a:cubicBezTo>
                    <a:pt x="0" y="1"/>
                    <a:pt x="0" y="2305"/>
                    <a:pt x="1474" y="2305"/>
                  </a:cubicBezTo>
                  <a:cubicBezTo>
                    <a:pt x="2963" y="2305"/>
                    <a:pt x="2963" y="1"/>
                    <a:pt x="14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5252;p55">
              <a:extLst>
                <a:ext uri="{FF2B5EF4-FFF2-40B4-BE49-F238E27FC236}">
                  <a16:creationId xmlns:a16="http://schemas.microsoft.com/office/drawing/2014/main" id="{30253D32-5656-3148-B17D-B77845489AD4}"/>
                </a:ext>
              </a:extLst>
            </p:cNvPr>
            <p:cNvSpPr/>
            <p:nvPr/>
          </p:nvSpPr>
          <p:spPr>
            <a:xfrm>
              <a:off x="3811967" y="3366961"/>
              <a:ext cx="65985" cy="50701"/>
            </a:xfrm>
            <a:custGeom>
              <a:avLst/>
              <a:gdLst/>
              <a:ahLst/>
              <a:cxnLst/>
              <a:rect l="l" t="t" r="r" b="b"/>
              <a:pathLst>
                <a:path w="2979" h="2289" extrusionOk="0">
                  <a:moveTo>
                    <a:pt x="1489" y="0"/>
                  </a:moveTo>
                  <a:cubicBezTo>
                    <a:pt x="0" y="0"/>
                    <a:pt x="0" y="2289"/>
                    <a:pt x="1489" y="2289"/>
                  </a:cubicBezTo>
                  <a:cubicBezTo>
                    <a:pt x="2978" y="2289"/>
                    <a:pt x="2978" y="0"/>
                    <a:pt x="148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5253;p55">
              <a:extLst>
                <a:ext uri="{FF2B5EF4-FFF2-40B4-BE49-F238E27FC236}">
                  <a16:creationId xmlns:a16="http://schemas.microsoft.com/office/drawing/2014/main" id="{FC84948E-9EBD-BA4C-AC78-154F2A9A6A0D}"/>
                </a:ext>
              </a:extLst>
            </p:cNvPr>
            <p:cNvSpPr/>
            <p:nvPr/>
          </p:nvSpPr>
          <p:spPr>
            <a:xfrm>
              <a:off x="3311657" y="3471798"/>
              <a:ext cx="65630" cy="51056"/>
            </a:xfrm>
            <a:custGeom>
              <a:avLst/>
              <a:gdLst/>
              <a:ahLst/>
              <a:cxnLst/>
              <a:rect l="l" t="t" r="r" b="b"/>
              <a:pathLst>
                <a:path w="2963" h="2305" extrusionOk="0">
                  <a:moveTo>
                    <a:pt x="1474" y="1"/>
                  </a:moveTo>
                  <a:cubicBezTo>
                    <a:pt x="0" y="1"/>
                    <a:pt x="0" y="2305"/>
                    <a:pt x="1474" y="2305"/>
                  </a:cubicBezTo>
                  <a:cubicBezTo>
                    <a:pt x="2963" y="2305"/>
                    <a:pt x="2963" y="1"/>
                    <a:pt x="14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Google Shape;5254;p55">
              <a:extLst>
                <a:ext uri="{FF2B5EF4-FFF2-40B4-BE49-F238E27FC236}">
                  <a16:creationId xmlns:a16="http://schemas.microsoft.com/office/drawing/2014/main" id="{F054C512-6CBA-9F48-87EB-B07B0182DAE2}"/>
                </a:ext>
              </a:extLst>
            </p:cNvPr>
            <p:cNvSpPr/>
            <p:nvPr/>
          </p:nvSpPr>
          <p:spPr>
            <a:xfrm>
              <a:off x="3623423" y="3537075"/>
              <a:ext cx="65653" cy="50724"/>
            </a:xfrm>
            <a:custGeom>
              <a:avLst/>
              <a:gdLst/>
              <a:ahLst/>
              <a:cxnLst/>
              <a:rect l="l" t="t" r="r" b="b"/>
              <a:pathLst>
                <a:path w="2964" h="2290" extrusionOk="0">
                  <a:moveTo>
                    <a:pt x="1490" y="1"/>
                  </a:moveTo>
                  <a:cubicBezTo>
                    <a:pt x="1" y="1"/>
                    <a:pt x="1" y="2289"/>
                    <a:pt x="1490" y="2289"/>
                  </a:cubicBezTo>
                  <a:cubicBezTo>
                    <a:pt x="2963" y="2289"/>
                    <a:pt x="2963" y="1"/>
                    <a:pt x="1490"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5255;p55">
              <a:extLst>
                <a:ext uri="{FF2B5EF4-FFF2-40B4-BE49-F238E27FC236}">
                  <a16:creationId xmlns:a16="http://schemas.microsoft.com/office/drawing/2014/main" id="{FB1AC877-676B-034E-A70A-5EA795C11460}"/>
                </a:ext>
              </a:extLst>
            </p:cNvPr>
            <p:cNvSpPr/>
            <p:nvPr/>
          </p:nvSpPr>
          <p:spPr>
            <a:xfrm>
              <a:off x="3406084" y="3636375"/>
              <a:ext cx="65653" cy="50701"/>
            </a:xfrm>
            <a:custGeom>
              <a:avLst/>
              <a:gdLst/>
              <a:ahLst/>
              <a:cxnLst/>
              <a:rect l="l" t="t" r="r" b="b"/>
              <a:pathLst>
                <a:path w="2964" h="2289" extrusionOk="0">
                  <a:moveTo>
                    <a:pt x="1474" y="0"/>
                  </a:moveTo>
                  <a:cubicBezTo>
                    <a:pt x="1" y="0"/>
                    <a:pt x="1" y="2289"/>
                    <a:pt x="1474" y="2289"/>
                  </a:cubicBezTo>
                  <a:cubicBezTo>
                    <a:pt x="2963" y="2289"/>
                    <a:pt x="2963" y="0"/>
                    <a:pt x="1474" y="0"/>
                  </a:cubicBezTo>
                  <a:close/>
                </a:path>
              </a:pathLst>
            </a:custGeom>
            <a:solidFill>
              <a:srgbClr val="9DDBD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5256;p55">
              <a:extLst>
                <a:ext uri="{FF2B5EF4-FFF2-40B4-BE49-F238E27FC236}">
                  <a16:creationId xmlns:a16="http://schemas.microsoft.com/office/drawing/2014/main" id="{C6874859-B741-784A-B604-960F2956EE83}"/>
                </a:ext>
              </a:extLst>
            </p:cNvPr>
            <p:cNvSpPr/>
            <p:nvPr/>
          </p:nvSpPr>
          <p:spPr>
            <a:xfrm>
              <a:off x="3598792" y="3736030"/>
              <a:ext cx="65630" cy="51056"/>
            </a:xfrm>
            <a:custGeom>
              <a:avLst/>
              <a:gdLst/>
              <a:ahLst/>
              <a:cxnLst/>
              <a:rect l="l" t="t" r="r" b="b"/>
              <a:pathLst>
                <a:path w="2963" h="2305" extrusionOk="0">
                  <a:moveTo>
                    <a:pt x="1489" y="0"/>
                  </a:moveTo>
                  <a:cubicBezTo>
                    <a:pt x="0" y="0"/>
                    <a:pt x="0" y="2304"/>
                    <a:pt x="1489" y="2304"/>
                  </a:cubicBezTo>
                  <a:cubicBezTo>
                    <a:pt x="2962" y="2304"/>
                    <a:pt x="2962" y="0"/>
                    <a:pt x="1489" y="0"/>
                  </a:cubicBezTo>
                  <a:close/>
                </a:path>
              </a:pathLst>
            </a:custGeom>
            <a:solidFill>
              <a:srgbClr val="9DDBD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2" name="Google Shape;5257;p55">
            <a:extLst>
              <a:ext uri="{FF2B5EF4-FFF2-40B4-BE49-F238E27FC236}">
                <a16:creationId xmlns:a16="http://schemas.microsoft.com/office/drawing/2014/main" id="{DE5C0C40-FBD8-524D-B4EF-232F276FE68C}"/>
              </a:ext>
            </a:extLst>
          </p:cNvPr>
          <p:cNvGrpSpPr/>
          <p:nvPr/>
        </p:nvGrpSpPr>
        <p:grpSpPr>
          <a:xfrm>
            <a:off x="3905380" y="4960293"/>
            <a:ext cx="871079" cy="1731969"/>
            <a:chOff x="2203410" y="2891304"/>
            <a:chExt cx="516654" cy="1027265"/>
          </a:xfrm>
        </p:grpSpPr>
        <p:sp>
          <p:nvSpPr>
            <p:cNvPr id="143" name="Google Shape;5258;p55">
              <a:extLst>
                <a:ext uri="{FF2B5EF4-FFF2-40B4-BE49-F238E27FC236}">
                  <a16:creationId xmlns:a16="http://schemas.microsoft.com/office/drawing/2014/main" id="{333E86F7-E77B-A84C-9BB4-F3F31C99F447}"/>
                </a:ext>
              </a:extLst>
            </p:cNvPr>
            <p:cNvSpPr/>
            <p:nvPr/>
          </p:nvSpPr>
          <p:spPr>
            <a:xfrm>
              <a:off x="2271323" y="3809901"/>
              <a:ext cx="364235" cy="108668"/>
            </a:xfrm>
            <a:custGeom>
              <a:avLst/>
              <a:gdLst/>
              <a:ahLst/>
              <a:cxnLst/>
              <a:rect l="l" t="t" r="r" b="b"/>
              <a:pathLst>
                <a:path w="16444" h="4906" extrusionOk="0">
                  <a:moveTo>
                    <a:pt x="8620" y="1"/>
                  </a:moveTo>
                  <a:cubicBezTo>
                    <a:pt x="4824" y="1"/>
                    <a:pt x="1" y="980"/>
                    <a:pt x="3518" y="4204"/>
                  </a:cubicBezTo>
                  <a:cubicBezTo>
                    <a:pt x="4003" y="4689"/>
                    <a:pt x="5132" y="4906"/>
                    <a:pt x="6463" y="4906"/>
                  </a:cubicBezTo>
                  <a:cubicBezTo>
                    <a:pt x="10516" y="4906"/>
                    <a:pt x="16443" y="2893"/>
                    <a:pt x="11747" y="286"/>
                  </a:cubicBezTo>
                  <a:cubicBezTo>
                    <a:pt x="11060" y="112"/>
                    <a:pt x="9898" y="1"/>
                    <a:pt x="8620" y="1"/>
                  </a:cubicBezTo>
                  <a:close/>
                </a:path>
              </a:pathLst>
            </a:custGeom>
            <a:solidFill>
              <a:srgbClr val="ABD1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5259;p55">
              <a:extLst>
                <a:ext uri="{FF2B5EF4-FFF2-40B4-BE49-F238E27FC236}">
                  <a16:creationId xmlns:a16="http://schemas.microsoft.com/office/drawing/2014/main" id="{38CFB698-6D6B-7D42-9878-05FB3E70857E}"/>
                </a:ext>
              </a:extLst>
            </p:cNvPr>
            <p:cNvSpPr/>
            <p:nvPr/>
          </p:nvSpPr>
          <p:spPr>
            <a:xfrm>
              <a:off x="2242661" y="3111080"/>
              <a:ext cx="414205" cy="736753"/>
            </a:xfrm>
            <a:custGeom>
              <a:avLst/>
              <a:gdLst/>
              <a:ahLst/>
              <a:cxnLst/>
              <a:rect l="l" t="t" r="r" b="b"/>
              <a:pathLst>
                <a:path w="18700" h="33262" extrusionOk="0">
                  <a:moveTo>
                    <a:pt x="8793" y="27321"/>
                  </a:moveTo>
                  <a:cubicBezTo>
                    <a:pt x="9060" y="23371"/>
                    <a:pt x="9358" y="19405"/>
                    <a:pt x="9593" y="15439"/>
                  </a:cubicBezTo>
                  <a:cubicBezTo>
                    <a:pt x="9750" y="12885"/>
                    <a:pt x="9812" y="10330"/>
                    <a:pt x="9938" y="7759"/>
                  </a:cubicBezTo>
                  <a:cubicBezTo>
                    <a:pt x="9953" y="7273"/>
                    <a:pt x="10063" y="6772"/>
                    <a:pt x="10094" y="6270"/>
                  </a:cubicBezTo>
                  <a:cubicBezTo>
                    <a:pt x="10157" y="5533"/>
                    <a:pt x="10094" y="5471"/>
                    <a:pt x="9420" y="5126"/>
                  </a:cubicBezTo>
                  <a:cubicBezTo>
                    <a:pt x="8966" y="4891"/>
                    <a:pt x="8527" y="4593"/>
                    <a:pt x="8088" y="4295"/>
                  </a:cubicBezTo>
                  <a:cubicBezTo>
                    <a:pt x="8010" y="4232"/>
                    <a:pt x="7916" y="4107"/>
                    <a:pt x="7916" y="3997"/>
                  </a:cubicBezTo>
                  <a:cubicBezTo>
                    <a:pt x="7790" y="2869"/>
                    <a:pt x="9154" y="3292"/>
                    <a:pt x="10204" y="4467"/>
                  </a:cubicBezTo>
                  <a:cubicBezTo>
                    <a:pt x="10439" y="2931"/>
                    <a:pt x="10518" y="1442"/>
                    <a:pt x="10862" y="0"/>
                  </a:cubicBezTo>
                  <a:cubicBezTo>
                    <a:pt x="11364" y="1317"/>
                    <a:pt x="10815" y="2649"/>
                    <a:pt x="10909" y="4060"/>
                  </a:cubicBezTo>
                  <a:cubicBezTo>
                    <a:pt x="11333" y="3825"/>
                    <a:pt x="11677" y="3605"/>
                    <a:pt x="12038" y="3433"/>
                  </a:cubicBezTo>
                  <a:cubicBezTo>
                    <a:pt x="12320" y="3292"/>
                    <a:pt x="12649" y="3245"/>
                    <a:pt x="12869" y="3574"/>
                  </a:cubicBezTo>
                  <a:cubicBezTo>
                    <a:pt x="13088" y="3872"/>
                    <a:pt x="12884" y="4091"/>
                    <a:pt x="12696" y="4311"/>
                  </a:cubicBezTo>
                  <a:cubicBezTo>
                    <a:pt x="12336" y="4703"/>
                    <a:pt x="11975" y="5063"/>
                    <a:pt x="11380" y="5141"/>
                  </a:cubicBezTo>
                  <a:cubicBezTo>
                    <a:pt x="10894" y="5204"/>
                    <a:pt x="10706" y="5518"/>
                    <a:pt x="10643" y="6051"/>
                  </a:cubicBezTo>
                  <a:cubicBezTo>
                    <a:pt x="10408" y="8104"/>
                    <a:pt x="10392" y="10173"/>
                    <a:pt x="10298" y="12226"/>
                  </a:cubicBezTo>
                  <a:cubicBezTo>
                    <a:pt x="10157" y="14985"/>
                    <a:pt x="9859" y="17712"/>
                    <a:pt x="9656" y="20471"/>
                  </a:cubicBezTo>
                  <a:cubicBezTo>
                    <a:pt x="9593" y="21270"/>
                    <a:pt x="9546" y="22070"/>
                    <a:pt x="9640" y="22885"/>
                  </a:cubicBezTo>
                  <a:cubicBezTo>
                    <a:pt x="10016" y="21709"/>
                    <a:pt x="10392" y="20534"/>
                    <a:pt x="10753" y="19342"/>
                  </a:cubicBezTo>
                  <a:cubicBezTo>
                    <a:pt x="11599" y="16662"/>
                    <a:pt x="12806" y="14154"/>
                    <a:pt x="14687" y="12038"/>
                  </a:cubicBezTo>
                  <a:cubicBezTo>
                    <a:pt x="15267" y="11380"/>
                    <a:pt x="16051" y="10847"/>
                    <a:pt x="16834" y="10424"/>
                  </a:cubicBezTo>
                  <a:cubicBezTo>
                    <a:pt x="17822" y="9906"/>
                    <a:pt x="18700" y="10533"/>
                    <a:pt x="18590" y="11646"/>
                  </a:cubicBezTo>
                  <a:cubicBezTo>
                    <a:pt x="18527" y="12289"/>
                    <a:pt x="18339" y="12947"/>
                    <a:pt x="18041" y="13511"/>
                  </a:cubicBezTo>
                  <a:cubicBezTo>
                    <a:pt x="17211" y="15079"/>
                    <a:pt x="16301" y="16615"/>
                    <a:pt x="15392" y="18151"/>
                  </a:cubicBezTo>
                  <a:cubicBezTo>
                    <a:pt x="14530" y="19609"/>
                    <a:pt x="13590" y="21019"/>
                    <a:pt x="12775" y="22493"/>
                  </a:cubicBezTo>
                  <a:cubicBezTo>
                    <a:pt x="12132" y="23653"/>
                    <a:pt x="11615" y="24891"/>
                    <a:pt x="11003" y="26208"/>
                  </a:cubicBezTo>
                  <a:cubicBezTo>
                    <a:pt x="12132" y="25095"/>
                    <a:pt x="13135" y="24076"/>
                    <a:pt x="14185" y="23104"/>
                  </a:cubicBezTo>
                  <a:cubicBezTo>
                    <a:pt x="15016" y="22367"/>
                    <a:pt x="16192" y="21458"/>
                    <a:pt x="17179" y="22070"/>
                  </a:cubicBezTo>
                  <a:cubicBezTo>
                    <a:pt x="18088" y="22775"/>
                    <a:pt x="17305" y="23794"/>
                    <a:pt x="16756" y="24499"/>
                  </a:cubicBezTo>
                  <a:cubicBezTo>
                    <a:pt x="15580" y="25973"/>
                    <a:pt x="14217" y="27258"/>
                    <a:pt x="12837" y="28543"/>
                  </a:cubicBezTo>
                  <a:cubicBezTo>
                    <a:pt x="11552" y="29719"/>
                    <a:pt x="10235" y="30894"/>
                    <a:pt x="9342" y="32446"/>
                  </a:cubicBezTo>
                  <a:cubicBezTo>
                    <a:pt x="9201" y="32697"/>
                    <a:pt x="8903" y="33261"/>
                    <a:pt x="8637" y="33261"/>
                  </a:cubicBezTo>
                  <a:cubicBezTo>
                    <a:pt x="8260" y="33261"/>
                    <a:pt x="8339" y="32791"/>
                    <a:pt x="8276" y="32587"/>
                  </a:cubicBezTo>
                  <a:cubicBezTo>
                    <a:pt x="7555" y="30377"/>
                    <a:pt x="6380" y="28465"/>
                    <a:pt x="4843" y="26725"/>
                  </a:cubicBezTo>
                  <a:cubicBezTo>
                    <a:pt x="3480" y="25189"/>
                    <a:pt x="2179" y="23574"/>
                    <a:pt x="909" y="21944"/>
                  </a:cubicBezTo>
                  <a:cubicBezTo>
                    <a:pt x="564" y="21505"/>
                    <a:pt x="282" y="20925"/>
                    <a:pt x="173" y="20361"/>
                  </a:cubicBezTo>
                  <a:cubicBezTo>
                    <a:pt x="0" y="19342"/>
                    <a:pt x="737" y="18841"/>
                    <a:pt x="1677" y="19280"/>
                  </a:cubicBezTo>
                  <a:cubicBezTo>
                    <a:pt x="3229" y="20001"/>
                    <a:pt x="4546" y="20988"/>
                    <a:pt x="5612" y="22383"/>
                  </a:cubicBezTo>
                  <a:cubicBezTo>
                    <a:pt x="6489" y="23543"/>
                    <a:pt x="7242" y="24734"/>
                    <a:pt x="7728" y="26114"/>
                  </a:cubicBezTo>
                  <a:cubicBezTo>
                    <a:pt x="7759" y="26223"/>
                    <a:pt x="7837" y="26333"/>
                    <a:pt x="7900" y="26443"/>
                  </a:cubicBezTo>
                  <a:cubicBezTo>
                    <a:pt x="7916" y="26458"/>
                    <a:pt x="7963" y="26458"/>
                    <a:pt x="8041" y="26474"/>
                  </a:cubicBezTo>
                  <a:cubicBezTo>
                    <a:pt x="7336" y="22211"/>
                    <a:pt x="6630" y="17979"/>
                    <a:pt x="5909" y="13621"/>
                  </a:cubicBezTo>
                  <a:cubicBezTo>
                    <a:pt x="5533" y="13606"/>
                    <a:pt x="5141" y="13590"/>
                    <a:pt x="4765" y="13590"/>
                  </a:cubicBezTo>
                  <a:cubicBezTo>
                    <a:pt x="4483" y="13574"/>
                    <a:pt x="4201" y="13606"/>
                    <a:pt x="3919" y="13559"/>
                  </a:cubicBezTo>
                  <a:cubicBezTo>
                    <a:pt x="3558" y="13496"/>
                    <a:pt x="3276" y="13292"/>
                    <a:pt x="3307" y="12869"/>
                  </a:cubicBezTo>
                  <a:cubicBezTo>
                    <a:pt x="3339" y="12414"/>
                    <a:pt x="3699" y="12320"/>
                    <a:pt x="4060" y="12320"/>
                  </a:cubicBezTo>
                  <a:cubicBezTo>
                    <a:pt x="4389" y="12320"/>
                    <a:pt x="4734" y="12414"/>
                    <a:pt x="5079" y="12461"/>
                  </a:cubicBezTo>
                  <a:cubicBezTo>
                    <a:pt x="5251" y="12508"/>
                    <a:pt x="5439" y="12555"/>
                    <a:pt x="5721" y="12618"/>
                  </a:cubicBezTo>
                  <a:cubicBezTo>
                    <a:pt x="5674" y="10988"/>
                    <a:pt x="4812" y="9546"/>
                    <a:pt x="4891" y="7947"/>
                  </a:cubicBezTo>
                  <a:cubicBezTo>
                    <a:pt x="5721" y="9138"/>
                    <a:pt x="5753" y="10596"/>
                    <a:pt x="6286" y="11991"/>
                  </a:cubicBezTo>
                  <a:cubicBezTo>
                    <a:pt x="6583" y="11709"/>
                    <a:pt x="6818" y="11474"/>
                    <a:pt x="7069" y="11254"/>
                  </a:cubicBezTo>
                  <a:cubicBezTo>
                    <a:pt x="7351" y="10988"/>
                    <a:pt x="7712" y="10910"/>
                    <a:pt x="7994" y="11176"/>
                  </a:cubicBezTo>
                  <a:cubicBezTo>
                    <a:pt x="8308" y="11442"/>
                    <a:pt x="8213" y="11834"/>
                    <a:pt x="7978" y="12101"/>
                  </a:cubicBezTo>
                  <a:cubicBezTo>
                    <a:pt x="7759" y="12383"/>
                    <a:pt x="7461" y="12665"/>
                    <a:pt x="7148" y="12838"/>
                  </a:cubicBezTo>
                  <a:cubicBezTo>
                    <a:pt x="6646" y="13104"/>
                    <a:pt x="6505" y="13464"/>
                    <a:pt x="6583" y="13982"/>
                  </a:cubicBezTo>
                  <a:cubicBezTo>
                    <a:pt x="7038" y="16897"/>
                    <a:pt x="7477" y="19797"/>
                    <a:pt x="7931" y="22697"/>
                  </a:cubicBezTo>
                  <a:cubicBezTo>
                    <a:pt x="8182" y="24233"/>
                    <a:pt x="8449" y="25769"/>
                    <a:pt x="8715" y="27305"/>
                  </a:cubicBezTo>
                  <a:cubicBezTo>
                    <a:pt x="8731" y="27321"/>
                    <a:pt x="8762" y="27321"/>
                    <a:pt x="8793" y="27321"/>
                  </a:cubicBezTo>
                  <a:close/>
                </a:path>
              </a:pathLst>
            </a:custGeom>
            <a:solidFill>
              <a:srgbClr val="8AAB4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5260;p55">
              <a:extLst>
                <a:ext uri="{FF2B5EF4-FFF2-40B4-BE49-F238E27FC236}">
                  <a16:creationId xmlns:a16="http://schemas.microsoft.com/office/drawing/2014/main" id="{46E5B9E8-B9EF-D64C-903A-9517D0CB3B55}"/>
                </a:ext>
              </a:extLst>
            </p:cNvPr>
            <p:cNvSpPr/>
            <p:nvPr/>
          </p:nvSpPr>
          <p:spPr>
            <a:xfrm>
              <a:off x="2567628" y="3454455"/>
              <a:ext cx="152436" cy="140276"/>
            </a:xfrm>
            <a:custGeom>
              <a:avLst/>
              <a:gdLst/>
              <a:ahLst/>
              <a:cxnLst/>
              <a:rect l="l" t="t" r="r" b="b"/>
              <a:pathLst>
                <a:path w="6882" h="6333" extrusionOk="0">
                  <a:moveTo>
                    <a:pt x="0" y="6333"/>
                  </a:moveTo>
                  <a:cubicBezTo>
                    <a:pt x="1003" y="5141"/>
                    <a:pt x="2273" y="4279"/>
                    <a:pt x="3527" y="3401"/>
                  </a:cubicBezTo>
                  <a:cubicBezTo>
                    <a:pt x="4452" y="2774"/>
                    <a:pt x="5314" y="2069"/>
                    <a:pt x="6207" y="1395"/>
                  </a:cubicBezTo>
                  <a:cubicBezTo>
                    <a:pt x="6521" y="1176"/>
                    <a:pt x="6756" y="894"/>
                    <a:pt x="6819" y="502"/>
                  </a:cubicBezTo>
                  <a:cubicBezTo>
                    <a:pt x="6881" y="141"/>
                    <a:pt x="6772" y="0"/>
                    <a:pt x="6395" y="47"/>
                  </a:cubicBezTo>
                  <a:cubicBezTo>
                    <a:pt x="5988" y="126"/>
                    <a:pt x="5580" y="204"/>
                    <a:pt x="5188" y="345"/>
                  </a:cubicBezTo>
                  <a:cubicBezTo>
                    <a:pt x="3778" y="894"/>
                    <a:pt x="2634" y="1787"/>
                    <a:pt x="1724" y="2963"/>
                  </a:cubicBezTo>
                  <a:cubicBezTo>
                    <a:pt x="956" y="3981"/>
                    <a:pt x="345" y="5094"/>
                    <a:pt x="0" y="6333"/>
                  </a:cubicBezTo>
                  <a:close/>
                </a:path>
              </a:pathLst>
            </a:custGeom>
            <a:solidFill>
              <a:srgbClr val="8AAB4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5261;p55">
              <a:extLst>
                <a:ext uri="{FF2B5EF4-FFF2-40B4-BE49-F238E27FC236}">
                  <a16:creationId xmlns:a16="http://schemas.microsoft.com/office/drawing/2014/main" id="{3A23BC15-F5D9-2143-B0EE-C0FE3779B79E}"/>
                </a:ext>
              </a:extLst>
            </p:cNvPr>
            <p:cNvSpPr/>
            <p:nvPr/>
          </p:nvSpPr>
          <p:spPr>
            <a:xfrm>
              <a:off x="2203410" y="3416600"/>
              <a:ext cx="152436" cy="140630"/>
            </a:xfrm>
            <a:custGeom>
              <a:avLst/>
              <a:gdLst/>
              <a:ahLst/>
              <a:cxnLst/>
              <a:rect l="l" t="t" r="r" b="b"/>
              <a:pathLst>
                <a:path w="6882" h="6349" extrusionOk="0">
                  <a:moveTo>
                    <a:pt x="6882" y="6349"/>
                  </a:moveTo>
                  <a:cubicBezTo>
                    <a:pt x="5879" y="5157"/>
                    <a:pt x="4609" y="4295"/>
                    <a:pt x="3355" y="3418"/>
                  </a:cubicBezTo>
                  <a:cubicBezTo>
                    <a:pt x="2446" y="2791"/>
                    <a:pt x="1568" y="2085"/>
                    <a:pt x="675" y="1411"/>
                  </a:cubicBezTo>
                  <a:cubicBezTo>
                    <a:pt x="377" y="1176"/>
                    <a:pt x="142" y="910"/>
                    <a:pt x="64" y="518"/>
                  </a:cubicBezTo>
                  <a:cubicBezTo>
                    <a:pt x="1" y="157"/>
                    <a:pt x="126" y="1"/>
                    <a:pt x="487" y="63"/>
                  </a:cubicBezTo>
                  <a:cubicBezTo>
                    <a:pt x="894" y="126"/>
                    <a:pt x="1318" y="220"/>
                    <a:pt x="1694" y="361"/>
                  </a:cubicBezTo>
                  <a:cubicBezTo>
                    <a:pt x="3104" y="894"/>
                    <a:pt x="4264" y="1788"/>
                    <a:pt x="5158" y="2979"/>
                  </a:cubicBezTo>
                  <a:cubicBezTo>
                    <a:pt x="5926" y="3998"/>
                    <a:pt x="6537" y="5095"/>
                    <a:pt x="6882" y="6349"/>
                  </a:cubicBezTo>
                  <a:close/>
                </a:path>
              </a:pathLst>
            </a:custGeom>
            <a:solidFill>
              <a:srgbClr val="8AAB4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5262;p55">
              <a:extLst>
                <a:ext uri="{FF2B5EF4-FFF2-40B4-BE49-F238E27FC236}">
                  <a16:creationId xmlns:a16="http://schemas.microsoft.com/office/drawing/2014/main" id="{540C1435-13F6-1845-8E45-CDC92477A7AA}"/>
                </a:ext>
              </a:extLst>
            </p:cNvPr>
            <p:cNvSpPr/>
            <p:nvPr/>
          </p:nvSpPr>
          <p:spPr>
            <a:xfrm>
              <a:off x="2387081" y="2930532"/>
              <a:ext cx="206261" cy="217026"/>
            </a:xfrm>
            <a:custGeom>
              <a:avLst/>
              <a:gdLst/>
              <a:ahLst/>
              <a:cxnLst/>
              <a:rect l="l" t="t" r="r" b="b"/>
              <a:pathLst>
                <a:path w="9312" h="9798" extrusionOk="0">
                  <a:moveTo>
                    <a:pt x="9013" y="5189"/>
                  </a:moveTo>
                  <a:cubicBezTo>
                    <a:pt x="8982" y="5455"/>
                    <a:pt x="8935" y="5706"/>
                    <a:pt x="8888" y="5957"/>
                  </a:cubicBezTo>
                  <a:cubicBezTo>
                    <a:pt x="8857" y="6192"/>
                    <a:pt x="8794" y="6427"/>
                    <a:pt x="8747" y="6662"/>
                  </a:cubicBezTo>
                  <a:cubicBezTo>
                    <a:pt x="8637" y="7399"/>
                    <a:pt x="8339" y="8057"/>
                    <a:pt x="7791" y="8574"/>
                  </a:cubicBezTo>
                  <a:cubicBezTo>
                    <a:pt x="7603" y="8747"/>
                    <a:pt x="7368" y="8872"/>
                    <a:pt x="7195" y="8982"/>
                  </a:cubicBezTo>
                  <a:cubicBezTo>
                    <a:pt x="6302" y="9437"/>
                    <a:pt x="5408" y="9687"/>
                    <a:pt x="4452" y="9750"/>
                  </a:cubicBezTo>
                  <a:cubicBezTo>
                    <a:pt x="3778" y="9797"/>
                    <a:pt x="3167" y="9656"/>
                    <a:pt x="2571" y="9374"/>
                  </a:cubicBezTo>
                  <a:cubicBezTo>
                    <a:pt x="1960" y="9076"/>
                    <a:pt x="1411" y="8716"/>
                    <a:pt x="957" y="8214"/>
                  </a:cubicBezTo>
                  <a:cubicBezTo>
                    <a:pt x="565" y="7791"/>
                    <a:pt x="314" y="7273"/>
                    <a:pt x="220" y="6694"/>
                  </a:cubicBezTo>
                  <a:cubicBezTo>
                    <a:pt x="110" y="5988"/>
                    <a:pt x="1" y="5267"/>
                    <a:pt x="32" y="4546"/>
                  </a:cubicBezTo>
                  <a:cubicBezTo>
                    <a:pt x="63" y="4092"/>
                    <a:pt x="189" y="3621"/>
                    <a:pt x="314" y="3167"/>
                  </a:cubicBezTo>
                  <a:cubicBezTo>
                    <a:pt x="471" y="2540"/>
                    <a:pt x="675" y="1913"/>
                    <a:pt x="878" y="1302"/>
                  </a:cubicBezTo>
                  <a:cubicBezTo>
                    <a:pt x="1004" y="894"/>
                    <a:pt x="1239" y="549"/>
                    <a:pt x="1490" y="220"/>
                  </a:cubicBezTo>
                  <a:cubicBezTo>
                    <a:pt x="1662" y="1"/>
                    <a:pt x="1772" y="1"/>
                    <a:pt x="2038" y="110"/>
                  </a:cubicBezTo>
                  <a:cubicBezTo>
                    <a:pt x="2587" y="314"/>
                    <a:pt x="2994" y="706"/>
                    <a:pt x="3418" y="1082"/>
                  </a:cubicBezTo>
                  <a:cubicBezTo>
                    <a:pt x="3527" y="1176"/>
                    <a:pt x="3621" y="1364"/>
                    <a:pt x="3731" y="1364"/>
                  </a:cubicBezTo>
                  <a:cubicBezTo>
                    <a:pt x="3841" y="1380"/>
                    <a:pt x="3951" y="1192"/>
                    <a:pt x="4060" y="1113"/>
                  </a:cubicBezTo>
                  <a:cubicBezTo>
                    <a:pt x="4515" y="737"/>
                    <a:pt x="5032" y="659"/>
                    <a:pt x="5596" y="784"/>
                  </a:cubicBezTo>
                  <a:cubicBezTo>
                    <a:pt x="5847" y="831"/>
                    <a:pt x="6051" y="1004"/>
                    <a:pt x="6192" y="1239"/>
                  </a:cubicBezTo>
                  <a:cubicBezTo>
                    <a:pt x="6302" y="1396"/>
                    <a:pt x="6411" y="1537"/>
                    <a:pt x="6505" y="1693"/>
                  </a:cubicBezTo>
                  <a:cubicBezTo>
                    <a:pt x="6647" y="1584"/>
                    <a:pt x="6803" y="1505"/>
                    <a:pt x="6944" y="1380"/>
                  </a:cubicBezTo>
                  <a:cubicBezTo>
                    <a:pt x="7446" y="925"/>
                    <a:pt x="8057" y="769"/>
                    <a:pt x="8700" y="737"/>
                  </a:cubicBezTo>
                  <a:cubicBezTo>
                    <a:pt x="8951" y="722"/>
                    <a:pt x="9217" y="816"/>
                    <a:pt x="9248" y="1082"/>
                  </a:cubicBezTo>
                  <a:cubicBezTo>
                    <a:pt x="9311" y="1584"/>
                    <a:pt x="9217" y="4217"/>
                    <a:pt x="9013" y="5189"/>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5263;p55">
              <a:extLst>
                <a:ext uri="{FF2B5EF4-FFF2-40B4-BE49-F238E27FC236}">
                  <a16:creationId xmlns:a16="http://schemas.microsoft.com/office/drawing/2014/main" id="{D60570BE-8DA6-7E47-A686-DAB2EF4BB704}"/>
                </a:ext>
              </a:extLst>
            </p:cNvPr>
            <p:cNvSpPr/>
            <p:nvPr/>
          </p:nvSpPr>
          <p:spPr>
            <a:xfrm>
              <a:off x="2426309" y="2942649"/>
              <a:ext cx="122933" cy="208254"/>
            </a:xfrm>
            <a:custGeom>
              <a:avLst/>
              <a:gdLst/>
              <a:ahLst/>
              <a:cxnLst/>
              <a:rect l="l" t="t" r="r" b="b"/>
              <a:pathLst>
                <a:path w="5550" h="9402" extrusionOk="0">
                  <a:moveTo>
                    <a:pt x="3406" y="0"/>
                  </a:moveTo>
                  <a:cubicBezTo>
                    <a:pt x="3176" y="0"/>
                    <a:pt x="2943" y="43"/>
                    <a:pt x="2728" y="128"/>
                  </a:cubicBezTo>
                  <a:cubicBezTo>
                    <a:pt x="2211" y="331"/>
                    <a:pt x="1803" y="676"/>
                    <a:pt x="1537" y="1099"/>
                  </a:cubicBezTo>
                  <a:cubicBezTo>
                    <a:pt x="1474" y="1193"/>
                    <a:pt x="1412" y="1287"/>
                    <a:pt x="1349" y="1366"/>
                  </a:cubicBezTo>
                  <a:cubicBezTo>
                    <a:pt x="1192" y="1570"/>
                    <a:pt x="1020" y="1820"/>
                    <a:pt x="910" y="2134"/>
                  </a:cubicBezTo>
                  <a:cubicBezTo>
                    <a:pt x="863" y="2259"/>
                    <a:pt x="800" y="2385"/>
                    <a:pt x="738" y="2510"/>
                  </a:cubicBezTo>
                  <a:cubicBezTo>
                    <a:pt x="628" y="2730"/>
                    <a:pt x="502" y="2996"/>
                    <a:pt x="440" y="3294"/>
                  </a:cubicBezTo>
                  <a:cubicBezTo>
                    <a:pt x="252" y="3999"/>
                    <a:pt x="79" y="4704"/>
                    <a:pt x="64" y="5457"/>
                  </a:cubicBezTo>
                  <a:cubicBezTo>
                    <a:pt x="64" y="5567"/>
                    <a:pt x="48" y="5676"/>
                    <a:pt x="32" y="5786"/>
                  </a:cubicBezTo>
                  <a:cubicBezTo>
                    <a:pt x="17" y="6052"/>
                    <a:pt x="1" y="6319"/>
                    <a:pt x="32" y="6617"/>
                  </a:cubicBezTo>
                  <a:cubicBezTo>
                    <a:pt x="64" y="7056"/>
                    <a:pt x="142" y="7479"/>
                    <a:pt x="236" y="7871"/>
                  </a:cubicBezTo>
                  <a:lnTo>
                    <a:pt x="252" y="7996"/>
                  </a:lnTo>
                  <a:cubicBezTo>
                    <a:pt x="299" y="8184"/>
                    <a:pt x="424" y="8764"/>
                    <a:pt x="973" y="9062"/>
                  </a:cubicBezTo>
                  <a:cubicBezTo>
                    <a:pt x="1255" y="9203"/>
                    <a:pt x="1537" y="9281"/>
                    <a:pt x="1788" y="9328"/>
                  </a:cubicBezTo>
                  <a:cubicBezTo>
                    <a:pt x="2005" y="9381"/>
                    <a:pt x="2218" y="9401"/>
                    <a:pt x="2424" y="9401"/>
                  </a:cubicBezTo>
                  <a:cubicBezTo>
                    <a:pt x="2768" y="9401"/>
                    <a:pt x="3093" y="9346"/>
                    <a:pt x="3386" y="9297"/>
                  </a:cubicBezTo>
                  <a:lnTo>
                    <a:pt x="3606" y="9266"/>
                  </a:lnTo>
                  <a:cubicBezTo>
                    <a:pt x="3810" y="9234"/>
                    <a:pt x="3998" y="9172"/>
                    <a:pt x="4170" y="9078"/>
                  </a:cubicBezTo>
                  <a:cubicBezTo>
                    <a:pt x="4484" y="8905"/>
                    <a:pt x="4719" y="8607"/>
                    <a:pt x="4829" y="8263"/>
                  </a:cubicBezTo>
                  <a:cubicBezTo>
                    <a:pt x="4860" y="8153"/>
                    <a:pt x="4891" y="8059"/>
                    <a:pt x="4923" y="7965"/>
                  </a:cubicBezTo>
                  <a:cubicBezTo>
                    <a:pt x="5017" y="7730"/>
                    <a:pt x="5095" y="7479"/>
                    <a:pt x="5142" y="7197"/>
                  </a:cubicBezTo>
                  <a:cubicBezTo>
                    <a:pt x="5361" y="5755"/>
                    <a:pt x="5550" y="4344"/>
                    <a:pt x="5408" y="2886"/>
                  </a:cubicBezTo>
                  <a:cubicBezTo>
                    <a:pt x="5361" y="2369"/>
                    <a:pt x="5252" y="1679"/>
                    <a:pt x="4891" y="958"/>
                  </a:cubicBezTo>
                  <a:cubicBezTo>
                    <a:pt x="4734" y="582"/>
                    <a:pt x="4452" y="300"/>
                    <a:pt x="4092" y="143"/>
                  </a:cubicBezTo>
                  <a:cubicBezTo>
                    <a:pt x="3884" y="47"/>
                    <a:pt x="3647" y="0"/>
                    <a:pt x="3406"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5264;p55">
              <a:extLst>
                <a:ext uri="{FF2B5EF4-FFF2-40B4-BE49-F238E27FC236}">
                  <a16:creationId xmlns:a16="http://schemas.microsoft.com/office/drawing/2014/main" id="{EA4378DF-DC91-F841-BDEB-93742BA903AF}"/>
                </a:ext>
              </a:extLst>
            </p:cNvPr>
            <p:cNvSpPr/>
            <p:nvPr/>
          </p:nvSpPr>
          <p:spPr>
            <a:xfrm>
              <a:off x="2442412" y="2904173"/>
              <a:ext cx="45208" cy="31564"/>
            </a:xfrm>
            <a:custGeom>
              <a:avLst/>
              <a:gdLst/>
              <a:ahLst/>
              <a:cxnLst/>
              <a:rect l="l" t="t" r="r" b="b"/>
              <a:pathLst>
                <a:path w="2041" h="1425" extrusionOk="0">
                  <a:moveTo>
                    <a:pt x="1009" y="1"/>
                  </a:moveTo>
                  <a:cubicBezTo>
                    <a:pt x="901" y="1"/>
                    <a:pt x="786" y="29"/>
                    <a:pt x="669" y="93"/>
                  </a:cubicBezTo>
                  <a:cubicBezTo>
                    <a:pt x="0" y="468"/>
                    <a:pt x="393" y="1424"/>
                    <a:pt x="1019" y="1424"/>
                  </a:cubicBezTo>
                  <a:cubicBezTo>
                    <a:pt x="1127" y="1424"/>
                    <a:pt x="1241" y="1396"/>
                    <a:pt x="1359" y="1332"/>
                  </a:cubicBezTo>
                  <a:cubicBezTo>
                    <a:pt x="2041" y="957"/>
                    <a:pt x="1639" y="1"/>
                    <a:pt x="1009" y="1"/>
                  </a:cubicBezTo>
                  <a:close/>
                </a:path>
              </a:pathLst>
            </a:custGeom>
            <a:solidFill>
              <a:srgbClr val="9360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5265;p55">
              <a:extLst>
                <a:ext uri="{FF2B5EF4-FFF2-40B4-BE49-F238E27FC236}">
                  <a16:creationId xmlns:a16="http://schemas.microsoft.com/office/drawing/2014/main" id="{553FB824-B113-EF41-A153-219DB98AF10D}"/>
                </a:ext>
              </a:extLst>
            </p:cNvPr>
            <p:cNvSpPr/>
            <p:nvPr/>
          </p:nvSpPr>
          <p:spPr>
            <a:xfrm>
              <a:off x="2526561" y="2911106"/>
              <a:ext cx="45097" cy="31364"/>
            </a:xfrm>
            <a:custGeom>
              <a:avLst/>
              <a:gdLst/>
              <a:ahLst/>
              <a:cxnLst/>
              <a:rect l="l" t="t" r="r" b="b"/>
              <a:pathLst>
                <a:path w="2036" h="1416" extrusionOk="0">
                  <a:moveTo>
                    <a:pt x="1022" y="0"/>
                  </a:moveTo>
                  <a:cubicBezTo>
                    <a:pt x="913" y="0"/>
                    <a:pt x="797" y="29"/>
                    <a:pt x="679" y="94"/>
                  </a:cubicBezTo>
                  <a:cubicBezTo>
                    <a:pt x="0" y="466"/>
                    <a:pt x="395" y="1415"/>
                    <a:pt x="1018" y="1415"/>
                  </a:cubicBezTo>
                  <a:cubicBezTo>
                    <a:pt x="1129" y="1415"/>
                    <a:pt x="1248" y="1385"/>
                    <a:pt x="1368" y="1316"/>
                  </a:cubicBezTo>
                  <a:cubicBezTo>
                    <a:pt x="2036" y="943"/>
                    <a:pt x="1646" y="0"/>
                    <a:pt x="1022" y="0"/>
                  </a:cubicBezTo>
                  <a:close/>
                </a:path>
              </a:pathLst>
            </a:custGeom>
            <a:solidFill>
              <a:srgbClr val="9360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5266;p55">
              <a:extLst>
                <a:ext uri="{FF2B5EF4-FFF2-40B4-BE49-F238E27FC236}">
                  <a16:creationId xmlns:a16="http://schemas.microsoft.com/office/drawing/2014/main" id="{1D29B9C2-BE76-1646-A747-9AD882E56BD7}"/>
                </a:ext>
              </a:extLst>
            </p:cNvPr>
            <p:cNvSpPr/>
            <p:nvPr/>
          </p:nvSpPr>
          <p:spPr>
            <a:xfrm>
              <a:off x="2481640" y="2891304"/>
              <a:ext cx="45186" cy="31586"/>
            </a:xfrm>
            <a:custGeom>
              <a:avLst/>
              <a:gdLst/>
              <a:ahLst/>
              <a:cxnLst/>
              <a:rect l="l" t="t" r="r" b="b"/>
              <a:pathLst>
                <a:path w="2040" h="1426" extrusionOk="0">
                  <a:moveTo>
                    <a:pt x="1013" y="1"/>
                  </a:moveTo>
                  <a:cubicBezTo>
                    <a:pt x="903" y="1"/>
                    <a:pt x="787" y="29"/>
                    <a:pt x="669" y="94"/>
                  </a:cubicBezTo>
                  <a:cubicBezTo>
                    <a:pt x="0" y="469"/>
                    <a:pt x="393" y="1425"/>
                    <a:pt x="1019" y="1425"/>
                  </a:cubicBezTo>
                  <a:cubicBezTo>
                    <a:pt x="1127" y="1425"/>
                    <a:pt x="1241" y="1397"/>
                    <a:pt x="1359" y="1333"/>
                  </a:cubicBezTo>
                  <a:cubicBezTo>
                    <a:pt x="2040" y="945"/>
                    <a:pt x="1640" y="1"/>
                    <a:pt x="1013" y="1"/>
                  </a:cubicBezTo>
                  <a:close/>
                </a:path>
              </a:pathLst>
            </a:custGeom>
            <a:solidFill>
              <a:srgbClr val="9360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5267;p55">
              <a:extLst>
                <a:ext uri="{FF2B5EF4-FFF2-40B4-BE49-F238E27FC236}">
                  <a16:creationId xmlns:a16="http://schemas.microsoft.com/office/drawing/2014/main" id="{3160920E-FD58-D249-8C61-3929E3F69356}"/>
                </a:ext>
              </a:extLst>
            </p:cNvPr>
            <p:cNvSpPr/>
            <p:nvPr/>
          </p:nvSpPr>
          <p:spPr>
            <a:xfrm>
              <a:off x="2218694" y="3108998"/>
              <a:ext cx="183690" cy="200679"/>
            </a:xfrm>
            <a:custGeom>
              <a:avLst/>
              <a:gdLst/>
              <a:ahLst/>
              <a:cxnLst/>
              <a:rect l="l" t="t" r="r" b="b"/>
              <a:pathLst>
                <a:path w="8293" h="9060" extrusionOk="0">
                  <a:moveTo>
                    <a:pt x="7712" y="3402"/>
                  </a:moveTo>
                  <a:cubicBezTo>
                    <a:pt x="7791" y="3605"/>
                    <a:pt x="7853" y="3809"/>
                    <a:pt x="7916" y="4028"/>
                  </a:cubicBezTo>
                  <a:cubicBezTo>
                    <a:pt x="7979" y="4217"/>
                    <a:pt x="8026" y="4420"/>
                    <a:pt x="8089" y="4608"/>
                  </a:cubicBezTo>
                  <a:cubicBezTo>
                    <a:pt x="8277" y="5220"/>
                    <a:pt x="8292" y="5831"/>
                    <a:pt x="8089" y="6427"/>
                  </a:cubicBezTo>
                  <a:cubicBezTo>
                    <a:pt x="8010" y="6630"/>
                    <a:pt x="7885" y="6819"/>
                    <a:pt x="7791" y="6960"/>
                  </a:cubicBezTo>
                  <a:cubicBezTo>
                    <a:pt x="7289" y="7665"/>
                    <a:pt x="6709" y="8182"/>
                    <a:pt x="6004" y="8605"/>
                  </a:cubicBezTo>
                  <a:cubicBezTo>
                    <a:pt x="5518" y="8903"/>
                    <a:pt x="5001" y="9029"/>
                    <a:pt x="4436" y="9044"/>
                  </a:cubicBezTo>
                  <a:cubicBezTo>
                    <a:pt x="3856" y="9060"/>
                    <a:pt x="3292" y="8982"/>
                    <a:pt x="2775" y="8778"/>
                  </a:cubicBezTo>
                  <a:cubicBezTo>
                    <a:pt x="2305" y="8605"/>
                    <a:pt x="1913" y="8308"/>
                    <a:pt x="1615" y="7900"/>
                  </a:cubicBezTo>
                  <a:cubicBezTo>
                    <a:pt x="1270" y="7414"/>
                    <a:pt x="910" y="6913"/>
                    <a:pt x="659" y="6348"/>
                  </a:cubicBezTo>
                  <a:cubicBezTo>
                    <a:pt x="502" y="5988"/>
                    <a:pt x="408" y="5596"/>
                    <a:pt x="330" y="5204"/>
                  </a:cubicBezTo>
                  <a:cubicBezTo>
                    <a:pt x="220" y="4655"/>
                    <a:pt x="142" y="4107"/>
                    <a:pt x="48" y="3558"/>
                  </a:cubicBezTo>
                  <a:cubicBezTo>
                    <a:pt x="1" y="3213"/>
                    <a:pt x="48" y="2853"/>
                    <a:pt x="110" y="2508"/>
                  </a:cubicBezTo>
                  <a:cubicBezTo>
                    <a:pt x="142" y="2273"/>
                    <a:pt x="236" y="2242"/>
                    <a:pt x="471" y="2210"/>
                  </a:cubicBezTo>
                  <a:cubicBezTo>
                    <a:pt x="972" y="2163"/>
                    <a:pt x="1427" y="2304"/>
                    <a:pt x="1882" y="2430"/>
                  </a:cubicBezTo>
                  <a:cubicBezTo>
                    <a:pt x="2007" y="2461"/>
                    <a:pt x="2148" y="2555"/>
                    <a:pt x="2242" y="2524"/>
                  </a:cubicBezTo>
                  <a:cubicBezTo>
                    <a:pt x="2320" y="2492"/>
                    <a:pt x="2352" y="2304"/>
                    <a:pt x="2399" y="2195"/>
                  </a:cubicBezTo>
                  <a:cubicBezTo>
                    <a:pt x="2587" y="1740"/>
                    <a:pt x="2963" y="1489"/>
                    <a:pt x="3433" y="1364"/>
                  </a:cubicBezTo>
                  <a:cubicBezTo>
                    <a:pt x="3653" y="1301"/>
                    <a:pt x="3856" y="1364"/>
                    <a:pt x="4060" y="1474"/>
                  </a:cubicBezTo>
                  <a:cubicBezTo>
                    <a:pt x="4201" y="1552"/>
                    <a:pt x="4342" y="1630"/>
                    <a:pt x="4468" y="1709"/>
                  </a:cubicBezTo>
                  <a:cubicBezTo>
                    <a:pt x="4546" y="1568"/>
                    <a:pt x="4625" y="1442"/>
                    <a:pt x="4687" y="1301"/>
                  </a:cubicBezTo>
                  <a:cubicBezTo>
                    <a:pt x="4891" y="768"/>
                    <a:pt x="5283" y="408"/>
                    <a:pt x="5769" y="126"/>
                  </a:cubicBezTo>
                  <a:cubicBezTo>
                    <a:pt x="5957" y="16"/>
                    <a:pt x="6192" y="0"/>
                    <a:pt x="6317" y="188"/>
                  </a:cubicBezTo>
                  <a:cubicBezTo>
                    <a:pt x="6552" y="549"/>
                    <a:pt x="7493" y="2586"/>
                    <a:pt x="7712" y="3402"/>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5268;p55">
              <a:extLst>
                <a:ext uri="{FF2B5EF4-FFF2-40B4-BE49-F238E27FC236}">
                  <a16:creationId xmlns:a16="http://schemas.microsoft.com/office/drawing/2014/main" id="{2ED3AED3-2EAE-824C-A0AA-E5B9A1CD5241}"/>
                </a:ext>
              </a:extLst>
            </p:cNvPr>
            <p:cNvSpPr/>
            <p:nvPr/>
          </p:nvSpPr>
          <p:spPr>
            <a:xfrm>
              <a:off x="2261045" y="3135334"/>
              <a:ext cx="119809" cy="176425"/>
            </a:xfrm>
            <a:custGeom>
              <a:avLst/>
              <a:gdLst/>
              <a:ahLst/>
              <a:cxnLst/>
              <a:rect l="l" t="t" r="r" b="b"/>
              <a:pathLst>
                <a:path w="5409" h="7965" extrusionOk="0">
                  <a:moveTo>
                    <a:pt x="1751" y="1"/>
                  </a:moveTo>
                  <a:cubicBezTo>
                    <a:pt x="1727" y="1"/>
                    <a:pt x="1702" y="1"/>
                    <a:pt x="1678" y="2"/>
                  </a:cubicBezTo>
                  <a:cubicBezTo>
                    <a:pt x="1302" y="18"/>
                    <a:pt x="910" y="206"/>
                    <a:pt x="644" y="520"/>
                  </a:cubicBezTo>
                  <a:cubicBezTo>
                    <a:pt x="330" y="865"/>
                    <a:pt x="158" y="1272"/>
                    <a:pt x="111" y="1711"/>
                  </a:cubicBezTo>
                  <a:cubicBezTo>
                    <a:pt x="111" y="1805"/>
                    <a:pt x="95" y="1883"/>
                    <a:pt x="79" y="1977"/>
                  </a:cubicBezTo>
                  <a:cubicBezTo>
                    <a:pt x="48" y="2197"/>
                    <a:pt x="1" y="2448"/>
                    <a:pt x="32" y="2730"/>
                  </a:cubicBezTo>
                  <a:cubicBezTo>
                    <a:pt x="48" y="2839"/>
                    <a:pt x="48" y="2965"/>
                    <a:pt x="48" y="3075"/>
                  </a:cubicBezTo>
                  <a:cubicBezTo>
                    <a:pt x="64" y="3294"/>
                    <a:pt x="64" y="3545"/>
                    <a:pt x="126" y="3796"/>
                  </a:cubicBezTo>
                  <a:cubicBezTo>
                    <a:pt x="252" y="4391"/>
                    <a:pt x="393" y="4987"/>
                    <a:pt x="659" y="5582"/>
                  </a:cubicBezTo>
                  <a:cubicBezTo>
                    <a:pt x="706" y="5661"/>
                    <a:pt x="738" y="5739"/>
                    <a:pt x="769" y="5833"/>
                  </a:cubicBezTo>
                  <a:cubicBezTo>
                    <a:pt x="863" y="6037"/>
                    <a:pt x="957" y="6256"/>
                    <a:pt x="1082" y="6476"/>
                  </a:cubicBezTo>
                  <a:cubicBezTo>
                    <a:pt x="1286" y="6789"/>
                    <a:pt x="1506" y="7072"/>
                    <a:pt x="1725" y="7354"/>
                  </a:cubicBezTo>
                  <a:lnTo>
                    <a:pt x="1788" y="7432"/>
                  </a:lnTo>
                  <a:cubicBezTo>
                    <a:pt x="1897" y="7557"/>
                    <a:pt x="2211" y="7949"/>
                    <a:pt x="2744" y="7965"/>
                  </a:cubicBezTo>
                  <a:cubicBezTo>
                    <a:pt x="3010" y="7965"/>
                    <a:pt x="3245" y="7902"/>
                    <a:pt x="3465" y="7855"/>
                  </a:cubicBezTo>
                  <a:cubicBezTo>
                    <a:pt x="3951" y="7730"/>
                    <a:pt x="4327" y="7463"/>
                    <a:pt x="4672" y="7213"/>
                  </a:cubicBezTo>
                  <a:lnTo>
                    <a:pt x="4829" y="7103"/>
                  </a:lnTo>
                  <a:cubicBezTo>
                    <a:pt x="4970" y="7009"/>
                    <a:pt x="5079" y="6883"/>
                    <a:pt x="5173" y="6758"/>
                  </a:cubicBezTo>
                  <a:cubicBezTo>
                    <a:pt x="5346" y="6492"/>
                    <a:pt x="5409" y="6178"/>
                    <a:pt x="5361" y="5865"/>
                  </a:cubicBezTo>
                  <a:cubicBezTo>
                    <a:pt x="5346" y="5786"/>
                    <a:pt x="5330" y="5692"/>
                    <a:pt x="5330" y="5614"/>
                  </a:cubicBezTo>
                  <a:cubicBezTo>
                    <a:pt x="5299" y="5410"/>
                    <a:pt x="5267" y="5175"/>
                    <a:pt x="5189" y="4940"/>
                  </a:cubicBezTo>
                  <a:cubicBezTo>
                    <a:pt x="4813" y="3764"/>
                    <a:pt x="4405" y="2620"/>
                    <a:pt x="3731" y="1586"/>
                  </a:cubicBezTo>
                  <a:cubicBezTo>
                    <a:pt x="3496" y="1209"/>
                    <a:pt x="3151" y="723"/>
                    <a:pt x="2603" y="316"/>
                  </a:cubicBezTo>
                  <a:cubicBezTo>
                    <a:pt x="2355" y="97"/>
                    <a:pt x="2067" y="1"/>
                    <a:pt x="175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5269;p55">
              <a:extLst>
                <a:ext uri="{FF2B5EF4-FFF2-40B4-BE49-F238E27FC236}">
                  <a16:creationId xmlns:a16="http://schemas.microsoft.com/office/drawing/2014/main" id="{C3A345DF-FED8-CC4C-A692-C64D48F28DCD}"/>
                </a:ext>
              </a:extLst>
            </p:cNvPr>
            <p:cNvSpPr/>
            <p:nvPr/>
          </p:nvSpPr>
          <p:spPr>
            <a:xfrm>
              <a:off x="2231209" y="3122664"/>
              <a:ext cx="35750" cy="26137"/>
            </a:xfrm>
            <a:custGeom>
              <a:avLst/>
              <a:gdLst/>
              <a:ahLst/>
              <a:cxnLst/>
              <a:rect l="l" t="t" r="r" b="b"/>
              <a:pathLst>
                <a:path w="1614" h="1180" extrusionOk="0">
                  <a:moveTo>
                    <a:pt x="772" y="1"/>
                  </a:moveTo>
                  <a:cubicBezTo>
                    <a:pt x="604" y="1"/>
                    <a:pt x="435" y="77"/>
                    <a:pt x="313" y="261"/>
                  </a:cubicBezTo>
                  <a:cubicBezTo>
                    <a:pt x="0" y="708"/>
                    <a:pt x="413" y="1179"/>
                    <a:pt x="835" y="1179"/>
                  </a:cubicBezTo>
                  <a:cubicBezTo>
                    <a:pt x="1004" y="1179"/>
                    <a:pt x="1175" y="1103"/>
                    <a:pt x="1301" y="919"/>
                  </a:cubicBezTo>
                  <a:cubicBezTo>
                    <a:pt x="1614" y="472"/>
                    <a:pt x="1193" y="1"/>
                    <a:pt x="772" y="1"/>
                  </a:cubicBezTo>
                  <a:close/>
                </a:path>
              </a:pathLst>
            </a:custGeom>
            <a:solidFill>
              <a:srgbClr val="9360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5270;p55">
              <a:extLst>
                <a:ext uri="{FF2B5EF4-FFF2-40B4-BE49-F238E27FC236}">
                  <a16:creationId xmlns:a16="http://schemas.microsoft.com/office/drawing/2014/main" id="{A0C553FD-2AB3-2D40-9F2C-E276F02635CD}"/>
                </a:ext>
              </a:extLst>
            </p:cNvPr>
            <p:cNvSpPr/>
            <p:nvPr/>
          </p:nvSpPr>
          <p:spPr>
            <a:xfrm>
              <a:off x="2297748" y="3095242"/>
              <a:ext cx="35639" cy="26469"/>
            </a:xfrm>
            <a:custGeom>
              <a:avLst/>
              <a:gdLst/>
              <a:ahLst/>
              <a:cxnLst/>
              <a:rect l="l" t="t" r="r" b="b"/>
              <a:pathLst>
                <a:path w="1609" h="1195" extrusionOk="0">
                  <a:moveTo>
                    <a:pt x="768" y="1"/>
                  </a:moveTo>
                  <a:cubicBezTo>
                    <a:pt x="599" y="1"/>
                    <a:pt x="429" y="77"/>
                    <a:pt x="303" y="261"/>
                  </a:cubicBezTo>
                  <a:cubicBezTo>
                    <a:pt x="1" y="720"/>
                    <a:pt x="418" y="1195"/>
                    <a:pt x="841" y="1195"/>
                  </a:cubicBezTo>
                  <a:cubicBezTo>
                    <a:pt x="1011" y="1195"/>
                    <a:pt x="1181" y="1118"/>
                    <a:pt x="1306" y="935"/>
                  </a:cubicBezTo>
                  <a:cubicBezTo>
                    <a:pt x="1609" y="476"/>
                    <a:pt x="1191" y="1"/>
                    <a:pt x="768" y="1"/>
                  </a:cubicBezTo>
                  <a:close/>
                </a:path>
              </a:pathLst>
            </a:custGeom>
            <a:solidFill>
              <a:srgbClr val="9360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5271;p55">
              <a:extLst>
                <a:ext uri="{FF2B5EF4-FFF2-40B4-BE49-F238E27FC236}">
                  <a16:creationId xmlns:a16="http://schemas.microsoft.com/office/drawing/2014/main" id="{5F8187FF-FC8C-3D4E-BA46-B5F9FB73F217}"/>
                </a:ext>
              </a:extLst>
            </p:cNvPr>
            <p:cNvSpPr/>
            <p:nvPr/>
          </p:nvSpPr>
          <p:spPr>
            <a:xfrm>
              <a:off x="2256106" y="3097679"/>
              <a:ext cx="35617" cy="26469"/>
            </a:xfrm>
            <a:custGeom>
              <a:avLst/>
              <a:gdLst/>
              <a:ahLst/>
              <a:cxnLst/>
              <a:rect l="l" t="t" r="r" b="b"/>
              <a:pathLst>
                <a:path w="1608" h="1195" extrusionOk="0">
                  <a:moveTo>
                    <a:pt x="767" y="1"/>
                  </a:moveTo>
                  <a:cubicBezTo>
                    <a:pt x="598" y="1"/>
                    <a:pt x="428" y="77"/>
                    <a:pt x="302" y="260"/>
                  </a:cubicBezTo>
                  <a:cubicBezTo>
                    <a:pt x="0" y="719"/>
                    <a:pt x="417" y="1194"/>
                    <a:pt x="840" y="1194"/>
                  </a:cubicBezTo>
                  <a:cubicBezTo>
                    <a:pt x="1010" y="1194"/>
                    <a:pt x="1180" y="1118"/>
                    <a:pt x="1305" y="934"/>
                  </a:cubicBezTo>
                  <a:cubicBezTo>
                    <a:pt x="1608" y="475"/>
                    <a:pt x="1190" y="1"/>
                    <a:pt x="767" y="1"/>
                  </a:cubicBezTo>
                  <a:close/>
                </a:path>
              </a:pathLst>
            </a:custGeom>
            <a:solidFill>
              <a:srgbClr val="9360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57" name="Google Shape;4970;p55">
            <a:extLst>
              <a:ext uri="{FF2B5EF4-FFF2-40B4-BE49-F238E27FC236}">
                <a16:creationId xmlns:a16="http://schemas.microsoft.com/office/drawing/2014/main" id="{F9745B6A-3BDB-0F4E-9625-B37B0A43CB80}"/>
              </a:ext>
            </a:extLst>
          </p:cNvPr>
          <p:cNvSpPr/>
          <p:nvPr/>
        </p:nvSpPr>
        <p:spPr>
          <a:xfrm>
            <a:off x="7939277" y="5854176"/>
            <a:ext cx="625165" cy="756277"/>
          </a:xfrm>
          <a:custGeom>
            <a:avLst/>
            <a:gdLst/>
            <a:ahLst/>
            <a:cxnLst/>
            <a:rect l="l" t="t" r="r" b="b"/>
            <a:pathLst>
              <a:path w="16741" h="20252" extrusionOk="0">
                <a:moveTo>
                  <a:pt x="10847" y="4013"/>
                </a:moveTo>
                <a:cubicBezTo>
                  <a:pt x="11756" y="3496"/>
                  <a:pt x="12336" y="2806"/>
                  <a:pt x="12916" y="2085"/>
                </a:cubicBezTo>
                <a:cubicBezTo>
                  <a:pt x="13402" y="1505"/>
                  <a:pt x="13919" y="941"/>
                  <a:pt x="14499" y="471"/>
                </a:cubicBezTo>
                <a:cubicBezTo>
                  <a:pt x="14781" y="220"/>
                  <a:pt x="15189" y="48"/>
                  <a:pt x="15628" y="48"/>
                </a:cubicBezTo>
                <a:cubicBezTo>
                  <a:pt x="16505" y="1"/>
                  <a:pt x="16740" y="612"/>
                  <a:pt x="16380" y="1160"/>
                </a:cubicBezTo>
                <a:cubicBezTo>
                  <a:pt x="15972" y="1772"/>
                  <a:pt x="15534" y="2336"/>
                  <a:pt x="14781" y="2571"/>
                </a:cubicBezTo>
                <a:cubicBezTo>
                  <a:pt x="13590" y="2947"/>
                  <a:pt x="12665" y="3747"/>
                  <a:pt x="11756" y="4750"/>
                </a:cubicBezTo>
                <a:cubicBezTo>
                  <a:pt x="13041" y="4483"/>
                  <a:pt x="15455" y="4342"/>
                  <a:pt x="15204" y="5440"/>
                </a:cubicBezTo>
                <a:cubicBezTo>
                  <a:pt x="14985" y="6521"/>
                  <a:pt x="12054" y="6067"/>
                  <a:pt x="10377" y="5847"/>
                </a:cubicBezTo>
                <a:cubicBezTo>
                  <a:pt x="9812" y="6443"/>
                  <a:pt x="9217" y="7070"/>
                  <a:pt x="8464" y="7885"/>
                </a:cubicBezTo>
                <a:cubicBezTo>
                  <a:pt x="9342" y="7806"/>
                  <a:pt x="9969" y="7712"/>
                  <a:pt x="10596" y="7712"/>
                </a:cubicBezTo>
                <a:cubicBezTo>
                  <a:pt x="11066" y="7712"/>
                  <a:pt x="11568" y="7775"/>
                  <a:pt x="12007" y="7947"/>
                </a:cubicBezTo>
                <a:cubicBezTo>
                  <a:pt x="12242" y="8026"/>
                  <a:pt x="12477" y="8355"/>
                  <a:pt x="12508" y="8606"/>
                </a:cubicBezTo>
                <a:cubicBezTo>
                  <a:pt x="12540" y="8778"/>
                  <a:pt x="12226" y="9107"/>
                  <a:pt x="12007" y="9154"/>
                </a:cubicBezTo>
                <a:cubicBezTo>
                  <a:pt x="11521" y="9264"/>
                  <a:pt x="10988" y="9327"/>
                  <a:pt x="10486" y="9280"/>
                </a:cubicBezTo>
                <a:cubicBezTo>
                  <a:pt x="9812" y="9217"/>
                  <a:pt x="9123" y="9060"/>
                  <a:pt x="8464" y="8888"/>
                </a:cubicBezTo>
                <a:cubicBezTo>
                  <a:pt x="7994" y="8747"/>
                  <a:pt x="7681" y="8841"/>
                  <a:pt x="7430" y="9280"/>
                </a:cubicBezTo>
                <a:cubicBezTo>
                  <a:pt x="7069" y="9938"/>
                  <a:pt x="6678" y="10581"/>
                  <a:pt x="6223" y="11364"/>
                </a:cubicBezTo>
                <a:cubicBezTo>
                  <a:pt x="7681" y="11192"/>
                  <a:pt x="10095" y="10706"/>
                  <a:pt x="10314" y="11741"/>
                </a:cubicBezTo>
                <a:cubicBezTo>
                  <a:pt x="10455" y="12618"/>
                  <a:pt x="9374" y="12775"/>
                  <a:pt x="8653" y="12697"/>
                </a:cubicBezTo>
                <a:cubicBezTo>
                  <a:pt x="7743" y="12618"/>
                  <a:pt x="6819" y="12493"/>
                  <a:pt x="5753" y="12383"/>
                </a:cubicBezTo>
                <a:cubicBezTo>
                  <a:pt x="5377" y="13151"/>
                  <a:pt x="4906" y="14280"/>
                  <a:pt x="4530" y="15048"/>
                </a:cubicBezTo>
                <a:cubicBezTo>
                  <a:pt x="5612" y="14844"/>
                  <a:pt x="6646" y="14750"/>
                  <a:pt x="7634" y="14750"/>
                </a:cubicBezTo>
                <a:cubicBezTo>
                  <a:pt x="7806" y="14750"/>
                  <a:pt x="8010" y="14719"/>
                  <a:pt x="8135" y="14797"/>
                </a:cubicBezTo>
                <a:cubicBezTo>
                  <a:pt x="8339" y="14923"/>
                  <a:pt x="8590" y="15095"/>
                  <a:pt x="8606" y="15267"/>
                </a:cubicBezTo>
                <a:cubicBezTo>
                  <a:pt x="8637" y="15502"/>
                  <a:pt x="8496" y="15832"/>
                  <a:pt x="8323" y="15957"/>
                </a:cubicBezTo>
                <a:cubicBezTo>
                  <a:pt x="7775" y="16333"/>
                  <a:pt x="7132" y="16474"/>
                  <a:pt x="6458" y="16333"/>
                </a:cubicBezTo>
                <a:cubicBezTo>
                  <a:pt x="5721" y="16192"/>
                  <a:pt x="4969" y="16098"/>
                  <a:pt x="4091" y="15957"/>
                </a:cubicBezTo>
                <a:cubicBezTo>
                  <a:pt x="3793" y="17148"/>
                  <a:pt x="3496" y="18261"/>
                  <a:pt x="3214" y="19390"/>
                </a:cubicBezTo>
                <a:cubicBezTo>
                  <a:pt x="3088" y="19860"/>
                  <a:pt x="2947" y="20252"/>
                  <a:pt x="2226" y="20048"/>
                </a:cubicBezTo>
                <a:cubicBezTo>
                  <a:pt x="2398" y="18590"/>
                  <a:pt x="2853" y="17211"/>
                  <a:pt x="3496" y="15753"/>
                </a:cubicBezTo>
                <a:cubicBezTo>
                  <a:pt x="2916" y="15628"/>
                  <a:pt x="2430" y="15550"/>
                  <a:pt x="1960" y="15377"/>
                </a:cubicBezTo>
                <a:cubicBezTo>
                  <a:pt x="1474" y="15220"/>
                  <a:pt x="1003" y="15017"/>
                  <a:pt x="580" y="14734"/>
                </a:cubicBezTo>
                <a:cubicBezTo>
                  <a:pt x="345" y="14562"/>
                  <a:pt x="0" y="14186"/>
                  <a:pt x="0" y="13841"/>
                </a:cubicBezTo>
                <a:cubicBezTo>
                  <a:pt x="298" y="12916"/>
                  <a:pt x="2540" y="14343"/>
                  <a:pt x="3684" y="14923"/>
                </a:cubicBezTo>
                <a:cubicBezTo>
                  <a:pt x="4060" y="13982"/>
                  <a:pt x="4452" y="13042"/>
                  <a:pt x="4859" y="12038"/>
                </a:cubicBezTo>
                <a:cubicBezTo>
                  <a:pt x="4420" y="11803"/>
                  <a:pt x="3966" y="11584"/>
                  <a:pt x="3543" y="11302"/>
                </a:cubicBezTo>
                <a:cubicBezTo>
                  <a:pt x="3151" y="11035"/>
                  <a:pt x="2806" y="10706"/>
                  <a:pt x="2461" y="10361"/>
                </a:cubicBezTo>
                <a:cubicBezTo>
                  <a:pt x="2148" y="10048"/>
                  <a:pt x="2132" y="9672"/>
                  <a:pt x="2414" y="9342"/>
                </a:cubicBezTo>
                <a:cubicBezTo>
                  <a:pt x="2696" y="9029"/>
                  <a:pt x="3072" y="9123"/>
                  <a:pt x="3355" y="9327"/>
                </a:cubicBezTo>
                <a:cubicBezTo>
                  <a:pt x="3919" y="9734"/>
                  <a:pt x="4436" y="10189"/>
                  <a:pt x="4969" y="10628"/>
                </a:cubicBezTo>
                <a:cubicBezTo>
                  <a:pt x="5126" y="10753"/>
                  <a:pt x="5251" y="10910"/>
                  <a:pt x="5439" y="11082"/>
                </a:cubicBezTo>
                <a:cubicBezTo>
                  <a:pt x="5941" y="10189"/>
                  <a:pt x="6411" y="9358"/>
                  <a:pt x="6897" y="8480"/>
                </a:cubicBezTo>
                <a:cubicBezTo>
                  <a:pt x="6364" y="7916"/>
                  <a:pt x="5800" y="7383"/>
                  <a:pt x="5298" y="6803"/>
                </a:cubicBezTo>
                <a:cubicBezTo>
                  <a:pt x="5079" y="6552"/>
                  <a:pt x="4922" y="6223"/>
                  <a:pt x="4781" y="5910"/>
                </a:cubicBezTo>
                <a:cubicBezTo>
                  <a:pt x="4577" y="5471"/>
                  <a:pt x="4781" y="5095"/>
                  <a:pt x="5079" y="4797"/>
                </a:cubicBezTo>
                <a:cubicBezTo>
                  <a:pt x="5408" y="4468"/>
                  <a:pt x="5831" y="4577"/>
                  <a:pt x="6113" y="4860"/>
                </a:cubicBezTo>
                <a:cubicBezTo>
                  <a:pt x="6568" y="5314"/>
                  <a:pt x="6991" y="5800"/>
                  <a:pt x="7399" y="6317"/>
                </a:cubicBezTo>
                <a:cubicBezTo>
                  <a:pt x="7571" y="6552"/>
                  <a:pt x="7665" y="6866"/>
                  <a:pt x="7884" y="7289"/>
                </a:cubicBezTo>
                <a:cubicBezTo>
                  <a:pt x="8496" y="6599"/>
                  <a:pt x="9060" y="5988"/>
                  <a:pt x="9577" y="5330"/>
                </a:cubicBezTo>
                <a:cubicBezTo>
                  <a:pt x="9687" y="5189"/>
                  <a:pt x="9656" y="4875"/>
                  <a:pt x="9609" y="4656"/>
                </a:cubicBezTo>
                <a:cubicBezTo>
                  <a:pt x="9530" y="4186"/>
                  <a:pt x="9327" y="3731"/>
                  <a:pt x="9295" y="3245"/>
                </a:cubicBezTo>
                <a:cubicBezTo>
                  <a:pt x="9264" y="2744"/>
                  <a:pt x="9280" y="2226"/>
                  <a:pt x="9389" y="1740"/>
                </a:cubicBezTo>
                <a:cubicBezTo>
                  <a:pt x="9530" y="1176"/>
                  <a:pt x="9938" y="1113"/>
                  <a:pt x="10251" y="1599"/>
                </a:cubicBezTo>
                <a:cubicBezTo>
                  <a:pt x="10486" y="1960"/>
                  <a:pt x="10612" y="2399"/>
                  <a:pt x="10722" y="2822"/>
                </a:cubicBezTo>
                <a:cubicBezTo>
                  <a:pt x="10816" y="3182"/>
                  <a:pt x="10800" y="3574"/>
                  <a:pt x="10847" y="4013"/>
                </a:cubicBezTo>
                <a:close/>
              </a:path>
            </a:pathLst>
          </a:custGeom>
          <a:solidFill>
            <a:srgbClr val="95C11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58" name="Google Shape;4971;p55">
            <a:extLst>
              <a:ext uri="{FF2B5EF4-FFF2-40B4-BE49-F238E27FC236}">
                <a16:creationId xmlns:a16="http://schemas.microsoft.com/office/drawing/2014/main" id="{7A6315D8-C521-7441-8919-F6F89F72CD7A}"/>
              </a:ext>
            </a:extLst>
          </p:cNvPr>
          <p:cNvGrpSpPr/>
          <p:nvPr/>
        </p:nvGrpSpPr>
        <p:grpSpPr>
          <a:xfrm>
            <a:off x="6553638" y="6481517"/>
            <a:ext cx="400977" cy="149679"/>
            <a:chOff x="3992159" y="2526798"/>
            <a:chExt cx="237828" cy="88778"/>
          </a:xfrm>
        </p:grpSpPr>
        <p:sp>
          <p:nvSpPr>
            <p:cNvPr id="159" name="Google Shape;4972;p55">
              <a:extLst>
                <a:ext uri="{FF2B5EF4-FFF2-40B4-BE49-F238E27FC236}">
                  <a16:creationId xmlns:a16="http://schemas.microsoft.com/office/drawing/2014/main" id="{1AD9495B-0063-3141-96B7-5BF80EEBAFF1}"/>
                </a:ext>
              </a:extLst>
            </p:cNvPr>
            <p:cNvSpPr/>
            <p:nvPr/>
          </p:nvSpPr>
          <p:spPr>
            <a:xfrm>
              <a:off x="3992159" y="2533731"/>
              <a:ext cx="27444" cy="61001"/>
            </a:xfrm>
            <a:custGeom>
              <a:avLst/>
              <a:gdLst/>
              <a:ahLst/>
              <a:cxnLst/>
              <a:rect l="l" t="t" r="r" b="b"/>
              <a:pathLst>
                <a:path w="1239" h="2754" extrusionOk="0">
                  <a:moveTo>
                    <a:pt x="561" y="1"/>
                  </a:moveTo>
                  <a:cubicBezTo>
                    <a:pt x="519" y="1"/>
                    <a:pt x="478" y="5"/>
                    <a:pt x="439" y="15"/>
                  </a:cubicBezTo>
                  <a:cubicBezTo>
                    <a:pt x="125" y="109"/>
                    <a:pt x="0" y="406"/>
                    <a:pt x="47" y="689"/>
                  </a:cubicBezTo>
                  <a:cubicBezTo>
                    <a:pt x="125" y="1206"/>
                    <a:pt x="141" y="1707"/>
                    <a:pt x="141" y="2225"/>
                  </a:cubicBezTo>
                  <a:cubicBezTo>
                    <a:pt x="141" y="2577"/>
                    <a:pt x="415" y="2754"/>
                    <a:pt x="690" y="2754"/>
                  </a:cubicBezTo>
                  <a:cubicBezTo>
                    <a:pt x="964" y="2754"/>
                    <a:pt x="1238" y="2577"/>
                    <a:pt x="1238" y="2225"/>
                  </a:cubicBezTo>
                  <a:cubicBezTo>
                    <a:pt x="1238" y="1613"/>
                    <a:pt x="1207" y="1002"/>
                    <a:pt x="1113" y="406"/>
                  </a:cubicBezTo>
                  <a:cubicBezTo>
                    <a:pt x="1073" y="152"/>
                    <a:pt x="804" y="1"/>
                    <a:pt x="561" y="1"/>
                  </a:cubicBezTo>
                  <a:close/>
                </a:path>
              </a:pathLst>
            </a:custGeom>
            <a:solidFill>
              <a:srgbClr val="75AC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4973;p55">
              <a:extLst>
                <a:ext uri="{FF2B5EF4-FFF2-40B4-BE49-F238E27FC236}">
                  <a16:creationId xmlns:a16="http://schemas.microsoft.com/office/drawing/2014/main" id="{0DF05D87-DEB8-8948-B10D-409E0CAE1696}"/>
                </a:ext>
              </a:extLst>
            </p:cNvPr>
            <p:cNvSpPr/>
            <p:nvPr/>
          </p:nvSpPr>
          <p:spPr>
            <a:xfrm>
              <a:off x="4047690" y="2559292"/>
              <a:ext cx="27466" cy="56283"/>
            </a:xfrm>
            <a:custGeom>
              <a:avLst/>
              <a:gdLst/>
              <a:ahLst/>
              <a:cxnLst/>
              <a:rect l="l" t="t" r="r" b="b"/>
              <a:pathLst>
                <a:path w="1240" h="2541" extrusionOk="0">
                  <a:moveTo>
                    <a:pt x="583" y="0"/>
                  </a:moveTo>
                  <a:cubicBezTo>
                    <a:pt x="534" y="0"/>
                    <a:pt x="486" y="7"/>
                    <a:pt x="440" y="20"/>
                  </a:cubicBezTo>
                  <a:cubicBezTo>
                    <a:pt x="126" y="99"/>
                    <a:pt x="1" y="397"/>
                    <a:pt x="48" y="694"/>
                  </a:cubicBezTo>
                  <a:cubicBezTo>
                    <a:pt x="142" y="1133"/>
                    <a:pt x="142" y="1572"/>
                    <a:pt x="142" y="2011"/>
                  </a:cubicBezTo>
                  <a:cubicBezTo>
                    <a:pt x="142" y="2364"/>
                    <a:pt x="416" y="2540"/>
                    <a:pt x="691" y="2540"/>
                  </a:cubicBezTo>
                  <a:cubicBezTo>
                    <a:pt x="965" y="2540"/>
                    <a:pt x="1239" y="2364"/>
                    <a:pt x="1239" y="2011"/>
                  </a:cubicBezTo>
                  <a:cubicBezTo>
                    <a:pt x="1239" y="1462"/>
                    <a:pt x="1208" y="930"/>
                    <a:pt x="1114" y="397"/>
                  </a:cubicBezTo>
                  <a:cubicBezTo>
                    <a:pt x="1062" y="150"/>
                    <a:pt x="817" y="0"/>
                    <a:pt x="583" y="0"/>
                  </a:cubicBezTo>
                  <a:close/>
                </a:path>
              </a:pathLst>
            </a:custGeom>
            <a:solidFill>
              <a:srgbClr val="75AC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4974;p55">
              <a:extLst>
                <a:ext uri="{FF2B5EF4-FFF2-40B4-BE49-F238E27FC236}">
                  <a16:creationId xmlns:a16="http://schemas.microsoft.com/office/drawing/2014/main" id="{6886A907-5244-FE46-B5BA-428AB4A3F4C8}"/>
                </a:ext>
              </a:extLst>
            </p:cNvPr>
            <p:cNvSpPr/>
            <p:nvPr/>
          </p:nvSpPr>
          <p:spPr>
            <a:xfrm>
              <a:off x="4096310" y="2526798"/>
              <a:ext cx="27444" cy="58565"/>
            </a:xfrm>
            <a:custGeom>
              <a:avLst/>
              <a:gdLst/>
              <a:ahLst/>
              <a:cxnLst/>
              <a:rect l="l" t="t" r="r" b="b"/>
              <a:pathLst>
                <a:path w="1239" h="2644" extrusionOk="0">
                  <a:moveTo>
                    <a:pt x="560" y="0"/>
                  </a:moveTo>
                  <a:cubicBezTo>
                    <a:pt x="519" y="0"/>
                    <a:pt x="478" y="5"/>
                    <a:pt x="439" y="14"/>
                  </a:cubicBezTo>
                  <a:cubicBezTo>
                    <a:pt x="126" y="108"/>
                    <a:pt x="0" y="406"/>
                    <a:pt x="47" y="688"/>
                  </a:cubicBezTo>
                  <a:cubicBezTo>
                    <a:pt x="141" y="1158"/>
                    <a:pt x="141" y="1644"/>
                    <a:pt x="141" y="2114"/>
                  </a:cubicBezTo>
                  <a:cubicBezTo>
                    <a:pt x="141" y="2467"/>
                    <a:pt x="416" y="2643"/>
                    <a:pt x="690" y="2643"/>
                  </a:cubicBezTo>
                  <a:cubicBezTo>
                    <a:pt x="964" y="2643"/>
                    <a:pt x="1239" y="2467"/>
                    <a:pt x="1239" y="2114"/>
                  </a:cubicBezTo>
                  <a:cubicBezTo>
                    <a:pt x="1239" y="1534"/>
                    <a:pt x="1223" y="970"/>
                    <a:pt x="1113" y="406"/>
                  </a:cubicBezTo>
                  <a:cubicBezTo>
                    <a:pt x="1060" y="152"/>
                    <a:pt x="801" y="0"/>
                    <a:pt x="560" y="0"/>
                  </a:cubicBezTo>
                  <a:close/>
                </a:path>
              </a:pathLst>
            </a:custGeom>
            <a:solidFill>
              <a:srgbClr val="75AC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4975;p55">
              <a:extLst>
                <a:ext uri="{FF2B5EF4-FFF2-40B4-BE49-F238E27FC236}">
                  <a16:creationId xmlns:a16="http://schemas.microsoft.com/office/drawing/2014/main" id="{C401EF9D-1A83-8A4E-BF77-023CFBB51FCF}"/>
                </a:ext>
              </a:extLst>
            </p:cNvPr>
            <p:cNvSpPr/>
            <p:nvPr/>
          </p:nvSpPr>
          <p:spPr>
            <a:xfrm>
              <a:off x="4146304" y="2561707"/>
              <a:ext cx="28153" cy="51432"/>
            </a:xfrm>
            <a:custGeom>
              <a:avLst/>
              <a:gdLst/>
              <a:ahLst/>
              <a:cxnLst/>
              <a:rect l="l" t="t" r="r" b="b"/>
              <a:pathLst>
                <a:path w="1271" h="2322" extrusionOk="0">
                  <a:moveTo>
                    <a:pt x="663" y="0"/>
                  </a:moveTo>
                  <a:cubicBezTo>
                    <a:pt x="339" y="0"/>
                    <a:pt x="1" y="267"/>
                    <a:pt x="94" y="679"/>
                  </a:cubicBezTo>
                  <a:cubicBezTo>
                    <a:pt x="173" y="1056"/>
                    <a:pt x="173" y="1416"/>
                    <a:pt x="173" y="1792"/>
                  </a:cubicBezTo>
                  <a:cubicBezTo>
                    <a:pt x="173" y="2145"/>
                    <a:pt x="447" y="2321"/>
                    <a:pt x="721" y="2321"/>
                  </a:cubicBezTo>
                  <a:cubicBezTo>
                    <a:pt x="996" y="2321"/>
                    <a:pt x="1270" y="2145"/>
                    <a:pt x="1270" y="1792"/>
                  </a:cubicBezTo>
                  <a:cubicBezTo>
                    <a:pt x="1270" y="1322"/>
                    <a:pt x="1254" y="852"/>
                    <a:pt x="1160" y="397"/>
                  </a:cubicBezTo>
                  <a:cubicBezTo>
                    <a:pt x="1091" y="120"/>
                    <a:pt x="880" y="0"/>
                    <a:pt x="663" y="0"/>
                  </a:cubicBezTo>
                  <a:close/>
                </a:path>
              </a:pathLst>
            </a:custGeom>
            <a:solidFill>
              <a:srgbClr val="75AC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4976;p55">
              <a:extLst>
                <a:ext uri="{FF2B5EF4-FFF2-40B4-BE49-F238E27FC236}">
                  <a16:creationId xmlns:a16="http://schemas.microsoft.com/office/drawing/2014/main" id="{62A23E83-9457-8044-BEA0-3634D749114E}"/>
                </a:ext>
              </a:extLst>
            </p:cNvPr>
            <p:cNvSpPr/>
            <p:nvPr/>
          </p:nvSpPr>
          <p:spPr>
            <a:xfrm>
              <a:off x="4205666" y="2547575"/>
              <a:ext cx="24321" cy="42727"/>
            </a:xfrm>
            <a:custGeom>
              <a:avLst/>
              <a:gdLst/>
              <a:ahLst/>
              <a:cxnLst/>
              <a:rect l="l" t="t" r="r" b="b"/>
              <a:pathLst>
                <a:path w="1098" h="1929" extrusionOk="0">
                  <a:moveTo>
                    <a:pt x="549" y="1"/>
                  </a:moveTo>
                  <a:cubicBezTo>
                    <a:pt x="252" y="1"/>
                    <a:pt x="1" y="252"/>
                    <a:pt x="1" y="549"/>
                  </a:cubicBezTo>
                  <a:lnTo>
                    <a:pt x="1" y="1380"/>
                  </a:lnTo>
                  <a:cubicBezTo>
                    <a:pt x="1" y="1678"/>
                    <a:pt x="252" y="1929"/>
                    <a:pt x="549" y="1929"/>
                  </a:cubicBezTo>
                  <a:cubicBezTo>
                    <a:pt x="863" y="1929"/>
                    <a:pt x="1098" y="1678"/>
                    <a:pt x="1098" y="1380"/>
                  </a:cubicBezTo>
                  <a:lnTo>
                    <a:pt x="1098" y="549"/>
                  </a:lnTo>
                  <a:cubicBezTo>
                    <a:pt x="1098" y="252"/>
                    <a:pt x="863" y="1"/>
                    <a:pt x="549" y="1"/>
                  </a:cubicBezTo>
                  <a:close/>
                </a:path>
              </a:pathLst>
            </a:custGeom>
            <a:solidFill>
              <a:srgbClr val="75AC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4" name="Google Shape;4984;p55">
            <a:extLst>
              <a:ext uri="{FF2B5EF4-FFF2-40B4-BE49-F238E27FC236}">
                <a16:creationId xmlns:a16="http://schemas.microsoft.com/office/drawing/2014/main" id="{C9E7FFDB-4C41-124C-926E-C48A15AEF29B}"/>
              </a:ext>
            </a:extLst>
          </p:cNvPr>
          <p:cNvGrpSpPr/>
          <p:nvPr/>
        </p:nvGrpSpPr>
        <p:grpSpPr>
          <a:xfrm>
            <a:off x="7593416" y="5446072"/>
            <a:ext cx="408019" cy="128201"/>
            <a:chOff x="6465475" y="3975954"/>
            <a:chExt cx="306014" cy="96151"/>
          </a:xfrm>
        </p:grpSpPr>
        <p:sp>
          <p:nvSpPr>
            <p:cNvPr id="165" name="Google Shape;4985;p55">
              <a:extLst>
                <a:ext uri="{FF2B5EF4-FFF2-40B4-BE49-F238E27FC236}">
                  <a16:creationId xmlns:a16="http://schemas.microsoft.com/office/drawing/2014/main" id="{CC040B1A-0480-5043-9827-84EC0B08D7B7}"/>
                </a:ext>
              </a:extLst>
            </p:cNvPr>
            <p:cNvSpPr/>
            <p:nvPr/>
          </p:nvSpPr>
          <p:spPr>
            <a:xfrm>
              <a:off x="6520790" y="3983376"/>
              <a:ext cx="28568" cy="64025"/>
            </a:xfrm>
            <a:custGeom>
              <a:avLst/>
              <a:gdLst/>
              <a:ahLst/>
              <a:cxnLst/>
              <a:rect l="l" t="t" r="r" b="b"/>
              <a:pathLst>
                <a:path w="1020" h="2286" extrusionOk="0">
                  <a:moveTo>
                    <a:pt x="480" y="1"/>
                  </a:moveTo>
                  <a:cubicBezTo>
                    <a:pt x="439" y="1"/>
                    <a:pt x="399" y="6"/>
                    <a:pt x="361" y="17"/>
                  </a:cubicBezTo>
                  <a:cubicBezTo>
                    <a:pt x="95" y="80"/>
                    <a:pt x="1" y="330"/>
                    <a:pt x="32" y="566"/>
                  </a:cubicBezTo>
                  <a:cubicBezTo>
                    <a:pt x="111" y="989"/>
                    <a:pt x="111" y="1412"/>
                    <a:pt x="111" y="1851"/>
                  </a:cubicBezTo>
                  <a:cubicBezTo>
                    <a:pt x="111" y="2141"/>
                    <a:pt x="338" y="2286"/>
                    <a:pt x="565" y="2286"/>
                  </a:cubicBezTo>
                  <a:cubicBezTo>
                    <a:pt x="792" y="2286"/>
                    <a:pt x="1020" y="2141"/>
                    <a:pt x="1020" y="1851"/>
                  </a:cubicBezTo>
                  <a:cubicBezTo>
                    <a:pt x="1020" y="1334"/>
                    <a:pt x="1004" y="832"/>
                    <a:pt x="926" y="330"/>
                  </a:cubicBezTo>
                  <a:cubicBezTo>
                    <a:pt x="887" y="123"/>
                    <a:pt x="676" y="1"/>
                    <a:pt x="480" y="1"/>
                  </a:cubicBezTo>
                  <a:close/>
                </a:path>
              </a:pathLst>
            </a:custGeom>
            <a:solidFill>
              <a:srgbClr val="75AC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4986;p55">
              <a:extLst>
                <a:ext uri="{FF2B5EF4-FFF2-40B4-BE49-F238E27FC236}">
                  <a16:creationId xmlns:a16="http://schemas.microsoft.com/office/drawing/2014/main" id="{387B9274-DD3C-054D-A565-0C5C7F8655A2}"/>
                </a:ext>
              </a:extLst>
            </p:cNvPr>
            <p:cNvSpPr/>
            <p:nvPr/>
          </p:nvSpPr>
          <p:spPr>
            <a:xfrm>
              <a:off x="6579187" y="4010180"/>
              <a:ext cx="29016" cy="59180"/>
            </a:xfrm>
            <a:custGeom>
              <a:avLst/>
              <a:gdLst/>
              <a:ahLst/>
              <a:cxnLst/>
              <a:rect l="l" t="t" r="r" b="b"/>
              <a:pathLst>
                <a:path w="1036" h="2113" extrusionOk="0">
                  <a:moveTo>
                    <a:pt x="479" y="0"/>
                  </a:moveTo>
                  <a:cubicBezTo>
                    <a:pt x="439" y="0"/>
                    <a:pt x="399" y="5"/>
                    <a:pt x="361" y="16"/>
                  </a:cubicBezTo>
                  <a:cubicBezTo>
                    <a:pt x="110" y="79"/>
                    <a:pt x="1" y="330"/>
                    <a:pt x="48" y="580"/>
                  </a:cubicBezTo>
                  <a:cubicBezTo>
                    <a:pt x="110" y="941"/>
                    <a:pt x="110" y="1301"/>
                    <a:pt x="110" y="1678"/>
                  </a:cubicBezTo>
                  <a:cubicBezTo>
                    <a:pt x="110" y="1968"/>
                    <a:pt x="342" y="2113"/>
                    <a:pt x="573" y="2113"/>
                  </a:cubicBezTo>
                  <a:cubicBezTo>
                    <a:pt x="804" y="2113"/>
                    <a:pt x="1035" y="1968"/>
                    <a:pt x="1035" y="1678"/>
                  </a:cubicBezTo>
                  <a:cubicBezTo>
                    <a:pt x="1035" y="1223"/>
                    <a:pt x="1004" y="768"/>
                    <a:pt x="925" y="330"/>
                  </a:cubicBezTo>
                  <a:cubicBezTo>
                    <a:pt x="886" y="122"/>
                    <a:pt x="675" y="0"/>
                    <a:pt x="479" y="0"/>
                  </a:cubicBezTo>
                  <a:close/>
                </a:path>
              </a:pathLst>
            </a:custGeom>
            <a:solidFill>
              <a:srgbClr val="75AC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4987;p55">
              <a:extLst>
                <a:ext uri="{FF2B5EF4-FFF2-40B4-BE49-F238E27FC236}">
                  <a16:creationId xmlns:a16="http://schemas.microsoft.com/office/drawing/2014/main" id="{304B53BD-12FB-1843-AAC2-44A6D6315540}"/>
                </a:ext>
              </a:extLst>
            </p:cNvPr>
            <p:cNvSpPr/>
            <p:nvPr/>
          </p:nvSpPr>
          <p:spPr>
            <a:xfrm>
              <a:off x="6630105" y="3975954"/>
              <a:ext cx="29016" cy="61701"/>
            </a:xfrm>
            <a:custGeom>
              <a:avLst/>
              <a:gdLst/>
              <a:ahLst/>
              <a:cxnLst/>
              <a:rect l="l" t="t" r="r" b="b"/>
              <a:pathLst>
                <a:path w="1036" h="2203" extrusionOk="0">
                  <a:moveTo>
                    <a:pt x="488" y="1"/>
                  </a:moveTo>
                  <a:cubicBezTo>
                    <a:pt x="450" y="1"/>
                    <a:pt x="412" y="5"/>
                    <a:pt x="377" y="16"/>
                  </a:cubicBezTo>
                  <a:cubicBezTo>
                    <a:pt x="111" y="78"/>
                    <a:pt x="1" y="329"/>
                    <a:pt x="48" y="580"/>
                  </a:cubicBezTo>
                  <a:cubicBezTo>
                    <a:pt x="126" y="972"/>
                    <a:pt x="126" y="1363"/>
                    <a:pt x="126" y="1755"/>
                  </a:cubicBezTo>
                  <a:cubicBezTo>
                    <a:pt x="126" y="2053"/>
                    <a:pt x="353" y="2202"/>
                    <a:pt x="581" y="2202"/>
                  </a:cubicBezTo>
                  <a:cubicBezTo>
                    <a:pt x="808" y="2202"/>
                    <a:pt x="1035" y="2053"/>
                    <a:pt x="1035" y="1755"/>
                  </a:cubicBezTo>
                  <a:cubicBezTo>
                    <a:pt x="1035" y="1285"/>
                    <a:pt x="1020" y="815"/>
                    <a:pt x="941" y="329"/>
                  </a:cubicBezTo>
                  <a:cubicBezTo>
                    <a:pt x="902" y="132"/>
                    <a:pt x="686" y="1"/>
                    <a:pt x="488" y="1"/>
                  </a:cubicBezTo>
                  <a:close/>
                </a:path>
              </a:pathLst>
            </a:custGeom>
            <a:solidFill>
              <a:srgbClr val="75AC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4988;p55">
              <a:extLst>
                <a:ext uri="{FF2B5EF4-FFF2-40B4-BE49-F238E27FC236}">
                  <a16:creationId xmlns:a16="http://schemas.microsoft.com/office/drawing/2014/main" id="{A95DA038-21AE-9348-9B62-F68AE00A9298}"/>
                </a:ext>
              </a:extLst>
            </p:cNvPr>
            <p:cNvSpPr/>
            <p:nvPr/>
          </p:nvSpPr>
          <p:spPr>
            <a:xfrm>
              <a:off x="6683040" y="4012785"/>
              <a:ext cx="29632" cy="54279"/>
            </a:xfrm>
            <a:custGeom>
              <a:avLst/>
              <a:gdLst/>
              <a:ahLst/>
              <a:cxnLst/>
              <a:rect l="l" t="t" r="r" b="b"/>
              <a:pathLst>
                <a:path w="1058" h="1938" extrusionOk="0">
                  <a:moveTo>
                    <a:pt x="555" y="0"/>
                  </a:moveTo>
                  <a:cubicBezTo>
                    <a:pt x="285" y="0"/>
                    <a:pt x="1" y="226"/>
                    <a:pt x="86" y="566"/>
                  </a:cubicBezTo>
                  <a:cubicBezTo>
                    <a:pt x="148" y="879"/>
                    <a:pt x="148" y="1177"/>
                    <a:pt x="148" y="1491"/>
                  </a:cubicBezTo>
                  <a:cubicBezTo>
                    <a:pt x="148" y="1788"/>
                    <a:pt x="376" y="1937"/>
                    <a:pt x="603" y="1937"/>
                  </a:cubicBezTo>
                  <a:cubicBezTo>
                    <a:pt x="830" y="1937"/>
                    <a:pt x="1058" y="1788"/>
                    <a:pt x="1058" y="1491"/>
                  </a:cubicBezTo>
                  <a:cubicBezTo>
                    <a:pt x="1058" y="1099"/>
                    <a:pt x="1058" y="707"/>
                    <a:pt x="964" y="331"/>
                  </a:cubicBezTo>
                  <a:cubicBezTo>
                    <a:pt x="907" y="100"/>
                    <a:pt x="734" y="0"/>
                    <a:pt x="555" y="0"/>
                  </a:cubicBezTo>
                  <a:close/>
                </a:path>
              </a:pathLst>
            </a:custGeom>
            <a:solidFill>
              <a:srgbClr val="75AC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4989;p55">
              <a:extLst>
                <a:ext uri="{FF2B5EF4-FFF2-40B4-BE49-F238E27FC236}">
                  <a16:creationId xmlns:a16="http://schemas.microsoft.com/office/drawing/2014/main" id="{F6815410-B589-2943-A113-AA3E0DFB2B62}"/>
                </a:ext>
              </a:extLst>
            </p:cNvPr>
            <p:cNvSpPr/>
            <p:nvPr/>
          </p:nvSpPr>
          <p:spPr>
            <a:xfrm>
              <a:off x="6465475" y="4027293"/>
              <a:ext cx="25515" cy="44812"/>
            </a:xfrm>
            <a:custGeom>
              <a:avLst/>
              <a:gdLst/>
              <a:ahLst/>
              <a:cxnLst/>
              <a:rect l="l" t="t" r="r" b="b"/>
              <a:pathLst>
                <a:path w="911" h="1600" extrusionOk="0">
                  <a:moveTo>
                    <a:pt x="455" y="1"/>
                  </a:moveTo>
                  <a:cubicBezTo>
                    <a:pt x="205" y="1"/>
                    <a:pt x="1" y="204"/>
                    <a:pt x="1" y="455"/>
                  </a:cubicBezTo>
                  <a:lnTo>
                    <a:pt x="1" y="1145"/>
                  </a:lnTo>
                  <a:cubicBezTo>
                    <a:pt x="1" y="1396"/>
                    <a:pt x="205" y="1600"/>
                    <a:pt x="455" y="1600"/>
                  </a:cubicBezTo>
                  <a:cubicBezTo>
                    <a:pt x="706" y="1600"/>
                    <a:pt x="910" y="1396"/>
                    <a:pt x="910" y="1145"/>
                  </a:cubicBezTo>
                  <a:lnTo>
                    <a:pt x="910" y="455"/>
                  </a:lnTo>
                  <a:cubicBezTo>
                    <a:pt x="910" y="204"/>
                    <a:pt x="706" y="1"/>
                    <a:pt x="455" y="1"/>
                  </a:cubicBezTo>
                  <a:close/>
                </a:path>
              </a:pathLst>
            </a:custGeom>
            <a:solidFill>
              <a:srgbClr val="75AC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4990;p55">
              <a:extLst>
                <a:ext uri="{FF2B5EF4-FFF2-40B4-BE49-F238E27FC236}">
                  <a16:creationId xmlns:a16="http://schemas.microsoft.com/office/drawing/2014/main" id="{A8F6D841-056B-3647-AED7-40958F219995}"/>
                </a:ext>
              </a:extLst>
            </p:cNvPr>
            <p:cNvSpPr/>
            <p:nvPr/>
          </p:nvSpPr>
          <p:spPr>
            <a:xfrm>
              <a:off x="6745582" y="3997884"/>
              <a:ext cx="25907" cy="45232"/>
            </a:xfrm>
            <a:custGeom>
              <a:avLst/>
              <a:gdLst/>
              <a:ahLst/>
              <a:cxnLst/>
              <a:rect l="l" t="t" r="r" b="b"/>
              <a:pathLst>
                <a:path w="925" h="1615" extrusionOk="0">
                  <a:moveTo>
                    <a:pt x="470" y="1"/>
                  </a:moveTo>
                  <a:cubicBezTo>
                    <a:pt x="220" y="1"/>
                    <a:pt x="0" y="204"/>
                    <a:pt x="0" y="455"/>
                  </a:cubicBezTo>
                  <a:lnTo>
                    <a:pt x="0" y="1145"/>
                  </a:lnTo>
                  <a:cubicBezTo>
                    <a:pt x="0" y="1396"/>
                    <a:pt x="220" y="1615"/>
                    <a:pt x="470" y="1615"/>
                  </a:cubicBezTo>
                  <a:cubicBezTo>
                    <a:pt x="721" y="1615"/>
                    <a:pt x="925" y="1396"/>
                    <a:pt x="925" y="1145"/>
                  </a:cubicBezTo>
                  <a:lnTo>
                    <a:pt x="925" y="455"/>
                  </a:lnTo>
                  <a:cubicBezTo>
                    <a:pt x="925" y="204"/>
                    <a:pt x="721" y="1"/>
                    <a:pt x="470" y="1"/>
                  </a:cubicBezTo>
                  <a:close/>
                </a:path>
              </a:pathLst>
            </a:custGeom>
            <a:solidFill>
              <a:srgbClr val="75AC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71" name="Google Shape;4991;p55">
            <a:extLst>
              <a:ext uri="{FF2B5EF4-FFF2-40B4-BE49-F238E27FC236}">
                <a16:creationId xmlns:a16="http://schemas.microsoft.com/office/drawing/2014/main" id="{2910D8C8-66D0-9341-BF6A-FF7B824D9F98}"/>
              </a:ext>
            </a:extLst>
          </p:cNvPr>
          <p:cNvGrpSpPr/>
          <p:nvPr/>
        </p:nvGrpSpPr>
        <p:grpSpPr>
          <a:xfrm>
            <a:off x="867503" y="4431454"/>
            <a:ext cx="408633" cy="128767"/>
            <a:chOff x="1480911" y="3232264"/>
            <a:chExt cx="242369" cy="76374"/>
          </a:xfrm>
        </p:grpSpPr>
        <p:sp>
          <p:nvSpPr>
            <p:cNvPr id="172" name="Google Shape;4992;p55">
              <a:extLst>
                <a:ext uri="{FF2B5EF4-FFF2-40B4-BE49-F238E27FC236}">
                  <a16:creationId xmlns:a16="http://schemas.microsoft.com/office/drawing/2014/main" id="{7445AA19-4807-094D-8368-5A6C8065C309}"/>
                </a:ext>
              </a:extLst>
            </p:cNvPr>
            <p:cNvSpPr/>
            <p:nvPr/>
          </p:nvSpPr>
          <p:spPr>
            <a:xfrm>
              <a:off x="1525012" y="3238156"/>
              <a:ext cx="22593" cy="50879"/>
            </a:xfrm>
            <a:custGeom>
              <a:avLst/>
              <a:gdLst/>
              <a:ahLst/>
              <a:cxnLst/>
              <a:rect l="l" t="t" r="r" b="b"/>
              <a:pathLst>
                <a:path w="1020" h="2297" extrusionOk="0">
                  <a:moveTo>
                    <a:pt x="471" y="1"/>
                  </a:moveTo>
                  <a:cubicBezTo>
                    <a:pt x="433" y="1"/>
                    <a:pt x="396" y="6"/>
                    <a:pt x="361" y="16"/>
                  </a:cubicBezTo>
                  <a:cubicBezTo>
                    <a:pt x="94" y="94"/>
                    <a:pt x="0" y="329"/>
                    <a:pt x="32" y="580"/>
                  </a:cubicBezTo>
                  <a:cubicBezTo>
                    <a:pt x="94" y="1003"/>
                    <a:pt x="110" y="1426"/>
                    <a:pt x="110" y="1850"/>
                  </a:cubicBezTo>
                  <a:cubicBezTo>
                    <a:pt x="110" y="2147"/>
                    <a:pt x="337" y="2296"/>
                    <a:pt x="565" y="2296"/>
                  </a:cubicBezTo>
                  <a:cubicBezTo>
                    <a:pt x="792" y="2296"/>
                    <a:pt x="1019" y="2147"/>
                    <a:pt x="1019" y="1850"/>
                  </a:cubicBezTo>
                  <a:cubicBezTo>
                    <a:pt x="1019" y="1332"/>
                    <a:pt x="1003" y="846"/>
                    <a:pt x="909" y="329"/>
                  </a:cubicBezTo>
                  <a:cubicBezTo>
                    <a:pt x="883" y="132"/>
                    <a:pt x="669" y="1"/>
                    <a:pt x="471" y="1"/>
                  </a:cubicBezTo>
                  <a:close/>
                </a:path>
              </a:pathLst>
            </a:custGeom>
            <a:solidFill>
              <a:srgbClr val="86C35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4993;p55">
              <a:extLst>
                <a:ext uri="{FF2B5EF4-FFF2-40B4-BE49-F238E27FC236}">
                  <a16:creationId xmlns:a16="http://schemas.microsoft.com/office/drawing/2014/main" id="{3C96956A-2F03-3B44-B9F7-EC2331F5257F}"/>
                </a:ext>
              </a:extLst>
            </p:cNvPr>
            <p:cNvSpPr/>
            <p:nvPr/>
          </p:nvSpPr>
          <p:spPr>
            <a:xfrm>
              <a:off x="1571174" y="3259332"/>
              <a:ext cx="22593" cy="47069"/>
            </a:xfrm>
            <a:custGeom>
              <a:avLst/>
              <a:gdLst/>
              <a:ahLst/>
              <a:cxnLst/>
              <a:rect l="l" t="t" r="r" b="b"/>
              <a:pathLst>
                <a:path w="1020" h="2125" extrusionOk="0">
                  <a:moveTo>
                    <a:pt x="472" y="1"/>
                  </a:moveTo>
                  <a:cubicBezTo>
                    <a:pt x="434" y="1"/>
                    <a:pt x="397" y="6"/>
                    <a:pt x="361" y="16"/>
                  </a:cubicBezTo>
                  <a:cubicBezTo>
                    <a:pt x="111" y="94"/>
                    <a:pt x="1" y="329"/>
                    <a:pt x="48" y="580"/>
                  </a:cubicBezTo>
                  <a:cubicBezTo>
                    <a:pt x="111" y="941"/>
                    <a:pt x="111" y="1301"/>
                    <a:pt x="111" y="1677"/>
                  </a:cubicBezTo>
                  <a:cubicBezTo>
                    <a:pt x="111" y="1975"/>
                    <a:pt x="338" y="2124"/>
                    <a:pt x="565" y="2124"/>
                  </a:cubicBezTo>
                  <a:cubicBezTo>
                    <a:pt x="793" y="2124"/>
                    <a:pt x="1020" y="1975"/>
                    <a:pt x="1020" y="1677"/>
                  </a:cubicBezTo>
                  <a:cubicBezTo>
                    <a:pt x="1020" y="1223"/>
                    <a:pt x="1004" y="784"/>
                    <a:pt x="926" y="329"/>
                  </a:cubicBezTo>
                  <a:cubicBezTo>
                    <a:pt x="886" y="132"/>
                    <a:pt x="670" y="1"/>
                    <a:pt x="472" y="1"/>
                  </a:cubicBezTo>
                  <a:close/>
                </a:path>
              </a:pathLst>
            </a:custGeom>
            <a:solidFill>
              <a:srgbClr val="86C35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4994;p55">
              <a:extLst>
                <a:ext uri="{FF2B5EF4-FFF2-40B4-BE49-F238E27FC236}">
                  <a16:creationId xmlns:a16="http://schemas.microsoft.com/office/drawing/2014/main" id="{E1FDBB44-6A6A-7043-8A6B-A0433F6F748F}"/>
                </a:ext>
              </a:extLst>
            </p:cNvPr>
            <p:cNvSpPr/>
            <p:nvPr/>
          </p:nvSpPr>
          <p:spPr>
            <a:xfrm>
              <a:off x="1611465" y="3232264"/>
              <a:ext cx="22925" cy="48863"/>
            </a:xfrm>
            <a:custGeom>
              <a:avLst/>
              <a:gdLst/>
              <a:ahLst/>
              <a:cxnLst/>
              <a:rect l="l" t="t" r="r" b="b"/>
              <a:pathLst>
                <a:path w="1035" h="2206" extrusionOk="0">
                  <a:moveTo>
                    <a:pt x="486" y="0"/>
                  </a:moveTo>
                  <a:cubicBezTo>
                    <a:pt x="448" y="0"/>
                    <a:pt x="411" y="5"/>
                    <a:pt x="376" y="15"/>
                  </a:cubicBezTo>
                  <a:cubicBezTo>
                    <a:pt x="110" y="94"/>
                    <a:pt x="0" y="344"/>
                    <a:pt x="47" y="580"/>
                  </a:cubicBezTo>
                  <a:cubicBezTo>
                    <a:pt x="126" y="971"/>
                    <a:pt x="126" y="1379"/>
                    <a:pt x="126" y="1771"/>
                  </a:cubicBezTo>
                  <a:cubicBezTo>
                    <a:pt x="126" y="2061"/>
                    <a:pt x="353" y="2206"/>
                    <a:pt x="580" y="2206"/>
                  </a:cubicBezTo>
                  <a:cubicBezTo>
                    <a:pt x="807" y="2206"/>
                    <a:pt x="1035" y="2061"/>
                    <a:pt x="1035" y="1771"/>
                  </a:cubicBezTo>
                  <a:cubicBezTo>
                    <a:pt x="1035" y="1285"/>
                    <a:pt x="1019" y="815"/>
                    <a:pt x="925" y="344"/>
                  </a:cubicBezTo>
                  <a:cubicBezTo>
                    <a:pt x="899" y="134"/>
                    <a:pt x="684" y="0"/>
                    <a:pt x="486" y="0"/>
                  </a:cubicBezTo>
                  <a:close/>
                </a:path>
              </a:pathLst>
            </a:custGeom>
            <a:solidFill>
              <a:srgbClr val="86C35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4995;p55">
              <a:extLst>
                <a:ext uri="{FF2B5EF4-FFF2-40B4-BE49-F238E27FC236}">
                  <a16:creationId xmlns:a16="http://schemas.microsoft.com/office/drawing/2014/main" id="{54DC5815-6A13-8C42-9BA3-2E06D9B87C43}"/>
                </a:ext>
              </a:extLst>
            </p:cNvPr>
            <p:cNvSpPr/>
            <p:nvPr/>
          </p:nvSpPr>
          <p:spPr>
            <a:xfrm>
              <a:off x="1653174" y="3261414"/>
              <a:ext cx="23568" cy="42882"/>
            </a:xfrm>
            <a:custGeom>
              <a:avLst/>
              <a:gdLst/>
              <a:ahLst/>
              <a:cxnLst/>
              <a:rect l="l" t="t" r="r" b="b"/>
              <a:pathLst>
                <a:path w="1064" h="1936" extrusionOk="0">
                  <a:moveTo>
                    <a:pt x="563" y="0"/>
                  </a:moveTo>
                  <a:cubicBezTo>
                    <a:pt x="290" y="0"/>
                    <a:pt x="1" y="230"/>
                    <a:pt x="76" y="580"/>
                  </a:cubicBezTo>
                  <a:cubicBezTo>
                    <a:pt x="155" y="878"/>
                    <a:pt x="155" y="1191"/>
                    <a:pt x="155" y="1489"/>
                  </a:cubicBezTo>
                  <a:cubicBezTo>
                    <a:pt x="155" y="1787"/>
                    <a:pt x="382" y="1936"/>
                    <a:pt x="609" y="1936"/>
                  </a:cubicBezTo>
                  <a:cubicBezTo>
                    <a:pt x="837" y="1936"/>
                    <a:pt x="1064" y="1787"/>
                    <a:pt x="1064" y="1489"/>
                  </a:cubicBezTo>
                  <a:cubicBezTo>
                    <a:pt x="1064" y="1097"/>
                    <a:pt x="1048" y="721"/>
                    <a:pt x="970" y="329"/>
                  </a:cubicBezTo>
                  <a:cubicBezTo>
                    <a:pt x="914" y="99"/>
                    <a:pt x="742" y="0"/>
                    <a:pt x="563" y="0"/>
                  </a:cubicBezTo>
                  <a:close/>
                </a:path>
              </a:pathLst>
            </a:custGeom>
            <a:solidFill>
              <a:srgbClr val="86C35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4996;p55">
              <a:extLst>
                <a:ext uri="{FF2B5EF4-FFF2-40B4-BE49-F238E27FC236}">
                  <a16:creationId xmlns:a16="http://schemas.microsoft.com/office/drawing/2014/main" id="{AD4C091C-D6F2-654A-98B6-71E057A2960A}"/>
                </a:ext>
              </a:extLst>
            </p:cNvPr>
            <p:cNvSpPr/>
            <p:nvPr/>
          </p:nvSpPr>
          <p:spPr>
            <a:xfrm>
              <a:off x="1480911" y="3272866"/>
              <a:ext cx="20511" cy="35772"/>
            </a:xfrm>
            <a:custGeom>
              <a:avLst/>
              <a:gdLst/>
              <a:ahLst/>
              <a:cxnLst/>
              <a:rect l="l" t="t" r="r" b="b"/>
              <a:pathLst>
                <a:path w="926" h="1615" extrusionOk="0">
                  <a:moveTo>
                    <a:pt x="471" y="0"/>
                  </a:moveTo>
                  <a:cubicBezTo>
                    <a:pt x="220" y="0"/>
                    <a:pt x="1" y="204"/>
                    <a:pt x="1" y="455"/>
                  </a:cubicBezTo>
                  <a:lnTo>
                    <a:pt x="1" y="1160"/>
                  </a:lnTo>
                  <a:cubicBezTo>
                    <a:pt x="1" y="1395"/>
                    <a:pt x="220" y="1615"/>
                    <a:pt x="471" y="1615"/>
                  </a:cubicBezTo>
                  <a:cubicBezTo>
                    <a:pt x="706" y="1615"/>
                    <a:pt x="925" y="1395"/>
                    <a:pt x="925" y="1160"/>
                  </a:cubicBezTo>
                  <a:lnTo>
                    <a:pt x="925" y="455"/>
                  </a:lnTo>
                  <a:cubicBezTo>
                    <a:pt x="925" y="204"/>
                    <a:pt x="706" y="0"/>
                    <a:pt x="471" y="0"/>
                  </a:cubicBezTo>
                  <a:close/>
                </a:path>
              </a:pathLst>
            </a:custGeom>
            <a:solidFill>
              <a:srgbClr val="86C35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4997;p55">
              <a:extLst>
                <a:ext uri="{FF2B5EF4-FFF2-40B4-BE49-F238E27FC236}">
                  <a16:creationId xmlns:a16="http://schemas.microsoft.com/office/drawing/2014/main" id="{00E74465-F784-F34F-BD53-1A15B2671262}"/>
                </a:ext>
              </a:extLst>
            </p:cNvPr>
            <p:cNvSpPr/>
            <p:nvPr/>
          </p:nvSpPr>
          <p:spPr>
            <a:xfrm>
              <a:off x="1702769" y="3249608"/>
              <a:ext cx="20511" cy="35772"/>
            </a:xfrm>
            <a:custGeom>
              <a:avLst/>
              <a:gdLst/>
              <a:ahLst/>
              <a:cxnLst/>
              <a:rect l="l" t="t" r="r" b="b"/>
              <a:pathLst>
                <a:path w="926" h="1615" extrusionOk="0">
                  <a:moveTo>
                    <a:pt x="455" y="0"/>
                  </a:moveTo>
                  <a:cubicBezTo>
                    <a:pt x="220" y="0"/>
                    <a:pt x="1" y="220"/>
                    <a:pt x="1" y="455"/>
                  </a:cubicBezTo>
                  <a:lnTo>
                    <a:pt x="1" y="1160"/>
                  </a:lnTo>
                  <a:cubicBezTo>
                    <a:pt x="1" y="1411"/>
                    <a:pt x="220" y="1615"/>
                    <a:pt x="455" y="1615"/>
                  </a:cubicBezTo>
                  <a:cubicBezTo>
                    <a:pt x="706" y="1615"/>
                    <a:pt x="925" y="1411"/>
                    <a:pt x="925" y="1160"/>
                  </a:cubicBezTo>
                  <a:lnTo>
                    <a:pt x="925" y="455"/>
                  </a:lnTo>
                  <a:cubicBezTo>
                    <a:pt x="925" y="220"/>
                    <a:pt x="706" y="0"/>
                    <a:pt x="455" y="0"/>
                  </a:cubicBezTo>
                  <a:close/>
                </a:path>
              </a:pathLst>
            </a:custGeom>
            <a:solidFill>
              <a:srgbClr val="86C35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78" name="Google Shape;5127;p55">
            <a:extLst>
              <a:ext uri="{FF2B5EF4-FFF2-40B4-BE49-F238E27FC236}">
                <a16:creationId xmlns:a16="http://schemas.microsoft.com/office/drawing/2014/main" id="{37FB5872-10AC-A845-8CD6-2BCCA675C4BE}"/>
              </a:ext>
            </a:extLst>
          </p:cNvPr>
          <p:cNvGrpSpPr/>
          <p:nvPr/>
        </p:nvGrpSpPr>
        <p:grpSpPr>
          <a:xfrm>
            <a:off x="1051113" y="4945784"/>
            <a:ext cx="425023" cy="870859"/>
            <a:chOff x="1701548" y="3416733"/>
            <a:chExt cx="252089" cy="516523"/>
          </a:xfrm>
        </p:grpSpPr>
        <p:sp>
          <p:nvSpPr>
            <p:cNvPr id="179" name="Google Shape;5128;p55">
              <a:extLst>
                <a:ext uri="{FF2B5EF4-FFF2-40B4-BE49-F238E27FC236}">
                  <a16:creationId xmlns:a16="http://schemas.microsoft.com/office/drawing/2014/main" id="{46EE46CF-2CA9-BF43-8015-E46F2A707B07}"/>
                </a:ext>
              </a:extLst>
            </p:cNvPr>
            <p:cNvSpPr/>
            <p:nvPr/>
          </p:nvSpPr>
          <p:spPr>
            <a:xfrm>
              <a:off x="1701548" y="3416733"/>
              <a:ext cx="252089" cy="500679"/>
            </a:xfrm>
            <a:custGeom>
              <a:avLst/>
              <a:gdLst/>
              <a:ahLst/>
              <a:cxnLst/>
              <a:rect l="l" t="t" r="r" b="b"/>
              <a:pathLst>
                <a:path w="11381" h="22604" extrusionOk="0">
                  <a:moveTo>
                    <a:pt x="6145" y="12540"/>
                  </a:moveTo>
                  <a:cubicBezTo>
                    <a:pt x="7054" y="12399"/>
                    <a:pt x="7838" y="12242"/>
                    <a:pt x="8637" y="12148"/>
                  </a:cubicBezTo>
                  <a:cubicBezTo>
                    <a:pt x="8872" y="12117"/>
                    <a:pt x="9139" y="12195"/>
                    <a:pt x="9358" y="12274"/>
                  </a:cubicBezTo>
                  <a:cubicBezTo>
                    <a:pt x="9719" y="12415"/>
                    <a:pt x="9797" y="12681"/>
                    <a:pt x="9640" y="13042"/>
                  </a:cubicBezTo>
                  <a:cubicBezTo>
                    <a:pt x="9437" y="13481"/>
                    <a:pt x="9092" y="13716"/>
                    <a:pt x="8653" y="13857"/>
                  </a:cubicBezTo>
                  <a:cubicBezTo>
                    <a:pt x="7712" y="14170"/>
                    <a:pt x="6741" y="14092"/>
                    <a:pt x="5706" y="13935"/>
                  </a:cubicBezTo>
                  <a:cubicBezTo>
                    <a:pt x="5534" y="14421"/>
                    <a:pt x="5361" y="14907"/>
                    <a:pt x="5158" y="15503"/>
                  </a:cubicBezTo>
                  <a:cubicBezTo>
                    <a:pt x="5753" y="15424"/>
                    <a:pt x="6302" y="15330"/>
                    <a:pt x="6835" y="15299"/>
                  </a:cubicBezTo>
                  <a:cubicBezTo>
                    <a:pt x="7305" y="15267"/>
                    <a:pt x="7775" y="15252"/>
                    <a:pt x="8230" y="15314"/>
                  </a:cubicBezTo>
                  <a:cubicBezTo>
                    <a:pt x="8575" y="15361"/>
                    <a:pt x="8966" y="15597"/>
                    <a:pt x="8919" y="15973"/>
                  </a:cubicBezTo>
                  <a:cubicBezTo>
                    <a:pt x="8888" y="16224"/>
                    <a:pt x="8606" y="16521"/>
                    <a:pt x="8355" y="16647"/>
                  </a:cubicBezTo>
                  <a:cubicBezTo>
                    <a:pt x="8073" y="16804"/>
                    <a:pt x="7712" y="16866"/>
                    <a:pt x="7368" y="16851"/>
                  </a:cubicBezTo>
                  <a:cubicBezTo>
                    <a:pt x="6505" y="16835"/>
                    <a:pt x="5643" y="16772"/>
                    <a:pt x="4672" y="16709"/>
                  </a:cubicBezTo>
                  <a:cubicBezTo>
                    <a:pt x="4499" y="17054"/>
                    <a:pt x="4280" y="17462"/>
                    <a:pt x="4029" y="17932"/>
                  </a:cubicBezTo>
                  <a:cubicBezTo>
                    <a:pt x="4421" y="17932"/>
                    <a:pt x="4687" y="17948"/>
                    <a:pt x="4954" y="17932"/>
                  </a:cubicBezTo>
                  <a:cubicBezTo>
                    <a:pt x="5847" y="17885"/>
                    <a:pt x="6631" y="18199"/>
                    <a:pt x="7368" y="18606"/>
                  </a:cubicBezTo>
                  <a:cubicBezTo>
                    <a:pt x="7540" y="18700"/>
                    <a:pt x="7728" y="18998"/>
                    <a:pt x="7712" y="19186"/>
                  </a:cubicBezTo>
                  <a:cubicBezTo>
                    <a:pt x="7697" y="19374"/>
                    <a:pt x="7462" y="19672"/>
                    <a:pt x="7274" y="19703"/>
                  </a:cubicBezTo>
                  <a:cubicBezTo>
                    <a:pt x="6819" y="19782"/>
                    <a:pt x="6333" y="19829"/>
                    <a:pt x="5894" y="19735"/>
                  </a:cubicBezTo>
                  <a:cubicBezTo>
                    <a:pt x="5079" y="19547"/>
                    <a:pt x="4280" y="19249"/>
                    <a:pt x="3496" y="19014"/>
                  </a:cubicBezTo>
                  <a:cubicBezTo>
                    <a:pt x="2900" y="19985"/>
                    <a:pt x="2258" y="20942"/>
                    <a:pt x="1709" y="21960"/>
                  </a:cubicBezTo>
                  <a:cubicBezTo>
                    <a:pt x="1458" y="22431"/>
                    <a:pt x="1192" y="22603"/>
                    <a:pt x="690" y="22493"/>
                  </a:cubicBezTo>
                  <a:cubicBezTo>
                    <a:pt x="377" y="22117"/>
                    <a:pt x="659" y="21866"/>
                    <a:pt x="847" y="21584"/>
                  </a:cubicBezTo>
                  <a:cubicBezTo>
                    <a:pt x="1349" y="20863"/>
                    <a:pt x="1850" y="20142"/>
                    <a:pt x="2336" y="19421"/>
                  </a:cubicBezTo>
                  <a:cubicBezTo>
                    <a:pt x="2493" y="19186"/>
                    <a:pt x="2618" y="18935"/>
                    <a:pt x="2791" y="18622"/>
                  </a:cubicBezTo>
                  <a:cubicBezTo>
                    <a:pt x="2226" y="18449"/>
                    <a:pt x="1709" y="18324"/>
                    <a:pt x="1239" y="18136"/>
                  </a:cubicBezTo>
                  <a:cubicBezTo>
                    <a:pt x="894" y="17995"/>
                    <a:pt x="565" y="17807"/>
                    <a:pt x="298" y="17556"/>
                  </a:cubicBezTo>
                  <a:cubicBezTo>
                    <a:pt x="1" y="17305"/>
                    <a:pt x="32" y="16929"/>
                    <a:pt x="236" y="16615"/>
                  </a:cubicBezTo>
                  <a:cubicBezTo>
                    <a:pt x="408" y="16318"/>
                    <a:pt x="706" y="16192"/>
                    <a:pt x="1035" y="16349"/>
                  </a:cubicBezTo>
                  <a:cubicBezTo>
                    <a:pt x="1490" y="16553"/>
                    <a:pt x="1929" y="16772"/>
                    <a:pt x="2352" y="17039"/>
                  </a:cubicBezTo>
                  <a:cubicBezTo>
                    <a:pt x="2634" y="17227"/>
                    <a:pt x="2853" y="17493"/>
                    <a:pt x="3198" y="17791"/>
                  </a:cubicBezTo>
                  <a:cubicBezTo>
                    <a:pt x="3402" y="17289"/>
                    <a:pt x="3590" y="16835"/>
                    <a:pt x="3794" y="16349"/>
                  </a:cubicBezTo>
                  <a:cubicBezTo>
                    <a:pt x="2728" y="15706"/>
                    <a:pt x="816" y="15691"/>
                    <a:pt x="784" y="14264"/>
                  </a:cubicBezTo>
                  <a:cubicBezTo>
                    <a:pt x="1035" y="13308"/>
                    <a:pt x="1866" y="13700"/>
                    <a:pt x="2415" y="13982"/>
                  </a:cubicBezTo>
                  <a:cubicBezTo>
                    <a:pt x="2775" y="14170"/>
                    <a:pt x="3073" y="14452"/>
                    <a:pt x="3402" y="14703"/>
                  </a:cubicBezTo>
                  <a:cubicBezTo>
                    <a:pt x="3668" y="14907"/>
                    <a:pt x="3935" y="15111"/>
                    <a:pt x="4280" y="15361"/>
                  </a:cubicBezTo>
                  <a:cubicBezTo>
                    <a:pt x="4531" y="14672"/>
                    <a:pt x="4766" y="14061"/>
                    <a:pt x="5016" y="13387"/>
                  </a:cubicBezTo>
                  <a:cubicBezTo>
                    <a:pt x="4609" y="13198"/>
                    <a:pt x="4264" y="13042"/>
                    <a:pt x="3935" y="12901"/>
                  </a:cubicBezTo>
                  <a:cubicBezTo>
                    <a:pt x="3261" y="12603"/>
                    <a:pt x="2681" y="12164"/>
                    <a:pt x="2320" y="11506"/>
                  </a:cubicBezTo>
                  <a:cubicBezTo>
                    <a:pt x="2038" y="10988"/>
                    <a:pt x="2336" y="10502"/>
                    <a:pt x="2916" y="10628"/>
                  </a:cubicBezTo>
                  <a:cubicBezTo>
                    <a:pt x="3339" y="10706"/>
                    <a:pt x="3747" y="11004"/>
                    <a:pt x="4139" y="11255"/>
                  </a:cubicBezTo>
                  <a:cubicBezTo>
                    <a:pt x="4374" y="11396"/>
                    <a:pt x="4546" y="11631"/>
                    <a:pt x="4750" y="11819"/>
                  </a:cubicBezTo>
                  <a:cubicBezTo>
                    <a:pt x="4922" y="11992"/>
                    <a:pt x="5110" y="12148"/>
                    <a:pt x="5408" y="12415"/>
                  </a:cubicBezTo>
                  <a:cubicBezTo>
                    <a:pt x="5596" y="11553"/>
                    <a:pt x="5769" y="10816"/>
                    <a:pt x="5926" y="10095"/>
                  </a:cubicBezTo>
                  <a:cubicBezTo>
                    <a:pt x="5267" y="9781"/>
                    <a:pt x="4687" y="9562"/>
                    <a:pt x="4139" y="9248"/>
                  </a:cubicBezTo>
                  <a:cubicBezTo>
                    <a:pt x="3621" y="8951"/>
                    <a:pt x="3167" y="8559"/>
                    <a:pt x="2963" y="7963"/>
                  </a:cubicBezTo>
                  <a:cubicBezTo>
                    <a:pt x="2775" y="7430"/>
                    <a:pt x="3073" y="7038"/>
                    <a:pt x="3606" y="7227"/>
                  </a:cubicBezTo>
                  <a:cubicBezTo>
                    <a:pt x="4092" y="7383"/>
                    <a:pt x="4562" y="7665"/>
                    <a:pt x="5001" y="7948"/>
                  </a:cubicBezTo>
                  <a:cubicBezTo>
                    <a:pt x="5440" y="8245"/>
                    <a:pt x="5816" y="8606"/>
                    <a:pt x="6317" y="9013"/>
                  </a:cubicBezTo>
                  <a:cubicBezTo>
                    <a:pt x="6427" y="8371"/>
                    <a:pt x="6521" y="7853"/>
                    <a:pt x="6600" y="7430"/>
                  </a:cubicBezTo>
                  <a:cubicBezTo>
                    <a:pt x="5800" y="7085"/>
                    <a:pt x="5063" y="6772"/>
                    <a:pt x="4327" y="6427"/>
                  </a:cubicBezTo>
                  <a:cubicBezTo>
                    <a:pt x="4107" y="6333"/>
                    <a:pt x="3857" y="6161"/>
                    <a:pt x="3762" y="5957"/>
                  </a:cubicBezTo>
                  <a:cubicBezTo>
                    <a:pt x="3637" y="5706"/>
                    <a:pt x="3543" y="5346"/>
                    <a:pt x="3637" y="5110"/>
                  </a:cubicBezTo>
                  <a:cubicBezTo>
                    <a:pt x="3700" y="4954"/>
                    <a:pt x="4123" y="4813"/>
                    <a:pt x="4358" y="4844"/>
                  </a:cubicBezTo>
                  <a:cubicBezTo>
                    <a:pt x="4734" y="4922"/>
                    <a:pt x="5110" y="5126"/>
                    <a:pt x="5471" y="5314"/>
                  </a:cubicBezTo>
                  <a:cubicBezTo>
                    <a:pt x="5847" y="5502"/>
                    <a:pt x="6223" y="5722"/>
                    <a:pt x="6678" y="5988"/>
                  </a:cubicBezTo>
                  <a:cubicBezTo>
                    <a:pt x="6803" y="5283"/>
                    <a:pt x="6631" y="4766"/>
                    <a:pt x="6286" y="4264"/>
                  </a:cubicBezTo>
                  <a:cubicBezTo>
                    <a:pt x="5628" y="3230"/>
                    <a:pt x="5205" y="2148"/>
                    <a:pt x="5565" y="894"/>
                  </a:cubicBezTo>
                  <a:cubicBezTo>
                    <a:pt x="5753" y="204"/>
                    <a:pt x="6161" y="1"/>
                    <a:pt x="6803" y="267"/>
                  </a:cubicBezTo>
                  <a:cubicBezTo>
                    <a:pt x="7430" y="549"/>
                    <a:pt x="7697" y="1082"/>
                    <a:pt x="7744" y="1693"/>
                  </a:cubicBezTo>
                  <a:cubicBezTo>
                    <a:pt x="7791" y="2367"/>
                    <a:pt x="7759" y="3073"/>
                    <a:pt x="7650" y="3731"/>
                  </a:cubicBezTo>
                  <a:cubicBezTo>
                    <a:pt x="7524" y="4499"/>
                    <a:pt x="7493" y="5220"/>
                    <a:pt x="7759" y="6020"/>
                  </a:cubicBezTo>
                  <a:cubicBezTo>
                    <a:pt x="8042" y="5784"/>
                    <a:pt x="8277" y="5534"/>
                    <a:pt x="8559" y="5377"/>
                  </a:cubicBezTo>
                  <a:cubicBezTo>
                    <a:pt x="9045" y="5110"/>
                    <a:pt x="9546" y="4813"/>
                    <a:pt x="10064" y="4672"/>
                  </a:cubicBezTo>
                  <a:cubicBezTo>
                    <a:pt x="10628" y="4515"/>
                    <a:pt x="11176" y="4875"/>
                    <a:pt x="11286" y="5299"/>
                  </a:cubicBezTo>
                  <a:cubicBezTo>
                    <a:pt x="11380" y="5706"/>
                    <a:pt x="11145" y="6208"/>
                    <a:pt x="10612" y="6411"/>
                  </a:cubicBezTo>
                  <a:cubicBezTo>
                    <a:pt x="9954" y="6678"/>
                    <a:pt x="9264" y="6929"/>
                    <a:pt x="8559" y="7054"/>
                  </a:cubicBezTo>
                  <a:cubicBezTo>
                    <a:pt x="7618" y="7211"/>
                    <a:pt x="7603" y="7148"/>
                    <a:pt x="7415" y="8057"/>
                  </a:cubicBezTo>
                  <a:cubicBezTo>
                    <a:pt x="7336" y="8449"/>
                    <a:pt x="7274" y="8841"/>
                    <a:pt x="7179" y="9296"/>
                  </a:cubicBezTo>
                  <a:cubicBezTo>
                    <a:pt x="7791" y="9029"/>
                    <a:pt x="8324" y="8731"/>
                    <a:pt x="8872" y="8590"/>
                  </a:cubicBezTo>
                  <a:cubicBezTo>
                    <a:pt x="9343" y="8465"/>
                    <a:pt x="9875" y="8449"/>
                    <a:pt x="10346" y="8559"/>
                  </a:cubicBezTo>
                  <a:cubicBezTo>
                    <a:pt x="10894" y="8684"/>
                    <a:pt x="11020" y="9264"/>
                    <a:pt x="10581" y="9640"/>
                  </a:cubicBezTo>
                  <a:cubicBezTo>
                    <a:pt x="10283" y="9891"/>
                    <a:pt x="9907" y="10111"/>
                    <a:pt x="9531" y="10205"/>
                  </a:cubicBezTo>
                  <a:cubicBezTo>
                    <a:pt x="8857" y="10346"/>
                    <a:pt x="8167" y="10408"/>
                    <a:pt x="7477" y="10455"/>
                  </a:cubicBezTo>
                  <a:cubicBezTo>
                    <a:pt x="6929" y="10471"/>
                    <a:pt x="6615" y="10675"/>
                    <a:pt x="6505" y="11239"/>
                  </a:cubicBezTo>
                  <a:cubicBezTo>
                    <a:pt x="6411" y="11694"/>
                    <a:pt x="6270" y="12133"/>
                    <a:pt x="6145" y="12540"/>
                  </a:cubicBezTo>
                  <a:close/>
                </a:path>
              </a:pathLst>
            </a:custGeom>
            <a:solidFill>
              <a:srgbClr val="95C11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Google Shape;5129;p55">
              <a:extLst>
                <a:ext uri="{FF2B5EF4-FFF2-40B4-BE49-F238E27FC236}">
                  <a16:creationId xmlns:a16="http://schemas.microsoft.com/office/drawing/2014/main" id="{E3008251-B401-A748-8C0B-3CB761FF5838}"/>
                </a:ext>
              </a:extLst>
            </p:cNvPr>
            <p:cNvSpPr/>
            <p:nvPr/>
          </p:nvSpPr>
          <p:spPr>
            <a:xfrm>
              <a:off x="1902808" y="3904417"/>
              <a:ext cx="665" cy="1728"/>
            </a:xfrm>
            <a:custGeom>
              <a:avLst/>
              <a:gdLst/>
              <a:ahLst/>
              <a:cxnLst/>
              <a:rect l="l" t="t" r="r" b="b"/>
              <a:pathLst>
                <a:path w="30" h="78" extrusionOk="0">
                  <a:moveTo>
                    <a:pt x="29" y="0"/>
                  </a:moveTo>
                  <a:lnTo>
                    <a:pt x="29" y="0"/>
                  </a:lnTo>
                  <a:cubicBezTo>
                    <a:pt x="6" y="58"/>
                    <a:pt x="0" y="77"/>
                    <a:pt x="2" y="77"/>
                  </a:cubicBezTo>
                  <a:cubicBezTo>
                    <a:pt x="4" y="77"/>
                    <a:pt x="29" y="20"/>
                    <a:pt x="29" y="0"/>
                  </a:cubicBezTo>
                  <a:close/>
                </a:path>
              </a:pathLst>
            </a:custGeom>
            <a:solidFill>
              <a:srgbClr val="90D3A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5130;p55">
              <a:extLst>
                <a:ext uri="{FF2B5EF4-FFF2-40B4-BE49-F238E27FC236}">
                  <a16:creationId xmlns:a16="http://schemas.microsoft.com/office/drawing/2014/main" id="{1D3E19C8-501C-E442-94DE-B1E324EFE408}"/>
                </a:ext>
              </a:extLst>
            </p:cNvPr>
            <p:cNvSpPr/>
            <p:nvPr/>
          </p:nvSpPr>
          <p:spPr>
            <a:xfrm>
              <a:off x="1884689" y="3910309"/>
              <a:ext cx="377" cy="1750"/>
            </a:xfrm>
            <a:custGeom>
              <a:avLst/>
              <a:gdLst/>
              <a:ahLst/>
              <a:cxnLst/>
              <a:rect l="l" t="t" r="r" b="b"/>
              <a:pathLst>
                <a:path w="17" h="79" extrusionOk="0">
                  <a:moveTo>
                    <a:pt x="1" y="1"/>
                  </a:moveTo>
                  <a:cubicBezTo>
                    <a:pt x="17" y="32"/>
                    <a:pt x="17" y="63"/>
                    <a:pt x="17" y="79"/>
                  </a:cubicBezTo>
                  <a:cubicBezTo>
                    <a:pt x="17" y="48"/>
                    <a:pt x="17" y="32"/>
                    <a:pt x="1" y="1"/>
                  </a:cubicBezTo>
                  <a:close/>
                </a:path>
              </a:pathLst>
            </a:custGeom>
            <a:solidFill>
              <a:srgbClr val="90D3A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5131;p55">
              <a:extLst>
                <a:ext uri="{FF2B5EF4-FFF2-40B4-BE49-F238E27FC236}">
                  <a16:creationId xmlns:a16="http://schemas.microsoft.com/office/drawing/2014/main" id="{D0877E6B-F4CF-3B45-BA0A-D3F2CE377B4D}"/>
                </a:ext>
              </a:extLst>
            </p:cNvPr>
            <p:cNvSpPr/>
            <p:nvPr/>
          </p:nvSpPr>
          <p:spPr>
            <a:xfrm>
              <a:off x="1899619" y="3905104"/>
              <a:ext cx="3145" cy="3500"/>
            </a:xfrm>
            <a:custGeom>
              <a:avLst/>
              <a:gdLst/>
              <a:ahLst/>
              <a:cxnLst/>
              <a:rect l="l" t="t" r="r" b="b"/>
              <a:pathLst>
                <a:path w="142" h="158" extrusionOk="0">
                  <a:moveTo>
                    <a:pt x="142" y="0"/>
                  </a:moveTo>
                  <a:lnTo>
                    <a:pt x="142" y="0"/>
                  </a:lnTo>
                  <a:cubicBezTo>
                    <a:pt x="126" y="32"/>
                    <a:pt x="79" y="79"/>
                    <a:pt x="1" y="157"/>
                  </a:cubicBezTo>
                  <a:cubicBezTo>
                    <a:pt x="48" y="110"/>
                    <a:pt x="111" y="63"/>
                    <a:pt x="142" y="0"/>
                  </a:cubicBezTo>
                  <a:close/>
                </a:path>
              </a:pathLst>
            </a:custGeom>
            <a:solidFill>
              <a:srgbClr val="90D3A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 name="Google Shape;5132;p55">
              <a:extLst>
                <a:ext uri="{FF2B5EF4-FFF2-40B4-BE49-F238E27FC236}">
                  <a16:creationId xmlns:a16="http://schemas.microsoft.com/office/drawing/2014/main" id="{8AC534BD-3128-694C-BA37-BF1F8F58F8BF}"/>
                </a:ext>
              </a:extLst>
            </p:cNvPr>
            <p:cNvSpPr/>
            <p:nvPr/>
          </p:nvSpPr>
          <p:spPr>
            <a:xfrm>
              <a:off x="1899286" y="3908581"/>
              <a:ext cx="2104" cy="3101"/>
            </a:xfrm>
            <a:custGeom>
              <a:avLst/>
              <a:gdLst/>
              <a:ahLst/>
              <a:cxnLst/>
              <a:rect l="l" t="t" r="r" b="b"/>
              <a:pathLst>
                <a:path w="95" h="140" extrusionOk="0">
                  <a:moveTo>
                    <a:pt x="94" y="0"/>
                  </a:moveTo>
                  <a:lnTo>
                    <a:pt x="94" y="0"/>
                  </a:lnTo>
                  <a:cubicBezTo>
                    <a:pt x="63" y="47"/>
                    <a:pt x="32" y="94"/>
                    <a:pt x="0" y="126"/>
                  </a:cubicBezTo>
                  <a:cubicBezTo>
                    <a:pt x="4" y="134"/>
                    <a:pt x="9" y="139"/>
                    <a:pt x="14" y="139"/>
                  </a:cubicBezTo>
                  <a:cubicBezTo>
                    <a:pt x="28" y="139"/>
                    <a:pt x="49" y="103"/>
                    <a:pt x="94" y="0"/>
                  </a:cubicBezTo>
                  <a:close/>
                </a:path>
              </a:pathLst>
            </a:custGeom>
            <a:solidFill>
              <a:srgbClr val="90D3A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 name="Google Shape;5133;p55">
              <a:extLst>
                <a:ext uri="{FF2B5EF4-FFF2-40B4-BE49-F238E27FC236}">
                  <a16:creationId xmlns:a16="http://schemas.microsoft.com/office/drawing/2014/main" id="{2F42295C-4F95-9C46-BDF3-332BE6B6DAE5}"/>
                </a:ext>
              </a:extLst>
            </p:cNvPr>
            <p:cNvSpPr/>
            <p:nvPr/>
          </p:nvSpPr>
          <p:spPr>
            <a:xfrm>
              <a:off x="1902742" y="3900230"/>
              <a:ext cx="2813" cy="4895"/>
            </a:xfrm>
            <a:custGeom>
              <a:avLst/>
              <a:gdLst/>
              <a:ahLst/>
              <a:cxnLst/>
              <a:rect l="l" t="t" r="r" b="b"/>
              <a:pathLst>
                <a:path w="127" h="221" extrusionOk="0">
                  <a:moveTo>
                    <a:pt x="126" y="1"/>
                  </a:moveTo>
                  <a:cubicBezTo>
                    <a:pt x="112" y="29"/>
                    <a:pt x="101" y="54"/>
                    <a:pt x="91" y="77"/>
                  </a:cubicBezTo>
                  <a:lnTo>
                    <a:pt x="91" y="77"/>
                  </a:lnTo>
                  <a:cubicBezTo>
                    <a:pt x="104" y="52"/>
                    <a:pt x="116" y="26"/>
                    <a:pt x="126" y="1"/>
                  </a:cubicBezTo>
                  <a:close/>
                  <a:moveTo>
                    <a:pt x="91" y="77"/>
                  </a:moveTo>
                  <a:cubicBezTo>
                    <a:pt x="64" y="129"/>
                    <a:pt x="33" y="178"/>
                    <a:pt x="1" y="220"/>
                  </a:cubicBezTo>
                  <a:cubicBezTo>
                    <a:pt x="32" y="189"/>
                    <a:pt x="32" y="189"/>
                    <a:pt x="32" y="189"/>
                  </a:cubicBezTo>
                  <a:cubicBezTo>
                    <a:pt x="54" y="167"/>
                    <a:pt x="69" y="130"/>
                    <a:pt x="91" y="77"/>
                  </a:cubicBezTo>
                  <a:close/>
                </a:path>
              </a:pathLst>
            </a:custGeom>
            <a:solidFill>
              <a:srgbClr val="90D3A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 name="Google Shape;5134;p55">
              <a:extLst>
                <a:ext uri="{FF2B5EF4-FFF2-40B4-BE49-F238E27FC236}">
                  <a16:creationId xmlns:a16="http://schemas.microsoft.com/office/drawing/2014/main" id="{EBF9F4D3-981C-DB47-BE1D-DCE9AE45EEAC}"/>
                </a:ext>
              </a:extLst>
            </p:cNvPr>
            <p:cNvSpPr/>
            <p:nvPr/>
          </p:nvSpPr>
          <p:spPr>
            <a:xfrm>
              <a:off x="1901701" y="3718664"/>
              <a:ext cx="1063" cy="3832"/>
            </a:xfrm>
            <a:custGeom>
              <a:avLst/>
              <a:gdLst/>
              <a:ahLst/>
              <a:cxnLst/>
              <a:rect l="l" t="t" r="r" b="b"/>
              <a:pathLst>
                <a:path w="48" h="173" extrusionOk="0">
                  <a:moveTo>
                    <a:pt x="48" y="0"/>
                  </a:moveTo>
                  <a:cubicBezTo>
                    <a:pt x="17" y="0"/>
                    <a:pt x="1" y="47"/>
                    <a:pt x="17" y="173"/>
                  </a:cubicBezTo>
                  <a:cubicBezTo>
                    <a:pt x="17" y="79"/>
                    <a:pt x="32" y="32"/>
                    <a:pt x="48" y="0"/>
                  </a:cubicBezTo>
                  <a:close/>
                </a:path>
              </a:pathLst>
            </a:custGeom>
            <a:solidFill>
              <a:srgbClr val="90D3A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Google Shape;5135;p55">
              <a:extLst>
                <a:ext uri="{FF2B5EF4-FFF2-40B4-BE49-F238E27FC236}">
                  <a16:creationId xmlns:a16="http://schemas.microsoft.com/office/drawing/2014/main" id="{378F6608-4C9E-F048-8DF0-3DBE09B96A89}"/>
                </a:ext>
              </a:extLst>
            </p:cNvPr>
            <p:cNvSpPr/>
            <p:nvPr/>
          </p:nvSpPr>
          <p:spPr>
            <a:xfrm>
              <a:off x="1884357" y="3927675"/>
              <a:ext cx="4519" cy="5582"/>
            </a:xfrm>
            <a:custGeom>
              <a:avLst/>
              <a:gdLst/>
              <a:ahLst/>
              <a:cxnLst/>
              <a:rect l="l" t="t" r="r" b="b"/>
              <a:pathLst>
                <a:path w="204" h="252" extrusionOk="0">
                  <a:moveTo>
                    <a:pt x="204" y="0"/>
                  </a:moveTo>
                  <a:lnTo>
                    <a:pt x="204" y="0"/>
                  </a:lnTo>
                  <a:cubicBezTo>
                    <a:pt x="110" y="110"/>
                    <a:pt x="63" y="141"/>
                    <a:pt x="0" y="173"/>
                  </a:cubicBezTo>
                  <a:cubicBezTo>
                    <a:pt x="32" y="188"/>
                    <a:pt x="94" y="173"/>
                    <a:pt x="47" y="251"/>
                  </a:cubicBezTo>
                  <a:lnTo>
                    <a:pt x="204" y="0"/>
                  </a:lnTo>
                  <a:close/>
                </a:path>
              </a:pathLst>
            </a:custGeom>
            <a:solidFill>
              <a:srgbClr val="90D3A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 name="Google Shape;5136;p55">
              <a:extLst>
                <a:ext uri="{FF2B5EF4-FFF2-40B4-BE49-F238E27FC236}">
                  <a16:creationId xmlns:a16="http://schemas.microsoft.com/office/drawing/2014/main" id="{A7835048-8772-FF43-B7BF-B49481D203C1}"/>
                </a:ext>
              </a:extLst>
            </p:cNvPr>
            <p:cNvSpPr/>
            <p:nvPr/>
          </p:nvSpPr>
          <p:spPr>
            <a:xfrm>
              <a:off x="1904846" y="3889598"/>
              <a:ext cx="4585" cy="8040"/>
            </a:xfrm>
            <a:custGeom>
              <a:avLst/>
              <a:gdLst/>
              <a:ahLst/>
              <a:cxnLst/>
              <a:rect l="l" t="t" r="r" b="b"/>
              <a:pathLst>
                <a:path w="207" h="363" extrusionOk="0">
                  <a:moveTo>
                    <a:pt x="157" y="0"/>
                  </a:moveTo>
                  <a:cubicBezTo>
                    <a:pt x="139" y="0"/>
                    <a:pt x="113" y="49"/>
                    <a:pt x="78" y="183"/>
                  </a:cubicBezTo>
                  <a:cubicBezTo>
                    <a:pt x="0" y="262"/>
                    <a:pt x="188" y="309"/>
                    <a:pt x="125" y="340"/>
                  </a:cubicBezTo>
                  <a:cubicBezTo>
                    <a:pt x="134" y="356"/>
                    <a:pt x="142" y="363"/>
                    <a:pt x="149" y="363"/>
                  </a:cubicBezTo>
                  <a:cubicBezTo>
                    <a:pt x="200" y="363"/>
                    <a:pt x="207" y="0"/>
                    <a:pt x="157" y="0"/>
                  </a:cubicBezTo>
                  <a:close/>
                </a:path>
              </a:pathLst>
            </a:custGeom>
            <a:solidFill>
              <a:srgbClr val="90D3A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 name="Google Shape;5137;p55">
              <a:extLst>
                <a:ext uri="{FF2B5EF4-FFF2-40B4-BE49-F238E27FC236}">
                  <a16:creationId xmlns:a16="http://schemas.microsoft.com/office/drawing/2014/main" id="{349CFF1F-EC7A-8D41-9CDA-8B805D26287E}"/>
                </a:ext>
              </a:extLst>
            </p:cNvPr>
            <p:cNvSpPr/>
            <p:nvPr/>
          </p:nvSpPr>
          <p:spPr>
            <a:xfrm>
              <a:off x="1881920" y="3901271"/>
              <a:ext cx="6268" cy="8018"/>
            </a:xfrm>
            <a:custGeom>
              <a:avLst/>
              <a:gdLst/>
              <a:ahLst/>
              <a:cxnLst/>
              <a:rect l="l" t="t" r="r" b="b"/>
              <a:pathLst>
                <a:path w="283" h="362" extrusionOk="0">
                  <a:moveTo>
                    <a:pt x="236" y="1"/>
                  </a:moveTo>
                  <a:cubicBezTo>
                    <a:pt x="236" y="1"/>
                    <a:pt x="32" y="267"/>
                    <a:pt x="16" y="267"/>
                  </a:cubicBezTo>
                  <a:cubicBezTo>
                    <a:pt x="48" y="267"/>
                    <a:pt x="32" y="314"/>
                    <a:pt x="1" y="362"/>
                  </a:cubicBezTo>
                  <a:cubicBezTo>
                    <a:pt x="142" y="205"/>
                    <a:pt x="283" y="17"/>
                    <a:pt x="236" y="1"/>
                  </a:cubicBezTo>
                  <a:close/>
                </a:path>
              </a:pathLst>
            </a:custGeom>
            <a:solidFill>
              <a:srgbClr val="90D3A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5138;p55">
              <a:extLst>
                <a:ext uri="{FF2B5EF4-FFF2-40B4-BE49-F238E27FC236}">
                  <a16:creationId xmlns:a16="http://schemas.microsoft.com/office/drawing/2014/main" id="{205EC9B0-1C5E-4847-9BF7-1890FCD01E2E}"/>
                </a:ext>
              </a:extLst>
            </p:cNvPr>
            <p:cNvSpPr/>
            <p:nvPr/>
          </p:nvSpPr>
          <p:spPr>
            <a:xfrm>
              <a:off x="1879152" y="3909268"/>
              <a:ext cx="2791" cy="5227"/>
            </a:xfrm>
            <a:custGeom>
              <a:avLst/>
              <a:gdLst/>
              <a:ahLst/>
              <a:cxnLst/>
              <a:rect l="l" t="t" r="r" b="b"/>
              <a:pathLst>
                <a:path w="126" h="236" extrusionOk="0">
                  <a:moveTo>
                    <a:pt x="126" y="1"/>
                  </a:moveTo>
                  <a:lnTo>
                    <a:pt x="126" y="1"/>
                  </a:lnTo>
                  <a:cubicBezTo>
                    <a:pt x="63" y="79"/>
                    <a:pt x="16" y="173"/>
                    <a:pt x="0" y="236"/>
                  </a:cubicBezTo>
                  <a:cubicBezTo>
                    <a:pt x="31" y="189"/>
                    <a:pt x="94" y="79"/>
                    <a:pt x="126" y="1"/>
                  </a:cubicBezTo>
                  <a:close/>
                </a:path>
              </a:pathLst>
            </a:custGeom>
            <a:solidFill>
              <a:srgbClr val="90D3A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 name="Google Shape;5139;p55">
              <a:extLst>
                <a:ext uri="{FF2B5EF4-FFF2-40B4-BE49-F238E27FC236}">
                  <a16:creationId xmlns:a16="http://schemas.microsoft.com/office/drawing/2014/main" id="{4CB2EA53-9621-2F42-9F66-18301C2CC56E}"/>
                </a:ext>
              </a:extLst>
            </p:cNvPr>
            <p:cNvSpPr/>
            <p:nvPr/>
          </p:nvSpPr>
          <p:spPr>
            <a:xfrm>
              <a:off x="1899619" y="3844345"/>
              <a:ext cx="3854" cy="3832"/>
            </a:xfrm>
            <a:custGeom>
              <a:avLst/>
              <a:gdLst/>
              <a:ahLst/>
              <a:cxnLst/>
              <a:rect l="l" t="t" r="r" b="b"/>
              <a:pathLst>
                <a:path w="174" h="173" extrusionOk="0">
                  <a:moveTo>
                    <a:pt x="1" y="0"/>
                  </a:moveTo>
                  <a:lnTo>
                    <a:pt x="17" y="173"/>
                  </a:lnTo>
                  <a:cubicBezTo>
                    <a:pt x="79" y="94"/>
                    <a:pt x="111" y="94"/>
                    <a:pt x="173" y="63"/>
                  </a:cubicBezTo>
                  <a:lnTo>
                    <a:pt x="1" y="0"/>
                  </a:lnTo>
                  <a:close/>
                </a:path>
              </a:pathLst>
            </a:custGeom>
            <a:solidFill>
              <a:srgbClr val="90D3A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 name="Google Shape;5140;p55">
              <a:extLst>
                <a:ext uri="{FF2B5EF4-FFF2-40B4-BE49-F238E27FC236}">
                  <a16:creationId xmlns:a16="http://schemas.microsoft.com/office/drawing/2014/main" id="{7ABD3247-0585-6D4F-9448-12CEB744D6DD}"/>
                </a:ext>
              </a:extLst>
            </p:cNvPr>
            <p:cNvSpPr/>
            <p:nvPr/>
          </p:nvSpPr>
          <p:spPr>
            <a:xfrm>
              <a:off x="1901368" y="3820179"/>
              <a:ext cx="2791" cy="8794"/>
            </a:xfrm>
            <a:custGeom>
              <a:avLst/>
              <a:gdLst/>
              <a:ahLst/>
              <a:cxnLst/>
              <a:rect l="l" t="t" r="r" b="b"/>
              <a:pathLst>
                <a:path w="126" h="397" extrusionOk="0">
                  <a:moveTo>
                    <a:pt x="47" y="0"/>
                  </a:moveTo>
                  <a:cubicBezTo>
                    <a:pt x="34" y="0"/>
                    <a:pt x="19" y="48"/>
                    <a:pt x="0" y="182"/>
                  </a:cubicBezTo>
                  <a:cubicBezTo>
                    <a:pt x="33" y="215"/>
                    <a:pt x="35" y="396"/>
                    <a:pt x="67" y="396"/>
                  </a:cubicBezTo>
                  <a:cubicBezTo>
                    <a:pt x="80" y="396"/>
                    <a:pt x="98" y="364"/>
                    <a:pt x="126" y="276"/>
                  </a:cubicBezTo>
                  <a:cubicBezTo>
                    <a:pt x="93" y="244"/>
                    <a:pt x="76" y="0"/>
                    <a:pt x="47" y="0"/>
                  </a:cubicBezTo>
                  <a:close/>
                </a:path>
              </a:pathLst>
            </a:custGeom>
            <a:solidFill>
              <a:srgbClr val="90D3A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5141;p55">
              <a:extLst>
                <a:ext uri="{FF2B5EF4-FFF2-40B4-BE49-F238E27FC236}">
                  <a16:creationId xmlns:a16="http://schemas.microsoft.com/office/drawing/2014/main" id="{EC9F8FC7-091A-DA48-B650-6F5E4B6F60DC}"/>
                </a:ext>
              </a:extLst>
            </p:cNvPr>
            <p:cNvSpPr/>
            <p:nvPr/>
          </p:nvSpPr>
          <p:spPr>
            <a:xfrm>
              <a:off x="1910738" y="3708586"/>
              <a:ext cx="6955" cy="2104"/>
            </a:xfrm>
            <a:custGeom>
              <a:avLst/>
              <a:gdLst/>
              <a:ahLst/>
              <a:cxnLst/>
              <a:rect l="l" t="t" r="r" b="b"/>
              <a:pathLst>
                <a:path w="314" h="95" extrusionOk="0">
                  <a:moveTo>
                    <a:pt x="0" y="1"/>
                  </a:moveTo>
                  <a:lnTo>
                    <a:pt x="16" y="95"/>
                  </a:lnTo>
                  <a:lnTo>
                    <a:pt x="314" y="1"/>
                  </a:lnTo>
                  <a:close/>
                </a:path>
              </a:pathLst>
            </a:custGeom>
            <a:solidFill>
              <a:srgbClr val="90D3A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93" name="Google Shape;5171;p55">
            <a:extLst>
              <a:ext uri="{FF2B5EF4-FFF2-40B4-BE49-F238E27FC236}">
                <a16:creationId xmlns:a16="http://schemas.microsoft.com/office/drawing/2014/main" id="{FA405E96-BCE1-A94C-9B58-15952BD20FE9}"/>
              </a:ext>
            </a:extLst>
          </p:cNvPr>
          <p:cNvSpPr/>
          <p:nvPr/>
        </p:nvSpPr>
        <p:spPr>
          <a:xfrm>
            <a:off x="3459650" y="6477533"/>
            <a:ext cx="290173" cy="233287"/>
          </a:xfrm>
          <a:custGeom>
            <a:avLst/>
            <a:gdLst/>
            <a:ahLst/>
            <a:cxnLst/>
            <a:rect l="l" t="t" r="r" b="b"/>
            <a:pathLst>
              <a:path w="8794" h="7070" extrusionOk="0">
                <a:moveTo>
                  <a:pt x="4107" y="4452"/>
                </a:moveTo>
                <a:cubicBezTo>
                  <a:pt x="3982" y="4232"/>
                  <a:pt x="3872" y="4060"/>
                  <a:pt x="3715" y="3778"/>
                </a:cubicBezTo>
                <a:cubicBezTo>
                  <a:pt x="3950" y="3746"/>
                  <a:pt x="4170" y="3652"/>
                  <a:pt x="4248" y="3715"/>
                </a:cubicBezTo>
                <a:cubicBezTo>
                  <a:pt x="4421" y="3887"/>
                  <a:pt x="4640" y="4123"/>
                  <a:pt x="4640" y="4342"/>
                </a:cubicBezTo>
                <a:cubicBezTo>
                  <a:pt x="4656" y="4718"/>
                  <a:pt x="4436" y="5063"/>
                  <a:pt x="4060" y="5220"/>
                </a:cubicBezTo>
                <a:cubicBezTo>
                  <a:pt x="3731" y="5361"/>
                  <a:pt x="3402" y="5392"/>
                  <a:pt x="3088" y="5141"/>
                </a:cubicBezTo>
                <a:cubicBezTo>
                  <a:pt x="2696" y="4844"/>
                  <a:pt x="2352" y="4546"/>
                  <a:pt x="2226" y="4028"/>
                </a:cubicBezTo>
                <a:cubicBezTo>
                  <a:pt x="2101" y="3433"/>
                  <a:pt x="2258" y="2884"/>
                  <a:pt x="2775" y="2602"/>
                </a:cubicBezTo>
                <a:cubicBezTo>
                  <a:pt x="3543" y="2179"/>
                  <a:pt x="4311" y="2163"/>
                  <a:pt x="5032" y="2665"/>
                </a:cubicBezTo>
                <a:cubicBezTo>
                  <a:pt x="5831" y="3229"/>
                  <a:pt x="6505" y="4624"/>
                  <a:pt x="5894" y="5533"/>
                </a:cubicBezTo>
                <a:cubicBezTo>
                  <a:pt x="5831" y="5627"/>
                  <a:pt x="5831" y="5768"/>
                  <a:pt x="5769" y="6019"/>
                </a:cubicBezTo>
                <a:cubicBezTo>
                  <a:pt x="6803" y="5768"/>
                  <a:pt x="7744" y="5549"/>
                  <a:pt x="8794" y="5298"/>
                </a:cubicBezTo>
                <a:cubicBezTo>
                  <a:pt x="8762" y="4514"/>
                  <a:pt x="8700" y="3668"/>
                  <a:pt x="8292" y="2931"/>
                </a:cubicBezTo>
                <a:cubicBezTo>
                  <a:pt x="7885" y="2195"/>
                  <a:pt x="7430" y="1442"/>
                  <a:pt x="6646" y="1019"/>
                </a:cubicBezTo>
                <a:cubicBezTo>
                  <a:pt x="4750" y="0"/>
                  <a:pt x="2508" y="267"/>
                  <a:pt x="831" y="1865"/>
                </a:cubicBezTo>
                <a:cubicBezTo>
                  <a:pt x="157" y="2508"/>
                  <a:pt x="0" y="3370"/>
                  <a:pt x="32" y="4279"/>
                </a:cubicBezTo>
                <a:cubicBezTo>
                  <a:pt x="32" y="4514"/>
                  <a:pt x="47" y="4749"/>
                  <a:pt x="94" y="4985"/>
                </a:cubicBezTo>
                <a:cubicBezTo>
                  <a:pt x="267" y="5721"/>
                  <a:pt x="596" y="6301"/>
                  <a:pt x="1380" y="6568"/>
                </a:cubicBezTo>
                <a:cubicBezTo>
                  <a:pt x="2540" y="6944"/>
                  <a:pt x="3715" y="7069"/>
                  <a:pt x="4718" y="6270"/>
                </a:cubicBezTo>
                <a:cubicBezTo>
                  <a:pt x="6066" y="5188"/>
                  <a:pt x="5800" y="3731"/>
                  <a:pt x="4452" y="3025"/>
                </a:cubicBezTo>
                <a:cubicBezTo>
                  <a:pt x="4044" y="2822"/>
                  <a:pt x="3637" y="2837"/>
                  <a:pt x="3229" y="3041"/>
                </a:cubicBezTo>
                <a:cubicBezTo>
                  <a:pt x="2728" y="3292"/>
                  <a:pt x="2602" y="3746"/>
                  <a:pt x="2884" y="4232"/>
                </a:cubicBezTo>
                <a:cubicBezTo>
                  <a:pt x="3198" y="4765"/>
                  <a:pt x="3480" y="4828"/>
                  <a:pt x="4107" y="4452"/>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94" name="Google Shape;5172;p55">
            <a:extLst>
              <a:ext uri="{FF2B5EF4-FFF2-40B4-BE49-F238E27FC236}">
                <a16:creationId xmlns:a16="http://schemas.microsoft.com/office/drawing/2014/main" id="{0B188518-7628-8A4E-AED5-BAD467A73D2B}"/>
              </a:ext>
            </a:extLst>
          </p:cNvPr>
          <p:cNvGrpSpPr/>
          <p:nvPr/>
        </p:nvGrpSpPr>
        <p:grpSpPr>
          <a:xfrm>
            <a:off x="8865851" y="6087463"/>
            <a:ext cx="772707" cy="574852"/>
            <a:chOff x="5717526" y="2920839"/>
            <a:chExt cx="458308" cy="340956"/>
          </a:xfrm>
        </p:grpSpPr>
        <p:sp>
          <p:nvSpPr>
            <p:cNvPr id="195" name="Google Shape;5173;p55">
              <a:extLst>
                <a:ext uri="{FF2B5EF4-FFF2-40B4-BE49-F238E27FC236}">
                  <a16:creationId xmlns:a16="http://schemas.microsoft.com/office/drawing/2014/main" id="{0944C01C-3B65-A84A-B550-AB68EB725407}"/>
                </a:ext>
              </a:extLst>
            </p:cNvPr>
            <p:cNvSpPr/>
            <p:nvPr/>
          </p:nvSpPr>
          <p:spPr>
            <a:xfrm>
              <a:off x="5856386" y="3002065"/>
              <a:ext cx="319447" cy="251048"/>
            </a:xfrm>
            <a:custGeom>
              <a:avLst/>
              <a:gdLst/>
              <a:ahLst/>
              <a:cxnLst/>
              <a:rect l="l" t="t" r="r" b="b"/>
              <a:pathLst>
                <a:path w="14422" h="11334" extrusionOk="0">
                  <a:moveTo>
                    <a:pt x="4891" y="10785"/>
                  </a:moveTo>
                  <a:cubicBezTo>
                    <a:pt x="3245" y="10581"/>
                    <a:pt x="2007" y="9719"/>
                    <a:pt x="1004" y="8465"/>
                  </a:cubicBezTo>
                  <a:cubicBezTo>
                    <a:pt x="1" y="7195"/>
                    <a:pt x="32" y="7180"/>
                    <a:pt x="440" y="5597"/>
                  </a:cubicBezTo>
                  <a:cubicBezTo>
                    <a:pt x="1223" y="2446"/>
                    <a:pt x="3292" y="738"/>
                    <a:pt x="6427" y="189"/>
                  </a:cubicBezTo>
                  <a:cubicBezTo>
                    <a:pt x="7493" y="1"/>
                    <a:pt x="8528" y="1"/>
                    <a:pt x="9609" y="126"/>
                  </a:cubicBezTo>
                  <a:cubicBezTo>
                    <a:pt x="10738" y="252"/>
                    <a:pt x="11647" y="769"/>
                    <a:pt x="12368" y="1568"/>
                  </a:cubicBezTo>
                  <a:cubicBezTo>
                    <a:pt x="13387" y="2713"/>
                    <a:pt x="14217" y="3967"/>
                    <a:pt x="14311" y="5628"/>
                  </a:cubicBezTo>
                  <a:cubicBezTo>
                    <a:pt x="14421" y="7901"/>
                    <a:pt x="13402" y="9531"/>
                    <a:pt x="11506" y="10487"/>
                  </a:cubicBezTo>
                  <a:cubicBezTo>
                    <a:pt x="9844" y="11333"/>
                    <a:pt x="8073" y="11318"/>
                    <a:pt x="6318" y="10722"/>
                  </a:cubicBezTo>
                  <a:cubicBezTo>
                    <a:pt x="5064" y="10315"/>
                    <a:pt x="3966" y="8637"/>
                    <a:pt x="4076" y="7337"/>
                  </a:cubicBezTo>
                  <a:cubicBezTo>
                    <a:pt x="4201" y="5894"/>
                    <a:pt x="4860" y="5236"/>
                    <a:pt x="6035" y="5111"/>
                  </a:cubicBezTo>
                  <a:cubicBezTo>
                    <a:pt x="6725" y="5032"/>
                    <a:pt x="7477" y="5079"/>
                    <a:pt x="8151" y="5283"/>
                  </a:cubicBezTo>
                  <a:cubicBezTo>
                    <a:pt x="9013" y="5534"/>
                    <a:pt x="9358" y="6333"/>
                    <a:pt x="9155" y="7133"/>
                  </a:cubicBezTo>
                  <a:cubicBezTo>
                    <a:pt x="8998" y="7775"/>
                    <a:pt x="8308" y="8089"/>
                    <a:pt x="7697" y="7775"/>
                  </a:cubicBezTo>
                  <a:cubicBezTo>
                    <a:pt x="7477" y="7666"/>
                    <a:pt x="7274" y="7509"/>
                    <a:pt x="7039" y="7415"/>
                  </a:cubicBezTo>
                  <a:cubicBezTo>
                    <a:pt x="6929" y="7368"/>
                    <a:pt x="6709" y="7415"/>
                    <a:pt x="6647" y="7493"/>
                  </a:cubicBezTo>
                  <a:cubicBezTo>
                    <a:pt x="6584" y="7587"/>
                    <a:pt x="6600" y="7807"/>
                    <a:pt x="6678" y="7916"/>
                  </a:cubicBezTo>
                  <a:cubicBezTo>
                    <a:pt x="7242" y="8779"/>
                    <a:pt x="8810" y="9061"/>
                    <a:pt x="9531" y="7932"/>
                  </a:cubicBezTo>
                  <a:cubicBezTo>
                    <a:pt x="10205" y="6882"/>
                    <a:pt x="9766" y="5205"/>
                    <a:pt x="8606" y="4750"/>
                  </a:cubicBezTo>
                  <a:cubicBezTo>
                    <a:pt x="7383" y="4280"/>
                    <a:pt x="6098" y="4249"/>
                    <a:pt x="4875" y="4844"/>
                  </a:cubicBezTo>
                  <a:cubicBezTo>
                    <a:pt x="3794" y="5393"/>
                    <a:pt x="3245" y="6443"/>
                    <a:pt x="3402" y="7822"/>
                  </a:cubicBezTo>
                  <a:cubicBezTo>
                    <a:pt x="3512" y="8810"/>
                    <a:pt x="3888" y="9688"/>
                    <a:pt x="4640" y="10377"/>
                  </a:cubicBezTo>
                  <a:cubicBezTo>
                    <a:pt x="4734" y="10471"/>
                    <a:pt x="4813" y="10550"/>
                    <a:pt x="4907" y="10644"/>
                  </a:cubicBezTo>
                  <a:cubicBezTo>
                    <a:pt x="4907" y="10659"/>
                    <a:pt x="4891" y="10706"/>
                    <a:pt x="4891" y="10785"/>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5174;p55">
              <a:extLst>
                <a:ext uri="{FF2B5EF4-FFF2-40B4-BE49-F238E27FC236}">
                  <a16:creationId xmlns:a16="http://schemas.microsoft.com/office/drawing/2014/main" id="{42DEB4E4-BF34-5042-98CB-EE91A707B5B2}"/>
                </a:ext>
              </a:extLst>
            </p:cNvPr>
            <p:cNvSpPr/>
            <p:nvPr/>
          </p:nvSpPr>
          <p:spPr>
            <a:xfrm>
              <a:off x="5717526" y="3006251"/>
              <a:ext cx="210757" cy="255545"/>
            </a:xfrm>
            <a:custGeom>
              <a:avLst/>
              <a:gdLst/>
              <a:ahLst/>
              <a:cxnLst/>
              <a:rect l="l" t="t" r="r" b="b"/>
              <a:pathLst>
                <a:path w="9515" h="11537" extrusionOk="0">
                  <a:moveTo>
                    <a:pt x="9514" y="11035"/>
                  </a:moveTo>
                  <a:cubicBezTo>
                    <a:pt x="7931" y="11160"/>
                    <a:pt x="6364" y="11536"/>
                    <a:pt x="4765" y="11317"/>
                  </a:cubicBezTo>
                  <a:cubicBezTo>
                    <a:pt x="3652" y="11160"/>
                    <a:pt x="2931" y="10517"/>
                    <a:pt x="2461" y="9593"/>
                  </a:cubicBezTo>
                  <a:cubicBezTo>
                    <a:pt x="1991" y="8637"/>
                    <a:pt x="1599" y="7649"/>
                    <a:pt x="1458" y="6568"/>
                  </a:cubicBezTo>
                  <a:cubicBezTo>
                    <a:pt x="1332" y="5517"/>
                    <a:pt x="1097" y="4483"/>
                    <a:pt x="846" y="3448"/>
                  </a:cubicBezTo>
                  <a:cubicBezTo>
                    <a:pt x="737" y="2931"/>
                    <a:pt x="533" y="2430"/>
                    <a:pt x="329" y="1944"/>
                  </a:cubicBezTo>
                  <a:cubicBezTo>
                    <a:pt x="47" y="1285"/>
                    <a:pt x="0" y="1066"/>
                    <a:pt x="141" y="345"/>
                  </a:cubicBezTo>
                  <a:cubicBezTo>
                    <a:pt x="1411" y="0"/>
                    <a:pt x="2492" y="376"/>
                    <a:pt x="3198" y="1505"/>
                  </a:cubicBezTo>
                  <a:cubicBezTo>
                    <a:pt x="3511" y="1991"/>
                    <a:pt x="3731" y="2555"/>
                    <a:pt x="3934" y="3104"/>
                  </a:cubicBezTo>
                  <a:cubicBezTo>
                    <a:pt x="4279" y="4013"/>
                    <a:pt x="4530" y="4969"/>
                    <a:pt x="4922" y="5847"/>
                  </a:cubicBezTo>
                  <a:cubicBezTo>
                    <a:pt x="5878" y="8041"/>
                    <a:pt x="7289" y="9859"/>
                    <a:pt x="9514" y="11035"/>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7" name="Google Shape;5175;p55">
              <a:extLst>
                <a:ext uri="{FF2B5EF4-FFF2-40B4-BE49-F238E27FC236}">
                  <a16:creationId xmlns:a16="http://schemas.microsoft.com/office/drawing/2014/main" id="{249FFBDB-D6B0-A149-84B3-3DDC94EFC999}"/>
                </a:ext>
              </a:extLst>
            </p:cNvPr>
            <p:cNvSpPr/>
            <p:nvPr/>
          </p:nvSpPr>
          <p:spPr>
            <a:xfrm>
              <a:off x="5735910" y="2932202"/>
              <a:ext cx="14619" cy="98102"/>
            </a:xfrm>
            <a:custGeom>
              <a:avLst/>
              <a:gdLst/>
              <a:ahLst/>
              <a:cxnLst/>
              <a:rect l="l" t="t" r="r" b="b"/>
              <a:pathLst>
                <a:path w="660" h="4429" extrusionOk="0">
                  <a:moveTo>
                    <a:pt x="330" y="0"/>
                  </a:moveTo>
                  <a:cubicBezTo>
                    <a:pt x="165" y="0"/>
                    <a:pt x="1" y="106"/>
                    <a:pt x="1" y="318"/>
                  </a:cubicBezTo>
                  <a:lnTo>
                    <a:pt x="1" y="4111"/>
                  </a:lnTo>
                  <a:cubicBezTo>
                    <a:pt x="1" y="4323"/>
                    <a:pt x="165" y="4428"/>
                    <a:pt x="330" y="4428"/>
                  </a:cubicBezTo>
                  <a:cubicBezTo>
                    <a:pt x="495" y="4428"/>
                    <a:pt x="659" y="4323"/>
                    <a:pt x="659" y="4111"/>
                  </a:cubicBezTo>
                  <a:lnTo>
                    <a:pt x="659" y="318"/>
                  </a:lnTo>
                  <a:cubicBezTo>
                    <a:pt x="659" y="106"/>
                    <a:pt x="495" y="0"/>
                    <a:pt x="33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 name="Google Shape;5176;p55">
              <a:extLst>
                <a:ext uri="{FF2B5EF4-FFF2-40B4-BE49-F238E27FC236}">
                  <a16:creationId xmlns:a16="http://schemas.microsoft.com/office/drawing/2014/main" id="{B7F69F5E-07D7-5C44-97A6-38A05F89F88E}"/>
                </a:ext>
              </a:extLst>
            </p:cNvPr>
            <p:cNvSpPr/>
            <p:nvPr/>
          </p:nvSpPr>
          <p:spPr>
            <a:xfrm>
              <a:off x="5745479" y="2956258"/>
              <a:ext cx="73449" cy="83926"/>
            </a:xfrm>
            <a:custGeom>
              <a:avLst/>
              <a:gdLst/>
              <a:ahLst/>
              <a:cxnLst/>
              <a:rect l="l" t="t" r="r" b="b"/>
              <a:pathLst>
                <a:path w="3316" h="3789" extrusionOk="0">
                  <a:moveTo>
                    <a:pt x="2866" y="1"/>
                  </a:moveTo>
                  <a:cubicBezTo>
                    <a:pt x="2768" y="1"/>
                    <a:pt x="2672" y="46"/>
                    <a:pt x="2610" y="157"/>
                  </a:cubicBezTo>
                  <a:cubicBezTo>
                    <a:pt x="1983" y="1317"/>
                    <a:pt x="1105" y="2273"/>
                    <a:pt x="227" y="3229"/>
                  </a:cubicBezTo>
                  <a:cubicBezTo>
                    <a:pt x="0" y="3468"/>
                    <a:pt x="220" y="3789"/>
                    <a:pt x="462" y="3789"/>
                  </a:cubicBezTo>
                  <a:cubicBezTo>
                    <a:pt x="537" y="3789"/>
                    <a:pt x="615" y="3758"/>
                    <a:pt x="682" y="3683"/>
                  </a:cubicBezTo>
                  <a:cubicBezTo>
                    <a:pt x="1606" y="2696"/>
                    <a:pt x="2516" y="1693"/>
                    <a:pt x="3174" y="486"/>
                  </a:cubicBezTo>
                  <a:cubicBezTo>
                    <a:pt x="3315" y="236"/>
                    <a:pt x="3087" y="1"/>
                    <a:pt x="286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 name="Google Shape;5177;p55">
              <a:extLst>
                <a:ext uri="{FF2B5EF4-FFF2-40B4-BE49-F238E27FC236}">
                  <a16:creationId xmlns:a16="http://schemas.microsoft.com/office/drawing/2014/main" id="{309533D4-8F66-A247-93FA-96AF57224F22}"/>
                </a:ext>
              </a:extLst>
            </p:cNvPr>
            <p:cNvSpPr/>
            <p:nvPr/>
          </p:nvSpPr>
          <p:spPr>
            <a:xfrm>
              <a:off x="5722377" y="2920839"/>
              <a:ext cx="37168" cy="28839"/>
            </a:xfrm>
            <a:custGeom>
              <a:avLst/>
              <a:gdLst/>
              <a:ahLst/>
              <a:cxnLst/>
              <a:rect l="l" t="t" r="r" b="b"/>
              <a:pathLst>
                <a:path w="1678" h="1302" extrusionOk="0">
                  <a:moveTo>
                    <a:pt x="847" y="0"/>
                  </a:moveTo>
                  <a:cubicBezTo>
                    <a:pt x="0" y="0"/>
                    <a:pt x="0" y="1301"/>
                    <a:pt x="847" y="1301"/>
                  </a:cubicBezTo>
                  <a:cubicBezTo>
                    <a:pt x="1678" y="1301"/>
                    <a:pt x="1678" y="0"/>
                    <a:pt x="84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 name="Google Shape;5178;p55">
              <a:extLst>
                <a:ext uri="{FF2B5EF4-FFF2-40B4-BE49-F238E27FC236}">
                  <a16:creationId xmlns:a16="http://schemas.microsoft.com/office/drawing/2014/main" id="{DB240486-D2FB-9F47-B20A-1937A7081F69}"/>
                </a:ext>
              </a:extLst>
            </p:cNvPr>
            <p:cNvSpPr/>
            <p:nvPr/>
          </p:nvSpPr>
          <p:spPr>
            <a:xfrm>
              <a:off x="5791818" y="2945825"/>
              <a:ext cx="37168" cy="29194"/>
            </a:xfrm>
            <a:custGeom>
              <a:avLst/>
              <a:gdLst/>
              <a:ahLst/>
              <a:cxnLst/>
              <a:rect l="l" t="t" r="r" b="b"/>
              <a:pathLst>
                <a:path w="1678" h="1318" extrusionOk="0">
                  <a:moveTo>
                    <a:pt x="847" y="1"/>
                  </a:moveTo>
                  <a:cubicBezTo>
                    <a:pt x="0" y="1"/>
                    <a:pt x="0" y="1317"/>
                    <a:pt x="847" y="1317"/>
                  </a:cubicBezTo>
                  <a:cubicBezTo>
                    <a:pt x="1677" y="1317"/>
                    <a:pt x="1677" y="1"/>
                    <a:pt x="84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01" name="Google Shape;5206;p55">
            <a:extLst>
              <a:ext uri="{FF2B5EF4-FFF2-40B4-BE49-F238E27FC236}">
                <a16:creationId xmlns:a16="http://schemas.microsoft.com/office/drawing/2014/main" id="{C7130709-4F0B-6F42-8645-7E4A2BC8883E}"/>
              </a:ext>
            </a:extLst>
          </p:cNvPr>
          <p:cNvGrpSpPr/>
          <p:nvPr/>
        </p:nvGrpSpPr>
        <p:grpSpPr>
          <a:xfrm>
            <a:off x="5721740" y="5805152"/>
            <a:ext cx="360603" cy="328411"/>
            <a:chOff x="3557127" y="2044850"/>
            <a:chExt cx="213880" cy="194787"/>
          </a:xfrm>
        </p:grpSpPr>
        <p:sp>
          <p:nvSpPr>
            <p:cNvPr id="202" name="Google Shape;5207;p55">
              <a:extLst>
                <a:ext uri="{FF2B5EF4-FFF2-40B4-BE49-F238E27FC236}">
                  <a16:creationId xmlns:a16="http://schemas.microsoft.com/office/drawing/2014/main" id="{129F18CF-1F10-5449-8D43-68667F8566F1}"/>
                </a:ext>
              </a:extLst>
            </p:cNvPr>
            <p:cNvSpPr/>
            <p:nvPr/>
          </p:nvSpPr>
          <p:spPr>
            <a:xfrm>
              <a:off x="3557127" y="2044850"/>
              <a:ext cx="213880" cy="194787"/>
            </a:xfrm>
            <a:custGeom>
              <a:avLst/>
              <a:gdLst/>
              <a:ahLst/>
              <a:cxnLst/>
              <a:rect l="l" t="t" r="r" b="b"/>
              <a:pathLst>
                <a:path w="9656" h="8794" extrusionOk="0">
                  <a:moveTo>
                    <a:pt x="3401" y="1552"/>
                  </a:moveTo>
                  <a:cubicBezTo>
                    <a:pt x="3558" y="988"/>
                    <a:pt x="3762" y="455"/>
                    <a:pt x="4373" y="236"/>
                  </a:cubicBezTo>
                  <a:cubicBezTo>
                    <a:pt x="4875" y="63"/>
                    <a:pt x="5392" y="0"/>
                    <a:pt x="5909" y="173"/>
                  </a:cubicBezTo>
                  <a:cubicBezTo>
                    <a:pt x="6505" y="345"/>
                    <a:pt x="7022" y="1145"/>
                    <a:pt x="6912" y="1756"/>
                  </a:cubicBezTo>
                  <a:cubicBezTo>
                    <a:pt x="6818" y="2273"/>
                    <a:pt x="6662" y="2790"/>
                    <a:pt x="6536" y="3292"/>
                  </a:cubicBezTo>
                  <a:cubicBezTo>
                    <a:pt x="7022" y="3276"/>
                    <a:pt x="7492" y="3229"/>
                    <a:pt x="7978" y="3245"/>
                  </a:cubicBezTo>
                  <a:cubicBezTo>
                    <a:pt x="9076" y="3323"/>
                    <a:pt x="9655" y="4201"/>
                    <a:pt x="9373" y="5079"/>
                  </a:cubicBezTo>
                  <a:cubicBezTo>
                    <a:pt x="9170" y="5659"/>
                    <a:pt x="8793" y="6004"/>
                    <a:pt x="8119" y="6066"/>
                  </a:cubicBezTo>
                  <a:cubicBezTo>
                    <a:pt x="7743" y="6098"/>
                    <a:pt x="7367" y="6098"/>
                    <a:pt x="6960" y="6113"/>
                  </a:cubicBezTo>
                  <a:cubicBezTo>
                    <a:pt x="7022" y="6474"/>
                    <a:pt x="7085" y="6756"/>
                    <a:pt x="7116" y="7022"/>
                  </a:cubicBezTo>
                  <a:cubicBezTo>
                    <a:pt x="7210" y="7979"/>
                    <a:pt x="6395" y="8794"/>
                    <a:pt x="5455" y="8668"/>
                  </a:cubicBezTo>
                  <a:cubicBezTo>
                    <a:pt x="4843" y="8590"/>
                    <a:pt x="4326" y="8323"/>
                    <a:pt x="4028" y="7744"/>
                  </a:cubicBezTo>
                  <a:cubicBezTo>
                    <a:pt x="3934" y="7540"/>
                    <a:pt x="3809" y="7336"/>
                    <a:pt x="3699" y="7132"/>
                  </a:cubicBezTo>
                  <a:cubicBezTo>
                    <a:pt x="2571" y="8308"/>
                    <a:pt x="1254" y="8057"/>
                    <a:pt x="549" y="7164"/>
                  </a:cubicBezTo>
                  <a:cubicBezTo>
                    <a:pt x="298" y="6866"/>
                    <a:pt x="204" y="6396"/>
                    <a:pt x="188" y="6004"/>
                  </a:cubicBezTo>
                  <a:cubicBezTo>
                    <a:pt x="157" y="5314"/>
                    <a:pt x="674" y="4922"/>
                    <a:pt x="1160" y="4609"/>
                  </a:cubicBezTo>
                  <a:cubicBezTo>
                    <a:pt x="878" y="4279"/>
                    <a:pt x="596" y="4013"/>
                    <a:pt x="392" y="3684"/>
                  </a:cubicBezTo>
                  <a:cubicBezTo>
                    <a:pt x="0" y="3057"/>
                    <a:pt x="126" y="2461"/>
                    <a:pt x="690" y="2007"/>
                  </a:cubicBezTo>
                  <a:cubicBezTo>
                    <a:pt x="1379" y="1442"/>
                    <a:pt x="2304" y="1395"/>
                    <a:pt x="3072" y="1850"/>
                  </a:cubicBezTo>
                  <a:cubicBezTo>
                    <a:pt x="3135" y="1881"/>
                    <a:pt x="3213" y="1913"/>
                    <a:pt x="3339" y="1960"/>
                  </a:cubicBezTo>
                  <a:cubicBezTo>
                    <a:pt x="3370" y="1787"/>
                    <a:pt x="3370" y="1662"/>
                    <a:pt x="3401" y="1552"/>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 name="Google Shape;5208;p55">
              <a:extLst>
                <a:ext uri="{FF2B5EF4-FFF2-40B4-BE49-F238E27FC236}">
                  <a16:creationId xmlns:a16="http://schemas.microsoft.com/office/drawing/2014/main" id="{EC580D14-E31F-1841-9B53-CE2B1F844E42}"/>
                </a:ext>
              </a:extLst>
            </p:cNvPr>
            <p:cNvSpPr/>
            <p:nvPr/>
          </p:nvSpPr>
          <p:spPr>
            <a:xfrm>
              <a:off x="3598083" y="2085474"/>
              <a:ext cx="128492" cy="116664"/>
            </a:xfrm>
            <a:custGeom>
              <a:avLst/>
              <a:gdLst/>
              <a:ahLst/>
              <a:cxnLst/>
              <a:rect l="l" t="t" r="r" b="b"/>
              <a:pathLst>
                <a:path w="5801" h="5267" extrusionOk="0">
                  <a:moveTo>
                    <a:pt x="2038" y="925"/>
                  </a:moveTo>
                  <a:cubicBezTo>
                    <a:pt x="2132" y="580"/>
                    <a:pt x="2258" y="267"/>
                    <a:pt x="2618" y="141"/>
                  </a:cubicBezTo>
                  <a:cubicBezTo>
                    <a:pt x="2916" y="32"/>
                    <a:pt x="3230" y="0"/>
                    <a:pt x="3543" y="94"/>
                  </a:cubicBezTo>
                  <a:cubicBezTo>
                    <a:pt x="3904" y="204"/>
                    <a:pt x="4217" y="674"/>
                    <a:pt x="4154" y="1035"/>
                  </a:cubicBezTo>
                  <a:cubicBezTo>
                    <a:pt x="4092" y="1348"/>
                    <a:pt x="3998" y="1662"/>
                    <a:pt x="3919" y="1975"/>
                  </a:cubicBezTo>
                  <a:cubicBezTo>
                    <a:pt x="4217" y="1960"/>
                    <a:pt x="4499" y="1928"/>
                    <a:pt x="4781" y="1944"/>
                  </a:cubicBezTo>
                  <a:cubicBezTo>
                    <a:pt x="5440" y="1991"/>
                    <a:pt x="5800" y="2508"/>
                    <a:pt x="5628" y="3041"/>
                  </a:cubicBezTo>
                  <a:cubicBezTo>
                    <a:pt x="5502" y="3386"/>
                    <a:pt x="5283" y="3590"/>
                    <a:pt x="4875" y="3637"/>
                  </a:cubicBezTo>
                  <a:cubicBezTo>
                    <a:pt x="4640" y="3652"/>
                    <a:pt x="4421" y="3652"/>
                    <a:pt x="4186" y="3668"/>
                  </a:cubicBezTo>
                  <a:cubicBezTo>
                    <a:pt x="4217" y="3872"/>
                    <a:pt x="4248" y="4044"/>
                    <a:pt x="4264" y="4217"/>
                  </a:cubicBezTo>
                  <a:cubicBezTo>
                    <a:pt x="4327" y="4781"/>
                    <a:pt x="3841" y="5267"/>
                    <a:pt x="3277" y="5188"/>
                  </a:cubicBezTo>
                  <a:cubicBezTo>
                    <a:pt x="2916" y="5141"/>
                    <a:pt x="2603" y="4985"/>
                    <a:pt x="2415" y="4640"/>
                  </a:cubicBezTo>
                  <a:cubicBezTo>
                    <a:pt x="2352" y="4514"/>
                    <a:pt x="2289" y="4389"/>
                    <a:pt x="2226" y="4279"/>
                  </a:cubicBezTo>
                  <a:cubicBezTo>
                    <a:pt x="1552" y="4969"/>
                    <a:pt x="753" y="4828"/>
                    <a:pt x="330" y="4279"/>
                  </a:cubicBezTo>
                  <a:cubicBezTo>
                    <a:pt x="189" y="4107"/>
                    <a:pt x="126" y="3825"/>
                    <a:pt x="110" y="3590"/>
                  </a:cubicBezTo>
                  <a:cubicBezTo>
                    <a:pt x="95" y="3182"/>
                    <a:pt x="408" y="2947"/>
                    <a:pt x="690" y="2759"/>
                  </a:cubicBezTo>
                  <a:cubicBezTo>
                    <a:pt x="534" y="2555"/>
                    <a:pt x="361" y="2398"/>
                    <a:pt x="236" y="2210"/>
                  </a:cubicBezTo>
                  <a:cubicBezTo>
                    <a:pt x="1" y="1834"/>
                    <a:pt x="79" y="1474"/>
                    <a:pt x="424" y="1192"/>
                  </a:cubicBezTo>
                  <a:cubicBezTo>
                    <a:pt x="831" y="862"/>
                    <a:pt x="1380" y="831"/>
                    <a:pt x="1835" y="1097"/>
                  </a:cubicBezTo>
                  <a:cubicBezTo>
                    <a:pt x="1882" y="1129"/>
                    <a:pt x="1929" y="1129"/>
                    <a:pt x="2007" y="1160"/>
                  </a:cubicBezTo>
                  <a:cubicBezTo>
                    <a:pt x="2023" y="1066"/>
                    <a:pt x="2023" y="988"/>
                    <a:pt x="2038" y="925"/>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 name="Google Shape;5209;p55">
              <a:extLst>
                <a:ext uri="{FF2B5EF4-FFF2-40B4-BE49-F238E27FC236}">
                  <a16:creationId xmlns:a16="http://schemas.microsoft.com/office/drawing/2014/main" id="{5CC5E8E2-6129-174F-8C7F-D9798C53E2C0}"/>
                </a:ext>
              </a:extLst>
            </p:cNvPr>
            <p:cNvSpPr/>
            <p:nvPr/>
          </p:nvSpPr>
          <p:spPr>
            <a:xfrm>
              <a:off x="3635938" y="2123307"/>
              <a:ext cx="47578" cy="42041"/>
            </a:xfrm>
            <a:custGeom>
              <a:avLst/>
              <a:gdLst/>
              <a:ahLst/>
              <a:cxnLst/>
              <a:rect l="l" t="t" r="r" b="b"/>
              <a:pathLst>
                <a:path w="2148" h="1898" extrusionOk="0">
                  <a:moveTo>
                    <a:pt x="1129" y="706"/>
                  </a:moveTo>
                  <a:cubicBezTo>
                    <a:pt x="1270" y="706"/>
                    <a:pt x="1380" y="769"/>
                    <a:pt x="1395" y="879"/>
                  </a:cubicBezTo>
                  <a:cubicBezTo>
                    <a:pt x="1411" y="957"/>
                    <a:pt x="1380" y="1020"/>
                    <a:pt x="1364" y="1051"/>
                  </a:cubicBezTo>
                  <a:cubicBezTo>
                    <a:pt x="1317" y="1114"/>
                    <a:pt x="1254" y="1161"/>
                    <a:pt x="1160" y="1192"/>
                  </a:cubicBezTo>
                  <a:cubicBezTo>
                    <a:pt x="1137" y="1197"/>
                    <a:pt x="1113" y="1199"/>
                    <a:pt x="1090" y="1199"/>
                  </a:cubicBezTo>
                  <a:cubicBezTo>
                    <a:pt x="959" y="1199"/>
                    <a:pt x="842" y="1126"/>
                    <a:pt x="815" y="1020"/>
                  </a:cubicBezTo>
                  <a:cubicBezTo>
                    <a:pt x="784" y="894"/>
                    <a:pt x="894" y="753"/>
                    <a:pt x="1050" y="706"/>
                  </a:cubicBezTo>
                  <a:close/>
                  <a:moveTo>
                    <a:pt x="1129" y="1"/>
                  </a:moveTo>
                  <a:cubicBezTo>
                    <a:pt x="1050" y="1"/>
                    <a:pt x="972" y="1"/>
                    <a:pt x="878" y="32"/>
                  </a:cubicBezTo>
                  <a:cubicBezTo>
                    <a:pt x="345" y="158"/>
                    <a:pt x="0" y="675"/>
                    <a:pt x="126" y="1192"/>
                  </a:cubicBezTo>
                  <a:cubicBezTo>
                    <a:pt x="235" y="1615"/>
                    <a:pt x="611" y="1897"/>
                    <a:pt x="1082" y="1897"/>
                  </a:cubicBezTo>
                  <a:cubicBezTo>
                    <a:pt x="1160" y="1897"/>
                    <a:pt x="1238" y="1897"/>
                    <a:pt x="1332" y="1866"/>
                  </a:cubicBezTo>
                  <a:cubicBezTo>
                    <a:pt x="1583" y="1803"/>
                    <a:pt x="1803" y="1662"/>
                    <a:pt x="1944" y="1443"/>
                  </a:cubicBezTo>
                  <a:cubicBezTo>
                    <a:pt x="2101" y="1223"/>
                    <a:pt x="2148" y="973"/>
                    <a:pt x="2085" y="706"/>
                  </a:cubicBezTo>
                  <a:cubicBezTo>
                    <a:pt x="1991" y="283"/>
                    <a:pt x="1599" y="1"/>
                    <a:pt x="1129" y="1"/>
                  </a:cubicBezTo>
                  <a:close/>
                </a:path>
              </a:pathLst>
            </a:custGeom>
            <a:solidFill>
              <a:srgbClr val="7D4E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05" name="Google Shape;5212;p55">
            <a:extLst>
              <a:ext uri="{FF2B5EF4-FFF2-40B4-BE49-F238E27FC236}">
                <a16:creationId xmlns:a16="http://schemas.microsoft.com/office/drawing/2014/main" id="{519366F7-6DEE-F641-97E2-65C6D3A20716}"/>
              </a:ext>
            </a:extLst>
          </p:cNvPr>
          <p:cNvGrpSpPr/>
          <p:nvPr/>
        </p:nvGrpSpPr>
        <p:grpSpPr>
          <a:xfrm>
            <a:off x="7407316" y="6105244"/>
            <a:ext cx="220149" cy="183253"/>
            <a:chOff x="4526824" y="2262876"/>
            <a:chExt cx="130575" cy="108691"/>
          </a:xfrm>
        </p:grpSpPr>
        <p:sp>
          <p:nvSpPr>
            <p:cNvPr id="206" name="Google Shape;5213;p55">
              <a:extLst>
                <a:ext uri="{FF2B5EF4-FFF2-40B4-BE49-F238E27FC236}">
                  <a16:creationId xmlns:a16="http://schemas.microsoft.com/office/drawing/2014/main" id="{157EC355-886E-EE4A-8EDA-B94C0314D0AF}"/>
                </a:ext>
              </a:extLst>
            </p:cNvPr>
            <p:cNvSpPr/>
            <p:nvPr/>
          </p:nvSpPr>
          <p:spPr>
            <a:xfrm>
              <a:off x="4556683" y="2262876"/>
              <a:ext cx="70858" cy="55242"/>
            </a:xfrm>
            <a:custGeom>
              <a:avLst/>
              <a:gdLst/>
              <a:ahLst/>
              <a:cxnLst/>
              <a:rect l="l" t="t" r="r" b="b"/>
              <a:pathLst>
                <a:path w="3199" h="2494" extrusionOk="0">
                  <a:moveTo>
                    <a:pt x="1599" y="1"/>
                  </a:moveTo>
                  <a:cubicBezTo>
                    <a:pt x="0" y="1"/>
                    <a:pt x="0" y="2493"/>
                    <a:pt x="1599" y="2493"/>
                  </a:cubicBezTo>
                  <a:cubicBezTo>
                    <a:pt x="3198" y="2493"/>
                    <a:pt x="3198" y="1"/>
                    <a:pt x="1599" y="1"/>
                  </a:cubicBezTo>
                  <a:close/>
                </a:path>
              </a:pathLst>
            </a:custGeom>
            <a:solidFill>
              <a:srgbClr val="FBDF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 name="Google Shape;5214;p55">
              <a:extLst>
                <a:ext uri="{FF2B5EF4-FFF2-40B4-BE49-F238E27FC236}">
                  <a16:creationId xmlns:a16="http://schemas.microsoft.com/office/drawing/2014/main" id="{3AD0C135-34B4-D748-AD6E-C2B59BE79A63}"/>
                </a:ext>
              </a:extLst>
            </p:cNvPr>
            <p:cNvSpPr/>
            <p:nvPr/>
          </p:nvSpPr>
          <p:spPr>
            <a:xfrm>
              <a:off x="4556683" y="2316347"/>
              <a:ext cx="70858" cy="55220"/>
            </a:xfrm>
            <a:custGeom>
              <a:avLst/>
              <a:gdLst/>
              <a:ahLst/>
              <a:cxnLst/>
              <a:rect l="l" t="t" r="r" b="b"/>
              <a:pathLst>
                <a:path w="3199" h="2493" extrusionOk="0">
                  <a:moveTo>
                    <a:pt x="1599" y="1"/>
                  </a:moveTo>
                  <a:cubicBezTo>
                    <a:pt x="0" y="1"/>
                    <a:pt x="0" y="2493"/>
                    <a:pt x="1599" y="2493"/>
                  </a:cubicBezTo>
                  <a:cubicBezTo>
                    <a:pt x="3198" y="2493"/>
                    <a:pt x="3198" y="1"/>
                    <a:pt x="1599" y="1"/>
                  </a:cubicBezTo>
                  <a:close/>
                </a:path>
              </a:pathLst>
            </a:custGeom>
            <a:solidFill>
              <a:srgbClr val="FBDF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 name="Google Shape;5215;p55">
              <a:extLst>
                <a:ext uri="{FF2B5EF4-FFF2-40B4-BE49-F238E27FC236}">
                  <a16:creationId xmlns:a16="http://schemas.microsoft.com/office/drawing/2014/main" id="{CB24AE2C-6B5F-5140-8FF9-73B5159A16E9}"/>
                </a:ext>
              </a:extLst>
            </p:cNvPr>
            <p:cNvSpPr/>
            <p:nvPr/>
          </p:nvSpPr>
          <p:spPr>
            <a:xfrm>
              <a:off x="4526824" y="2289966"/>
              <a:ext cx="71190" cy="55220"/>
            </a:xfrm>
            <a:custGeom>
              <a:avLst/>
              <a:gdLst/>
              <a:ahLst/>
              <a:cxnLst/>
              <a:rect l="l" t="t" r="r" b="b"/>
              <a:pathLst>
                <a:path w="3214" h="2493" extrusionOk="0">
                  <a:moveTo>
                    <a:pt x="1615" y="0"/>
                  </a:moveTo>
                  <a:cubicBezTo>
                    <a:pt x="0" y="0"/>
                    <a:pt x="0" y="2493"/>
                    <a:pt x="1615" y="2493"/>
                  </a:cubicBezTo>
                  <a:cubicBezTo>
                    <a:pt x="3214" y="2493"/>
                    <a:pt x="3214" y="0"/>
                    <a:pt x="1615" y="0"/>
                  </a:cubicBezTo>
                  <a:close/>
                </a:path>
              </a:pathLst>
            </a:custGeom>
            <a:solidFill>
              <a:srgbClr val="FBDF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 name="Google Shape;5216;p55">
              <a:extLst>
                <a:ext uri="{FF2B5EF4-FFF2-40B4-BE49-F238E27FC236}">
                  <a16:creationId xmlns:a16="http://schemas.microsoft.com/office/drawing/2014/main" id="{E32F7D3A-8D7F-EF49-830C-F659CAB6929F}"/>
                </a:ext>
              </a:extLst>
            </p:cNvPr>
            <p:cNvSpPr/>
            <p:nvPr/>
          </p:nvSpPr>
          <p:spPr>
            <a:xfrm>
              <a:off x="4586187" y="2288239"/>
              <a:ext cx="71212" cy="55220"/>
            </a:xfrm>
            <a:custGeom>
              <a:avLst/>
              <a:gdLst/>
              <a:ahLst/>
              <a:cxnLst/>
              <a:rect l="l" t="t" r="r" b="b"/>
              <a:pathLst>
                <a:path w="3215" h="2493" extrusionOk="0">
                  <a:moveTo>
                    <a:pt x="1615" y="0"/>
                  </a:moveTo>
                  <a:cubicBezTo>
                    <a:pt x="1" y="0"/>
                    <a:pt x="1" y="2492"/>
                    <a:pt x="1615" y="2492"/>
                  </a:cubicBezTo>
                  <a:cubicBezTo>
                    <a:pt x="3214" y="2492"/>
                    <a:pt x="3214" y="0"/>
                    <a:pt x="1615" y="0"/>
                  </a:cubicBezTo>
                  <a:close/>
                </a:path>
              </a:pathLst>
            </a:custGeom>
            <a:solidFill>
              <a:srgbClr val="FBDF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0" name="Google Shape;5217;p55">
            <a:extLst>
              <a:ext uri="{FF2B5EF4-FFF2-40B4-BE49-F238E27FC236}">
                <a16:creationId xmlns:a16="http://schemas.microsoft.com/office/drawing/2014/main" id="{E22BF61A-E2E9-6F47-9F4B-7E45FE06FE4B}"/>
              </a:ext>
            </a:extLst>
          </p:cNvPr>
          <p:cNvGrpSpPr/>
          <p:nvPr/>
        </p:nvGrpSpPr>
        <p:grpSpPr>
          <a:xfrm>
            <a:off x="2369866" y="6016485"/>
            <a:ext cx="207952" cy="173305"/>
            <a:chOff x="2124954" y="4057166"/>
            <a:chExt cx="139590" cy="116333"/>
          </a:xfrm>
        </p:grpSpPr>
        <p:sp>
          <p:nvSpPr>
            <p:cNvPr id="211" name="Google Shape;5218;p55">
              <a:extLst>
                <a:ext uri="{FF2B5EF4-FFF2-40B4-BE49-F238E27FC236}">
                  <a16:creationId xmlns:a16="http://schemas.microsoft.com/office/drawing/2014/main" id="{177D6E70-544E-BA45-A64C-50411D9F9CC8}"/>
                </a:ext>
              </a:extLst>
            </p:cNvPr>
            <p:cNvSpPr/>
            <p:nvPr/>
          </p:nvSpPr>
          <p:spPr>
            <a:xfrm>
              <a:off x="2156895" y="4057166"/>
              <a:ext cx="76063" cy="59052"/>
            </a:xfrm>
            <a:custGeom>
              <a:avLst/>
              <a:gdLst/>
              <a:ahLst/>
              <a:cxnLst/>
              <a:rect l="l" t="t" r="r" b="b"/>
              <a:pathLst>
                <a:path w="3434" h="2666" extrusionOk="0">
                  <a:moveTo>
                    <a:pt x="1709" y="1"/>
                  </a:moveTo>
                  <a:cubicBezTo>
                    <a:pt x="1" y="1"/>
                    <a:pt x="1" y="2665"/>
                    <a:pt x="1709" y="2665"/>
                  </a:cubicBezTo>
                  <a:cubicBezTo>
                    <a:pt x="3433" y="2665"/>
                    <a:pt x="3433" y="1"/>
                    <a:pt x="1709" y="1"/>
                  </a:cubicBezTo>
                  <a:close/>
                </a:path>
              </a:pathLst>
            </a:custGeom>
            <a:solidFill>
              <a:srgbClr val="FBDF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 name="Google Shape;5219;p55">
              <a:extLst>
                <a:ext uri="{FF2B5EF4-FFF2-40B4-BE49-F238E27FC236}">
                  <a16:creationId xmlns:a16="http://schemas.microsoft.com/office/drawing/2014/main" id="{2297959B-00B5-FA42-BE88-78BD3590F83D}"/>
                </a:ext>
              </a:extLst>
            </p:cNvPr>
            <p:cNvSpPr/>
            <p:nvPr/>
          </p:nvSpPr>
          <p:spPr>
            <a:xfrm>
              <a:off x="2156895" y="4114469"/>
              <a:ext cx="76063" cy="59030"/>
            </a:xfrm>
            <a:custGeom>
              <a:avLst/>
              <a:gdLst/>
              <a:ahLst/>
              <a:cxnLst/>
              <a:rect l="l" t="t" r="r" b="b"/>
              <a:pathLst>
                <a:path w="3434" h="2665" extrusionOk="0">
                  <a:moveTo>
                    <a:pt x="1709" y="0"/>
                  </a:moveTo>
                  <a:cubicBezTo>
                    <a:pt x="1" y="0"/>
                    <a:pt x="1" y="2665"/>
                    <a:pt x="1709" y="2665"/>
                  </a:cubicBezTo>
                  <a:cubicBezTo>
                    <a:pt x="3433" y="2665"/>
                    <a:pt x="3433" y="0"/>
                    <a:pt x="1709" y="0"/>
                  </a:cubicBezTo>
                  <a:close/>
                </a:path>
              </a:pathLst>
            </a:custGeom>
            <a:solidFill>
              <a:srgbClr val="FBDF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 name="Google Shape;5220;p55">
              <a:extLst>
                <a:ext uri="{FF2B5EF4-FFF2-40B4-BE49-F238E27FC236}">
                  <a16:creationId xmlns:a16="http://schemas.microsoft.com/office/drawing/2014/main" id="{D6C51DEF-8E45-9644-AB29-CA0F399C3265}"/>
                </a:ext>
              </a:extLst>
            </p:cNvPr>
            <p:cNvSpPr/>
            <p:nvPr/>
          </p:nvSpPr>
          <p:spPr>
            <a:xfrm>
              <a:off x="2124954" y="4085983"/>
              <a:ext cx="76063" cy="59052"/>
            </a:xfrm>
            <a:custGeom>
              <a:avLst/>
              <a:gdLst/>
              <a:ahLst/>
              <a:cxnLst/>
              <a:rect l="l" t="t" r="r" b="b"/>
              <a:pathLst>
                <a:path w="3434" h="2666" extrusionOk="0">
                  <a:moveTo>
                    <a:pt x="1725" y="1"/>
                  </a:moveTo>
                  <a:cubicBezTo>
                    <a:pt x="1" y="1"/>
                    <a:pt x="1" y="2665"/>
                    <a:pt x="1725" y="2665"/>
                  </a:cubicBezTo>
                  <a:cubicBezTo>
                    <a:pt x="3433" y="2665"/>
                    <a:pt x="3433" y="1"/>
                    <a:pt x="1725" y="1"/>
                  </a:cubicBezTo>
                  <a:close/>
                </a:path>
              </a:pathLst>
            </a:custGeom>
            <a:solidFill>
              <a:srgbClr val="FBDF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 name="Google Shape;5221;p55">
              <a:extLst>
                <a:ext uri="{FF2B5EF4-FFF2-40B4-BE49-F238E27FC236}">
                  <a16:creationId xmlns:a16="http://schemas.microsoft.com/office/drawing/2014/main" id="{70C82549-766A-B74E-B875-183DDDBD1C1F}"/>
                </a:ext>
              </a:extLst>
            </p:cNvPr>
            <p:cNvSpPr/>
            <p:nvPr/>
          </p:nvSpPr>
          <p:spPr>
            <a:xfrm>
              <a:off x="2188481" y="4084256"/>
              <a:ext cx="76063" cy="59030"/>
            </a:xfrm>
            <a:custGeom>
              <a:avLst/>
              <a:gdLst/>
              <a:ahLst/>
              <a:cxnLst/>
              <a:rect l="l" t="t" r="r" b="b"/>
              <a:pathLst>
                <a:path w="3434" h="2665" extrusionOk="0">
                  <a:moveTo>
                    <a:pt x="1725" y="0"/>
                  </a:moveTo>
                  <a:cubicBezTo>
                    <a:pt x="1" y="0"/>
                    <a:pt x="1" y="2665"/>
                    <a:pt x="1725" y="2665"/>
                  </a:cubicBezTo>
                  <a:cubicBezTo>
                    <a:pt x="3434" y="2665"/>
                    <a:pt x="3434" y="0"/>
                    <a:pt x="1725" y="0"/>
                  </a:cubicBezTo>
                  <a:close/>
                </a:path>
              </a:pathLst>
            </a:custGeom>
            <a:solidFill>
              <a:srgbClr val="FBDF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367492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2" name="Preparation 1">
            <a:extLst>
              <a:ext uri="{FF2B5EF4-FFF2-40B4-BE49-F238E27FC236}">
                <a16:creationId xmlns:a16="http://schemas.microsoft.com/office/drawing/2014/main" id="{719A143E-F508-FD4F-84BF-792387174BCB}"/>
              </a:ext>
            </a:extLst>
          </p:cNvPr>
          <p:cNvSpPr/>
          <p:nvPr/>
        </p:nvSpPr>
        <p:spPr>
          <a:xfrm>
            <a:off x="7972425" y="771527"/>
            <a:ext cx="1785938" cy="1571625"/>
          </a:xfrm>
          <a:prstGeom prst="flowChartPreparation">
            <a:avLst/>
          </a:prstGeom>
          <a:blipFill>
            <a:blip r:embed="rId3"/>
            <a:stretch>
              <a:fillRect t="-4000" r="-6000" b="-1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8" name="Preparation 7">
            <a:extLst>
              <a:ext uri="{FF2B5EF4-FFF2-40B4-BE49-F238E27FC236}">
                <a16:creationId xmlns:a16="http://schemas.microsoft.com/office/drawing/2014/main" id="{134BD655-8873-1044-BBB7-7FD28B2953F0}"/>
              </a:ext>
            </a:extLst>
          </p:cNvPr>
          <p:cNvSpPr/>
          <p:nvPr/>
        </p:nvSpPr>
        <p:spPr>
          <a:xfrm>
            <a:off x="9396411" y="1500187"/>
            <a:ext cx="1785938" cy="1571625"/>
          </a:xfrm>
          <a:prstGeom prst="flowChartPreparation">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8" name="Freeform 27">
            <a:extLst>
              <a:ext uri="{FF2B5EF4-FFF2-40B4-BE49-F238E27FC236}">
                <a16:creationId xmlns:a16="http://schemas.microsoft.com/office/drawing/2014/main" id="{74F36927-5E83-C340-8E87-85A98D6688CB}"/>
              </a:ext>
            </a:extLst>
          </p:cNvPr>
          <p:cNvSpPr/>
          <p:nvPr/>
        </p:nvSpPr>
        <p:spPr>
          <a:xfrm>
            <a:off x="10820397" y="2285999"/>
            <a:ext cx="1438276" cy="1571625"/>
          </a:xfrm>
          <a:custGeom>
            <a:avLst/>
            <a:gdLst>
              <a:gd name="connsiteX0" fmla="*/ 357188 w 1438276"/>
              <a:gd name="connsiteY0" fmla="*/ 0 h 1571625"/>
              <a:gd name="connsiteX1" fmla="*/ 1428750 w 1438276"/>
              <a:gd name="connsiteY1" fmla="*/ 0 h 1571625"/>
              <a:gd name="connsiteX2" fmla="*/ 1438276 w 1438276"/>
              <a:gd name="connsiteY2" fmla="*/ 20957 h 1571625"/>
              <a:gd name="connsiteX3" fmla="*/ 1438276 w 1438276"/>
              <a:gd name="connsiteY3" fmla="*/ 1550668 h 1571625"/>
              <a:gd name="connsiteX4" fmla="*/ 1428750 w 1438276"/>
              <a:gd name="connsiteY4" fmla="*/ 1571625 h 1571625"/>
              <a:gd name="connsiteX5" fmla="*/ 357188 w 1438276"/>
              <a:gd name="connsiteY5" fmla="*/ 1571625 h 1571625"/>
              <a:gd name="connsiteX6" fmla="*/ 0 w 1438276"/>
              <a:gd name="connsiteY6" fmla="*/ 785813 h 157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8276" h="1571625">
                <a:moveTo>
                  <a:pt x="357188" y="0"/>
                </a:moveTo>
                <a:lnTo>
                  <a:pt x="1428750" y="0"/>
                </a:lnTo>
                <a:lnTo>
                  <a:pt x="1438276" y="20957"/>
                </a:lnTo>
                <a:lnTo>
                  <a:pt x="1438276" y="1550668"/>
                </a:lnTo>
                <a:lnTo>
                  <a:pt x="1428750" y="1571625"/>
                </a:lnTo>
                <a:lnTo>
                  <a:pt x="357188" y="1571625"/>
                </a:lnTo>
                <a:lnTo>
                  <a:pt x="0" y="785813"/>
                </a:lnTo>
                <a:close/>
              </a:path>
            </a:pathLst>
          </a:custGeom>
          <a:blipFill dpi="0" rotWithShape="1">
            <a:blip r:embed="rId5"/>
            <a:srcRect/>
            <a:stretch>
              <a:fillRect b="-15000"/>
            </a:stretch>
          </a:blip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VN"/>
          </a:p>
        </p:txBody>
      </p:sp>
      <p:sp>
        <p:nvSpPr>
          <p:cNvPr id="10" name="Preparation 9">
            <a:extLst>
              <a:ext uri="{FF2B5EF4-FFF2-40B4-BE49-F238E27FC236}">
                <a16:creationId xmlns:a16="http://schemas.microsoft.com/office/drawing/2014/main" id="{146EE025-2AA9-3A4D-AF66-B3AEC67A4242}"/>
              </a:ext>
            </a:extLst>
          </p:cNvPr>
          <p:cNvSpPr/>
          <p:nvPr/>
        </p:nvSpPr>
        <p:spPr>
          <a:xfrm>
            <a:off x="7972425" y="2285999"/>
            <a:ext cx="1785938" cy="1571625"/>
          </a:xfrm>
          <a:prstGeom prst="flowChartPreparation">
            <a:avLst/>
          </a:prstGeom>
          <a:blipFill dpi="0" rotWithShape="1">
            <a:blip r:embed="rId6"/>
            <a:srcRect/>
            <a:stretch>
              <a:fillRect r="-6000" b="-12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1" name="Preparation 10">
            <a:extLst>
              <a:ext uri="{FF2B5EF4-FFF2-40B4-BE49-F238E27FC236}">
                <a16:creationId xmlns:a16="http://schemas.microsoft.com/office/drawing/2014/main" id="{E3425214-ABC8-B04D-AAAE-C5AACECD4B93}"/>
              </a:ext>
            </a:extLst>
          </p:cNvPr>
          <p:cNvSpPr/>
          <p:nvPr/>
        </p:nvSpPr>
        <p:spPr>
          <a:xfrm>
            <a:off x="9396411" y="3071811"/>
            <a:ext cx="1785938" cy="1571625"/>
          </a:xfrm>
          <a:prstGeom prst="flowChartPreparation">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9" name="Freeform 28">
            <a:extLst>
              <a:ext uri="{FF2B5EF4-FFF2-40B4-BE49-F238E27FC236}">
                <a16:creationId xmlns:a16="http://schemas.microsoft.com/office/drawing/2014/main" id="{2A0BD8F6-901C-8146-9BE9-E894B9F88685}"/>
              </a:ext>
            </a:extLst>
          </p:cNvPr>
          <p:cNvSpPr/>
          <p:nvPr/>
        </p:nvSpPr>
        <p:spPr>
          <a:xfrm>
            <a:off x="10820398" y="3857623"/>
            <a:ext cx="1452557" cy="1571625"/>
          </a:xfrm>
          <a:custGeom>
            <a:avLst/>
            <a:gdLst>
              <a:gd name="connsiteX0" fmla="*/ 357188 w 1452557"/>
              <a:gd name="connsiteY0" fmla="*/ 0 h 1571625"/>
              <a:gd name="connsiteX1" fmla="*/ 1428750 w 1452557"/>
              <a:gd name="connsiteY1" fmla="*/ 0 h 1571625"/>
              <a:gd name="connsiteX2" fmla="*/ 1452557 w 1452557"/>
              <a:gd name="connsiteY2" fmla="*/ 52376 h 1571625"/>
              <a:gd name="connsiteX3" fmla="*/ 1452557 w 1452557"/>
              <a:gd name="connsiteY3" fmla="*/ 1519250 h 1571625"/>
              <a:gd name="connsiteX4" fmla="*/ 1428750 w 1452557"/>
              <a:gd name="connsiteY4" fmla="*/ 1571625 h 1571625"/>
              <a:gd name="connsiteX5" fmla="*/ 357188 w 1452557"/>
              <a:gd name="connsiteY5" fmla="*/ 1571625 h 1571625"/>
              <a:gd name="connsiteX6" fmla="*/ 0 w 1452557"/>
              <a:gd name="connsiteY6" fmla="*/ 785813 h 157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2557" h="1571625">
                <a:moveTo>
                  <a:pt x="357188" y="0"/>
                </a:moveTo>
                <a:lnTo>
                  <a:pt x="1428750" y="0"/>
                </a:lnTo>
                <a:lnTo>
                  <a:pt x="1452557" y="52376"/>
                </a:lnTo>
                <a:lnTo>
                  <a:pt x="1452557" y="1519250"/>
                </a:lnTo>
                <a:lnTo>
                  <a:pt x="1428750" y="1571625"/>
                </a:lnTo>
                <a:lnTo>
                  <a:pt x="357188" y="1571625"/>
                </a:lnTo>
                <a:lnTo>
                  <a:pt x="0" y="785813"/>
                </a:lnTo>
                <a:close/>
              </a:path>
            </a:pathLst>
          </a:cu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VN"/>
          </a:p>
        </p:txBody>
      </p:sp>
      <p:sp>
        <p:nvSpPr>
          <p:cNvPr id="13" name="Preparation 12">
            <a:extLst>
              <a:ext uri="{FF2B5EF4-FFF2-40B4-BE49-F238E27FC236}">
                <a16:creationId xmlns:a16="http://schemas.microsoft.com/office/drawing/2014/main" id="{A4938C30-3E89-FE44-8EC8-69C9445B4CD3}"/>
              </a:ext>
            </a:extLst>
          </p:cNvPr>
          <p:cNvSpPr/>
          <p:nvPr/>
        </p:nvSpPr>
        <p:spPr>
          <a:xfrm>
            <a:off x="7972425" y="3857623"/>
            <a:ext cx="1785938" cy="1571625"/>
          </a:xfrm>
          <a:prstGeom prst="flowChartPreparation">
            <a:avLst/>
          </a:prstGeom>
          <a:blipFill dpi="0" rotWithShape="1">
            <a:blip r:embed="rId9"/>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4" name="Preparation 13">
            <a:extLst>
              <a:ext uri="{FF2B5EF4-FFF2-40B4-BE49-F238E27FC236}">
                <a16:creationId xmlns:a16="http://schemas.microsoft.com/office/drawing/2014/main" id="{B65739E1-9DBC-CD4E-839F-C208E86E1A25}"/>
              </a:ext>
            </a:extLst>
          </p:cNvPr>
          <p:cNvSpPr/>
          <p:nvPr/>
        </p:nvSpPr>
        <p:spPr>
          <a:xfrm>
            <a:off x="9396411" y="4643436"/>
            <a:ext cx="1785938" cy="1500190"/>
          </a:xfrm>
          <a:prstGeom prst="flowChartPreparation">
            <a:avLst/>
          </a:prstGeom>
          <a:blipFill>
            <a:blip r:embed="rId10"/>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5" name="Freeform 24">
            <a:extLst>
              <a:ext uri="{FF2B5EF4-FFF2-40B4-BE49-F238E27FC236}">
                <a16:creationId xmlns:a16="http://schemas.microsoft.com/office/drawing/2014/main" id="{9AD5641E-FF71-7F48-85ED-53805DC2ED5D}"/>
              </a:ext>
            </a:extLst>
          </p:cNvPr>
          <p:cNvSpPr/>
          <p:nvPr/>
        </p:nvSpPr>
        <p:spPr>
          <a:xfrm>
            <a:off x="10820398" y="785809"/>
            <a:ext cx="1423987" cy="1500190"/>
          </a:xfrm>
          <a:custGeom>
            <a:avLst/>
            <a:gdLst>
              <a:gd name="connsiteX0" fmla="*/ 357188 w 1423987"/>
              <a:gd name="connsiteY0" fmla="*/ 0 h 1500190"/>
              <a:gd name="connsiteX1" fmla="*/ 1423987 w 1423987"/>
              <a:gd name="connsiteY1" fmla="*/ 0 h 1500190"/>
              <a:gd name="connsiteX2" fmla="*/ 1423987 w 1423987"/>
              <a:gd name="connsiteY2" fmla="*/ 1500190 h 1500190"/>
              <a:gd name="connsiteX3" fmla="*/ 357188 w 1423987"/>
              <a:gd name="connsiteY3" fmla="*/ 1500190 h 1500190"/>
              <a:gd name="connsiteX4" fmla="*/ 0 w 1423987"/>
              <a:gd name="connsiteY4" fmla="*/ 750095 h 1500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987" h="1500190">
                <a:moveTo>
                  <a:pt x="357188" y="0"/>
                </a:moveTo>
                <a:lnTo>
                  <a:pt x="1423987" y="0"/>
                </a:lnTo>
                <a:lnTo>
                  <a:pt x="1423987" y="1500190"/>
                </a:lnTo>
                <a:lnTo>
                  <a:pt x="357188" y="1500190"/>
                </a:lnTo>
                <a:lnTo>
                  <a:pt x="0" y="750095"/>
                </a:lnTo>
                <a:close/>
              </a:path>
            </a:pathLst>
          </a:custGeom>
          <a:blipFill>
            <a:blip r:embed="rId11"/>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VN"/>
          </a:p>
        </p:txBody>
      </p:sp>
      <p:sp>
        <p:nvSpPr>
          <p:cNvPr id="17" name="Freeform 16">
            <a:extLst>
              <a:ext uri="{FF2B5EF4-FFF2-40B4-BE49-F238E27FC236}">
                <a16:creationId xmlns:a16="http://schemas.microsoft.com/office/drawing/2014/main" id="{8E06B869-5359-7949-ACF5-A1F4A9D41179}"/>
              </a:ext>
            </a:extLst>
          </p:cNvPr>
          <p:cNvSpPr/>
          <p:nvPr/>
        </p:nvSpPr>
        <p:spPr>
          <a:xfrm>
            <a:off x="9406618" y="771526"/>
            <a:ext cx="1765524" cy="728660"/>
          </a:xfrm>
          <a:custGeom>
            <a:avLst/>
            <a:gdLst>
              <a:gd name="connsiteX0" fmla="*/ 0 w 1765524"/>
              <a:gd name="connsiteY0" fmla="*/ 0 h 728660"/>
              <a:gd name="connsiteX1" fmla="*/ 1765524 w 1765524"/>
              <a:gd name="connsiteY1" fmla="*/ 0 h 728660"/>
              <a:gd name="connsiteX2" fmla="*/ 1418543 w 1765524"/>
              <a:gd name="connsiteY2" fmla="*/ 728660 h 728660"/>
              <a:gd name="connsiteX3" fmla="*/ 346981 w 1765524"/>
              <a:gd name="connsiteY3" fmla="*/ 728660 h 728660"/>
            </a:gdLst>
            <a:ahLst/>
            <a:cxnLst>
              <a:cxn ang="0">
                <a:pos x="connsiteX0" y="connsiteY0"/>
              </a:cxn>
              <a:cxn ang="0">
                <a:pos x="connsiteX1" y="connsiteY1"/>
              </a:cxn>
              <a:cxn ang="0">
                <a:pos x="connsiteX2" y="connsiteY2"/>
              </a:cxn>
              <a:cxn ang="0">
                <a:pos x="connsiteX3" y="connsiteY3"/>
              </a:cxn>
            </a:cxnLst>
            <a:rect l="l" t="t" r="r" b="b"/>
            <a:pathLst>
              <a:path w="1765524" h="728660">
                <a:moveTo>
                  <a:pt x="0" y="0"/>
                </a:moveTo>
                <a:lnTo>
                  <a:pt x="1765524" y="0"/>
                </a:lnTo>
                <a:lnTo>
                  <a:pt x="1418543" y="728660"/>
                </a:lnTo>
                <a:lnTo>
                  <a:pt x="346981" y="728660"/>
                </a:lnTo>
                <a:close/>
              </a:path>
            </a:pathLst>
          </a:cu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VN"/>
          </a:p>
        </p:txBody>
      </p:sp>
      <p:sp>
        <p:nvSpPr>
          <p:cNvPr id="20" name="Freeform 19">
            <a:extLst>
              <a:ext uri="{FF2B5EF4-FFF2-40B4-BE49-F238E27FC236}">
                <a16:creationId xmlns:a16="http://schemas.microsoft.com/office/drawing/2014/main" id="{B329B11D-4E8F-7A4B-81DA-941973346C6E}"/>
              </a:ext>
            </a:extLst>
          </p:cNvPr>
          <p:cNvSpPr/>
          <p:nvPr/>
        </p:nvSpPr>
        <p:spPr>
          <a:xfrm>
            <a:off x="8004897" y="5429248"/>
            <a:ext cx="1720997" cy="714378"/>
          </a:xfrm>
          <a:custGeom>
            <a:avLst/>
            <a:gdLst>
              <a:gd name="connsiteX0" fmla="*/ 324717 w 1720997"/>
              <a:gd name="connsiteY0" fmla="*/ 0 h 714378"/>
              <a:gd name="connsiteX1" fmla="*/ 1396279 w 1720997"/>
              <a:gd name="connsiteY1" fmla="*/ 0 h 714378"/>
              <a:gd name="connsiteX2" fmla="*/ 1720997 w 1720997"/>
              <a:gd name="connsiteY2" fmla="*/ 714378 h 714378"/>
              <a:gd name="connsiteX3" fmla="*/ 0 w 1720997"/>
              <a:gd name="connsiteY3" fmla="*/ 714378 h 714378"/>
            </a:gdLst>
            <a:ahLst/>
            <a:cxnLst>
              <a:cxn ang="0">
                <a:pos x="connsiteX0" y="connsiteY0"/>
              </a:cxn>
              <a:cxn ang="0">
                <a:pos x="connsiteX1" y="connsiteY1"/>
              </a:cxn>
              <a:cxn ang="0">
                <a:pos x="connsiteX2" y="connsiteY2"/>
              </a:cxn>
              <a:cxn ang="0">
                <a:pos x="connsiteX3" y="connsiteY3"/>
              </a:cxn>
            </a:cxnLst>
            <a:rect l="l" t="t" r="r" b="b"/>
            <a:pathLst>
              <a:path w="1720997" h="714378">
                <a:moveTo>
                  <a:pt x="324717" y="0"/>
                </a:moveTo>
                <a:lnTo>
                  <a:pt x="1396279" y="0"/>
                </a:lnTo>
                <a:lnTo>
                  <a:pt x="1720997" y="714378"/>
                </a:lnTo>
                <a:lnTo>
                  <a:pt x="0" y="714378"/>
                </a:lnTo>
                <a:close/>
              </a:path>
            </a:pathLst>
          </a:custGeom>
          <a:blipFill>
            <a:blip r:embed="rId1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VN"/>
          </a:p>
        </p:txBody>
      </p:sp>
      <p:sp>
        <p:nvSpPr>
          <p:cNvPr id="31" name="Freeform 30">
            <a:extLst>
              <a:ext uri="{FF2B5EF4-FFF2-40B4-BE49-F238E27FC236}">
                <a16:creationId xmlns:a16="http://schemas.microsoft.com/office/drawing/2014/main" id="{4CDEAE81-B56D-0642-8F44-3F5A88ABADD6}"/>
              </a:ext>
            </a:extLst>
          </p:cNvPr>
          <p:cNvSpPr/>
          <p:nvPr/>
        </p:nvSpPr>
        <p:spPr>
          <a:xfrm>
            <a:off x="10820397" y="5429248"/>
            <a:ext cx="1452558" cy="714378"/>
          </a:xfrm>
          <a:custGeom>
            <a:avLst/>
            <a:gdLst>
              <a:gd name="connsiteX0" fmla="*/ 324717 w 1452558"/>
              <a:gd name="connsiteY0" fmla="*/ 0 h 714378"/>
              <a:gd name="connsiteX1" fmla="*/ 1396279 w 1452558"/>
              <a:gd name="connsiteY1" fmla="*/ 0 h 714378"/>
              <a:gd name="connsiteX2" fmla="*/ 1452558 w 1452558"/>
              <a:gd name="connsiteY2" fmla="*/ 123814 h 714378"/>
              <a:gd name="connsiteX3" fmla="*/ 1452558 w 1452558"/>
              <a:gd name="connsiteY3" fmla="*/ 714378 h 714378"/>
              <a:gd name="connsiteX4" fmla="*/ 0 w 1452558"/>
              <a:gd name="connsiteY4" fmla="*/ 714378 h 714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2558" h="714378">
                <a:moveTo>
                  <a:pt x="324717" y="0"/>
                </a:moveTo>
                <a:lnTo>
                  <a:pt x="1396279" y="0"/>
                </a:lnTo>
                <a:lnTo>
                  <a:pt x="1452558" y="123814"/>
                </a:lnTo>
                <a:lnTo>
                  <a:pt x="1452558" y="714378"/>
                </a:lnTo>
                <a:lnTo>
                  <a:pt x="0" y="714378"/>
                </a:lnTo>
                <a:close/>
              </a:path>
            </a:pathLst>
          </a:custGeom>
          <a:blipFill>
            <a:blip r:embed="rId1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VN"/>
          </a:p>
        </p:txBody>
      </p:sp>
      <p:sp>
        <p:nvSpPr>
          <p:cNvPr id="32" name="Rectangle 31">
            <a:extLst>
              <a:ext uri="{FF2B5EF4-FFF2-40B4-BE49-F238E27FC236}">
                <a16:creationId xmlns:a16="http://schemas.microsoft.com/office/drawing/2014/main" id="{1D35A2EC-6D85-F343-93EA-9D3E4C91A08E}"/>
              </a:ext>
            </a:extLst>
          </p:cNvPr>
          <p:cNvSpPr/>
          <p:nvPr/>
        </p:nvSpPr>
        <p:spPr>
          <a:xfrm>
            <a:off x="-139501" y="2343152"/>
            <a:ext cx="8097638" cy="1938992"/>
          </a:xfrm>
          <a:prstGeom prst="rect">
            <a:avLst/>
          </a:prstGeom>
        </p:spPr>
        <p:txBody>
          <a:bodyPr wrap="square">
            <a:spAutoFit/>
          </a:bodyPr>
          <a:lstStyle/>
          <a:p>
            <a:pPr algn="ctr"/>
            <a:r>
              <a:rPr lang="en-US" sz="4000" b="1" dirty="0">
                <a:solidFill>
                  <a:srgbClr val="FF0000"/>
                </a:solidFill>
                <a:effectLst>
                  <a:outerShdw blurRad="38100" dist="38100" dir="2700000" algn="tl">
                    <a:srgbClr val="C0C0C0"/>
                  </a:outerShdw>
                </a:effectLst>
                <a:latin typeface="Times New Roman" pitchFamily="18" charset="0"/>
                <a:cs typeface="Times New Roman" pitchFamily="18" charset="0"/>
              </a:rPr>
              <a:t>PHONG TRÀO KHÁNG CHIẾN CHỐNG PHÁP TRONG NHỮNG NĂM CUỐI THẾ KỶ XIX (t1)</a:t>
            </a:r>
            <a:endParaRPr lang="en-VN" sz="4000" dirty="0"/>
          </a:p>
        </p:txBody>
      </p:sp>
      <p:sp>
        <p:nvSpPr>
          <p:cNvPr id="33" name="Rectangle 32">
            <a:extLst>
              <a:ext uri="{FF2B5EF4-FFF2-40B4-BE49-F238E27FC236}">
                <a16:creationId xmlns:a16="http://schemas.microsoft.com/office/drawing/2014/main" id="{01399312-FA15-844E-9994-6F6557ABAE79}"/>
              </a:ext>
            </a:extLst>
          </p:cNvPr>
          <p:cNvSpPr/>
          <p:nvPr/>
        </p:nvSpPr>
        <p:spPr>
          <a:xfrm>
            <a:off x="2676448" y="946188"/>
            <a:ext cx="2465740" cy="1107996"/>
          </a:xfrm>
          <a:prstGeom prst="rect">
            <a:avLst/>
          </a:prstGeom>
          <a:noFill/>
        </p:spPr>
        <p:txBody>
          <a:bodyPr wrap="none" lIns="91440" tIns="45720" rIns="91440" bIns="45720">
            <a:spAutoFit/>
          </a:bodyPr>
          <a:lstStyle/>
          <a:p>
            <a:pPr algn="ctr"/>
            <a:r>
              <a:rPr lang="en-US" sz="6600" b="1" cap="none" spc="0" dirty="0" err="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a:t>
            </a:r>
            <a:r>
              <a:rPr lang="en-US" sz="6600" b="1" cap="none" spc="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26</a:t>
            </a:r>
          </a:p>
        </p:txBody>
      </p:sp>
    </p:spTree>
    <p:extLst>
      <p:ext uri="{BB962C8B-B14F-4D97-AF65-F5344CB8AC3E}">
        <p14:creationId xmlns:p14="http://schemas.microsoft.com/office/powerpoint/2010/main" val="1108693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repeatCount="3000" fill="hold" grpId="0" nodeType="withEffect">
                                  <p:stCondLst>
                                    <p:cond delay="0"/>
                                  </p:stCondLst>
                                  <p:iterate type="lt">
                                    <p:tmPct val="10000"/>
                                  </p:iterate>
                                  <p:childTnLst>
                                    <p:animScale>
                                      <p:cBhvr>
                                        <p:cTn id="6" dur="250" autoRev="1" fill="hold">
                                          <p:stCondLst>
                                            <p:cond delay="0"/>
                                          </p:stCondLst>
                                        </p:cTn>
                                        <p:tgtEl>
                                          <p:spTgt spid="32"/>
                                        </p:tgtEl>
                                      </p:cBhvr>
                                      <p:to x="80000" y="100000"/>
                                    </p:animScale>
                                    <p:anim by="(#ppt_w*0.10)" calcmode="lin" valueType="num">
                                      <p:cBhvr>
                                        <p:cTn id="7" dur="250" autoRev="1" fill="hold">
                                          <p:stCondLst>
                                            <p:cond delay="0"/>
                                          </p:stCondLst>
                                        </p:cTn>
                                        <p:tgtEl>
                                          <p:spTgt spid="32"/>
                                        </p:tgtEl>
                                        <p:attrNameLst>
                                          <p:attrName>ppt_x</p:attrName>
                                        </p:attrNameLst>
                                      </p:cBhvr>
                                    </p:anim>
                                    <p:anim by="(-#ppt_w*0.10)" calcmode="lin" valueType="num">
                                      <p:cBhvr>
                                        <p:cTn id="8" dur="250" autoRev="1" fill="hold">
                                          <p:stCondLst>
                                            <p:cond delay="0"/>
                                          </p:stCondLst>
                                        </p:cTn>
                                        <p:tgtEl>
                                          <p:spTgt spid="32"/>
                                        </p:tgtEl>
                                        <p:attrNameLst>
                                          <p:attrName>ppt_y</p:attrName>
                                        </p:attrNameLst>
                                      </p:cBhvr>
                                    </p:anim>
                                    <p:animRot by="-480000">
                                      <p:cBhvr>
                                        <p:cTn id="9" dur="250" autoRev="1" fill="hold">
                                          <p:stCondLst>
                                            <p:cond delay="0"/>
                                          </p:stCondLst>
                                        </p:cTn>
                                        <p:tgtEl>
                                          <p:spTgt spid="32"/>
                                        </p:tgtEl>
                                        <p:attrNameLst>
                                          <p:attrName>r</p:attrName>
                                        </p:attrNameLst>
                                      </p:cBhvr>
                                    </p:animRot>
                                  </p:childTnLst>
                                </p:cTn>
                              </p:par>
                              <p:par>
                                <p:cTn id="10" presetID="36" presetClass="emph" presetSubtype="0" repeatCount="3000" fill="hold" grpId="0" nodeType="withEffect">
                                  <p:stCondLst>
                                    <p:cond delay="0"/>
                                  </p:stCondLst>
                                  <p:iterate type="lt">
                                    <p:tmPct val="10000"/>
                                  </p:iterate>
                                  <p:childTnLst>
                                    <p:animScale>
                                      <p:cBhvr>
                                        <p:cTn id="11" dur="250" autoRev="1" fill="hold">
                                          <p:stCondLst>
                                            <p:cond delay="0"/>
                                          </p:stCondLst>
                                        </p:cTn>
                                        <p:tgtEl>
                                          <p:spTgt spid="33"/>
                                        </p:tgtEl>
                                      </p:cBhvr>
                                      <p:to x="80000" y="100000"/>
                                    </p:animScale>
                                    <p:anim by="(#ppt_w*0.10)" calcmode="lin" valueType="num">
                                      <p:cBhvr>
                                        <p:cTn id="12" dur="250" autoRev="1" fill="hold">
                                          <p:stCondLst>
                                            <p:cond delay="0"/>
                                          </p:stCondLst>
                                        </p:cTn>
                                        <p:tgtEl>
                                          <p:spTgt spid="33"/>
                                        </p:tgtEl>
                                        <p:attrNameLst>
                                          <p:attrName>ppt_x</p:attrName>
                                        </p:attrNameLst>
                                      </p:cBhvr>
                                    </p:anim>
                                    <p:anim by="(-#ppt_w*0.10)" calcmode="lin" valueType="num">
                                      <p:cBhvr>
                                        <p:cTn id="13" dur="250" autoRev="1" fill="hold">
                                          <p:stCondLst>
                                            <p:cond delay="0"/>
                                          </p:stCondLst>
                                        </p:cTn>
                                        <p:tgtEl>
                                          <p:spTgt spid="33"/>
                                        </p:tgtEl>
                                        <p:attrNameLst>
                                          <p:attrName>ppt_y</p:attrName>
                                        </p:attrNameLst>
                                      </p:cBhvr>
                                    </p:anim>
                                    <p:animRot by="-480000">
                                      <p:cBhvr>
                                        <p:cTn id="14" dur="250" autoRev="1" fill="hold">
                                          <p:stCondLst>
                                            <p:cond delay="0"/>
                                          </p:stCondLst>
                                        </p:cTn>
                                        <p:tgtEl>
                                          <p:spTgt spid="3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8" name="Rectangle 7">
            <a:extLst>
              <a:ext uri="{FF2B5EF4-FFF2-40B4-BE49-F238E27FC236}">
                <a16:creationId xmlns:a16="http://schemas.microsoft.com/office/drawing/2014/main" id="{5CC0997E-7076-2648-B275-69A4E7EC43DB}"/>
              </a:ext>
            </a:extLst>
          </p:cNvPr>
          <p:cNvSpPr/>
          <p:nvPr/>
        </p:nvSpPr>
        <p:spPr>
          <a:xfrm>
            <a:off x="0" y="754984"/>
            <a:ext cx="12192000" cy="954107"/>
          </a:xfrm>
          <a:prstGeom prst="rect">
            <a:avLst/>
          </a:prstGeom>
        </p:spPr>
        <p:txBody>
          <a:bodyPr wrap="square">
            <a:spAutoFit/>
          </a:bodyPr>
          <a:lstStyle/>
          <a:p>
            <a:pPr algn="ctr"/>
            <a:r>
              <a:rPr lang="en-US" sz="2800" b="1" dirty="0">
                <a:solidFill>
                  <a:srgbClr val="FF0000"/>
                </a:solidFill>
                <a:effectLst>
                  <a:outerShdw blurRad="38100" dist="38100" dir="2700000" algn="tl">
                    <a:srgbClr val="C0C0C0"/>
                  </a:outerShdw>
                </a:effectLst>
                <a:latin typeface="Times New Roman" pitchFamily="18" charset="0"/>
                <a:cs typeface="Times New Roman" pitchFamily="18" charset="0"/>
              </a:rPr>
              <a:t>BÀI 26: PHONG TRÀO KHÁNG CHIẾN CHỐNG PHÁP TRONG NHỮNG NĂM CUỐI THẾ KỶ XIX (T1)</a:t>
            </a:r>
            <a:endParaRPr lang="en-VN" sz="2800" dirty="0"/>
          </a:p>
        </p:txBody>
      </p:sp>
      <p:sp>
        <p:nvSpPr>
          <p:cNvPr id="6" name="TextBox 5">
            <a:extLst>
              <a:ext uri="{FF2B5EF4-FFF2-40B4-BE49-F238E27FC236}">
                <a16:creationId xmlns:a16="http://schemas.microsoft.com/office/drawing/2014/main" id="{E716A5FA-7CEE-7742-9CD3-9C0F4C247CD4}"/>
              </a:ext>
            </a:extLst>
          </p:cNvPr>
          <p:cNvSpPr txBox="1"/>
          <p:nvPr/>
        </p:nvSpPr>
        <p:spPr>
          <a:xfrm>
            <a:off x="0" y="1709091"/>
            <a:ext cx="6605752" cy="523220"/>
          </a:xfrm>
          <a:prstGeom prst="rect">
            <a:avLst/>
          </a:prstGeom>
          <a:noFill/>
        </p:spPr>
        <p:txBody>
          <a:bodyPr wrap="square" rtlCol="0">
            <a:spAutoFit/>
          </a:bodyPr>
          <a:lstStyle/>
          <a:p>
            <a:r>
              <a:rPr lang="en-VN" sz="2800" b="1" dirty="0">
                <a:solidFill>
                  <a:srgbClr val="0070C0"/>
                </a:solidFill>
                <a:latin typeface="Times New Roman" panose="02020603050405020304" pitchFamily="18" charset="0"/>
                <a:cs typeface="Times New Roman" panose="02020603050405020304" pitchFamily="18" charset="0"/>
              </a:rPr>
              <a:t>1. </a:t>
            </a:r>
            <a:r>
              <a:rPr lang="en-US" sz="2800" b="1" dirty="0">
                <a:solidFill>
                  <a:srgbClr val="0070C0"/>
                </a:solidFill>
                <a:latin typeface="Times New Roman" panose="02020603050405020304" pitchFamily="18" charset="0"/>
                <a:cs typeface="Times New Roman" panose="02020603050405020304" pitchFamily="18" charset="0"/>
              </a:rPr>
              <a:t>H</a:t>
            </a:r>
            <a:r>
              <a:rPr lang="en-VN" sz="2800" b="1" dirty="0">
                <a:solidFill>
                  <a:srgbClr val="0070C0"/>
                </a:solidFill>
                <a:latin typeface="Times New Roman" panose="02020603050405020304" pitchFamily="18" charset="0"/>
                <a:cs typeface="Times New Roman" panose="02020603050405020304" pitchFamily="18" charset="0"/>
              </a:rPr>
              <a:t>oàn cảnh của phong trào Cần Vương</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3D6982BF-1802-AF46-A141-726ACFED9FE6}"/>
              </a:ext>
            </a:extLst>
          </p:cNvPr>
          <p:cNvGrpSpPr/>
          <p:nvPr/>
        </p:nvGrpSpPr>
        <p:grpSpPr>
          <a:xfrm>
            <a:off x="-18690" y="-121041"/>
            <a:ext cx="3588588" cy="1890366"/>
            <a:chOff x="138023" y="197226"/>
            <a:chExt cx="3588588" cy="1890366"/>
          </a:xfrm>
        </p:grpSpPr>
        <p:grpSp>
          <p:nvGrpSpPr>
            <p:cNvPr id="4" name="Group 3">
              <a:extLst>
                <a:ext uri="{FF2B5EF4-FFF2-40B4-BE49-F238E27FC236}">
                  <a16:creationId xmlns:a16="http://schemas.microsoft.com/office/drawing/2014/main" id="{0E828908-FB82-8546-A296-BD1D9C4CCDF6}"/>
                </a:ext>
              </a:extLst>
            </p:cNvPr>
            <p:cNvGrpSpPr/>
            <p:nvPr/>
          </p:nvGrpSpPr>
          <p:grpSpPr>
            <a:xfrm>
              <a:off x="138023" y="293298"/>
              <a:ext cx="3588588" cy="1794294"/>
              <a:chOff x="138023" y="293298"/>
              <a:chExt cx="3588588" cy="1794294"/>
            </a:xfrm>
          </p:grpSpPr>
          <p:sp>
            <p:nvSpPr>
              <p:cNvPr id="2" name="Rounded Rectangle 1">
                <a:extLst>
                  <a:ext uri="{FF2B5EF4-FFF2-40B4-BE49-F238E27FC236}">
                    <a16:creationId xmlns:a16="http://schemas.microsoft.com/office/drawing/2014/main" id="{34395676-F8B1-084D-A115-BDC1F20EF1B6}"/>
                  </a:ext>
                </a:extLst>
              </p:cNvPr>
              <p:cNvSpPr/>
              <p:nvPr/>
            </p:nvSpPr>
            <p:spPr>
              <a:xfrm>
                <a:off x="138023" y="293298"/>
                <a:ext cx="3588588" cy="1794294"/>
              </a:xfrm>
              <a:prstGeom prst="roundRect">
                <a:avLst/>
              </a:prstGeom>
              <a:solidFill>
                <a:srgbClr val="FACD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a:p>
            </p:txBody>
          </p:sp>
          <p:sp>
            <p:nvSpPr>
              <p:cNvPr id="3" name="Rounded Rectangle 2">
                <a:extLst>
                  <a:ext uri="{FF2B5EF4-FFF2-40B4-BE49-F238E27FC236}">
                    <a16:creationId xmlns:a16="http://schemas.microsoft.com/office/drawing/2014/main" id="{1E66086B-E49F-9D4E-A303-FA39111FC6F0}"/>
                  </a:ext>
                </a:extLst>
              </p:cNvPr>
              <p:cNvSpPr/>
              <p:nvPr/>
            </p:nvSpPr>
            <p:spPr>
              <a:xfrm>
                <a:off x="237744" y="672861"/>
                <a:ext cx="3360850" cy="13629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sz="2400"/>
              </a:p>
            </p:txBody>
          </p:sp>
        </p:grpSp>
        <p:sp>
          <p:nvSpPr>
            <p:cNvPr id="5" name="TextBox 4">
              <a:extLst>
                <a:ext uri="{FF2B5EF4-FFF2-40B4-BE49-F238E27FC236}">
                  <a16:creationId xmlns:a16="http://schemas.microsoft.com/office/drawing/2014/main" id="{47FFB8EF-A782-0548-A1E9-79323E163D20}"/>
                </a:ext>
              </a:extLst>
            </p:cNvPr>
            <p:cNvSpPr txBox="1"/>
            <p:nvPr/>
          </p:nvSpPr>
          <p:spPr>
            <a:xfrm>
              <a:off x="413033" y="815738"/>
              <a:ext cx="2761488" cy="1200329"/>
            </a:xfrm>
            <a:prstGeom prst="rect">
              <a:avLst/>
            </a:prstGeom>
            <a:noFill/>
          </p:spPr>
          <p:txBody>
            <a:bodyPr wrap="square" rtlCol="0">
              <a:spAutoFit/>
            </a:bodyPr>
            <a:lstStyle/>
            <a:p>
              <a:pPr algn="ctr"/>
              <a:r>
                <a:rPr lang="en-VN" sz="2400" b="1" dirty="0">
                  <a:solidFill>
                    <a:schemeClr val="tx1">
                      <a:lumMod val="50000"/>
                    </a:schemeClr>
                  </a:solidFill>
                  <a:latin typeface="Times New Roman" panose="02020603050405020304" pitchFamily="18" charset="0"/>
                  <a:cs typeface="Times New Roman" panose="02020603050405020304" pitchFamily="18" charset="0"/>
                </a:rPr>
                <a:t>Nguyên nhân của cuộc phản công ở kinh thành Huế</a:t>
              </a:r>
            </a:p>
          </p:txBody>
        </p:sp>
        <p:sp>
          <p:nvSpPr>
            <p:cNvPr id="6" name="TextBox 5">
              <a:extLst>
                <a:ext uri="{FF2B5EF4-FFF2-40B4-BE49-F238E27FC236}">
                  <a16:creationId xmlns:a16="http://schemas.microsoft.com/office/drawing/2014/main" id="{C7D050A3-AF51-8448-8B7D-9D0D8A5286F9}"/>
                </a:ext>
              </a:extLst>
            </p:cNvPr>
            <p:cNvSpPr txBox="1"/>
            <p:nvPr/>
          </p:nvSpPr>
          <p:spPr>
            <a:xfrm>
              <a:off x="1674788" y="197226"/>
              <a:ext cx="412458" cy="584775"/>
            </a:xfrm>
            <a:prstGeom prst="rect">
              <a:avLst/>
            </a:prstGeom>
            <a:noFill/>
          </p:spPr>
          <p:txBody>
            <a:bodyPr wrap="square" rtlCol="0">
              <a:spAutoFit/>
            </a:bodyPr>
            <a:lstStyle/>
            <a:p>
              <a:r>
                <a:rPr lang="en-VN" sz="3200" b="1" dirty="0">
                  <a:solidFill>
                    <a:schemeClr val="tx2">
                      <a:lumMod val="10000"/>
                    </a:schemeClr>
                  </a:solidFill>
                  <a:latin typeface="Times New Roman" panose="02020603050405020304" pitchFamily="18" charset="0"/>
                  <a:cs typeface="Times New Roman" panose="02020603050405020304" pitchFamily="18" charset="0"/>
                </a:rPr>
                <a:t>1</a:t>
              </a:r>
            </a:p>
          </p:txBody>
        </p:sp>
      </p:grpSp>
      <p:grpSp>
        <p:nvGrpSpPr>
          <p:cNvPr id="29" name="Group 28">
            <a:extLst>
              <a:ext uri="{FF2B5EF4-FFF2-40B4-BE49-F238E27FC236}">
                <a16:creationId xmlns:a16="http://schemas.microsoft.com/office/drawing/2014/main" id="{004A7B3A-92AE-AB4E-A2AC-5A975AE1253A}"/>
              </a:ext>
            </a:extLst>
          </p:cNvPr>
          <p:cNvGrpSpPr/>
          <p:nvPr/>
        </p:nvGrpSpPr>
        <p:grpSpPr>
          <a:xfrm>
            <a:off x="8570804" y="-96408"/>
            <a:ext cx="3588588" cy="1937172"/>
            <a:chOff x="8365668" y="150420"/>
            <a:chExt cx="3588588" cy="1937172"/>
          </a:xfrm>
        </p:grpSpPr>
        <p:grpSp>
          <p:nvGrpSpPr>
            <p:cNvPr id="8" name="Group 7">
              <a:extLst>
                <a:ext uri="{FF2B5EF4-FFF2-40B4-BE49-F238E27FC236}">
                  <a16:creationId xmlns:a16="http://schemas.microsoft.com/office/drawing/2014/main" id="{6E2D9C75-EB40-144D-9D34-5C3CA01F0976}"/>
                </a:ext>
              </a:extLst>
            </p:cNvPr>
            <p:cNvGrpSpPr/>
            <p:nvPr/>
          </p:nvGrpSpPr>
          <p:grpSpPr>
            <a:xfrm>
              <a:off x="8365668" y="293298"/>
              <a:ext cx="3588588" cy="1794294"/>
              <a:chOff x="138023" y="293298"/>
              <a:chExt cx="3588588" cy="1794294"/>
            </a:xfrm>
          </p:grpSpPr>
          <p:sp>
            <p:nvSpPr>
              <p:cNvPr id="9" name="Rounded Rectangle 8">
                <a:extLst>
                  <a:ext uri="{FF2B5EF4-FFF2-40B4-BE49-F238E27FC236}">
                    <a16:creationId xmlns:a16="http://schemas.microsoft.com/office/drawing/2014/main" id="{6D932ADB-C03C-5B42-9B33-51535D53FCE9}"/>
                  </a:ext>
                </a:extLst>
              </p:cNvPr>
              <p:cNvSpPr/>
              <p:nvPr/>
            </p:nvSpPr>
            <p:spPr>
              <a:xfrm>
                <a:off x="138023" y="293298"/>
                <a:ext cx="3588588" cy="1794294"/>
              </a:xfrm>
              <a:prstGeom prst="roundRect">
                <a:avLst/>
              </a:prstGeom>
              <a:solidFill>
                <a:srgbClr val="9C42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a:p>
            </p:txBody>
          </p:sp>
          <p:sp>
            <p:nvSpPr>
              <p:cNvPr id="10" name="Rounded Rectangle 9">
                <a:extLst>
                  <a:ext uri="{FF2B5EF4-FFF2-40B4-BE49-F238E27FC236}">
                    <a16:creationId xmlns:a16="http://schemas.microsoft.com/office/drawing/2014/main" id="{4A521815-BAA4-AF49-BA2E-25406782BEAF}"/>
                  </a:ext>
                </a:extLst>
              </p:cNvPr>
              <p:cNvSpPr/>
              <p:nvPr/>
            </p:nvSpPr>
            <p:spPr>
              <a:xfrm>
                <a:off x="237744" y="672861"/>
                <a:ext cx="3360850" cy="13629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sz="2400"/>
              </a:p>
            </p:txBody>
          </p:sp>
        </p:grpSp>
        <p:sp>
          <p:nvSpPr>
            <p:cNvPr id="11" name="TextBox 10">
              <a:extLst>
                <a:ext uri="{FF2B5EF4-FFF2-40B4-BE49-F238E27FC236}">
                  <a16:creationId xmlns:a16="http://schemas.microsoft.com/office/drawing/2014/main" id="{58E4FA5F-ABC4-8740-B797-D427FF2B8A22}"/>
                </a:ext>
              </a:extLst>
            </p:cNvPr>
            <p:cNvSpPr txBox="1"/>
            <p:nvPr/>
          </p:nvSpPr>
          <p:spPr>
            <a:xfrm>
              <a:off x="8640677" y="815738"/>
              <a:ext cx="2935971" cy="1200329"/>
            </a:xfrm>
            <a:prstGeom prst="rect">
              <a:avLst/>
            </a:prstGeom>
            <a:noFill/>
          </p:spPr>
          <p:txBody>
            <a:bodyPr wrap="square" rtlCol="0">
              <a:spAutoFit/>
            </a:bodyPr>
            <a:lstStyle/>
            <a:p>
              <a:pPr algn="ctr"/>
              <a:r>
                <a:rPr lang="en-VN" sz="2400" b="1" dirty="0">
                  <a:solidFill>
                    <a:schemeClr val="tx1">
                      <a:lumMod val="50000"/>
                    </a:schemeClr>
                  </a:solidFill>
                  <a:latin typeface="Times New Roman" panose="02020603050405020304" pitchFamily="18" charset="0"/>
                  <a:cs typeface="Times New Roman" panose="02020603050405020304" pitchFamily="18" charset="0"/>
                </a:rPr>
                <a:t>Diễn biến cuộc phản công ở kinh thành Huế</a:t>
              </a:r>
            </a:p>
          </p:txBody>
        </p:sp>
        <p:sp>
          <p:nvSpPr>
            <p:cNvPr id="25" name="TextBox 24">
              <a:extLst>
                <a:ext uri="{FF2B5EF4-FFF2-40B4-BE49-F238E27FC236}">
                  <a16:creationId xmlns:a16="http://schemas.microsoft.com/office/drawing/2014/main" id="{82015AEA-B8F2-2840-B1DE-13F1E4785F60}"/>
                </a:ext>
              </a:extLst>
            </p:cNvPr>
            <p:cNvSpPr txBox="1"/>
            <p:nvPr/>
          </p:nvSpPr>
          <p:spPr>
            <a:xfrm>
              <a:off x="9971502" y="150420"/>
              <a:ext cx="412458" cy="584775"/>
            </a:xfrm>
            <a:prstGeom prst="rect">
              <a:avLst/>
            </a:prstGeom>
            <a:noFill/>
          </p:spPr>
          <p:txBody>
            <a:bodyPr wrap="square" rtlCol="0">
              <a:spAutoFit/>
            </a:bodyPr>
            <a:lstStyle/>
            <a:p>
              <a:r>
                <a:rPr lang="en-VN" sz="3200" b="1" dirty="0">
                  <a:solidFill>
                    <a:schemeClr val="bg1"/>
                  </a:solidFill>
                  <a:latin typeface="Times New Roman" panose="02020603050405020304" pitchFamily="18" charset="0"/>
                  <a:cs typeface="Times New Roman" panose="02020603050405020304" pitchFamily="18" charset="0"/>
                </a:rPr>
                <a:t>2</a:t>
              </a:r>
            </a:p>
          </p:txBody>
        </p:sp>
      </p:grpSp>
      <p:grpSp>
        <p:nvGrpSpPr>
          <p:cNvPr id="30" name="Group 29">
            <a:extLst>
              <a:ext uri="{FF2B5EF4-FFF2-40B4-BE49-F238E27FC236}">
                <a16:creationId xmlns:a16="http://schemas.microsoft.com/office/drawing/2014/main" id="{1A62B124-609E-A64B-9542-FB551D019625}"/>
              </a:ext>
            </a:extLst>
          </p:cNvPr>
          <p:cNvGrpSpPr/>
          <p:nvPr/>
        </p:nvGrpSpPr>
        <p:grpSpPr>
          <a:xfrm>
            <a:off x="8622104" y="4886996"/>
            <a:ext cx="3588588" cy="1917495"/>
            <a:chOff x="8572242" y="3509186"/>
            <a:chExt cx="3588588" cy="1917495"/>
          </a:xfrm>
        </p:grpSpPr>
        <p:grpSp>
          <p:nvGrpSpPr>
            <p:cNvPr id="12" name="Group 11">
              <a:extLst>
                <a:ext uri="{FF2B5EF4-FFF2-40B4-BE49-F238E27FC236}">
                  <a16:creationId xmlns:a16="http://schemas.microsoft.com/office/drawing/2014/main" id="{28C74623-533C-9D49-8899-9AB2BC1B1A8D}"/>
                </a:ext>
              </a:extLst>
            </p:cNvPr>
            <p:cNvGrpSpPr/>
            <p:nvPr/>
          </p:nvGrpSpPr>
          <p:grpSpPr>
            <a:xfrm>
              <a:off x="8572242" y="3632387"/>
              <a:ext cx="3588588" cy="1794294"/>
              <a:chOff x="138023" y="293298"/>
              <a:chExt cx="3588588" cy="1794294"/>
            </a:xfrm>
          </p:grpSpPr>
          <p:sp>
            <p:nvSpPr>
              <p:cNvPr id="13" name="Rounded Rectangle 12">
                <a:extLst>
                  <a:ext uri="{FF2B5EF4-FFF2-40B4-BE49-F238E27FC236}">
                    <a16:creationId xmlns:a16="http://schemas.microsoft.com/office/drawing/2014/main" id="{1E9744B2-C9BE-D04F-B9C9-FD47DF999A10}"/>
                  </a:ext>
                </a:extLst>
              </p:cNvPr>
              <p:cNvSpPr/>
              <p:nvPr/>
            </p:nvSpPr>
            <p:spPr>
              <a:xfrm>
                <a:off x="138023" y="293298"/>
                <a:ext cx="3588588" cy="1794294"/>
              </a:xfrm>
              <a:prstGeom prst="roundRect">
                <a:avLst/>
              </a:prstGeom>
              <a:solidFill>
                <a:srgbClr val="62D2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sp>
            <p:nvSpPr>
              <p:cNvPr id="14" name="Rounded Rectangle 13">
                <a:extLst>
                  <a:ext uri="{FF2B5EF4-FFF2-40B4-BE49-F238E27FC236}">
                    <a16:creationId xmlns:a16="http://schemas.microsoft.com/office/drawing/2014/main" id="{91177963-062B-8349-906C-6B006AE7F761}"/>
                  </a:ext>
                </a:extLst>
              </p:cNvPr>
              <p:cNvSpPr/>
              <p:nvPr/>
            </p:nvSpPr>
            <p:spPr>
              <a:xfrm>
                <a:off x="237744" y="672861"/>
                <a:ext cx="3360850" cy="13629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sz="2400"/>
              </a:p>
            </p:txBody>
          </p:sp>
        </p:grpSp>
        <p:sp>
          <p:nvSpPr>
            <p:cNvPr id="15" name="TextBox 14">
              <a:extLst>
                <a:ext uri="{FF2B5EF4-FFF2-40B4-BE49-F238E27FC236}">
                  <a16:creationId xmlns:a16="http://schemas.microsoft.com/office/drawing/2014/main" id="{BE593221-F9A0-B143-B884-A8C737688996}"/>
                </a:ext>
              </a:extLst>
            </p:cNvPr>
            <p:cNvSpPr txBox="1"/>
            <p:nvPr/>
          </p:nvSpPr>
          <p:spPr>
            <a:xfrm>
              <a:off x="8847251" y="4154827"/>
              <a:ext cx="2935971" cy="1200329"/>
            </a:xfrm>
            <a:prstGeom prst="rect">
              <a:avLst/>
            </a:prstGeom>
            <a:noFill/>
          </p:spPr>
          <p:txBody>
            <a:bodyPr wrap="square" rtlCol="0">
              <a:spAutoFit/>
            </a:bodyPr>
            <a:lstStyle/>
            <a:p>
              <a:pPr algn="ctr"/>
              <a:r>
                <a:rPr lang="en-VN" sz="2400" b="1" dirty="0">
                  <a:solidFill>
                    <a:schemeClr val="tx1">
                      <a:lumMod val="50000"/>
                    </a:schemeClr>
                  </a:solidFill>
                  <a:latin typeface="Times New Roman" panose="02020603050405020304" pitchFamily="18" charset="0"/>
                  <a:cs typeface="Times New Roman" panose="02020603050405020304" pitchFamily="18" charset="0"/>
                </a:rPr>
                <a:t>Diễn biến chính của giai đoạn 1 (lãnh đạo, lực lượng)</a:t>
              </a:r>
            </a:p>
          </p:txBody>
        </p:sp>
        <p:sp>
          <p:nvSpPr>
            <p:cNvPr id="26" name="TextBox 25">
              <a:extLst>
                <a:ext uri="{FF2B5EF4-FFF2-40B4-BE49-F238E27FC236}">
                  <a16:creationId xmlns:a16="http://schemas.microsoft.com/office/drawing/2014/main" id="{B702103A-8E64-5C40-8019-4AB4BB0CDA79}"/>
                </a:ext>
              </a:extLst>
            </p:cNvPr>
            <p:cNvSpPr txBox="1"/>
            <p:nvPr/>
          </p:nvSpPr>
          <p:spPr>
            <a:xfrm>
              <a:off x="10123902" y="3509186"/>
              <a:ext cx="412458" cy="584775"/>
            </a:xfrm>
            <a:prstGeom prst="rect">
              <a:avLst/>
            </a:prstGeom>
            <a:noFill/>
          </p:spPr>
          <p:txBody>
            <a:bodyPr wrap="square" rtlCol="0">
              <a:spAutoFit/>
            </a:bodyPr>
            <a:lstStyle/>
            <a:p>
              <a:r>
                <a:rPr lang="en-VN" sz="3200" b="1" dirty="0">
                  <a:solidFill>
                    <a:srgbClr val="C00000"/>
                  </a:solidFill>
                  <a:latin typeface="Times New Roman" panose="02020603050405020304" pitchFamily="18" charset="0"/>
                  <a:cs typeface="Times New Roman" panose="02020603050405020304" pitchFamily="18" charset="0"/>
                </a:rPr>
                <a:t>3</a:t>
              </a:r>
            </a:p>
          </p:txBody>
        </p:sp>
      </p:grpSp>
      <p:grpSp>
        <p:nvGrpSpPr>
          <p:cNvPr id="31" name="Group 30">
            <a:extLst>
              <a:ext uri="{FF2B5EF4-FFF2-40B4-BE49-F238E27FC236}">
                <a16:creationId xmlns:a16="http://schemas.microsoft.com/office/drawing/2014/main" id="{FCBE41A8-E9F7-3641-B3E1-BDC2B9122FAE}"/>
              </a:ext>
            </a:extLst>
          </p:cNvPr>
          <p:cNvGrpSpPr/>
          <p:nvPr/>
        </p:nvGrpSpPr>
        <p:grpSpPr>
          <a:xfrm>
            <a:off x="-18690" y="4962388"/>
            <a:ext cx="3588588" cy="1895612"/>
            <a:chOff x="4301706" y="4908879"/>
            <a:chExt cx="3588588" cy="1895612"/>
          </a:xfrm>
        </p:grpSpPr>
        <p:grpSp>
          <p:nvGrpSpPr>
            <p:cNvPr id="16" name="Group 15">
              <a:extLst>
                <a:ext uri="{FF2B5EF4-FFF2-40B4-BE49-F238E27FC236}">
                  <a16:creationId xmlns:a16="http://schemas.microsoft.com/office/drawing/2014/main" id="{C1D11CE9-8666-CF4C-A942-9DC4D816EC85}"/>
                </a:ext>
              </a:extLst>
            </p:cNvPr>
            <p:cNvGrpSpPr/>
            <p:nvPr/>
          </p:nvGrpSpPr>
          <p:grpSpPr>
            <a:xfrm>
              <a:off x="4301706" y="5010197"/>
              <a:ext cx="3588588" cy="1794294"/>
              <a:chOff x="138023" y="293298"/>
              <a:chExt cx="3588588" cy="1794294"/>
            </a:xfrm>
          </p:grpSpPr>
          <p:sp>
            <p:nvSpPr>
              <p:cNvPr id="17" name="Rounded Rectangle 16">
                <a:extLst>
                  <a:ext uri="{FF2B5EF4-FFF2-40B4-BE49-F238E27FC236}">
                    <a16:creationId xmlns:a16="http://schemas.microsoft.com/office/drawing/2014/main" id="{4D91F1C5-4CB4-1144-AB05-DD87291EC789}"/>
                  </a:ext>
                </a:extLst>
              </p:cNvPr>
              <p:cNvSpPr/>
              <p:nvPr/>
            </p:nvSpPr>
            <p:spPr>
              <a:xfrm>
                <a:off x="138023" y="293298"/>
                <a:ext cx="3588588" cy="1794294"/>
              </a:xfrm>
              <a:prstGeom prst="roundRect">
                <a:avLst/>
              </a:prstGeom>
              <a:solidFill>
                <a:srgbClr val="E56D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a:p>
            </p:txBody>
          </p:sp>
          <p:sp>
            <p:nvSpPr>
              <p:cNvPr id="18" name="Rounded Rectangle 17">
                <a:extLst>
                  <a:ext uri="{FF2B5EF4-FFF2-40B4-BE49-F238E27FC236}">
                    <a16:creationId xmlns:a16="http://schemas.microsoft.com/office/drawing/2014/main" id="{D3D56942-221F-2A46-AABB-B10C56AE768F}"/>
                  </a:ext>
                </a:extLst>
              </p:cNvPr>
              <p:cNvSpPr/>
              <p:nvPr/>
            </p:nvSpPr>
            <p:spPr>
              <a:xfrm>
                <a:off x="237744" y="672861"/>
                <a:ext cx="3360850" cy="13629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sz="2400"/>
              </a:p>
            </p:txBody>
          </p:sp>
        </p:grpSp>
        <p:sp>
          <p:nvSpPr>
            <p:cNvPr id="19" name="TextBox 18">
              <a:extLst>
                <a:ext uri="{FF2B5EF4-FFF2-40B4-BE49-F238E27FC236}">
                  <a16:creationId xmlns:a16="http://schemas.microsoft.com/office/drawing/2014/main" id="{28504A3B-DFC9-CC4C-AEE6-6BD7B852097E}"/>
                </a:ext>
              </a:extLst>
            </p:cNvPr>
            <p:cNvSpPr txBox="1"/>
            <p:nvPr/>
          </p:nvSpPr>
          <p:spPr>
            <a:xfrm>
              <a:off x="4576715" y="5532637"/>
              <a:ext cx="2935971" cy="1200329"/>
            </a:xfrm>
            <a:prstGeom prst="rect">
              <a:avLst/>
            </a:prstGeom>
            <a:noFill/>
          </p:spPr>
          <p:txBody>
            <a:bodyPr wrap="square" rtlCol="0">
              <a:spAutoFit/>
            </a:bodyPr>
            <a:lstStyle/>
            <a:p>
              <a:pPr algn="ctr"/>
              <a:r>
                <a:rPr lang="en-VN" sz="2400" b="1" dirty="0">
                  <a:solidFill>
                    <a:schemeClr val="tx1">
                      <a:lumMod val="50000"/>
                    </a:schemeClr>
                  </a:solidFill>
                  <a:latin typeface="Times New Roman" panose="02020603050405020304" pitchFamily="18" charset="0"/>
                  <a:cs typeface="Times New Roman" panose="02020603050405020304" pitchFamily="18" charset="0"/>
                </a:rPr>
                <a:t>Diễn biến chính của giai đoạn 1 (địa bàn, kết quả, đặc điểm)</a:t>
              </a:r>
            </a:p>
          </p:txBody>
        </p:sp>
        <p:sp>
          <p:nvSpPr>
            <p:cNvPr id="27" name="TextBox 26">
              <a:extLst>
                <a:ext uri="{FF2B5EF4-FFF2-40B4-BE49-F238E27FC236}">
                  <a16:creationId xmlns:a16="http://schemas.microsoft.com/office/drawing/2014/main" id="{5165741C-2273-D44D-A012-3DA85EC89037}"/>
                </a:ext>
              </a:extLst>
            </p:cNvPr>
            <p:cNvSpPr txBox="1"/>
            <p:nvPr/>
          </p:nvSpPr>
          <p:spPr>
            <a:xfrm>
              <a:off x="5853259" y="4908879"/>
              <a:ext cx="412458" cy="584775"/>
            </a:xfrm>
            <a:prstGeom prst="rect">
              <a:avLst/>
            </a:prstGeom>
            <a:noFill/>
          </p:spPr>
          <p:txBody>
            <a:bodyPr wrap="square" rtlCol="0">
              <a:spAutoFit/>
            </a:bodyPr>
            <a:lstStyle/>
            <a:p>
              <a:r>
                <a:rPr lang="en-VN" sz="3200" b="1" dirty="0">
                  <a:solidFill>
                    <a:schemeClr val="bg1"/>
                  </a:solidFill>
                  <a:latin typeface="Times New Roman" panose="02020603050405020304" pitchFamily="18" charset="0"/>
                  <a:cs typeface="Times New Roman" panose="02020603050405020304" pitchFamily="18" charset="0"/>
                </a:rPr>
                <a:t>4</a:t>
              </a:r>
            </a:p>
          </p:txBody>
        </p:sp>
      </p:grpSp>
      <p:grpSp>
        <p:nvGrpSpPr>
          <p:cNvPr id="33" name="Group 32">
            <a:extLst>
              <a:ext uri="{FF2B5EF4-FFF2-40B4-BE49-F238E27FC236}">
                <a16:creationId xmlns:a16="http://schemas.microsoft.com/office/drawing/2014/main" id="{0DB0EF27-8AA0-0D4B-9212-50914B035943}"/>
              </a:ext>
            </a:extLst>
          </p:cNvPr>
          <p:cNvGrpSpPr/>
          <p:nvPr/>
        </p:nvGrpSpPr>
        <p:grpSpPr>
          <a:xfrm>
            <a:off x="3397153" y="1004165"/>
            <a:ext cx="5315621" cy="4956688"/>
            <a:chOff x="3413185" y="53509"/>
            <a:chExt cx="5315621" cy="4956688"/>
          </a:xfrm>
        </p:grpSpPr>
        <p:pic>
          <p:nvPicPr>
            <p:cNvPr id="1028" name="Picture 4">
              <a:extLst>
                <a:ext uri="{FF2B5EF4-FFF2-40B4-BE49-F238E27FC236}">
                  <a16:creationId xmlns:a16="http://schemas.microsoft.com/office/drawing/2014/main" id="{1E1BCD58-A582-7B42-9B53-19CDBBDB6FF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588" t="13933" r="14771" b="14882"/>
            <a:stretch/>
          </p:blipFill>
          <p:spPr bwMode="auto">
            <a:xfrm>
              <a:off x="3413185" y="53509"/>
              <a:ext cx="5315621" cy="495668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9844599-4EED-5C47-AA24-9ED502DDED97}"/>
                </a:ext>
              </a:extLst>
            </p:cNvPr>
            <p:cNvSpPr txBox="1"/>
            <p:nvPr/>
          </p:nvSpPr>
          <p:spPr>
            <a:xfrm>
              <a:off x="4643443" y="2016679"/>
              <a:ext cx="2937178" cy="923330"/>
            </a:xfrm>
            <a:prstGeom prst="rect">
              <a:avLst/>
            </a:prstGeom>
            <a:noFill/>
          </p:spPr>
          <p:txBody>
            <a:bodyPr wrap="square" rtlCol="0">
              <a:spAutoFit/>
            </a:bodyPr>
            <a:lstStyle/>
            <a:p>
              <a:pPr lvl="0" algn="ctr"/>
              <a:r>
                <a:rPr lang="en-VN" sz="5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NHÓM</a:t>
              </a:r>
              <a:endParaRPr lang="en-VN" sz="5400" b="1" dirty="0">
                <a:ln w="0"/>
                <a:solidFill>
                  <a:srgbClr val="FF0000"/>
                </a:solidFill>
                <a:effectLst>
                  <a:reflection blurRad="6350" stA="53000" endA="300" endPos="35500" dir="5400000" sy="-90000" algn="bl" rotWithShape="0"/>
                </a:effectLst>
              </a:endParaRPr>
            </a:p>
          </p:txBody>
        </p:sp>
      </p:grpSp>
      <p:pic>
        <p:nvPicPr>
          <p:cNvPr id="20" name="3 PHÚT.mp4" descr="3 PHÚT.mp4">
            <a:hlinkClick r:id="" action="ppaction://media"/>
            <a:extLst>
              <a:ext uri="{FF2B5EF4-FFF2-40B4-BE49-F238E27FC236}">
                <a16:creationId xmlns:a16="http://schemas.microsoft.com/office/drawing/2014/main" id="{35F416E9-80BE-4F42-BD01-B5CB196E134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3312" t="4023" r="24269" b="3099"/>
          <a:stretch/>
        </p:blipFill>
        <p:spPr>
          <a:xfrm>
            <a:off x="3702937" y="1475874"/>
            <a:ext cx="4618276" cy="4110272"/>
          </a:xfrm>
          <a:prstGeom prst="ellipse">
            <a:avLst/>
          </a:prstGeom>
        </p:spPr>
      </p:pic>
    </p:spTree>
    <p:extLst>
      <p:ext uri="{BB962C8B-B14F-4D97-AF65-F5344CB8AC3E}">
        <p14:creationId xmlns:p14="http://schemas.microsoft.com/office/powerpoint/2010/main" val="4151530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out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outVertic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arn(outVertical)">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arn(outVertical)">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barn(outVertical)">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heel(1)">
                                      <p:cBhvr>
                                        <p:cTn id="32"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3" fill="hold" display="0">
                  <p:stCondLst>
                    <p:cond delay="indefinite"/>
                  </p:stCondLst>
                </p:cTn>
                <p:tgtEl>
                  <p:spTgt spid="20"/>
                </p:tgtEl>
              </p:cMediaNode>
            </p:video>
            <p:seq concurrent="1" nextAc="seek">
              <p:cTn id="34" restart="whenNotActive" fill="hold" evtFilter="cancelBubble" nodeType="interactiveSeq">
                <p:stCondLst>
                  <p:cond evt="onClick" delay="0">
                    <p:tgtEl>
                      <p:spTgt spid="20"/>
                    </p:tgtEl>
                  </p:cond>
                </p:stCondLst>
                <p:endSync evt="end" delay="0">
                  <p:rtn val="all"/>
                </p:endSync>
                <p:childTnLst>
                  <p:par>
                    <p:cTn id="35" fill="hold">
                      <p:stCondLst>
                        <p:cond delay="0"/>
                      </p:stCondLst>
                      <p:childTnLst>
                        <p:par>
                          <p:cTn id="36" fill="hold">
                            <p:stCondLst>
                              <p:cond delay="0"/>
                            </p:stCondLst>
                            <p:childTnLst>
                              <p:par>
                                <p:cTn id="37" presetID="2" presetClass="mediacall" presetSubtype="0" fill="hold" nodeType="clickEffect">
                                  <p:stCondLst>
                                    <p:cond delay="0"/>
                                  </p:stCondLst>
                                  <p:childTnLst>
                                    <p:cmd type="call" cmd="togglePause">
                                      <p:cBhvr>
                                        <p:cTn id="38" dur="1" fill="hold"/>
                                        <p:tgtEl>
                                          <p:spTgt spid="20"/>
                                        </p:tgtEl>
                                      </p:cBhvr>
                                    </p:cmd>
                                  </p:childTnLst>
                                </p:cTn>
                              </p:par>
                            </p:childTnLst>
                          </p:cTn>
                        </p:par>
                      </p:childTnLst>
                    </p:cTn>
                  </p:par>
                </p:childTnLst>
              </p:cTn>
              <p:nextCondLst>
                <p:cond evt="onClick" delay="0">
                  <p:tgtEl>
                    <p:spTgt spid="20"/>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8" name="Rectangle 7">
            <a:extLst>
              <a:ext uri="{FF2B5EF4-FFF2-40B4-BE49-F238E27FC236}">
                <a16:creationId xmlns:a16="http://schemas.microsoft.com/office/drawing/2014/main" id="{5CC0997E-7076-2648-B275-69A4E7EC43DB}"/>
              </a:ext>
            </a:extLst>
          </p:cNvPr>
          <p:cNvSpPr/>
          <p:nvPr/>
        </p:nvSpPr>
        <p:spPr>
          <a:xfrm>
            <a:off x="0" y="754984"/>
            <a:ext cx="12192000"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itchFamily="18" charset="0"/>
                <a:ea typeface="+mn-ea"/>
                <a:cs typeface="Times New Roman" pitchFamily="18" charset="0"/>
              </a:rPr>
              <a:t>BÀI 26: PHONG TRÀO KHÁNG CHIẾN CHỐNG PHÁP TRONG NHỮNG NĂM CUỐI THẾ KỶ XIX (T1)</a:t>
            </a:r>
            <a:endParaRPr kumimoji="0" lang="en-VN" sz="2800" b="0" i="0" u="none" strike="noStrike" kern="1200" cap="none" spc="0" normalizeH="0" baseline="0" noProof="0" dirty="0">
              <a:ln>
                <a:noFill/>
              </a:ln>
              <a:solidFill>
                <a:srgbClr val="696E72"/>
              </a:solidFill>
              <a:effectLst/>
              <a:uLnTx/>
              <a:uFillTx/>
              <a:latin typeface="Arial"/>
              <a:ea typeface="+mn-ea"/>
              <a:cs typeface="+mn-cs"/>
            </a:endParaRPr>
          </a:p>
        </p:txBody>
      </p:sp>
      <p:sp>
        <p:nvSpPr>
          <p:cNvPr id="6" name="TextBox 5">
            <a:extLst>
              <a:ext uri="{FF2B5EF4-FFF2-40B4-BE49-F238E27FC236}">
                <a16:creationId xmlns:a16="http://schemas.microsoft.com/office/drawing/2014/main" id="{E716A5FA-7CEE-7742-9CD3-9C0F4C247CD4}"/>
              </a:ext>
            </a:extLst>
          </p:cNvPr>
          <p:cNvSpPr txBox="1"/>
          <p:nvPr/>
        </p:nvSpPr>
        <p:spPr>
          <a:xfrm>
            <a:off x="0" y="1828800"/>
            <a:ext cx="66057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1. </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H</a:t>
            </a:r>
            <a:r>
              <a:rPr kumimoji="0" lang="en-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oàn cảnh của phong trào Cần Vương</a:t>
            </a:r>
          </a:p>
        </p:txBody>
      </p:sp>
      <p:sp>
        <p:nvSpPr>
          <p:cNvPr id="4" name="TextBox 3">
            <a:extLst>
              <a:ext uri="{FF2B5EF4-FFF2-40B4-BE49-F238E27FC236}">
                <a16:creationId xmlns:a16="http://schemas.microsoft.com/office/drawing/2014/main" id="{BD8015F5-74EC-D34D-9889-772EAEB5F409}"/>
              </a:ext>
            </a:extLst>
          </p:cNvPr>
          <p:cNvSpPr txBox="1"/>
          <p:nvPr/>
        </p:nvSpPr>
        <p:spPr>
          <a:xfrm>
            <a:off x="141889" y="2471729"/>
            <a:ext cx="26801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 Nguyên nhân.</a:t>
            </a:r>
            <a:endParaRPr kumimoji="0" lang="en-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id="{01B0A230-4870-154D-8724-1B1E8C70EF7C}"/>
              </a:ext>
            </a:extLst>
          </p:cNvPr>
          <p:cNvSpPr/>
          <p:nvPr/>
        </p:nvSpPr>
        <p:spPr>
          <a:xfrm>
            <a:off x="6605752" y="1709091"/>
            <a:ext cx="45719" cy="4393925"/>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 name="Rectangle 4">
            <a:extLst>
              <a:ext uri="{FF2B5EF4-FFF2-40B4-BE49-F238E27FC236}">
                <a16:creationId xmlns:a16="http://schemas.microsoft.com/office/drawing/2014/main" id="{730C52C1-C5AF-4741-9C87-F9B160625398}"/>
              </a:ext>
            </a:extLst>
          </p:cNvPr>
          <p:cNvSpPr/>
          <p:nvPr/>
        </p:nvSpPr>
        <p:spPr>
          <a:xfrm>
            <a:off x="0" y="3114658"/>
            <a:ext cx="6432330" cy="907749"/>
          </a:xfrm>
          <a:prstGeom prst="rect">
            <a:avLst/>
          </a:prstGeom>
        </p:spPr>
        <p:txBody>
          <a:bodyPr wrap="square">
            <a:spAutoFit/>
          </a:bodyPr>
          <a:lstStyle/>
          <a:p>
            <a:pPr algn="just">
              <a:lnSpc>
                <a:spcPct val="115000"/>
              </a:lnSpc>
            </a:pPr>
            <a:r>
              <a:rPr lang="en-VN" sz="2400" dirty="0">
                <a:solidFill>
                  <a:schemeClr val="accent3">
                    <a:lumMod val="10000"/>
                  </a:schemeClr>
                </a:solidFill>
                <a:latin typeface="Times New Roman" panose="02020603050405020304" pitchFamily="18" charset="0"/>
                <a:ea typeface="Calibri" panose="020F0502020204030204" pitchFamily="34" charset="0"/>
                <a:cs typeface="Times New Roman" panose="02020603050405020304" pitchFamily="18" charset="0"/>
              </a:rPr>
              <a:t>- Phe chủ chiến nuôi hi vọng giành lại chủ quyền từ tay Pháp.</a:t>
            </a:r>
          </a:p>
        </p:txBody>
      </p:sp>
      <p:grpSp>
        <p:nvGrpSpPr>
          <p:cNvPr id="9" name="Group 8">
            <a:extLst>
              <a:ext uri="{FF2B5EF4-FFF2-40B4-BE49-F238E27FC236}">
                <a16:creationId xmlns:a16="http://schemas.microsoft.com/office/drawing/2014/main" id="{EA331414-FB4E-9548-BC9D-B6EE34F78302}"/>
              </a:ext>
            </a:extLst>
          </p:cNvPr>
          <p:cNvGrpSpPr/>
          <p:nvPr/>
        </p:nvGrpSpPr>
        <p:grpSpPr>
          <a:xfrm>
            <a:off x="6824893" y="1828801"/>
            <a:ext cx="5367108" cy="835572"/>
            <a:chOff x="6824893" y="1828801"/>
            <a:chExt cx="5367108" cy="835572"/>
          </a:xfrm>
        </p:grpSpPr>
        <p:sp>
          <p:nvSpPr>
            <p:cNvPr id="3" name="Terminator 2">
              <a:extLst>
                <a:ext uri="{FF2B5EF4-FFF2-40B4-BE49-F238E27FC236}">
                  <a16:creationId xmlns:a16="http://schemas.microsoft.com/office/drawing/2014/main" id="{CC061C79-8CD6-7042-AFCF-6971FA209851}"/>
                </a:ext>
              </a:extLst>
            </p:cNvPr>
            <p:cNvSpPr/>
            <p:nvPr/>
          </p:nvSpPr>
          <p:spPr>
            <a:xfrm>
              <a:off x="6824893" y="1828801"/>
              <a:ext cx="5367108" cy="835572"/>
            </a:xfrm>
            <a:prstGeom prst="flowChartTerminator">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7" name="Rectangle 6">
              <a:extLst>
                <a:ext uri="{FF2B5EF4-FFF2-40B4-BE49-F238E27FC236}">
                  <a16:creationId xmlns:a16="http://schemas.microsoft.com/office/drawing/2014/main" id="{066B1A04-43A5-F542-B9C1-2F4A8871E809}"/>
                </a:ext>
              </a:extLst>
            </p:cNvPr>
            <p:cNvSpPr/>
            <p:nvPr/>
          </p:nvSpPr>
          <p:spPr>
            <a:xfrm>
              <a:off x="7313878" y="1833376"/>
              <a:ext cx="4389137" cy="830997"/>
            </a:xfrm>
            <a:prstGeom prst="rect">
              <a:avLst/>
            </a:prstGeom>
          </p:spPr>
          <p:txBody>
            <a:bodyPr wrap="square">
              <a:spAutoFit/>
            </a:bodyPr>
            <a:lstStyle/>
            <a:p>
              <a:pPr algn="ctr"/>
              <a:r>
                <a:rPr lang="en-VN" sz="2400" b="1" dirty="0">
                  <a:solidFill>
                    <a:srgbClr val="0070C0"/>
                  </a:solidFill>
                  <a:latin typeface="Times New Roman" panose="02020603050405020304" pitchFamily="18" charset="0"/>
                  <a:ea typeface="Calibri" panose="020F0502020204030204" pitchFamily="34" charset="0"/>
                </a:rPr>
                <a:t>Tại sao vẫn còn cuộc phản công của phái chủ chiến?</a:t>
              </a:r>
              <a:endParaRPr lang="en-VN" sz="2400" b="1" dirty="0">
                <a:solidFill>
                  <a:srgbClr val="0070C0"/>
                </a:solidFill>
              </a:endParaRPr>
            </a:p>
          </p:txBody>
        </p:sp>
      </p:grpSp>
      <p:grpSp>
        <p:nvGrpSpPr>
          <p:cNvPr id="10" name="Group 9">
            <a:extLst>
              <a:ext uri="{FF2B5EF4-FFF2-40B4-BE49-F238E27FC236}">
                <a16:creationId xmlns:a16="http://schemas.microsoft.com/office/drawing/2014/main" id="{12E5D5C3-3AD0-CF43-8228-EE88212DC898}"/>
              </a:ext>
            </a:extLst>
          </p:cNvPr>
          <p:cNvGrpSpPr/>
          <p:nvPr/>
        </p:nvGrpSpPr>
        <p:grpSpPr>
          <a:xfrm>
            <a:off x="6864415" y="2961924"/>
            <a:ext cx="2053715" cy="1398340"/>
            <a:chOff x="138023" y="293298"/>
            <a:chExt cx="3588588" cy="1794294"/>
          </a:xfrm>
        </p:grpSpPr>
        <p:grpSp>
          <p:nvGrpSpPr>
            <p:cNvPr id="11" name="Group 10">
              <a:extLst>
                <a:ext uri="{FF2B5EF4-FFF2-40B4-BE49-F238E27FC236}">
                  <a16:creationId xmlns:a16="http://schemas.microsoft.com/office/drawing/2014/main" id="{D2E7E538-2FDE-3B4E-8253-75E1718A7F3D}"/>
                </a:ext>
              </a:extLst>
            </p:cNvPr>
            <p:cNvGrpSpPr/>
            <p:nvPr/>
          </p:nvGrpSpPr>
          <p:grpSpPr>
            <a:xfrm>
              <a:off x="138023" y="293298"/>
              <a:ext cx="3588588" cy="1794294"/>
              <a:chOff x="138023" y="293298"/>
              <a:chExt cx="3588588" cy="1794294"/>
            </a:xfrm>
          </p:grpSpPr>
          <p:sp>
            <p:nvSpPr>
              <p:cNvPr id="14" name="Rounded Rectangle 13">
                <a:extLst>
                  <a:ext uri="{FF2B5EF4-FFF2-40B4-BE49-F238E27FC236}">
                    <a16:creationId xmlns:a16="http://schemas.microsoft.com/office/drawing/2014/main" id="{3A5AC975-5FAC-704B-88F9-1C420F8F8997}"/>
                  </a:ext>
                </a:extLst>
              </p:cNvPr>
              <p:cNvSpPr/>
              <p:nvPr/>
            </p:nvSpPr>
            <p:spPr>
              <a:xfrm>
                <a:off x="138023" y="293298"/>
                <a:ext cx="3588588" cy="1794294"/>
              </a:xfrm>
              <a:prstGeom prst="roundRect">
                <a:avLst/>
              </a:prstGeom>
              <a:solidFill>
                <a:srgbClr val="FACD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a:p>
            </p:txBody>
          </p:sp>
          <p:sp>
            <p:nvSpPr>
              <p:cNvPr id="15" name="Rounded Rectangle 14">
                <a:extLst>
                  <a:ext uri="{FF2B5EF4-FFF2-40B4-BE49-F238E27FC236}">
                    <a16:creationId xmlns:a16="http://schemas.microsoft.com/office/drawing/2014/main" id="{3349F73A-2004-BF45-BB29-8E591E652CF6}"/>
                  </a:ext>
                </a:extLst>
              </p:cNvPr>
              <p:cNvSpPr/>
              <p:nvPr/>
            </p:nvSpPr>
            <p:spPr>
              <a:xfrm>
                <a:off x="237744" y="672861"/>
                <a:ext cx="3360850" cy="13629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sz="2400"/>
              </a:p>
            </p:txBody>
          </p:sp>
        </p:grpSp>
        <p:sp>
          <p:nvSpPr>
            <p:cNvPr id="12" name="TextBox 11">
              <a:extLst>
                <a:ext uri="{FF2B5EF4-FFF2-40B4-BE49-F238E27FC236}">
                  <a16:creationId xmlns:a16="http://schemas.microsoft.com/office/drawing/2014/main" id="{FEE21C0E-69C8-2C41-8355-034A86FA8C36}"/>
                </a:ext>
              </a:extLst>
            </p:cNvPr>
            <p:cNvSpPr txBox="1"/>
            <p:nvPr/>
          </p:nvSpPr>
          <p:spPr>
            <a:xfrm>
              <a:off x="475598" y="744299"/>
              <a:ext cx="2761487" cy="1066302"/>
            </a:xfrm>
            <a:prstGeom prst="rect">
              <a:avLst/>
            </a:prstGeom>
            <a:noFill/>
          </p:spPr>
          <p:txBody>
            <a:bodyPr wrap="square" rtlCol="0">
              <a:spAutoFit/>
            </a:bodyPr>
            <a:lstStyle/>
            <a:p>
              <a:pPr algn="ctr"/>
              <a:r>
                <a:rPr lang="en-VN" sz="2400" b="1" dirty="0">
                  <a:solidFill>
                    <a:srgbClr val="C00000"/>
                  </a:solidFill>
                  <a:latin typeface="Times New Roman" panose="02020603050405020304" pitchFamily="18" charset="0"/>
                  <a:cs typeface="Times New Roman" panose="02020603050405020304" pitchFamily="18" charset="0"/>
                </a:rPr>
                <a:t>CHỦ CHIẾN</a:t>
              </a:r>
            </a:p>
          </p:txBody>
        </p:sp>
      </p:grpSp>
      <p:grpSp>
        <p:nvGrpSpPr>
          <p:cNvPr id="16" name="Group 15">
            <a:extLst>
              <a:ext uri="{FF2B5EF4-FFF2-40B4-BE49-F238E27FC236}">
                <a16:creationId xmlns:a16="http://schemas.microsoft.com/office/drawing/2014/main" id="{6695AE8C-9F21-8B49-823A-C96FCC016F8E}"/>
              </a:ext>
            </a:extLst>
          </p:cNvPr>
          <p:cNvGrpSpPr/>
          <p:nvPr/>
        </p:nvGrpSpPr>
        <p:grpSpPr>
          <a:xfrm>
            <a:off x="10106523" y="2921588"/>
            <a:ext cx="2053715" cy="1398339"/>
            <a:chOff x="8365668" y="293298"/>
            <a:chExt cx="3588588" cy="1794294"/>
          </a:xfrm>
        </p:grpSpPr>
        <p:grpSp>
          <p:nvGrpSpPr>
            <p:cNvPr id="17" name="Group 16">
              <a:extLst>
                <a:ext uri="{FF2B5EF4-FFF2-40B4-BE49-F238E27FC236}">
                  <a16:creationId xmlns:a16="http://schemas.microsoft.com/office/drawing/2014/main" id="{780E6AF5-53D9-7E4B-A56C-8D48396E640C}"/>
                </a:ext>
              </a:extLst>
            </p:cNvPr>
            <p:cNvGrpSpPr/>
            <p:nvPr/>
          </p:nvGrpSpPr>
          <p:grpSpPr>
            <a:xfrm>
              <a:off x="8365668" y="293298"/>
              <a:ext cx="3588588" cy="1794294"/>
              <a:chOff x="138023" y="293298"/>
              <a:chExt cx="3588588" cy="1794294"/>
            </a:xfrm>
          </p:grpSpPr>
          <p:sp>
            <p:nvSpPr>
              <p:cNvPr id="20" name="Rounded Rectangle 19">
                <a:extLst>
                  <a:ext uri="{FF2B5EF4-FFF2-40B4-BE49-F238E27FC236}">
                    <a16:creationId xmlns:a16="http://schemas.microsoft.com/office/drawing/2014/main" id="{6D26C8BB-54C9-ED43-B8DB-280583B8C678}"/>
                  </a:ext>
                </a:extLst>
              </p:cNvPr>
              <p:cNvSpPr/>
              <p:nvPr/>
            </p:nvSpPr>
            <p:spPr>
              <a:xfrm>
                <a:off x="138023" y="293298"/>
                <a:ext cx="3588588" cy="1794294"/>
              </a:xfrm>
              <a:prstGeom prst="roundRect">
                <a:avLst/>
              </a:prstGeom>
              <a:solidFill>
                <a:srgbClr val="9C42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a:p>
            </p:txBody>
          </p:sp>
          <p:sp>
            <p:nvSpPr>
              <p:cNvPr id="21" name="Rounded Rectangle 20">
                <a:extLst>
                  <a:ext uri="{FF2B5EF4-FFF2-40B4-BE49-F238E27FC236}">
                    <a16:creationId xmlns:a16="http://schemas.microsoft.com/office/drawing/2014/main" id="{7A27157F-63A6-5243-A08D-6885DDE59FD8}"/>
                  </a:ext>
                </a:extLst>
              </p:cNvPr>
              <p:cNvSpPr/>
              <p:nvPr/>
            </p:nvSpPr>
            <p:spPr>
              <a:xfrm>
                <a:off x="237744" y="672861"/>
                <a:ext cx="3360850" cy="13629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sz="2400"/>
              </a:p>
            </p:txBody>
          </p:sp>
        </p:grpSp>
        <p:sp>
          <p:nvSpPr>
            <p:cNvPr id="18" name="TextBox 17">
              <a:extLst>
                <a:ext uri="{FF2B5EF4-FFF2-40B4-BE49-F238E27FC236}">
                  <a16:creationId xmlns:a16="http://schemas.microsoft.com/office/drawing/2014/main" id="{28DA15E3-E42A-A942-B0E5-D6941B04E28A}"/>
                </a:ext>
              </a:extLst>
            </p:cNvPr>
            <p:cNvSpPr txBox="1"/>
            <p:nvPr/>
          </p:nvSpPr>
          <p:spPr>
            <a:xfrm>
              <a:off x="8677828" y="974124"/>
              <a:ext cx="2935970" cy="592390"/>
            </a:xfrm>
            <a:prstGeom prst="rect">
              <a:avLst/>
            </a:prstGeom>
            <a:noFill/>
          </p:spPr>
          <p:txBody>
            <a:bodyPr wrap="square" rtlCol="0">
              <a:spAutoFit/>
            </a:bodyPr>
            <a:lstStyle/>
            <a:p>
              <a:pPr algn="ctr"/>
              <a:r>
                <a:rPr lang="en-VN" sz="2400" b="1" dirty="0">
                  <a:solidFill>
                    <a:srgbClr val="0070C0"/>
                  </a:solidFill>
                  <a:latin typeface="Times New Roman" panose="02020603050405020304" pitchFamily="18" charset="0"/>
                  <a:cs typeface="Times New Roman" panose="02020603050405020304" pitchFamily="18" charset="0"/>
                </a:rPr>
                <a:t>CHỦ HOÀ</a:t>
              </a:r>
            </a:p>
          </p:txBody>
        </p:sp>
      </p:grpSp>
      <p:grpSp>
        <p:nvGrpSpPr>
          <p:cNvPr id="13" name="Group 12">
            <a:extLst>
              <a:ext uri="{FF2B5EF4-FFF2-40B4-BE49-F238E27FC236}">
                <a16:creationId xmlns:a16="http://schemas.microsoft.com/office/drawing/2014/main" id="{AEA53C48-6268-8543-A594-DC975BCD8995}"/>
              </a:ext>
            </a:extLst>
          </p:cNvPr>
          <p:cNvGrpSpPr/>
          <p:nvPr/>
        </p:nvGrpSpPr>
        <p:grpSpPr>
          <a:xfrm>
            <a:off x="6843793" y="4393004"/>
            <a:ext cx="2035919" cy="2097964"/>
            <a:chOff x="6843793" y="4393004"/>
            <a:chExt cx="2035919" cy="2097964"/>
          </a:xfrm>
        </p:grpSpPr>
        <p:pic>
          <p:nvPicPr>
            <p:cNvPr id="52226" name="Picture 2">
              <a:extLst>
                <a:ext uri="{FF2B5EF4-FFF2-40B4-BE49-F238E27FC236}">
                  <a16:creationId xmlns:a16="http://schemas.microsoft.com/office/drawing/2014/main" id="{EA7F9C5B-83E1-144B-9D1F-6A653FC4E8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3793" y="4393004"/>
              <a:ext cx="2007998" cy="1695891"/>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8F897E32-D250-D943-8484-5B063E2BF5F5}"/>
                </a:ext>
              </a:extLst>
            </p:cNvPr>
            <p:cNvSpPr txBox="1"/>
            <p:nvPr/>
          </p:nvSpPr>
          <p:spPr>
            <a:xfrm>
              <a:off x="6902831" y="6121636"/>
              <a:ext cx="1976881" cy="369332"/>
            </a:xfrm>
            <a:prstGeom prst="rect">
              <a:avLst/>
            </a:prstGeom>
            <a:noFill/>
          </p:spPr>
          <p:txBody>
            <a:bodyPr wrap="square" rtlCol="0">
              <a:spAutoFit/>
            </a:bodyPr>
            <a:lstStyle/>
            <a:p>
              <a:pPr algn="just"/>
              <a:r>
                <a:rPr lang="en-VN" b="1" dirty="0">
                  <a:solidFill>
                    <a:schemeClr val="tx2">
                      <a:lumMod val="10000"/>
                    </a:schemeClr>
                  </a:solidFill>
                  <a:latin typeface="Times New Roman" panose="02020603050405020304" pitchFamily="18" charset="0"/>
                  <a:cs typeface="Times New Roman" panose="02020603050405020304" pitchFamily="18" charset="0"/>
                </a:rPr>
                <a:t>Tôn Thất Thuyết</a:t>
              </a:r>
            </a:p>
          </p:txBody>
        </p:sp>
      </p:grpSp>
      <p:grpSp>
        <p:nvGrpSpPr>
          <p:cNvPr id="19" name="Group 18">
            <a:extLst>
              <a:ext uri="{FF2B5EF4-FFF2-40B4-BE49-F238E27FC236}">
                <a16:creationId xmlns:a16="http://schemas.microsoft.com/office/drawing/2014/main" id="{35EBFC1D-562F-FA4B-8A68-DB438F2F1166}"/>
              </a:ext>
            </a:extLst>
          </p:cNvPr>
          <p:cNvGrpSpPr/>
          <p:nvPr/>
        </p:nvGrpSpPr>
        <p:grpSpPr>
          <a:xfrm>
            <a:off x="10163591" y="4328004"/>
            <a:ext cx="1801805" cy="2162964"/>
            <a:chOff x="10163591" y="4328004"/>
            <a:chExt cx="1801805" cy="2162964"/>
          </a:xfrm>
        </p:grpSpPr>
        <p:pic>
          <p:nvPicPr>
            <p:cNvPr id="52228" name="Picture 4">
              <a:extLst>
                <a:ext uri="{FF2B5EF4-FFF2-40B4-BE49-F238E27FC236}">
                  <a16:creationId xmlns:a16="http://schemas.microsoft.com/office/drawing/2014/main" id="{3FA4FD59-767B-BE4D-A8A0-0F2932D029C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792" t="5336" r="13838" b="28406"/>
            <a:stretch/>
          </p:blipFill>
          <p:spPr bwMode="auto">
            <a:xfrm>
              <a:off x="10163591" y="4328004"/>
              <a:ext cx="1801805" cy="1775012"/>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B3089022-8C7F-C542-BEB0-8D8F3A640FC4}"/>
                </a:ext>
              </a:extLst>
            </p:cNvPr>
            <p:cNvSpPr txBox="1"/>
            <p:nvPr/>
          </p:nvSpPr>
          <p:spPr>
            <a:xfrm>
              <a:off x="10380367" y="6121636"/>
              <a:ext cx="1409954" cy="369332"/>
            </a:xfrm>
            <a:prstGeom prst="rect">
              <a:avLst/>
            </a:prstGeom>
            <a:noFill/>
          </p:spPr>
          <p:txBody>
            <a:bodyPr wrap="square" rtlCol="0">
              <a:spAutoFit/>
            </a:bodyPr>
            <a:lstStyle/>
            <a:p>
              <a:pPr algn="just"/>
              <a:r>
                <a:rPr lang="en-US" b="1" dirty="0">
                  <a:solidFill>
                    <a:schemeClr val="tx2">
                      <a:lumMod val="10000"/>
                    </a:schemeClr>
                  </a:solidFill>
                  <a:latin typeface="Times New Roman" panose="02020603050405020304" pitchFamily="18" charset="0"/>
                  <a:cs typeface="Times New Roman" panose="02020603050405020304" pitchFamily="18" charset="0"/>
                </a:rPr>
                <a:t>Lê </a:t>
              </a:r>
              <a:r>
                <a:rPr lang="en-US" b="1" dirty="0" err="1">
                  <a:solidFill>
                    <a:schemeClr val="tx2">
                      <a:lumMod val="10000"/>
                    </a:schemeClr>
                  </a:solidFill>
                  <a:latin typeface="Times New Roman" panose="02020603050405020304" pitchFamily="18" charset="0"/>
                  <a:cs typeface="Times New Roman" panose="02020603050405020304" pitchFamily="18" charset="0"/>
                </a:rPr>
                <a:t>Chí</a:t>
              </a:r>
              <a:r>
                <a:rPr lang="en-US" b="1" dirty="0">
                  <a:solidFill>
                    <a:schemeClr val="tx2">
                      <a:lumMod val="10000"/>
                    </a:schemeClr>
                  </a:solidFill>
                  <a:latin typeface="Times New Roman" panose="02020603050405020304" pitchFamily="18" charset="0"/>
                  <a:cs typeface="Times New Roman" panose="02020603050405020304" pitchFamily="18" charset="0"/>
                </a:rPr>
                <a:t> </a:t>
              </a:r>
              <a:r>
                <a:rPr lang="en-US" b="1" dirty="0" err="1">
                  <a:solidFill>
                    <a:schemeClr val="tx2">
                      <a:lumMod val="10000"/>
                    </a:schemeClr>
                  </a:solidFill>
                  <a:latin typeface="Times New Roman" panose="02020603050405020304" pitchFamily="18" charset="0"/>
                  <a:cs typeface="Times New Roman" panose="02020603050405020304" pitchFamily="18" charset="0"/>
                </a:rPr>
                <a:t>Tín</a:t>
              </a:r>
              <a:endParaRPr lang="en-VN" b="1" dirty="0">
                <a:solidFill>
                  <a:schemeClr val="tx2">
                    <a:lumMod val="10000"/>
                  </a:schemeClr>
                </a:solidFill>
                <a:latin typeface="Times New Roman" panose="02020603050405020304" pitchFamily="18" charset="0"/>
                <a:cs typeface="Times New Roman" panose="02020603050405020304" pitchFamily="18" charset="0"/>
              </a:endParaRPr>
            </a:p>
          </p:txBody>
        </p:sp>
      </p:grpSp>
      <p:sp>
        <p:nvSpPr>
          <p:cNvPr id="23" name="Rectangle 22">
            <a:extLst>
              <a:ext uri="{FF2B5EF4-FFF2-40B4-BE49-F238E27FC236}">
                <a16:creationId xmlns:a16="http://schemas.microsoft.com/office/drawing/2014/main" id="{2A1DA818-81CD-624E-BBCE-C4D27DD703B5}"/>
              </a:ext>
            </a:extLst>
          </p:cNvPr>
          <p:cNvSpPr/>
          <p:nvPr/>
        </p:nvSpPr>
        <p:spPr>
          <a:xfrm>
            <a:off x="-74760" y="4164032"/>
            <a:ext cx="5793574" cy="483017"/>
          </a:xfrm>
          <a:prstGeom prst="rect">
            <a:avLst/>
          </a:prstGeom>
        </p:spPr>
        <p:txBody>
          <a:bodyPr wrap="none">
            <a:spAutoFit/>
          </a:bodyPr>
          <a:lstStyle/>
          <a:p>
            <a:pPr lvl="0" algn="just">
              <a:lnSpc>
                <a:spcPct val="115000"/>
              </a:lnSpc>
            </a:pPr>
            <a:r>
              <a:rPr lang="en-VN" sz="2400" dirty="0">
                <a:solidFill>
                  <a:srgbClr val="D9D9D9">
                    <a:lumMod val="10000"/>
                  </a:srgbClr>
                </a:solidFill>
                <a:latin typeface="Times New Roman" panose="02020603050405020304" pitchFamily="18" charset="0"/>
                <a:ea typeface="Calibri" panose="020F0502020204030204" pitchFamily="34" charset="0"/>
                <a:cs typeface="Times New Roman" panose="02020603050405020304" pitchFamily="18" charset="0"/>
              </a:rPr>
              <a:t>- Pháp lo sợ, tìm cách tiêu diệt phe chủ chiến.</a:t>
            </a:r>
          </a:p>
        </p:txBody>
      </p:sp>
    </p:spTree>
    <p:extLst>
      <p:ext uri="{BB962C8B-B14F-4D97-AF65-F5344CB8AC3E}">
        <p14:creationId xmlns:p14="http://schemas.microsoft.com/office/powerpoint/2010/main" val="134378712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out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14:presetBounceEnd="50000">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14:bounceEnd="50000">
                                          <p:cBhvr additive="base">
                                            <p:cTn id="29"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30" dur="500" fill="hold"/>
                                            <p:tgtEl>
                                              <p:spTgt spid="10"/>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50000">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14:bounceEnd="50000">
                                          <p:cBhvr additive="base">
                                            <p:cTn id="33" dur="500" fill="hold"/>
                                            <p:tgtEl>
                                              <p:spTgt spid="16"/>
                                            </p:tgtEl>
                                            <p:attrNameLst>
                                              <p:attrName>ppt_x</p:attrName>
                                            </p:attrNameLst>
                                          </p:cBhvr>
                                          <p:tavLst>
                                            <p:tav tm="0">
                                              <p:val>
                                                <p:strVal val="#ppt_x"/>
                                              </p:val>
                                            </p:tav>
                                            <p:tav tm="100000">
                                              <p:val>
                                                <p:strVal val="#ppt_x"/>
                                              </p:val>
                                            </p:tav>
                                          </p:tavLst>
                                        </p:anim>
                                        <p:anim calcmode="lin" valueType="num" p14:bounceEnd="50000">
                                          <p:cBhvr additive="base">
                                            <p:cTn id="34" dur="500" fill="hold"/>
                                            <p:tgtEl>
                                              <p:spTgt spid="16"/>
                                            </p:tgtEl>
                                            <p:attrNameLst>
                                              <p:attrName>ppt_y</p:attrName>
                                            </p:attrNameLst>
                                          </p:cBhvr>
                                          <p:tavLst>
                                            <p:tav tm="0">
                                              <p:val>
                                                <p:strVal val="1+#ppt_h/2"/>
                                              </p:val>
                                            </p:tav>
                                            <p:tav tm="100000">
                                              <p:val>
                                                <p:strVal val="#ppt_y"/>
                                              </p:val>
                                            </p:tav>
                                          </p:tavLst>
                                        </p:anim>
                                      </p:childTnLst>
                                    </p:cTn>
                                  </p:par>
                                </p:childTnLst>
                              </p:cTn>
                            </p:par>
                            <p:par>
                              <p:cTn id="35" fill="hold">
                                <p:stCondLst>
                                  <p:cond delay="500"/>
                                </p:stCondLst>
                                <p:childTnLst>
                                  <p:par>
                                    <p:cTn id="36" presetID="2" presetClass="entr" presetSubtype="2" fill="hold" nodeType="afterEffect" p14:presetBounceEnd="50000">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14:bounceEnd="50000">
                                          <p:cBhvr additive="base">
                                            <p:cTn id="38" dur="500" fill="hold"/>
                                            <p:tgtEl>
                                              <p:spTgt spid="13"/>
                                            </p:tgtEl>
                                            <p:attrNameLst>
                                              <p:attrName>ppt_x</p:attrName>
                                            </p:attrNameLst>
                                          </p:cBhvr>
                                          <p:tavLst>
                                            <p:tav tm="0">
                                              <p:val>
                                                <p:strVal val="1+#ppt_w/2"/>
                                              </p:val>
                                            </p:tav>
                                            <p:tav tm="100000">
                                              <p:val>
                                                <p:strVal val="#ppt_x"/>
                                              </p:val>
                                            </p:tav>
                                          </p:tavLst>
                                        </p:anim>
                                        <p:anim calcmode="lin" valueType="num" p14:bounceEnd="50000">
                                          <p:cBhvr additive="base">
                                            <p:cTn id="39" dur="500" fill="hold"/>
                                            <p:tgtEl>
                                              <p:spTgt spid="13"/>
                                            </p:tgtEl>
                                            <p:attrNameLst>
                                              <p:attrName>ppt_y</p:attrName>
                                            </p:attrNameLst>
                                          </p:cBhvr>
                                          <p:tavLst>
                                            <p:tav tm="0">
                                              <p:val>
                                                <p:strVal val="#ppt_y"/>
                                              </p:val>
                                            </p:tav>
                                            <p:tav tm="100000">
                                              <p:val>
                                                <p:strVal val="#ppt_y"/>
                                              </p:val>
                                            </p:tav>
                                          </p:tavLst>
                                        </p:anim>
                                      </p:childTnLst>
                                    </p:cTn>
                                  </p:par>
                                  <p:par>
                                    <p:cTn id="40" presetID="2" presetClass="entr" presetSubtype="2" fill="hold" nodeType="withEffect" p14:presetBounceEnd="50000">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14:bounceEnd="50000">
                                          <p:cBhvr additive="base">
                                            <p:cTn id="42" dur="500" fill="hold"/>
                                            <p:tgtEl>
                                              <p:spTgt spid="19"/>
                                            </p:tgtEl>
                                            <p:attrNameLst>
                                              <p:attrName>ppt_x</p:attrName>
                                            </p:attrNameLst>
                                          </p:cBhvr>
                                          <p:tavLst>
                                            <p:tav tm="0">
                                              <p:val>
                                                <p:strVal val="1+#ppt_w/2"/>
                                              </p:val>
                                            </p:tav>
                                            <p:tav tm="100000">
                                              <p:val>
                                                <p:strVal val="#ppt_x"/>
                                              </p:val>
                                            </p:tav>
                                          </p:tavLst>
                                        </p:anim>
                                        <p:anim calcmode="lin" valueType="num" p14:bounceEnd="50000">
                                          <p:cBhvr additive="base">
                                            <p:cTn id="43"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wipe(down)">
                                          <p:cBhvr>
                                            <p:cTn id="48" dur="500"/>
                                            <p:tgtEl>
                                              <p:spTgt spid="5"/>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wipe(down)">
                                          <p:cBhvr>
                                            <p:cTn id="5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P spid="4" grpId="0"/>
          <p:bldP spid="5" grpId="0"/>
          <p:bldP spid="2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out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1+#ppt_h/2"/>
                                              </p:val>
                                            </p:tav>
                                            <p:tav tm="100000">
                                              <p:val>
                                                <p:strVal val="#ppt_y"/>
                                              </p:val>
                                            </p:tav>
                                          </p:tavLst>
                                        </p:anim>
                                      </p:childTnLst>
                                    </p:cTn>
                                  </p:par>
                                </p:childTnLst>
                              </p:cTn>
                            </p:par>
                            <p:par>
                              <p:cTn id="35" fill="hold">
                                <p:stCondLst>
                                  <p:cond delay="500"/>
                                </p:stCondLst>
                                <p:childTnLst>
                                  <p:par>
                                    <p:cTn id="36" presetID="2" presetClass="entr" presetSubtype="2" fill="hold" nodeType="after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additive="base">
                                            <p:cTn id="38" dur="500" fill="hold"/>
                                            <p:tgtEl>
                                              <p:spTgt spid="13"/>
                                            </p:tgtEl>
                                            <p:attrNameLst>
                                              <p:attrName>ppt_x</p:attrName>
                                            </p:attrNameLst>
                                          </p:cBhvr>
                                          <p:tavLst>
                                            <p:tav tm="0">
                                              <p:val>
                                                <p:strVal val="1+#ppt_w/2"/>
                                              </p:val>
                                            </p:tav>
                                            <p:tav tm="100000">
                                              <p:val>
                                                <p:strVal val="#ppt_x"/>
                                              </p:val>
                                            </p:tav>
                                          </p:tavLst>
                                        </p:anim>
                                        <p:anim calcmode="lin" valueType="num">
                                          <p:cBhvr additive="base">
                                            <p:cTn id="39" dur="500" fill="hold"/>
                                            <p:tgtEl>
                                              <p:spTgt spid="13"/>
                                            </p:tgtEl>
                                            <p:attrNameLst>
                                              <p:attrName>ppt_y</p:attrName>
                                            </p:attrNameLst>
                                          </p:cBhvr>
                                          <p:tavLst>
                                            <p:tav tm="0">
                                              <p:val>
                                                <p:strVal val="#ppt_y"/>
                                              </p:val>
                                            </p:tav>
                                            <p:tav tm="100000">
                                              <p:val>
                                                <p:strVal val="#ppt_y"/>
                                              </p:val>
                                            </p:tav>
                                          </p:tavLst>
                                        </p:anim>
                                      </p:childTnLst>
                                    </p:cTn>
                                  </p:par>
                                  <p:par>
                                    <p:cTn id="40" presetID="2" presetClass="entr" presetSubtype="2"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additive="base">
                                            <p:cTn id="42" dur="500" fill="hold"/>
                                            <p:tgtEl>
                                              <p:spTgt spid="19"/>
                                            </p:tgtEl>
                                            <p:attrNameLst>
                                              <p:attrName>ppt_x</p:attrName>
                                            </p:attrNameLst>
                                          </p:cBhvr>
                                          <p:tavLst>
                                            <p:tav tm="0">
                                              <p:val>
                                                <p:strVal val="1+#ppt_w/2"/>
                                              </p:val>
                                            </p:tav>
                                            <p:tav tm="100000">
                                              <p:val>
                                                <p:strVal val="#ppt_x"/>
                                              </p:val>
                                            </p:tav>
                                          </p:tavLst>
                                        </p:anim>
                                        <p:anim calcmode="lin" valueType="num">
                                          <p:cBhvr additive="base">
                                            <p:cTn id="43"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wipe(down)">
                                          <p:cBhvr>
                                            <p:cTn id="48" dur="500"/>
                                            <p:tgtEl>
                                              <p:spTgt spid="5"/>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wipe(down)">
                                          <p:cBhvr>
                                            <p:cTn id="5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P spid="4" grpId="0"/>
          <p:bldP spid="5" grpId="0"/>
          <p:bldP spid="23"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9DF9655-D6E2-F346-A34B-6672BDB58CAD}"/>
              </a:ext>
            </a:extLst>
          </p:cNvPr>
          <p:cNvSpPr/>
          <p:nvPr/>
        </p:nvSpPr>
        <p:spPr>
          <a:xfrm>
            <a:off x="270640" y="4978676"/>
            <a:ext cx="3560381" cy="1200329"/>
          </a:xfrm>
          <a:prstGeom prst="rect">
            <a:avLst/>
          </a:prstGeom>
        </p:spPr>
        <p:txBody>
          <a:bodyPr wrap="square">
            <a:spAutoFit/>
          </a:bodyPr>
          <a:lstStyle/>
          <a:p>
            <a:pPr algn="just"/>
            <a:r>
              <a:rPr lang="en-VN"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Vì Tôn Thất Thuyết là Thượng thư Bộ binh, nắm binh quyền.</a:t>
            </a:r>
            <a:endParaRPr lang="en-VN" sz="2400" b="1" dirty="0">
              <a:solidFill>
                <a:srgbClr val="0070C0"/>
              </a:solidFill>
              <a:latin typeface="Times New Roman" panose="02020603050405020304" pitchFamily="18" charset="0"/>
              <a:cs typeface="Times New Roman" panose="02020603050405020304" pitchFamily="18" charset="0"/>
            </a:endParaRPr>
          </a:p>
        </p:txBody>
      </p:sp>
      <p:pic>
        <p:nvPicPr>
          <p:cNvPr id="53250" name="Picture 2" descr="Tôn Thất Thuyết – Wikipedia tiếng Việt">
            <a:extLst>
              <a:ext uri="{FF2B5EF4-FFF2-40B4-BE49-F238E27FC236}">
                <a16:creationId xmlns:a16="http://schemas.microsoft.com/office/drawing/2014/main" id="{392DFC29-E370-B643-B383-6B4F066C188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2749"/>
          <a:stretch/>
        </p:blipFill>
        <p:spPr bwMode="auto">
          <a:xfrm>
            <a:off x="530771" y="1395252"/>
            <a:ext cx="3300250" cy="3583424"/>
          </a:xfrm>
          <a:prstGeom prst="round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AC2A0EBC-CC35-384B-A37E-58B0C0AF1F5B}"/>
              </a:ext>
            </a:extLst>
          </p:cNvPr>
          <p:cNvSpPr/>
          <p:nvPr/>
        </p:nvSpPr>
        <p:spPr>
          <a:xfrm>
            <a:off x="4619297" y="5163341"/>
            <a:ext cx="3405351" cy="830997"/>
          </a:xfrm>
          <a:prstGeom prst="rect">
            <a:avLst/>
          </a:prstGeom>
        </p:spPr>
        <p:txBody>
          <a:bodyPr wrap="square">
            <a:spAutoFit/>
          </a:bodyPr>
          <a:lstStyle/>
          <a:p>
            <a:pPr algn="ctr"/>
            <a:r>
              <a:rPr lang="en-VN" sz="24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Được một số quan lại và nhân dân ủng hộ.</a:t>
            </a:r>
            <a:r>
              <a:rPr lang="en-VN" sz="2400" b="1" dirty="0">
                <a:solidFill>
                  <a:srgbClr val="C00000"/>
                </a:solidFill>
                <a:latin typeface="Times New Roman" panose="02020603050405020304" pitchFamily="18" charset="0"/>
                <a:cs typeface="Times New Roman" panose="02020603050405020304" pitchFamily="18" charset="0"/>
              </a:rPr>
              <a:t> </a:t>
            </a:r>
            <a:endParaRPr lang="en-VN" sz="2400" b="1" dirty="0">
              <a:solidFill>
                <a:srgbClr val="C00000"/>
              </a:solidFill>
            </a:endParaRPr>
          </a:p>
        </p:txBody>
      </p:sp>
      <p:pic>
        <p:nvPicPr>
          <p:cNvPr id="9" name="Picture 2" descr="Hoàng hôn: Thủ lĩnh các cuộc khởi nghĩa nổi tiếng sử Việt không hề nghèo">
            <a:extLst>
              <a:ext uri="{FF2B5EF4-FFF2-40B4-BE49-F238E27FC236}">
                <a16:creationId xmlns:a16="http://schemas.microsoft.com/office/drawing/2014/main" id="{BB5F0733-4113-814F-BB0E-F3F9BC13B8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379" t="20545"/>
          <a:stretch/>
        </p:blipFill>
        <p:spPr bwMode="auto">
          <a:xfrm>
            <a:off x="4225158" y="1302919"/>
            <a:ext cx="4004442" cy="3768090"/>
          </a:xfrm>
          <a:prstGeom prst="roundRect">
            <a:avLst>
              <a:gd name="adj" fmla="val 20772"/>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6BEDEC37-1B7D-3640-946D-1BA5BB512174}"/>
              </a:ext>
            </a:extLst>
          </p:cNvPr>
          <p:cNvSpPr/>
          <p:nvPr/>
        </p:nvSpPr>
        <p:spPr>
          <a:xfrm>
            <a:off x="8145846" y="5071009"/>
            <a:ext cx="4193628" cy="830997"/>
          </a:xfrm>
          <a:prstGeom prst="rect">
            <a:avLst/>
          </a:prstGeom>
        </p:spPr>
        <p:txBody>
          <a:bodyPr wrap="square">
            <a:spAutoFit/>
          </a:bodyPr>
          <a:lstStyle/>
          <a:p>
            <a:pPr algn="ctr"/>
            <a:r>
              <a:rPr lang="en-VN" sz="2400" b="1" dirty="0">
                <a:solidFill>
                  <a:srgbClr val="0070C0"/>
                </a:solidFill>
                <a:latin typeface="Times New Roman" panose="02020603050405020304" pitchFamily="18" charset="0"/>
                <a:ea typeface="Calibri" panose="020F0502020204030204" pitchFamily="34" charset="0"/>
              </a:rPr>
              <a:t>Ông phế bỏ các vua thân Pháp, đưa Hàm Nghi lên ngôi</a:t>
            </a:r>
            <a:r>
              <a:rPr lang="en-VN" sz="2400" b="1" dirty="0">
                <a:solidFill>
                  <a:srgbClr val="0070C0"/>
                </a:solidFill>
              </a:rPr>
              <a:t> </a:t>
            </a:r>
          </a:p>
        </p:txBody>
      </p:sp>
      <p:grpSp>
        <p:nvGrpSpPr>
          <p:cNvPr id="3" name="Group 2">
            <a:extLst>
              <a:ext uri="{FF2B5EF4-FFF2-40B4-BE49-F238E27FC236}">
                <a16:creationId xmlns:a16="http://schemas.microsoft.com/office/drawing/2014/main" id="{129455F1-3CD8-0645-A2EB-FCF2CD79F046}"/>
              </a:ext>
            </a:extLst>
          </p:cNvPr>
          <p:cNvGrpSpPr/>
          <p:nvPr/>
        </p:nvGrpSpPr>
        <p:grpSpPr>
          <a:xfrm>
            <a:off x="63718" y="496616"/>
            <a:ext cx="12192001" cy="835572"/>
            <a:chOff x="6824893" y="1828801"/>
            <a:chExt cx="5367108" cy="835572"/>
          </a:xfrm>
        </p:grpSpPr>
        <p:sp>
          <p:nvSpPr>
            <p:cNvPr id="4" name="Terminator 3">
              <a:extLst>
                <a:ext uri="{FF2B5EF4-FFF2-40B4-BE49-F238E27FC236}">
                  <a16:creationId xmlns:a16="http://schemas.microsoft.com/office/drawing/2014/main" id="{35B24AE6-3564-5B46-B079-0A3B0DB1195F}"/>
                </a:ext>
              </a:extLst>
            </p:cNvPr>
            <p:cNvSpPr/>
            <p:nvPr/>
          </p:nvSpPr>
          <p:spPr>
            <a:xfrm>
              <a:off x="6824893" y="1828801"/>
              <a:ext cx="5367108" cy="835572"/>
            </a:xfrm>
            <a:prstGeom prst="flowChartTerminator">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5" name="Rectangle 4">
              <a:extLst>
                <a:ext uri="{FF2B5EF4-FFF2-40B4-BE49-F238E27FC236}">
                  <a16:creationId xmlns:a16="http://schemas.microsoft.com/office/drawing/2014/main" id="{9DB03BB0-579C-C442-8B94-C7E3AA5C0561}"/>
                </a:ext>
              </a:extLst>
            </p:cNvPr>
            <p:cNvSpPr/>
            <p:nvPr/>
          </p:nvSpPr>
          <p:spPr>
            <a:xfrm>
              <a:off x="7313878" y="1891864"/>
              <a:ext cx="4389137" cy="584775"/>
            </a:xfrm>
            <a:prstGeom prst="rect">
              <a:avLst/>
            </a:prstGeom>
          </p:spPr>
          <p:txBody>
            <a:bodyPr wrap="square">
              <a:spAutoFit/>
            </a:bodyPr>
            <a:lstStyle/>
            <a:p>
              <a:pPr algn="ctr"/>
              <a:r>
                <a:rPr lang="en-US" sz="3200" b="1" dirty="0" err="1">
                  <a:solidFill>
                    <a:srgbClr val="0070C0"/>
                  </a:solidFill>
                  <a:latin typeface="Times New Roman" panose="02020603050405020304" pitchFamily="18" charset="0"/>
                  <a:ea typeface="Calibri" panose="020F0502020204030204" pitchFamily="34" charset="0"/>
                </a:rPr>
                <a:t>Vì</a:t>
              </a:r>
              <a:r>
                <a:rPr lang="en-US" sz="3200" b="1" dirty="0">
                  <a:solidFill>
                    <a:srgbClr val="0070C0"/>
                  </a:solidFill>
                  <a:latin typeface="Times New Roman" panose="02020603050405020304" pitchFamily="18" charset="0"/>
                  <a:ea typeface="Calibri" panose="020F0502020204030204" pitchFamily="34" charset="0"/>
                </a:rPr>
                <a:t> </a:t>
              </a:r>
              <a:r>
                <a:rPr lang="en-US" sz="3200" b="1" dirty="0" err="1">
                  <a:solidFill>
                    <a:srgbClr val="0070C0"/>
                  </a:solidFill>
                  <a:latin typeface="Times New Roman" panose="02020603050405020304" pitchFamily="18" charset="0"/>
                  <a:ea typeface="Calibri" panose="020F0502020204030204" pitchFamily="34" charset="0"/>
                </a:rPr>
                <a:t>sao</a:t>
              </a:r>
              <a:r>
                <a:rPr lang="en-US" sz="3200" b="1" dirty="0">
                  <a:solidFill>
                    <a:srgbClr val="0070C0"/>
                  </a:solidFill>
                  <a:latin typeface="Times New Roman" panose="02020603050405020304" pitchFamily="18" charset="0"/>
                  <a:ea typeface="Calibri" panose="020F0502020204030204" pitchFamily="34" charset="0"/>
                </a:rPr>
                <a:t> </a:t>
              </a:r>
              <a:r>
                <a:rPr lang="en-US" sz="3200" b="1" dirty="0" err="1">
                  <a:solidFill>
                    <a:srgbClr val="0070C0"/>
                  </a:solidFill>
                  <a:latin typeface="Times New Roman" panose="02020603050405020304" pitchFamily="18" charset="0"/>
                  <a:ea typeface="Calibri" panose="020F0502020204030204" pitchFamily="34" charset="0"/>
                </a:rPr>
                <a:t>phe</a:t>
              </a:r>
              <a:r>
                <a:rPr lang="en-US" sz="3200" b="1" dirty="0">
                  <a:solidFill>
                    <a:srgbClr val="0070C0"/>
                  </a:solidFill>
                  <a:latin typeface="Times New Roman" panose="02020603050405020304" pitchFamily="18" charset="0"/>
                  <a:ea typeface="Calibri" panose="020F0502020204030204" pitchFamily="34" charset="0"/>
                </a:rPr>
                <a:t> </a:t>
              </a:r>
              <a:r>
                <a:rPr lang="en-US" sz="3200" b="1" dirty="0" err="1">
                  <a:solidFill>
                    <a:srgbClr val="0070C0"/>
                  </a:solidFill>
                  <a:latin typeface="Times New Roman" panose="02020603050405020304" pitchFamily="18" charset="0"/>
                  <a:ea typeface="Calibri" panose="020F0502020204030204" pitchFamily="34" charset="0"/>
                </a:rPr>
                <a:t>chủ</a:t>
              </a:r>
              <a:r>
                <a:rPr lang="en-US" sz="3200" b="1" dirty="0">
                  <a:solidFill>
                    <a:srgbClr val="0070C0"/>
                  </a:solidFill>
                  <a:latin typeface="Times New Roman" panose="02020603050405020304" pitchFamily="18" charset="0"/>
                  <a:ea typeface="Calibri" panose="020F0502020204030204" pitchFamily="34" charset="0"/>
                </a:rPr>
                <a:t> </a:t>
              </a:r>
              <a:r>
                <a:rPr lang="en-US" sz="3200" b="1" dirty="0" err="1">
                  <a:solidFill>
                    <a:srgbClr val="0070C0"/>
                  </a:solidFill>
                  <a:latin typeface="Times New Roman" panose="02020603050405020304" pitchFamily="18" charset="0"/>
                  <a:ea typeface="Calibri" panose="020F0502020204030204" pitchFamily="34" charset="0"/>
                </a:rPr>
                <a:t>chiến</a:t>
              </a:r>
              <a:r>
                <a:rPr lang="en-US" sz="3200" b="1" dirty="0">
                  <a:solidFill>
                    <a:srgbClr val="0070C0"/>
                  </a:solidFill>
                  <a:latin typeface="Times New Roman" panose="02020603050405020304" pitchFamily="18" charset="0"/>
                  <a:ea typeface="Calibri" panose="020F0502020204030204" pitchFamily="34" charset="0"/>
                </a:rPr>
                <a:t> </a:t>
              </a:r>
              <a:r>
                <a:rPr lang="en-US" sz="3200" b="1" dirty="0" err="1">
                  <a:solidFill>
                    <a:srgbClr val="0070C0"/>
                  </a:solidFill>
                  <a:latin typeface="Times New Roman" panose="02020603050405020304" pitchFamily="18" charset="0"/>
                  <a:ea typeface="Calibri" panose="020F0502020204030204" pitchFamily="34" charset="0"/>
                </a:rPr>
                <a:t>chiếm</a:t>
              </a:r>
              <a:r>
                <a:rPr lang="en-US" sz="3200" b="1" dirty="0">
                  <a:solidFill>
                    <a:srgbClr val="0070C0"/>
                  </a:solidFill>
                  <a:latin typeface="Times New Roman" panose="02020603050405020304" pitchFamily="18" charset="0"/>
                  <a:ea typeface="Calibri" panose="020F0502020204030204" pitchFamily="34" charset="0"/>
                </a:rPr>
                <a:t> </a:t>
              </a:r>
              <a:r>
                <a:rPr lang="en-US" sz="3200" b="1" dirty="0" err="1">
                  <a:solidFill>
                    <a:srgbClr val="0070C0"/>
                  </a:solidFill>
                  <a:latin typeface="Times New Roman" panose="02020603050405020304" pitchFamily="18" charset="0"/>
                  <a:ea typeface="Calibri" panose="020F0502020204030204" pitchFamily="34" charset="0"/>
                </a:rPr>
                <a:t>số</a:t>
              </a:r>
              <a:r>
                <a:rPr lang="en-US" sz="3200" b="1" dirty="0">
                  <a:solidFill>
                    <a:srgbClr val="0070C0"/>
                  </a:solidFill>
                  <a:latin typeface="Times New Roman" panose="02020603050405020304" pitchFamily="18" charset="0"/>
                  <a:ea typeface="Calibri" panose="020F0502020204030204" pitchFamily="34" charset="0"/>
                </a:rPr>
                <a:t> </a:t>
              </a:r>
              <a:r>
                <a:rPr lang="en-US" sz="3200" b="1" dirty="0" err="1">
                  <a:solidFill>
                    <a:srgbClr val="0070C0"/>
                  </a:solidFill>
                  <a:latin typeface="Times New Roman" panose="02020603050405020304" pitchFamily="18" charset="0"/>
                  <a:ea typeface="Calibri" panose="020F0502020204030204" pitchFamily="34" charset="0"/>
                </a:rPr>
                <a:t>ít</a:t>
              </a:r>
              <a:r>
                <a:rPr lang="en-US" sz="3200" b="1" dirty="0">
                  <a:solidFill>
                    <a:srgbClr val="0070C0"/>
                  </a:solidFill>
                  <a:latin typeface="Times New Roman" panose="02020603050405020304" pitchFamily="18" charset="0"/>
                  <a:ea typeface="Calibri" panose="020F0502020204030204" pitchFamily="34" charset="0"/>
                </a:rPr>
                <a:t> </a:t>
              </a:r>
              <a:r>
                <a:rPr lang="en-US" sz="3200" b="1" dirty="0" err="1">
                  <a:solidFill>
                    <a:srgbClr val="0070C0"/>
                  </a:solidFill>
                  <a:latin typeface="Times New Roman" panose="02020603050405020304" pitchFamily="18" charset="0"/>
                  <a:ea typeface="Calibri" panose="020F0502020204030204" pitchFamily="34" charset="0"/>
                </a:rPr>
                <a:t>mà</a:t>
              </a:r>
              <a:r>
                <a:rPr lang="en-US" sz="3200" b="1" dirty="0">
                  <a:solidFill>
                    <a:srgbClr val="0070C0"/>
                  </a:solidFill>
                  <a:latin typeface="Times New Roman" panose="02020603050405020304" pitchFamily="18" charset="0"/>
                  <a:ea typeface="Calibri" panose="020F0502020204030204" pitchFamily="34" charset="0"/>
                </a:rPr>
                <a:t> </a:t>
              </a:r>
              <a:r>
                <a:rPr lang="en-US" sz="3200" b="1" dirty="0" err="1">
                  <a:solidFill>
                    <a:srgbClr val="0070C0"/>
                  </a:solidFill>
                  <a:latin typeface="Times New Roman" panose="02020603050405020304" pitchFamily="18" charset="0"/>
                  <a:ea typeface="Calibri" panose="020F0502020204030204" pitchFamily="34" charset="0"/>
                </a:rPr>
                <a:t>dám</a:t>
              </a:r>
              <a:r>
                <a:rPr lang="en-US" sz="3200" b="1" dirty="0">
                  <a:solidFill>
                    <a:srgbClr val="0070C0"/>
                  </a:solidFill>
                  <a:latin typeface="Times New Roman" panose="02020603050405020304" pitchFamily="18" charset="0"/>
                  <a:ea typeface="Calibri" panose="020F0502020204030204" pitchFamily="34" charset="0"/>
                </a:rPr>
                <a:t> </a:t>
              </a:r>
              <a:r>
                <a:rPr lang="en-US" sz="3200" b="1" dirty="0" err="1">
                  <a:solidFill>
                    <a:srgbClr val="0070C0"/>
                  </a:solidFill>
                  <a:latin typeface="Times New Roman" panose="02020603050405020304" pitchFamily="18" charset="0"/>
                  <a:ea typeface="Calibri" panose="020F0502020204030204" pitchFamily="34" charset="0"/>
                </a:rPr>
                <a:t>chống</a:t>
              </a:r>
              <a:r>
                <a:rPr lang="en-US" sz="3200" b="1" dirty="0">
                  <a:solidFill>
                    <a:srgbClr val="0070C0"/>
                  </a:solidFill>
                  <a:latin typeface="Times New Roman" panose="02020603050405020304" pitchFamily="18" charset="0"/>
                  <a:ea typeface="Calibri" panose="020F0502020204030204" pitchFamily="34" charset="0"/>
                </a:rPr>
                <a:t> </a:t>
              </a:r>
              <a:r>
                <a:rPr lang="en-US" sz="3200" b="1" dirty="0" err="1">
                  <a:solidFill>
                    <a:srgbClr val="0070C0"/>
                  </a:solidFill>
                  <a:latin typeface="Times New Roman" panose="02020603050405020304" pitchFamily="18" charset="0"/>
                  <a:ea typeface="Calibri" panose="020F0502020204030204" pitchFamily="34" charset="0"/>
                </a:rPr>
                <a:t>lại</a:t>
              </a:r>
              <a:r>
                <a:rPr lang="en-US" sz="3200" b="1" dirty="0">
                  <a:solidFill>
                    <a:srgbClr val="0070C0"/>
                  </a:solidFill>
                  <a:latin typeface="Times New Roman" panose="02020603050405020304" pitchFamily="18" charset="0"/>
                  <a:ea typeface="Calibri" panose="020F0502020204030204" pitchFamily="34" charset="0"/>
                </a:rPr>
                <a:t> </a:t>
              </a:r>
              <a:r>
                <a:rPr lang="en-US" sz="3200" b="1" dirty="0" err="1">
                  <a:solidFill>
                    <a:srgbClr val="0070C0"/>
                  </a:solidFill>
                  <a:latin typeface="Times New Roman" panose="02020603050405020304" pitchFamily="18" charset="0"/>
                  <a:ea typeface="Calibri" panose="020F0502020204030204" pitchFamily="34" charset="0"/>
                </a:rPr>
                <a:t>Pháp</a:t>
              </a:r>
              <a:endParaRPr lang="en-US" sz="3200" b="1" dirty="0">
                <a:solidFill>
                  <a:srgbClr val="0070C0"/>
                </a:solidFill>
                <a:latin typeface="Times New Roman" panose="02020603050405020304" pitchFamily="18" charset="0"/>
                <a:ea typeface="Calibri" panose="020F0502020204030204" pitchFamily="34" charset="0"/>
              </a:endParaRPr>
            </a:p>
          </p:txBody>
        </p:sp>
      </p:grpSp>
      <p:pic>
        <p:nvPicPr>
          <p:cNvPr id="53252" name="Picture 4" descr="Hàm Nghi - Wikipedia">
            <a:extLst>
              <a:ext uri="{FF2B5EF4-FFF2-40B4-BE49-F238E27FC236}">
                <a16:creationId xmlns:a16="http://schemas.microsoft.com/office/drawing/2014/main" id="{4973F5BE-15FE-C74A-A818-7300BA1191A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688" b="15111"/>
          <a:stretch/>
        </p:blipFill>
        <p:spPr bwMode="auto">
          <a:xfrm>
            <a:off x="8623737" y="1395250"/>
            <a:ext cx="3358056" cy="3583425"/>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6939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53250"/>
                                        </p:tgtEl>
                                        <p:attrNameLst>
                                          <p:attrName>style.visibility</p:attrName>
                                        </p:attrNameLst>
                                      </p:cBhvr>
                                      <p:to>
                                        <p:strVal val="visible"/>
                                      </p:to>
                                    </p:set>
                                    <p:anim calcmode="lin" valueType="num">
                                      <p:cBhvr>
                                        <p:cTn id="12" dur="1000" fill="hold"/>
                                        <p:tgtEl>
                                          <p:spTgt spid="53250"/>
                                        </p:tgtEl>
                                        <p:attrNameLst>
                                          <p:attrName>ppt_w</p:attrName>
                                        </p:attrNameLst>
                                      </p:cBhvr>
                                      <p:tavLst>
                                        <p:tav tm="0">
                                          <p:val>
                                            <p:strVal val="#ppt_w*0.70"/>
                                          </p:val>
                                        </p:tav>
                                        <p:tav tm="100000">
                                          <p:val>
                                            <p:strVal val="#ppt_w"/>
                                          </p:val>
                                        </p:tav>
                                      </p:tavLst>
                                    </p:anim>
                                    <p:anim calcmode="lin" valueType="num">
                                      <p:cBhvr>
                                        <p:cTn id="13" dur="1000" fill="hold"/>
                                        <p:tgtEl>
                                          <p:spTgt spid="53250"/>
                                        </p:tgtEl>
                                        <p:attrNameLst>
                                          <p:attrName>ppt_h</p:attrName>
                                        </p:attrNameLst>
                                      </p:cBhvr>
                                      <p:tavLst>
                                        <p:tav tm="0">
                                          <p:val>
                                            <p:strVal val="#ppt_h"/>
                                          </p:val>
                                        </p:tav>
                                        <p:tav tm="100000">
                                          <p:val>
                                            <p:strVal val="#ppt_h"/>
                                          </p:val>
                                        </p:tav>
                                      </p:tavLst>
                                    </p:anim>
                                    <p:animEffect transition="in" filter="fade">
                                      <p:cBhvr>
                                        <p:cTn id="14" dur="1000"/>
                                        <p:tgtEl>
                                          <p:spTgt spid="53250"/>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strVal val="#ppt_w*0.70"/>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Effect transition="in" filter="fade">
                                      <p:cBhvr>
                                        <p:cTn id="19" dur="1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1000" fill="hold"/>
                                        <p:tgtEl>
                                          <p:spTgt spid="9"/>
                                        </p:tgtEl>
                                        <p:attrNameLst>
                                          <p:attrName>ppt_w</p:attrName>
                                        </p:attrNameLst>
                                      </p:cBhvr>
                                      <p:tavLst>
                                        <p:tav tm="0">
                                          <p:val>
                                            <p:strVal val="#ppt_w*0.70"/>
                                          </p:val>
                                        </p:tav>
                                        <p:tav tm="100000">
                                          <p:val>
                                            <p:strVal val="#ppt_w"/>
                                          </p:val>
                                        </p:tav>
                                      </p:tavLst>
                                    </p:anim>
                                    <p:anim calcmode="lin" valueType="num">
                                      <p:cBhvr>
                                        <p:cTn id="25" dur="1000" fill="hold"/>
                                        <p:tgtEl>
                                          <p:spTgt spid="9"/>
                                        </p:tgtEl>
                                        <p:attrNameLst>
                                          <p:attrName>ppt_h</p:attrName>
                                        </p:attrNameLst>
                                      </p:cBhvr>
                                      <p:tavLst>
                                        <p:tav tm="0">
                                          <p:val>
                                            <p:strVal val="#ppt_h"/>
                                          </p:val>
                                        </p:tav>
                                        <p:tav tm="100000">
                                          <p:val>
                                            <p:strVal val="#ppt_h"/>
                                          </p:val>
                                        </p:tav>
                                      </p:tavLst>
                                    </p:anim>
                                    <p:animEffect transition="in" filter="fade">
                                      <p:cBhvr>
                                        <p:cTn id="26" dur="1000"/>
                                        <p:tgtEl>
                                          <p:spTgt spid="9"/>
                                        </p:tgtEl>
                                      </p:cBhvr>
                                    </p:animEffect>
                                  </p:childTnLst>
                                </p:cTn>
                              </p:par>
                              <p:par>
                                <p:cTn id="27" presetID="55"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1000" fill="hold"/>
                                        <p:tgtEl>
                                          <p:spTgt spid="7"/>
                                        </p:tgtEl>
                                        <p:attrNameLst>
                                          <p:attrName>ppt_w</p:attrName>
                                        </p:attrNameLst>
                                      </p:cBhvr>
                                      <p:tavLst>
                                        <p:tav tm="0">
                                          <p:val>
                                            <p:strVal val="#ppt_w*0.70"/>
                                          </p:val>
                                        </p:tav>
                                        <p:tav tm="100000">
                                          <p:val>
                                            <p:strVal val="#ppt_w"/>
                                          </p:val>
                                        </p:tav>
                                      </p:tavLst>
                                    </p:anim>
                                    <p:anim calcmode="lin" valueType="num">
                                      <p:cBhvr>
                                        <p:cTn id="30" dur="1000" fill="hold"/>
                                        <p:tgtEl>
                                          <p:spTgt spid="7"/>
                                        </p:tgtEl>
                                        <p:attrNameLst>
                                          <p:attrName>ppt_h</p:attrName>
                                        </p:attrNameLst>
                                      </p:cBhvr>
                                      <p:tavLst>
                                        <p:tav tm="0">
                                          <p:val>
                                            <p:strVal val="#ppt_h"/>
                                          </p:val>
                                        </p:tav>
                                        <p:tav tm="100000">
                                          <p:val>
                                            <p:strVal val="#ppt_h"/>
                                          </p:val>
                                        </p:tav>
                                      </p:tavLst>
                                    </p:anim>
                                    <p:animEffect transition="in" filter="fade">
                                      <p:cBhvr>
                                        <p:cTn id="31" dur="10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nodeType="clickEffect">
                                  <p:stCondLst>
                                    <p:cond delay="0"/>
                                  </p:stCondLst>
                                  <p:childTnLst>
                                    <p:set>
                                      <p:cBhvr>
                                        <p:cTn id="35" dur="1" fill="hold">
                                          <p:stCondLst>
                                            <p:cond delay="0"/>
                                          </p:stCondLst>
                                        </p:cTn>
                                        <p:tgtEl>
                                          <p:spTgt spid="53252"/>
                                        </p:tgtEl>
                                        <p:attrNameLst>
                                          <p:attrName>style.visibility</p:attrName>
                                        </p:attrNameLst>
                                      </p:cBhvr>
                                      <p:to>
                                        <p:strVal val="visible"/>
                                      </p:to>
                                    </p:set>
                                    <p:anim calcmode="lin" valueType="num">
                                      <p:cBhvr>
                                        <p:cTn id="36" dur="1000" fill="hold"/>
                                        <p:tgtEl>
                                          <p:spTgt spid="53252"/>
                                        </p:tgtEl>
                                        <p:attrNameLst>
                                          <p:attrName>ppt_w</p:attrName>
                                        </p:attrNameLst>
                                      </p:cBhvr>
                                      <p:tavLst>
                                        <p:tav tm="0">
                                          <p:val>
                                            <p:strVal val="#ppt_w*0.70"/>
                                          </p:val>
                                        </p:tav>
                                        <p:tav tm="100000">
                                          <p:val>
                                            <p:strVal val="#ppt_w"/>
                                          </p:val>
                                        </p:tav>
                                      </p:tavLst>
                                    </p:anim>
                                    <p:anim calcmode="lin" valueType="num">
                                      <p:cBhvr>
                                        <p:cTn id="37" dur="1000" fill="hold"/>
                                        <p:tgtEl>
                                          <p:spTgt spid="53252"/>
                                        </p:tgtEl>
                                        <p:attrNameLst>
                                          <p:attrName>ppt_h</p:attrName>
                                        </p:attrNameLst>
                                      </p:cBhvr>
                                      <p:tavLst>
                                        <p:tav tm="0">
                                          <p:val>
                                            <p:strVal val="#ppt_h"/>
                                          </p:val>
                                        </p:tav>
                                        <p:tav tm="100000">
                                          <p:val>
                                            <p:strVal val="#ppt_h"/>
                                          </p:val>
                                        </p:tav>
                                      </p:tavLst>
                                    </p:anim>
                                    <p:animEffect transition="in" filter="fade">
                                      <p:cBhvr>
                                        <p:cTn id="38" dur="1000"/>
                                        <p:tgtEl>
                                          <p:spTgt spid="53252"/>
                                        </p:tgtEl>
                                      </p:cBhvr>
                                    </p:animEffect>
                                  </p:childTnLst>
                                </p:cTn>
                              </p:par>
                              <p:par>
                                <p:cTn id="39" presetID="55"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p:cTn id="41" dur="1000" fill="hold"/>
                                        <p:tgtEl>
                                          <p:spTgt spid="8"/>
                                        </p:tgtEl>
                                        <p:attrNameLst>
                                          <p:attrName>ppt_w</p:attrName>
                                        </p:attrNameLst>
                                      </p:cBhvr>
                                      <p:tavLst>
                                        <p:tav tm="0">
                                          <p:val>
                                            <p:strVal val="#ppt_w*0.70"/>
                                          </p:val>
                                        </p:tav>
                                        <p:tav tm="100000">
                                          <p:val>
                                            <p:strVal val="#ppt_w"/>
                                          </p:val>
                                        </p:tav>
                                      </p:tavLst>
                                    </p:anim>
                                    <p:anim calcmode="lin" valueType="num">
                                      <p:cBhvr>
                                        <p:cTn id="42" dur="1000" fill="hold"/>
                                        <p:tgtEl>
                                          <p:spTgt spid="8"/>
                                        </p:tgtEl>
                                        <p:attrNameLst>
                                          <p:attrName>ppt_h</p:attrName>
                                        </p:attrNameLst>
                                      </p:cBhvr>
                                      <p:tavLst>
                                        <p:tav tm="0">
                                          <p:val>
                                            <p:strVal val="#ppt_h"/>
                                          </p:val>
                                        </p:tav>
                                        <p:tav tm="100000">
                                          <p:val>
                                            <p:strVal val="#ppt_h"/>
                                          </p:val>
                                        </p:tav>
                                      </p:tavLst>
                                    </p:anim>
                                    <p:animEffect transition="in" filter="fade">
                                      <p:cBhvr>
                                        <p:cTn id="4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3C42925-7572-724A-A54F-87EB783FBAD2}"/>
              </a:ext>
            </a:extLst>
          </p:cNvPr>
          <p:cNvGrpSpPr/>
          <p:nvPr/>
        </p:nvGrpSpPr>
        <p:grpSpPr>
          <a:xfrm>
            <a:off x="6096000" y="764498"/>
            <a:ext cx="6096000" cy="5351489"/>
            <a:chOff x="6096000" y="764498"/>
            <a:chExt cx="6096000" cy="5351489"/>
          </a:xfrm>
        </p:grpSpPr>
        <p:sp>
          <p:nvSpPr>
            <p:cNvPr id="3" name="Rounded Rectangle 2">
              <a:extLst>
                <a:ext uri="{FF2B5EF4-FFF2-40B4-BE49-F238E27FC236}">
                  <a16:creationId xmlns:a16="http://schemas.microsoft.com/office/drawing/2014/main" id="{7C9BD86D-7724-C548-B73E-0313B865A91B}"/>
                </a:ext>
              </a:extLst>
            </p:cNvPr>
            <p:cNvSpPr/>
            <p:nvPr/>
          </p:nvSpPr>
          <p:spPr>
            <a:xfrm>
              <a:off x="6096000" y="764498"/>
              <a:ext cx="6096000" cy="535148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dirty="0"/>
                <a:t>   </a:t>
              </a:r>
            </a:p>
          </p:txBody>
        </p:sp>
        <p:sp>
          <p:nvSpPr>
            <p:cNvPr id="4" name="Rectangle 3">
              <a:extLst>
                <a:ext uri="{FF2B5EF4-FFF2-40B4-BE49-F238E27FC236}">
                  <a16:creationId xmlns:a16="http://schemas.microsoft.com/office/drawing/2014/main" id="{339CDC48-3B29-6745-A40F-3262628DCF20}"/>
                </a:ext>
              </a:extLst>
            </p:cNvPr>
            <p:cNvSpPr/>
            <p:nvPr/>
          </p:nvSpPr>
          <p:spPr>
            <a:xfrm>
              <a:off x="6335843" y="1165565"/>
              <a:ext cx="5616314" cy="4154984"/>
            </a:xfrm>
            <a:prstGeom prst="rect">
              <a:avLst/>
            </a:prstGeom>
          </p:spPr>
          <p:txBody>
            <a:bodyPr wrap="square">
              <a:spAutoFit/>
            </a:bodyPr>
            <a:lstStyle/>
            <a:p>
              <a:pPr algn="just"/>
              <a:r>
                <a:rPr lang="vi-VN" sz="2400" b="1" dirty="0">
                  <a:solidFill>
                    <a:srgbClr val="0070C0"/>
                  </a:solidFill>
                  <a:latin typeface="Times New Roman" panose="02020603050405020304" pitchFamily="18" charset="0"/>
                  <a:cs typeface="Times New Roman" panose="02020603050405020304" pitchFamily="18" charset="0"/>
                </a:rPr>
                <a:t> Tôn Thất Thuyết (1835 – 1913) quê ở Xuân Long (Huế) là người trong hoàng tộc, từng giữ nhiều chức quan lớn nhỏ.  Sau khi vua Tự Đức mất, ông là một trong 3 phụ chính đại thần, giữ chức Thượng thư Bộ binh nắm quyền chỉ huy quân đội. Năm 1883-1884, triều đình kí các hiệp ước thừa nhận nền đô hộ của thực dân Pháp. Nhưng ông là người chủ chiến trong triều, ra sức chuẩn bị lực lượng để đánh Pháp giành lại chủ quyền.</a:t>
              </a:r>
            </a:p>
          </p:txBody>
        </p:sp>
      </p:grpSp>
      <p:grpSp>
        <p:nvGrpSpPr>
          <p:cNvPr id="6" name="Group 5">
            <a:extLst>
              <a:ext uri="{FF2B5EF4-FFF2-40B4-BE49-F238E27FC236}">
                <a16:creationId xmlns:a16="http://schemas.microsoft.com/office/drawing/2014/main" id="{86375828-6C34-6649-B665-408A4FD38EBE}"/>
              </a:ext>
            </a:extLst>
          </p:cNvPr>
          <p:cNvGrpSpPr/>
          <p:nvPr/>
        </p:nvGrpSpPr>
        <p:grpSpPr>
          <a:xfrm>
            <a:off x="6096000" y="753255"/>
            <a:ext cx="6096000" cy="5351489"/>
            <a:chOff x="6096000" y="764498"/>
            <a:chExt cx="6096000" cy="5351489"/>
          </a:xfrm>
        </p:grpSpPr>
        <p:sp>
          <p:nvSpPr>
            <p:cNvPr id="7" name="Rounded Rectangle 6">
              <a:extLst>
                <a:ext uri="{FF2B5EF4-FFF2-40B4-BE49-F238E27FC236}">
                  <a16:creationId xmlns:a16="http://schemas.microsoft.com/office/drawing/2014/main" id="{2294E2CA-5FB2-E040-98C3-5E14EAB95FBB}"/>
                </a:ext>
              </a:extLst>
            </p:cNvPr>
            <p:cNvSpPr/>
            <p:nvPr/>
          </p:nvSpPr>
          <p:spPr>
            <a:xfrm>
              <a:off x="6096000" y="764498"/>
              <a:ext cx="6096000" cy="535148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dirty="0"/>
                <a:t>   </a:t>
              </a:r>
            </a:p>
          </p:txBody>
        </p:sp>
        <p:sp>
          <p:nvSpPr>
            <p:cNvPr id="8" name="Rectangle 7">
              <a:extLst>
                <a:ext uri="{FF2B5EF4-FFF2-40B4-BE49-F238E27FC236}">
                  <a16:creationId xmlns:a16="http://schemas.microsoft.com/office/drawing/2014/main" id="{D200F529-D0C5-C648-897F-5E062BE9CB6B}"/>
                </a:ext>
              </a:extLst>
            </p:cNvPr>
            <p:cNvSpPr/>
            <p:nvPr/>
          </p:nvSpPr>
          <p:spPr>
            <a:xfrm>
              <a:off x="6335843" y="1165565"/>
              <a:ext cx="5616314" cy="4524315"/>
            </a:xfrm>
            <a:prstGeom prst="rect">
              <a:avLst/>
            </a:prstGeom>
          </p:spPr>
          <p:txBody>
            <a:bodyPr wrap="square">
              <a:spAutoFit/>
            </a:bodyPr>
            <a:lstStyle/>
            <a:p>
              <a:pPr algn="just"/>
              <a:r>
                <a:rPr lang="vi-VN" sz="2400" b="1" dirty="0">
                  <a:solidFill>
                    <a:srgbClr val="FF0000"/>
                  </a:solidFill>
                  <a:latin typeface="Times New Roman" panose="02020603050405020304" pitchFamily="18" charset="0"/>
                  <a:cs typeface="Times New Roman" panose="02020603050405020304" pitchFamily="18" charset="0"/>
                </a:rPr>
                <a:t>“ Với Tôn Thất Thuyết không chấp nhận một sự thỏa hiệp nào, Ông coi các quan lại thỏa hiệp như kẻ thù của dân tộc…một đạo đức lớn đã bộc lộ rõ rệt trong mọi hoàn cảnh của đời ông, đó là sự gắn bó lạ lùng giữa đời ông với tổ quốc “rõ ràng Tôn Thất Thuyết không muốn giao thiệp với chúng ta (Pháp), ông bộc lộ sự căm ghét khôn cùng đối với chúng ta trong mọi hoàn cảnh. Chúng ta có thể nói rằng, ông căm ghét chúng ta đó là quyền và bộn phận của ông”</a:t>
              </a:r>
            </a:p>
          </p:txBody>
        </p:sp>
      </p:grpSp>
      <p:pic>
        <p:nvPicPr>
          <p:cNvPr id="60418" name="Picture 2" descr="Tại sao tôi mạt sát ông Tôn Thất Thuyết | Nghiên Cứu Lịch Sử">
            <a:extLst>
              <a:ext uri="{FF2B5EF4-FFF2-40B4-BE49-F238E27FC236}">
                <a16:creationId xmlns:a16="http://schemas.microsoft.com/office/drawing/2014/main" id="{A9E6B2C7-E7C0-0A4D-9E56-673B1852FD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64498"/>
            <a:ext cx="5856157" cy="5351488"/>
          </a:xfrm>
          <a:prstGeom prst="rect">
            <a:avLst/>
          </a:prstGeom>
          <a:noFill/>
          <a:extLst>
            <a:ext uri="{909E8E84-426E-40DD-AFC4-6F175D3DCCD1}">
              <a14:hiddenFill xmlns:a14="http://schemas.microsoft.com/office/drawing/2010/main">
                <a:solidFill>
                  <a:srgbClr val="FFFFFF"/>
                </a:solidFill>
              </a14:hiddenFill>
            </a:ext>
          </a:extLst>
        </p:spPr>
      </p:pic>
      <p:pic>
        <p:nvPicPr>
          <p:cNvPr id="60420" name="Picture 4" descr="Tiểu Sử TÔN THẤT THUYẾT - Hành Trình Chống Pháp Ghi Dấu Lịch Sử ViỆT Nam -  YouTube">
            <a:extLst>
              <a:ext uri="{FF2B5EF4-FFF2-40B4-BE49-F238E27FC236}">
                <a16:creationId xmlns:a16="http://schemas.microsoft.com/office/drawing/2014/main" id="{27ADAA61-FEE7-E745-A28B-D9320C2C65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64496"/>
            <a:ext cx="6096000" cy="5351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5335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0418"/>
                                        </p:tgtEl>
                                        <p:attrNameLst>
                                          <p:attrName>style.visibility</p:attrName>
                                        </p:attrNameLst>
                                      </p:cBhvr>
                                      <p:to>
                                        <p:strVal val="visible"/>
                                      </p:to>
                                    </p:set>
                                    <p:anim calcmode="lin" valueType="num">
                                      <p:cBhvr>
                                        <p:cTn id="7" dur="1000" fill="hold"/>
                                        <p:tgtEl>
                                          <p:spTgt spid="60418"/>
                                        </p:tgtEl>
                                        <p:attrNameLst>
                                          <p:attrName>ppt_w</p:attrName>
                                        </p:attrNameLst>
                                      </p:cBhvr>
                                      <p:tavLst>
                                        <p:tav tm="0">
                                          <p:val>
                                            <p:strVal val="#ppt_w*0.70"/>
                                          </p:val>
                                        </p:tav>
                                        <p:tav tm="100000">
                                          <p:val>
                                            <p:strVal val="#ppt_w"/>
                                          </p:val>
                                        </p:tav>
                                      </p:tavLst>
                                    </p:anim>
                                    <p:anim calcmode="lin" valueType="num">
                                      <p:cBhvr>
                                        <p:cTn id="8" dur="1000" fill="hold"/>
                                        <p:tgtEl>
                                          <p:spTgt spid="60418"/>
                                        </p:tgtEl>
                                        <p:attrNameLst>
                                          <p:attrName>ppt_h</p:attrName>
                                        </p:attrNameLst>
                                      </p:cBhvr>
                                      <p:tavLst>
                                        <p:tav tm="0">
                                          <p:val>
                                            <p:strVal val="#ppt_h"/>
                                          </p:val>
                                        </p:tav>
                                        <p:tav tm="100000">
                                          <p:val>
                                            <p:strVal val="#ppt_h"/>
                                          </p:val>
                                        </p:tav>
                                      </p:tavLst>
                                    </p:anim>
                                    <p:animEffect transition="in" filter="fade">
                                      <p:cBhvr>
                                        <p:cTn id="9" dur="1000"/>
                                        <p:tgtEl>
                                          <p:spTgt spid="60418"/>
                                        </p:tgtEl>
                                      </p:cBhvr>
                                    </p:animEffect>
                                  </p:childTnLst>
                                </p:cTn>
                              </p:par>
                              <p:par>
                                <p:cTn id="10" presetID="55"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xit" presetSubtype="10" fill="hold" nodeType="clickEffect">
                                  <p:stCondLst>
                                    <p:cond delay="0"/>
                                  </p:stCondLst>
                                  <p:childTnLst>
                                    <p:animEffect transition="out" filter="checkerboard(across)">
                                      <p:cBhvr>
                                        <p:cTn id="18" dur="500"/>
                                        <p:tgtEl>
                                          <p:spTgt spid="60418"/>
                                        </p:tgtEl>
                                      </p:cBhvr>
                                    </p:animEffect>
                                    <p:set>
                                      <p:cBhvr>
                                        <p:cTn id="19" dur="1" fill="hold">
                                          <p:stCondLst>
                                            <p:cond delay="499"/>
                                          </p:stCondLst>
                                        </p:cTn>
                                        <p:tgtEl>
                                          <p:spTgt spid="60418"/>
                                        </p:tgtEl>
                                        <p:attrNameLst>
                                          <p:attrName>style.visibility</p:attrName>
                                        </p:attrNameLst>
                                      </p:cBhvr>
                                      <p:to>
                                        <p:strVal val="hidden"/>
                                      </p:to>
                                    </p:set>
                                  </p:childTnLst>
                                </p:cTn>
                              </p:par>
                              <p:par>
                                <p:cTn id="20" presetID="5" presetClass="exit" presetSubtype="10" fill="hold" nodeType="withEffect">
                                  <p:stCondLst>
                                    <p:cond delay="0"/>
                                  </p:stCondLst>
                                  <p:childTnLst>
                                    <p:animEffect transition="out" filter="checkerboard(across)">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par>
                                <p:cTn id="23" presetID="17" presetClass="entr" presetSubtype="10" fill="hold" nodeType="withEffect">
                                  <p:stCondLst>
                                    <p:cond delay="0"/>
                                  </p:stCondLst>
                                  <p:childTnLst>
                                    <p:set>
                                      <p:cBhvr>
                                        <p:cTn id="24" dur="1" fill="hold">
                                          <p:stCondLst>
                                            <p:cond delay="0"/>
                                          </p:stCondLst>
                                        </p:cTn>
                                        <p:tgtEl>
                                          <p:spTgt spid="60420"/>
                                        </p:tgtEl>
                                        <p:attrNameLst>
                                          <p:attrName>style.visibility</p:attrName>
                                        </p:attrNameLst>
                                      </p:cBhvr>
                                      <p:to>
                                        <p:strVal val="visible"/>
                                      </p:to>
                                    </p:set>
                                    <p:anim calcmode="lin" valueType="num">
                                      <p:cBhvr>
                                        <p:cTn id="25" dur="500" fill="hold"/>
                                        <p:tgtEl>
                                          <p:spTgt spid="60420"/>
                                        </p:tgtEl>
                                        <p:attrNameLst>
                                          <p:attrName>ppt_w</p:attrName>
                                        </p:attrNameLst>
                                      </p:cBhvr>
                                      <p:tavLst>
                                        <p:tav tm="0">
                                          <p:val>
                                            <p:fltVal val="0"/>
                                          </p:val>
                                        </p:tav>
                                        <p:tav tm="100000">
                                          <p:val>
                                            <p:strVal val="#ppt_w"/>
                                          </p:val>
                                        </p:tav>
                                      </p:tavLst>
                                    </p:anim>
                                    <p:anim calcmode="lin" valueType="num">
                                      <p:cBhvr>
                                        <p:cTn id="26" dur="500" fill="hold"/>
                                        <p:tgtEl>
                                          <p:spTgt spid="60420"/>
                                        </p:tgtEl>
                                        <p:attrNameLst>
                                          <p:attrName>ppt_h</p:attrName>
                                        </p:attrNameLst>
                                      </p:cBhvr>
                                      <p:tavLst>
                                        <p:tav tm="0">
                                          <p:val>
                                            <p:strVal val="#ppt_h"/>
                                          </p:val>
                                        </p:tav>
                                        <p:tav tm="100000">
                                          <p:val>
                                            <p:strVal val="#ppt_h"/>
                                          </p:val>
                                        </p:tav>
                                      </p:tavLst>
                                    </p:anim>
                                  </p:childTnLst>
                                </p:cTn>
                              </p:par>
                              <p:par>
                                <p:cTn id="27" presetID="17" presetClass="entr" presetSubtype="1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3D6982BF-1802-AF46-A141-726ACFED9FE6}"/>
              </a:ext>
            </a:extLst>
          </p:cNvPr>
          <p:cNvGrpSpPr/>
          <p:nvPr/>
        </p:nvGrpSpPr>
        <p:grpSpPr>
          <a:xfrm>
            <a:off x="-18690" y="-121041"/>
            <a:ext cx="3588588" cy="1890366"/>
            <a:chOff x="138023" y="197226"/>
            <a:chExt cx="3588588" cy="1890366"/>
          </a:xfrm>
        </p:grpSpPr>
        <p:grpSp>
          <p:nvGrpSpPr>
            <p:cNvPr id="4" name="Group 3">
              <a:extLst>
                <a:ext uri="{FF2B5EF4-FFF2-40B4-BE49-F238E27FC236}">
                  <a16:creationId xmlns:a16="http://schemas.microsoft.com/office/drawing/2014/main" id="{0E828908-FB82-8546-A296-BD1D9C4CCDF6}"/>
                </a:ext>
              </a:extLst>
            </p:cNvPr>
            <p:cNvGrpSpPr/>
            <p:nvPr/>
          </p:nvGrpSpPr>
          <p:grpSpPr>
            <a:xfrm>
              <a:off x="138023" y="293298"/>
              <a:ext cx="3588588" cy="1794294"/>
              <a:chOff x="138023" y="293298"/>
              <a:chExt cx="3588588" cy="1794294"/>
            </a:xfrm>
          </p:grpSpPr>
          <p:sp>
            <p:nvSpPr>
              <p:cNvPr id="2" name="Rounded Rectangle 1">
                <a:extLst>
                  <a:ext uri="{FF2B5EF4-FFF2-40B4-BE49-F238E27FC236}">
                    <a16:creationId xmlns:a16="http://schemas.microsoft.com/office/drawing/2014/main" id="{34395676-F8B1-084D-A115-BDC1F20EF1B6}"/>
                  </a:ext>
                </a:extLst>
              </p:cNvPr>
              <p:cNvSpPr/>
              <p:nvPr/>
            </p:nvSpPr>
            <p:spPr>
              <a:xfrm>
                <a:off x="138023" y="293298"/>
                <a:ext cx="3588588" cy="1794294"/>
              </a:xfrm>
              <a:prstGeom prst="roundRect">
                <a:avLst/>
              </a:prstGeom>
              <a:solidFill>
                <a:srgbClr val="FACD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400" b="0" i="0" u="none" strike="noStrike" kern="1200" cap="none" spc="0" normalizeH="0" baseline="0" noProof="0">
                  <a:ln>
                    <a:noFill/>
                  </a:ln>
                  <a:solidFill>
                    <a:srgbClr val="FFFFFF"/>
                  </a:solidFill>
                  <a:effectLst/>
                  <a:uLnTx/>
                  <a:uFillTx/>
                  <a:latin typeface="Arial"/>
                  <a:ea typeface="+mn-ea"/>
                  <a:cs typeface="+mn-cs"/>
                </a:endParaRPr>
              </a:p>
            </p:txBody>
          </p:sp>
          <p:sp>
            <p:nvSpPr>
              <p:cNvPr id="3" name="Rounded Rectangle 2">
                <a:extLst>
                  <a:ext uri="{FF2B5EF4-FFF2-40B4-BE49-F238E27FC236}">
                    <a16:creationId xmlns:a16="http://schemas.microsoft.com/office/drawing/2014/main" id="{1E66086B-E49F-9D4E-A303-FA39111FC6F0}"/>
                  </a:ext>
                </a:extLst>
              </p:cNvPr>
              <p:cNvSpPr/>
              <p:nvPr/>
            </p:nvSpPr>
            <p:spPr>
              <a:xfrm>
                <a:off x="237744" y="672861"/>
                <a:ext cx="3360850" cy="13629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400" b="0" i="0" u="none" strike="noStrike" kern="1200" cap="none" spc="0" normalizeH="0" baseline="0" noProof="0">
                  <a:ln>
                    <a:noFill/>
                  </a:ln>
                  <a:solidFill>
                    <a:srgbClr val="696E72"/>
                  </a:solidFill>
                  <a:effectLst/>
                  <a:uLnTx/>
                  <a:uFillTx/>
                  <a:latin typeface="Arial"/>
                  <a:ea typeface="+mn-ea"/>
                  <a:cs typeface="+mn-cs"/>
                </a:endParaRPr>
              </a:p>
            </p:txBody>
          </p:sp>
        </p:grpSp>
        <p:sp>
          <p:nvSpPr>
            <p:cNvPr id="5" name="TextBox 4">
              <a:extLst>
                <a:ext uri="{FF2B5EF4-FFF2-40B4-BE49-F238E27FC236}">
                  <a16:creationId xmlns:a16="http://schemas.microsoft.com/office/drawing/2014/main" id="{47FFB8EF-A782-0548-A1E9-79323E163D20}"/>
                </a:ext>
              </a:extLst>
            </p:cNvPr>
            <p:cNvSpPr txBox="1"/>
            <p:nvPr/>
          </p:nvSpPr>
          <p:spPr>
            <a:xfrm>
              <a:off x="413033" y="815738"/>
              <a:ext cx="276148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400" b="1" i="0" u="none" strike="noStrike" kern="1200" cap="none" spc="0" normalizeH="0" baseline="0" noProof="0" dirty="0">
                  <a:ln>
                    <a:noFill/>
                  </a:ln>
                  <a:solidFill>
                    <a:srgbClr val="696E72">
                      <a:lumMod val="50000"/>
                    </a:srgbClr>
                  </a:solidFill>
                  <a:effectLst/>
                  <a:uLnTx/>
                  <a:uFillTx/>
                  <a:latin typeface="Times New Roman" panose="02020603050405020304" pitchFamily="18" charset="0"/>
                  <a:ea typeface="+mn-ea"/>
                  <a:cs typeface="Times New Roman" panose="02020603050405020304" pitchFamily="18" charset="0"/>
                </a:rPr>
                <a:t>Nguyên nhân của cuộc phản công ở kinh thành Huế</a:t>
              </a:r>
            </a:p>
          </p:txBody>
        </p:sp>
        <p:sp>
          <p:nvSpPr>
            <p:cNvPr id="6" name="TextBox 5">
              <a:extLst>
                <a:ext uri="{FF2B5EF4-FFF2-40B4-BE49-F238E27FC236}">
                  <a16:creationId xmlns:a16="http://schemas.microsoft.com/office/drawing/2014/main" id="{C7D050A3-AF51-8448-8B7D-9D0D8A5286F9}"/>
                </a:ext>
              </a:extLst>
            </p:cNvPr>
            <p:cNvSpPr txBox="1"/>
            <p:nvPr/>
          </p:nvSpPr>
          <p:spPr>
            <a:xfrm>
              <a:off x="1674788" y="197226"/>
              <a:ext cx="4124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3200" b="1" i="0" u="none" strike="noStrike" kern="1200" cap="none" spc="0" normalizeH="0" baseline="0" noProof="0" dirty="0">
                  <a:ln>
                    <a:noFill/>
                  </a:ln>
                  <a:solidFill>
                    <a:srgbClr val="EEEEEE">
                      <a:lumMod val="10000"/>
                    </a:srgbClr>
                  </a:solidFill>
                  <a:effectLst/>
                  <a:uLnTx/>
                  <a:uFillTx/>
                  <a:latin typeface="Times New Roman" panose="02020603050405020304" pitchFamily="18" charset="0"/>
                  <a:ea typeface="+mn-ea"/>
                  <a:cs typeface="Times New Roman" panose="02020603050405020304" pitchFamily="18" charset="0"/>
                </a:rPr>
                <a:t>1</a:t>
              </a:r>
            </a:p>
          </p:txBody>
        </p:sp>
      </p:grpSp>
      <p:grpSp>
        <p:nvGrpSpPr>
          <p:cNvPr id="30" name="Group 29">
            <a:extLst>
              <a:ext uri="{FF2B5EF4-FFF2-40B4-BE49-F238E27FC236}">
                <a16:creationId xmlns:a16="http://schemas.microsoft.com/office/drawing/2014/main" id="{1A62B124-609E-A64B-9542-FB551D019625}"/>
              </a:ext>
            </a:extLst>
          </p:cNvPr>
          <p:cNvGrpSpPr/>
          <p:nvPr/>
        </p:nvGrpSpPr>
        <p:grpSpPr>
          <a:xfrm>
            <a:off x="8622104" y="4886996"/>
            <a:ext cx="3588588" cy="1917495"/>
            <a:chOff x="8572242" y="3509186"/>
            <a:chExt cx="3588588" cy="1917495"/>
          </a:xfrm>
        </p:grpSpPr>
        <p:grpSp>
          <p:nvGrpSpPr>
            <p:cNvPr id="12" name="Group 11">
              <a:extLst>
                <a:ext uri="{FF2B5EF4-FFF2-40B4-BE49-F238E27FC236}">
                  <a16:creationId xmlns:a16="http://schemas.microsoft.com/office/drawing/2014/main" id="{28C74623-533C-9D49-8899-9AB2BC1B1A8D}"/>
                </a:ext>
              </a:extLst>
            </p:cNvPr>
            <p:cNvGrpSpPr/>
            <p:nvPr/>
          </p:nvGrpSpPr>
          <p:grpSpPr>
            <a:xfrm>
              <a:off x="8572242" y="3632387"/>
              <a:ext cx="3588588" cy="1794294"/>
              <a:chOff x="138023" y="293298"/>
              <a:chExt cx="3588588" cy="1794294"/>
            </a:xfrm>
          </p:grpSpPr>
          <p:sp>
            <p:nvSpPr>
              <p:cNvPr id="13" name="Rounded Rectangle 12">
                <a:extLst>
                  <a:ext uri="{FF2B5EF4-FFF2-40B4-BE49-F238E27FC236}">
                    <a16:creationId xmlns:a16="http://schemas.microsoft.com/office/drawing/2014/main" id="{1E9744B2-C9BE-D04F-B9C9-FD47DF999A10}"/>
                  </a:ext>
                </a:extLst>
              </p:cNvPr>
              <p:cNvSpPr/>
              <p:nvPr/>
            </p:nvSpPr>
            <p:spPr>
              <a:xfrm>
                <a:off x="138023" y="293298"/>
                <a:ext cx="3588588" cy="1794294"/>
              </a:xfrm>
              <a:prstGeom prst="roundRect">
                <a:avLst/>
              </a:prstGeom>
              <a:solidFill>
                <a:srgbClr val="62D2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14" name="Rounded Rectangle 13">
                <a:extLst>
                  <a:ext uri="{FF2B5EF4-FFF2-40B4-BE49-F238E27FC236}">
                    <a16:creationId xmlns:a16="http://schemas.microsoft.com/office/drawing/2014/main" id="{91177963-062B-8349-906C-6B006AE7F761}"/>
                  </a:ext>
                </a:extLst>
              </p:cNvPr>
              <p:cNvSpPr/>
              <p:nvPr/>
            </p:nvSpPr>
            <p:spPr>
              <a:xfrm>
                <a:off x="237744" y="672861"/>
                <a:ext cx="3360850" cy="13629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400" b="0" i="0" u="none" strike="noStrike" kern="1200" cap="none" spc="0" normalizeH="0" baseline="0" noProof="0">
                  <a:ln>
                    <a:noFill/>
                  </a:ln>
                  <a:solidFill>
                    <a:srgbClr val="696E72"/>
                  </a:solidFill>
                  <a:effectLst/>
                  <a:uLnTx/>
                  <a:uFillTx/>
                  <a:latin typeface="Arial"/>
                  <a:ea typeface="+mn-ea"/>
                  <a:cs typeface="+mn-cs"/>
                </a:endParaRPr>
              </a:p>
            </p:txBody>
          </p:sp>
        </p:grpSp>
        <p:sp>
          <p:nvSpPr>
            <p:cNvPr id="15" name="TextBox 14">
              <a:extLst>
                <a:ext uri="{FF2B5EF4-FFF2-40B4-BE49-F238E27FC236}">
                  <a16:creationId xmlns:a16="http://schemas.microsoft.com/office/drawing/2014/main" id="{BE593221-F9A0-B143-B884-A8C737688996}"/>
                </a:ext>
              </a:extLst>
            </p:cNvPr>
            <p:cNvSpPr txBox="1"/>
            <p:nvPr/>
          </p:nvSpPr>
          <p:spPr>
            <a:xfrm>
              <a:off x="8847251" y="4154827"/>
              <a:ext cx="293597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400" b="1" i="0" u="none" strike="noStrike" kern="1200" cap="none" spc="0" normalizeH="0" baseline="0" noProof="0" dirty="0">
                  <a:ln>
                    <a:noFill/>
                  </a:ln>
                  <a:solidFill>
                    <a:srgbClr val="696E72">
                      <a:lumMod val="50000"/>
                    </a:srgbClr>
                  </a:solidFill>
                  <a:effectLst/>
                  <a:uLnTx/>
                  <a:uFillTx/>
                  <a:latin typeface="Times New Roman" panose="02020603050405020304" pitchFamily="18" charset="0"/>
                  <a:ea typeface="+mn-ea"/>
                  <a:cs typeface="Times New Roman" panose="02020603050405020304" pitchFamily="18" charset="0"/>
                </a:rPr>
                <a:t>Diễn biến chính của giai đoạn 1 (lãnh đạo, lực lượng)</a:t>
              </a:r>
            </a:p>
          </p:txBody>
        </p:sp>
        <p:sp>
          <p:nvSpPr>
            <p:cNvPr id="26" name="TextBox 25">
              <a:extLst>
                <a:ext uri="{FF2B5EF4-FFF2-40B4-BE49-F238E27FC236}">
                  <a16:creationId xmlns:a16="http://schemas.microsoft.com/office/drawing/2014/main" id="{B702103A-8E64-5C40-8019-4AB4BB0CDA79}"/>
                </a:ext>
              </a:extLst>
            </p:cNvPr>
            <p:cNvSpPr txBox="1"/>
            <p:nvPr/>
          </p:nvSpPr>
          <p:spPr>
            <a:xfrm>
              <a:off x="10123902" y="3509186"/>
              <a:ext cx="4124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3</a:t>
              </a:r>
            </a:p>
          </p:txBody>
        </p:sp>
      </p:grpSp>
      <p:grpSp>
        <p:nvGrpSpPr>
          <p:cNvPr id="31" name="Group 30">
            <a:extLst>
              <a:ext uri="{FF2B5EF4-FFF2-40B4-BE49-F238E27FC236}">
                <a16:creationId xmlns:a16="http://schemas.microsoft.com/office/drawing/2014/main" id="{FCBE41A8-E9F7-3641-B3E1-BDC2B9122FAE}"/>
              </a:ext>
            </a:extLst>
          </p:cNvPr>
          <p:cNvGrpSpPr/>
          <p:nvPr/>
        </p:nvGrpSpPr>
        <p:grpSpPr>
          <a:xfrm>
            <a:off x="-18690" y="4962388"/>
            <a:ext cx="3588588" cy="1895612"/>
            <a:chOff x="4301706" y="4908879"/>
            <a:chExt cx="3588588" cy="1895612"/>
          </a:xfrm>
        </p:grpSpPr>
        <p:grpSp>
          <p:nvGrpSpPr>
            <p:cNvPr id="16" name="Group 15">
              <a:extLst>
                <a:ext uri="{FF2B5EF4-FFF2-40B4-BE49-F238E27FC236}">
                  <a16:creationId xmlns:a16="http://schemas.microsoft.com/office/drawing/2014/main" id="{C1D11CE9-8666-CF4C-A942-9DC4D816EC85}"/>
                </a:ext>
              </a:extLst>
            </p:cNvPr>
            <p:cNvGrpSpPr/>
            <p:nvPr/>
          </p:nvGrpSpPr>
          <p:grpSpPr>
            <a:xfrm>
              <a:off x="4301706" y="5010197"/>
              <a:ext cx="3588588" cy="1794294"/>
              <a:chOff x="138023" y="293298"/>
              <a:chExt cx="3588588" cy="1794294"/>
            </a:xfrm>
          </p:grpSpPr>
          <p:sp>
            <p:nvSpPr>
              <p:cNvPr id="17" name="Rounded Rectangle 16">
                <a:extLst>
                  <a:ext uri="{FF2B5EF4-FFF2-40B4-BE49-F238E27FC236}">
                    <a16:creationId xmlns:a16="http://schemas.microsoft.com/office/drawing/2014/main" id="{4D91F1C5-4CB4-1144-AB05-DD87291EC789}"/>
                  </a:ext>
                </a:extLst>
              </p:cNvPr>
              <p:cNvSpPr/>
              <p:nvPr/>
            </p:nvSpPr>
            <p:spPr>
              <a:xfrm>
                <a:off x="138023" y="293298"/>
                <a:ext cx="3588588" cy="1794294"/>
              </a:xfrm>
              <a:prstGeom prst="roundRect">
                <a:avLst/>
              </a:prstGeom>
              <a:solidFill>
                <a:srgbClr val="E56D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400" b="0" i="0" u="none" strike="noStrike" kern="1200" cap="none" spc="0" normalizeH="0" baseline="0" noProof="0">
                  <a:ln>
                    <a:noFill/>
                  </a:ln>
                  <a:solidFill>
                    <a:srgbClr val="FFFFFF"/>
                  </a:solidFill>
                  <a:effectLst/>
                  <a:uLnTx/>
                  <a:uFillTx/>
                  <a:latin typeface="Arial"/>
                  <a:ea typeface="+mn-ea"/>
                  <a:cs typeface="+mn-cs"/>
                </a:endParaRPr>
              </a:p>
            </p:txBody>
          </p:sp>
          <p:sp>
            <p:nvSpPr>
              <p:cNvPr id="18" name="Rounded Rectangle 17">
                <a:extLst>
                  <a:ext uri="{FF2B5EF4-FFF2-40B4-BE49-F238E27FC236}">
                    <a16:creationId xmlns:a16="http://schemas.microsoft.com/office/drawing/2014/main" id="{D3D56942-221F-2A46-AABB-B10C56AE768F}"/>
                  </a:ext>
                </a:extLst>
              </p:cNvPr>
              <p:cNvSpPr/>
              <p:nvPr/>
            </p:nvSpPr>
            <p:spPr>
              <a:xfrm>
                <a:off x="237744" y="672861"/>
                <a:ext cx="3360850" cy="13629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400" b="0" i="0" u="none" strike="noStrike" kern="1200" cap="none" spc="0" normalizeH="0" baseline="0" noProof="0">
                  <a:ln>
                    <a:noFill/>
                  </a:ln>
                  <a:solidFill>
                    <a:srgbClr val="696E72"/>
                  </a:solidFill>
                  <a:effectLst/>
                  <a:uLnTx/>
                  <a:uFillTx/>
                  <a:latin typeface="Arial"/>
                  <a:ea typeface="+mn-ea"/>
                  <a:cs typeface="+mn-cs"/>
                </a:endParaRPr>
              </a:p>
            </p:txBody>
          </p:sp>
        </p:grpSp>
        <p:sp>
          <p:nvSpPr>
            <p:cNvPr id="19" name="TextBox 18">
              <a:extLst>
                <a:ext uri="{FF2B5EF4-FFF2-40B4-BE49-F238E27FC236}">
                  <a16:creationId xmlns:a16="http://schemas.microsoft.com/office/drawing/2014/main" id="{28504A3B-DFC9-CC4C-AEE6-6BD7B852097E}"/>
                </a:ext>
              </a:extLst>
            </p:cNvPr>
            <p:cNvSpPr txBox="1"/>
            <p:nvPr/>
          </p:nvSpPr>
          <p:spPr>
            <a:xfrm>
              <a:off x="4576715" y="5532637"/>
              <a:ext cx="293597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400" b="1" i="0" u="none" strike="noStrike" kern="1200" cap="none" spc="0" normalizeH="0" baseline="0" noProof="0" dirty="0">
                  <a:ln>
                    <a:noFill/>
                  </a:ln>
                  <a:solidFill>
                    <a:srgbClr val="696E72">
                      <a:lumMod val="50000"/>
                    </a:srgbClr>
                  </a:solidFill>
                  <a:effectLst/>
                  <a:uLnTx/>
                  <a:uFillTx/>
                  <a:latin typeface="Times New Roman" panose="02020603050405020304" pitchFamily="18" charset="0"/>
                  <a:ea typeface="+mn-ea"/>
                  <a:cs typeface="Times New Roman" panose="02020603050405020304" pitchFamily="18" charset="0"/>
                </a:rPr>
                <a:t>Diễn biến chính của giai đoạn 1 (địa bàn, kết quả, đặc điểm)</a:t>
              </a:r>
            </a:p>
          </p:txBody>
        </p:sp>
        <p:sp>
          <p:nvSpPr>
            <p:cNvPr id="27" name="TextBox 26">
              <a:extLst>
                <a:ext uri="{FF2B5EF4-FFF2-40B4-BE49-F238E27FC236}">
                  <a16:creationId xmlns:a16="http://schemas.microsoft.com/office/drawing/2014/main" id="{5165741C-2273-D44D-A012-3DA85EC89037}"/>
                </a:ext>
              </a:extLst>
            </p:cNvPr>
            <p:cNvSpPr txBox="1"/>
            <p:nvPr/>
          </p:nvSpPr>
          <p:spPr>
            <a:xfrm>
              <a:off x="5853259" y="4908879"/>
              <a:ext cx="4124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4</a:t>
              </a:r>
            </a:p>
          </p:txBody>
        </p:sp>
      </p:grpSp>
      <p:grpSp>
        <p:nvGrpSpPr>
          <p:cNvPr id="33" name="Group 32">
            <a:extLst>
              <a:ext uri="{FF2B5EF4-FFF2-40B4-BE49-F238E27FC236}">
                <a16:creationId xmlns:a16="http://schemas.microsoft.com/office/drawing/2014/main" id="{0DB0EF27-8AA0-0D4B-9212-50914B035943}"/>
              </a:ext>
            </a:extLst>
          </p:cNvPr>
          <p:cNvGrpSpPr/>
          <p:nvPr/>
        </p:nvGrpSpPr>
        <p:grpSpPr>
          <a:xfrm>
            <a:off x="3397153" y="1004165"/>
            <a:ext cx="5315621" cy="4956688"/>
            <a:chOff x="3413185" y="53509"/>
            <a:chExt cx="5315621" cy="4956688"/>
          </a:xfrm>
        </p:grpSpPr>
        <p:pic>
          <p:nvPicPr>
            <p:cNvPr id="1028" name="Picture 4">
              <a:extLst>
                <a:ext uri="{FF2B5EF4-FFF2-40B4-BE49-F238E27FC236}">
                  <a16:creationId xmlns:a16="http://schemas.microsoft.com/office/drawing/2014/main" id="{1E1BCD58-A582-7B42-9B53-19CDBBDB6FF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588" t="13933" r="14771" b="14882"/>
            <a:stretch/>
          </p:blipFill>
          <p:spPr bwMode="auto">
            <a:xfrm>
              <a:off x="3413185" y="53509"/>
              <a:ext cx="5315621" cy="495668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9844599-4EED-5C47-AA24-9ED502DDED97}"/>
                </a:ext>
              </a:extLst>
            </p:cNvPr>
            <p:cNvSpPr txBox="1"/>
            <p:nvPr/>
          </p:nvSpPr>
          <p:spPr>
            <a:xfrm>
              <a:off x="4643443" y="2016679"/>
              <a:ext cx="293717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54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NHÓM</a:t>
              </a:r>
              <a:endParaRPr kumimoji="0" lang="en-VN" sz="54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Arial"/>
                <a:ea typeface="+mn-ea"/>
                <a:cs typeface="+mn-cs"/>
              </a:endParaRPr>
            </a:p>
          </p:txBody>
        </p:sp>
      </p:grpSp>
      <p:grpSp>
        <p:nvGrpSpPr>
          <p:cNvPr id="39" name="Group 38">
            <a:extLst>
              <a:ext uri="{FF2B5EF4-FFF2-40B4-BE49-F238E27FC236}">
                <a16:creationId xmlns:a16="http://schemas.microsoft.com/office/drawing/2014/main" id="{8524901F-EA34-E141-9636-E26535097E7C}"/>
              </a:ext>
            </a:extLst>
          </p:cNvPr>
          <p:cNvGrpSpPr/>
          <p:nvPr/>
        </p:nvGrpSpPr>
        <p:grpSpPr>
          <a:xfrm>
            <a:off x="8570804" y="-96408"/>
            <a:ext cx="3588588" cy="1937172"/>
            <a:chOff x="8365668" y="150420"/>
            <a:chExt cx="3588588" cy="1937172"/>
          </a:xfrm>
        </p:grpSpPr>
        <p:grpSp>
          <p:nvGrpSpPr>
            <p:cNvPr id="40" name="Group 39">
              <a:extLst>
                <a:ext uri="{FF2B5EF4-FFF2-40B4-BE49-F238E27FC236}">
                  <a16:creationId xmlns:a16="http://schemas.microsoft.com/office/drawing/2014/main" id="{627D56C1-136E-D243-A2DB-18E9F9DBBA63}"/>
                </a:ext>
              </a:extLst>
            </p:cNvPr>
            <p:cNvGrpSpPr/>
            <p:nvPr/>
          </p:nvGrpSpPr>
          <p:grpSpPr>
            <a:xfrm>
              <a:off x="8365668" y="293298"/>
              <a:ext cx="3588588" cy="1794294"/>
              <a:chOff x="138023" y="293298"/>
              <a:chExt cx="3588588" cy="1794294"/>
            </a:xfrm>
          </p:grpSpPr>
          <p:sp>
            <p:nvSpPr>
              <p:cNvPr id="43" name="Rounded Rectangle 42">
                <a:extLst>
                  <a:ext uri="{FF2B5EF4-FFF2-40B4-BE49-F238E27FC236}">
                    <a16:creationId xmlns:a16="http://schemas.microsoft.com/office/drawing/2014/main" id="{7AE2E766-C6A6-F846-91EA-E8006D5ABF10}"/>
                  </a:ext>
                </a:extLst>
              </p:cNvPr>
              <p:cNvSpPr/>
              <p:nvPr/>
            </p:nvSpPr>
            <p:spPr>
              <a:xfrm>
                <a:off x="138023" y="293298"/>
                <a:ext cx="3588588" cy="1794294"/>
              </a:xfrm>
              <a:prstGeom prst="roundRect">
                <a:avLst/>
              </a:prstGeom>
              <a:solidFill>
                <a:srgbClr val="9C42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400" b="0" i="0" u="none" strike="noStrike" kern="1200" cap="none" spc="0" normalizeH="0" baseline="0" noProof="0">
                  <a:ln>
                    <a:noFill/>
                  </a:ln>
                  <a:solidFill>
                    <a:srgbClr val="FFFFFF"/>
                  </a:solidFill>
                  <a:effectLst/>
                  <a:uLnTx/>
                  <a:uFillTx/>
                  <a:latin typeface="Arial"/>
                  <a:ea typeface="+mn-ea"/>
                  <a:cs typeface="+mn-cs"/>
                </a:endParaRPr>
              </a:p>
            </p:txBody>
          </p:sp>
          <p:sp>
            <p:nvSpPr>
              <p:cNvPr id="44" name="Rounded Rectangle 43">
                <a:extLst>
                  <a:ext uri="{FF2B5EF4-FFF2-40B4-BE49-F238E27FC236}">
                    <a16:creationId xmlns:a16="http://schemas.microsoft.com/office/drawing/2014/main" id="{00A3A349-180C-CD4F-910E-CE8022ADF84E}"/>
                  </a:ext>
                </a:extLst>
              </p:cNvPr>
              <p:cNvSpPr/>
              <p:nvPr/>
            </p:nvSpPr>
            <p:spPr>
              <a:xfrm>
                <a:off x="237744" y="672861"/>
                <a:ext cx="3360850" cy="13629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400" b="0" i="0" u="none" strike="noStrike" kern="1200" cap="none" spc="0" normalizeH="0" baseline="0" noProof="0">
                  <a:ln>
                    <a:noFill/>
                  </a:ln>
                  <a:solidFill>
                    <a:srgbClr val="696E72"/>
                  </a:solidFill>
                  <a:effectLst/>
                  <a:uLnTx/>
                  <a:uFillTx/>
                  <a:latin typeface="Arial"/>
                  <a:ea typeface="+mn-ea"/>
                  <a:cs typeface="+mn-cs"/>
                </a:endParaRPr>
              </a:p>
            </p:txBody>
          </p:sp>
        </p:grpSp>
        <p:sp>
          <p:nvSpPr>
            <p:cNvPr id="41" name="TextBox 40">
              <a:extLst>
                <a:ext uri="{FF2B5EF4-FFF2-40B4-BE49-F238E27FC236}">
                  <a16:creationId xmlns:a16="http://schemas.microsoft.com/office/drawing/2014/main" id="{EEE9AA97-33E0-7B4C-A28E-EB541A33B13C}"/>
                </a:ext>
              </a:extLst>
            </p:cNvPr>
            <p:cNvSpPr txBox="1"/>
            <p:nvPr/>
          </p:nvSpPr>
          <p:spPr>
            <a:xfrm>
              <a:off x="8640677" y="815738"/>
              <a:ext cx="293597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400" b="1" i="0" u="none" strike="noStrike" kern="1200" cap="none" spc="0" normalizeH="0" baseline="0" noProof="0" dirty="0">
                  <a:ln>
                    <a:noFill/>
                  </a:ln>
                  <a:solidFill>
                    <a:srgbClr val="696E72">
                      <a:lumMod val="50000"/>
                    </a:srgbClr>
                  </a:solidFill>
                  <a:effectLst/>
                  <a:uLnTx/>
                  <a:uFillTx/>
                  <a:latin typeface="Times New Roman" panose="02020603050405020304" pitchFamily="18" charset="0"/>
                  <a:ea typeface="+mn-ea"/>
                  <a:cs typeface="Times New Roman" panose="02020603050405020304" pitchFamily="18" charset="0"/>
                </a:rPr>
                <a:t>Diễn biến cuộc phản công ở kinh thành Huế</a:t>
              </a:r>
            </a:p>
          </p:txBody>
        </p:sp>
        <p:sp>
          <p:nvSpPr>
            <p:cNvPr id="42" name="TextBox 41">
              <a:extLst>
                <a:ext uri="{FF2B5EF4-FFF2-40B4-BE49-F238E27FC236}">
                  <a16:creationId xmlns:a16="http://schemas.microsoft.com/office/drawing/2014/main" id="{D7E11283-375B-0448-BEF8-548A933EB849}"/>
                </a:ext>
              </a:extLst>
            </p:cNvPr>
            <p:cNvSpPr txBox="1"/>
            <p:nvPr/>
          </p:nvSpPr>
          <p:spPr>
            <a:xfrm>
              <a:off x="9971502" y="150420"/>
              <a:ext cx="4124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2</a:t>
              </a:r>
            </a:p>
          </p:txBody>
        </p:sp>
      </p:grpSp>
    </p:spTree>
    <p:extLst>
      <p:ext uri="{BB962C8B-B14F-4D97-AF65-F5344CB8AC3E}">
        <p14:creationId xmlns:p14="http://schemas.microsoft.com/office/powerpoint/2010/main" val="1565839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39"/>
                                        </p:tgtEl>
                                        <p:attrNameLst>
                                          <p:attrName>r</p:attrName>
                                        </p:attrNameLst>
                                      </p:cBhvr>
                                    </p:animRot>
                                    <p:animRot by="-240000">
                                      <p:cBhvr>
                                        <p:cTn id="7" dur="200" fill="hold">
                                          <p:stCondLst>
                                            <p:cond delay="200"/>
                                          </p:stCondLst>
                                        </p:cTn>
                                        <p:tgtEl>
                                          <p:spTgt spid="39"/>
                                        </p:tgtEl>
                                        <p:attrNameLst>
                                          <p:attrName>r</p:attrName>
                                        </p:attrNameLst>
                                      </p:cBhvr>
                                    </p:animRot>
                                    <p:animRot by="240000">
                                      <p:cBhvr>
                                        <p:cTn id="8" dur="200" fill="hold">
                                          <p:stCondLst>
                                            <p:cond delay="400"/>
                                          </p:stCondLst>
                                        </p:cTn>
                                        <p:tgtEl>
                                          <p:spTgt spid="39"/>
                                        </p:tgtEl>
                                        <p:attrNameLst>
                                          <p:attrName>r</p:attrName>
                                        </p:attrNameLst>
                                      </p:cBhvr>
                                    </p:animRot>
                                    <p:animRot by="-240000">
                                      <p:cBhvr>
                                        <p:cTn id="9" dur="200" fill="hold">
                                          <p:stCondLst>
                                            <p:cond delay="600"/>
                                          </p:stCondLst>
                                        </p:cTn>
                                        <p:tgtEl>
                                          <p:spTgt spid="39"/>
                                        </p:tgtEl>
                                        <p:attrNameLst>
                                          <p:attrName>r</p:attrName>
                                        </p:attrNameLst>
                                      </p:cBhvr>
                                    </p:animRot>
                                    <p:animRot by="120000">
                                      <p:cBhvr>
                                        <p:cTn id="10" dur="200" fill="hold">
                                          <p:stCondLst>
                                            <p:cond delay="800"/>
                                          </p:stCondLst>
                                        </p:cTn>
                                        <p:tgtEl>
                                          <p:spTgt spid="3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021 Marketing Plan by Slidesgo">
  <a:themeElements>
    <a:clrScheme name="Simple Light">
      <a:dk1>
        <a:srgbClr val="696E72"/>
      </a:dk1>
      <a:lt1>
        <a:srgbClr val="FFFFFF"/>
      </a:lt1>
      <a:dk2>
        <a:srgbClr val="595959"/>
      </a:dk2>
      <a:lt2>
        <a:srgbClr val="EEEEEE"/>
      </a:lt2>
      <a:accent1>
        <a:srgbClr val="9EDDEF"/>
      </a:accent1>
      <a:accent2>
        <a:srgbClr val="96B3C1"/>
      </a:accent2>
      <a:accent3>
        <a:srgbClr val="D9D9D9"/>
      </a:accent3>
      <a:accent4>
        <a:srgbClr val="F7E5B7"/>
      </a:accent4>
      <a:accent5>
        <a:srgbClr val="D7E1EA"/>
      </a:accent5>
      <a:accent6>
        <a:srgbClr val="FFFFFF"/>
      </a:accent6>
      <a:hlink>
        <a:srgbClr val="1D262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ymbeline template">
  <a:themeElements>
    <a:clrScheme name="Custom 347">
      <a:dk1>
        <a:srgbClr val="000000"/>
      </a:dk1>
      <a:lt1>
        <a:srgbClr val="FFFFFF"/>
      </a:lt1>
      <a:dk2>
        <a:srgbClr val="666666"/>
      </a:dk2>
      <a:lt2>
        <a:srgbClr val="EFEFEF"/>
      </a:lt2>
      <a:accent1>
        <a:srgbClr val="485364"/>
      </a:accent1>
      <a:accent2>
        <a:srgbClr val="63728A"/>
      </a:accent2>
      <a:accent3>
        <a:srgbClr val="8B9AB3"/>
      </a:accent3>
      <a:accent4>
        <a:srgbClr val="9E8473"/>
      </a:accent4>
      <a:accent5>
        <a:srgbClr val="CAAE9C"/>
      </a:accent5>
      <a:accent6>
        <a:srgbClr val="DFCEC3"/>
      </a:accent6>
      <a:hlink>
        <a:srgbClr val="000000"/>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Reading Skills Task Cards by Slidesgo">
  <a:themeElements>
    <a:clrScheme name="Simple Light">
      <a:dk1>
        <a:srgbClr val="FFCC00"/>
      </a:dk1>
      <a:lt1>
        <a:srgbClr val="FFEEBA"/>
      </a:lt1>
      <a:dk2>
        <a:srgbClr val="FF9500"/>
      </a:dk2>
      <a:lt2>
        <a:srgbClr val="FFBC52"/>
      </a:lt2>
      <a:accent1>
        <a:srgbClr val="042D99"/>
      </a:accent1>
      <a:accent2>
        <a:srgbClr val="9AA6FD"/>
      </a:accent2>
      <a:accent3>
        <a:srgbClr val="4DD11E"/>
      </a:accent3>
      <a:accent4>
        <a:srgbClr val="B8E9A7"/>
      </a:accent4>
      <a:accent5>
        <a:srgbClr val="000000"/>
      </a:accent5>
      <a:accent6>
        <a:srgbClr val="F0F0F0"/>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Nature Activities Binder by Slidesgo">
  <a:themeElements>
    <a:clrScheme name="Simple Light">
      <a:dk1>
        <a:srgbClr val="000000"/>
      </a:dk1>
      <a:lt1>
        <a:srgbClr val="FFFFFF"/>
      </a:lt1>
      <a:dk2>
        <a:srgbClr val="D9D9D9"/>
      </a:dk2>
      <a:lt2>
        <a:srgbClr val="FEC9A1"/>
      </a:lt2>
      <a:accent1>
        <a:srgbClr val="FD9E66"/>
      </a:accent1>
      <a:accent2>
        <a:srgbClr val="B7E1E0"/>
      </a:accent2>
      <a:accent3>
        <a:srgbClr val="FAE39D"/>
      </a:accent3>
      <a:accent4>
        <a:srgbClr val="F9C357"/>
      </a:accent4>
      <a:accent5>
        <a:srgbClr val="92CAD6"/>
      </a:accent5>
      <a:accent6>
        <a:srgbClr val="85A8CE"/>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Office Theme">
  <a:themeElements>
    <a:clrScheme name="自定义 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642</TotalTime>
  <Words>2248</Words>
  <Application>Microsoft Office PowerPoint</Application>
  <PresentationFormat>Màn hình rộng</PresentationFormat>
  <Paragraphs>313</Paragraphs>
  <Slides>29</Slides>
  <Notes>16</Notes>
  <HiddenSlides>0</HiddenSlides>
  <MMClips>3</MMClips>
  <ScaleCrop>false</ScaleCrop>
  <HeadingPairs>
    <vt:vector size="6" baseType="variant">
      <vt:variant>
        <vt:lpstr>Phông được Dùng</vt:lpstr>
      </vt:variant>
      <vt:variant>
        <vt:i4>25</vt:i4>
      </vt:variant>
      <vt:variant>
        <vt:lpstr>Chủ đề</vt:lpstr>
      </vt:variant>
      <vt:variant>
        <vt:i4>8</vt:i4>
      </vt:variant>
      <vt:variant>
        <vt:lpstr>Tiêu đề Bản chiếu</vt:lpstr>
      </vt:variant>
      <vt:variant>
        <vt:i4>29</vt:i4>
      </vt:variant>
    </vt:vector>
  </HeadingPairs>
  <TitlesOfParts>
    <vt:vector size="62" baseType="lpstr">
      <vt:lpstr>Arial Unicode MS</vt:lpstr>
      <vt:lpstr>宋体</vt:lpstr>
      <vt:lpstr>宋体</vt:lpstr>
      <vt:lpstr>微软雅黑 Light</vt:lpstr>
      <vt:lpstr>.VnTime</vt:lpstr>
      <vt:lpstr>Arial</vt:lpstr>
      <vt:lpstr>Barlow</vt:lpstr>
      <vt:lpstr>Barlow Condensed Light</vt:lpstr>
      <vt:lpstr>Calibri</vt:lpstr>
      <vt:lpstr>Calibri Light</vt:lpstr>
      <vt:lpstr>Comfortaa</vt:lpstr>
      <vt:lpstr>等线</vt:lpstr>
      <vt:lpstr>Ebrima</vt:lpstr>
      <vt:lpstr>Jua</vt:lpstr>
      <vt:lpstr>Manjari</vt:lpstr>
      <vt:lpstr>Patrick Hand SC</vt:lpstr>
      <vt:lpstr>Poppins</vt:lpstr>
      <vt:lpstr>Poppins Light</vt:lpstr>
      <vt:lpstr>Quicksand</vt:lpstr>
      <vt:lpstr>Quicksand Medium</vt:lpstr>
      <vt:lpstr>Roboto Condensed Light</vt:lpstr>
      <vt:lpstr>Rozha One</vt:lpstr>
      <vt:lpstr>华文隶书</vt:lpstr>
      <vt:lpstr>Times New Roman</vt:lpstr>
      <vt:lpstr>Wingdings</vt:lpstr>
      <vt:lpstr>Office Theme</vt:lpstr>
      <vt:lpstr>2021 Marketing Plan by Slidesgo</vt:lpstr>
      <vt:lpstr>1_Office Theme</vt:lpstr>
      <vt:lpstr>Default Design</vt:lpstr>
      <vt:lpstr>Cymbeline template</vt:lpstr>
      <vt:lpstr>Reading Skills Task Cards by Slidesgo</vt:lpstr>
      <vt:lpstr>Nature Activities Binder by Slidesgo</vt:lpstr>
      <vt:lpstr>2_Office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Củng cố</vt:lpstr>
      <vt:lpstr>Bản trình bày PowerPoint</vt:lpstr>
      <vt:lpstr>Luyện tập</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hướng đức</dc:creator>
  <cp:lastModifiedBy>admin</cp:lastModifiedBy>
  <cp:revision>27</cp:revision>
  <dcterms:created xsi:type="dcterms:W3CDTF">2021-12-29T15:13:59Z</dcterms:created>
  <dcterms:modified xsi:type="dcterms:W3CDTF">2023-03-01T10:04:16Z</dcterms:modified>
</cp:coreProperties>
</file>