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gif" ContentType="image/gif"/>
  <Default Extension="tiff" ContentType="image/tiff"/>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9.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0" r:id="rId1"/>
    <p:sldMasterId id="2147483738" r:id="rId2"/>
    <p:sldMasterId id="2147483838" r:id="rId3"/>
    <p:sldMasterId id="2147483856" r:id="rId4"/>
    <p:sldMasterId id="2147483869" r:id="rId5"/>
    <p:sldMasterId id="2147483882" r:id="rId6"/>
    <p:sldMasterId id="2147483925" r:id="rId7"/>
    <p:sldMasterId id="2147483949" r:id="rId8"/>
    <p:sldMasterId id="2147483963" r:id="rId9"/>
    <p:sldMasterId id="2147483968" r:id="rId10"/>
  </p:sldMasterIdLst>
  <p:notesMasterIdLst>
    <p:notesMasterId r:id="rId52"/>
  </p:notesMasterIdLst>
  <p:sldIdLst>
    <p:sldId id="11088659" r:id="rId11"/>
    <p:sldId id="11088642" r:id="rId12"/>
    <p:sldId id="277" r:id="rId13"/>
    <p:sldId id="11088662" r:id="rId14"/>
    <p:sldId id="11088660" r:id="rId15"/>
    <p:sldId id="11088661" r:id="rId16"/>
    <p:sldId id="256" r:id="rId17"/>
    <p:sldId id="257" r:id="rId18"/>
    <p:sldId id="259" r:id="rId19"/>
    <p:sldId id="261" r:id="rId20"/>
    <p:sldId id="434" r:id="rId21"/>
    <p:sldId id="11088588" r:id="rId22"/>
    <p:sldId id="11088561" r:id="rId23"/>
    <p:sldId id="11088586" r:id="rId24"/>
    <p:sldId id="415" r:id="rId25"/>
    <p:sldId id="11088554" r:id="rId26"/>
    <p:sldId id="11088658" r:id="rId27"/>
    <p:sldId id="312" r:id="rId28"/>
    <p:sldId id="313" r:id="rId29"/>
    <p:sldId id="294" r:id="rId30"/>
    <p:sldId id="295" r:id="rId31"/>
    <p:sldId id="296" r:id="rId32"/>
    <p:sldId id="475" r:id="rId33"/>
    <p:sldId id="688" r:id="rId34"/>
    <p:sldId id="280" r:id="rId35"/>
    <p:sldId id="11088556" r:id="rId36"/>
    <p:sldId id="307" r:id="rId37"/>
    <p:sldId id="306" r:id="rId38"/>
    <p:sldId id="311" r:id="rId39"/>
    <p:sldId id="11088557" r:id="rId40"/>
    <p:sldId id="308" r:id="rId41"/>
    <p:sldId id="357" r:id="rId42"/>
    <p:sldId id="11088560" r:id="rId43"/>
    <p:sldId id="11088558" r:id="rId44"/>
    <p:sldId id="11088587" r:id="rId45"/>
    <p:sldId id="11088559" r:id="rId46"/>
    <p:sldId id="309" r:id="rId47"/>
    <p:sldId id="359" r:id="rId48"/>
    <p:sldId id="360" r:id="rId49"/>
    <p:sldId id="297" r:id="rId50"/>
    <p:sldId id="299" r:id="rId51"/>
  </p:sldIdLst>
  <p:sldSz cx="9144000" cy="5143500" type="screen16x9"/>
  <p:notesSz cx="6858000" cy="9144000"/>
  <p:embeddedFontLst>
    <p:embeddedFont>
      <p:font typeface="Oswald" panose="02000503000000000000" pitchFamily="2" charset="0"/>
      <p:regular r:id="rId53"/>
      <p:bold r:id="rId54"/>
    </p:embeddedFont>
    <p:embeddedFont>
      <p:font typeface="Microsoft YaHei" panose="020B0503020204020204" pitchFamily="34" charset="-122"/>
      <p:regular r:id="rId55"/>
      <p:bold r:id="rId56"/>
    </p:embeddedFont>
    <p:embeddedFont>
      <p:font typeface="Raavi" panose="020B0604020202020204" charset="0"/>
      <p:regular r:id="rId57"/>
      <p:bold r:id="rId58"/>
    </p:embeddedFont>
    <p:embeddedFont>
      <p:font typeface="等线" panose="020B0604020202020204" charset="-122"/>
      <p:regular r:id="rId59"/>
      <p:bold r:id="rId60"/>
    </p:embeddedFont>
    <p:embeddedFont>
      <p:font typeface="Livvic" panose="020B0604020202020204" charset="0"/>
      <p:regular r:id="rId61"/>
      <p:bold r:id="rId62"/>
      <p:italic r:id="rId63"/>
      <p:boldItalic r:id="rId64"/>
    </p:embeddedFont>
    <p:embeddedFont>
      <p:font typeface="Calibri Light" panose="020F0302020204030204" pitchFamily="34" charset="0"/>
      <p:regular r:id="rId65"/>
      <p:italic r:id="rId66"/>
    </p:embeddedFont>
    <p:embeddedFont>
      <p:font typeface="Wingdings 2" panose="05020102010507070707" pitchFamily="18" charset="2"/>
      <p:regular r:id="rId67"/>
    </p:embeddedFont>
    <p:embeddedFont>
      <p:font typeface="Lucida Sans Unicode" panose="020B0602030504020204" pitchFamily="34" charset="0"/>
      <p:regular r:id="rId68"/>
    </p:embeddedFont>
    <p:embeddedFont>
      <p:font typeface="Poppins Light" panose="020B0604020202020204" charset="0"/>
      <p:regular r:id="rId69"/>
      <p:bold r:id="rId70"/>
      <p:italic r:id="rId71"/>
      <p:boldItalic r:id="rId72"/>
    </p:embeddedFont>
    <p:embeddedFont>
      <p:font typeface="Tinos" panose="020B0604020202020204" charset="0"/>
      <p:regular r:id="rId73"/>
      <p:bold r:id="rId74"/>
      <p:italic r:id="rId75"/>
      <p:boldItalic r:id="rId76"/>
    </p:embeddedFont>
    <p:embeddedFont>
      <p:font typeface="Verdana" panose="020B0604030504040204" pitchFamily="34" charset="0"/>
      <p:regular r:id="rId77"/>
      <p:bold r:id="rId78"/>
      <p:italic r:id="rId79"/>
      <p:boldItalic r:id="rId80"/>
    </p:embeddedFont>
    <p:embeddedFont>
      <p:font typeface="Roboto Condensed Light" panose="020B0604020202020204" charset="0"/>
      <p:regular r:id="rId81"/>
      <p:italic r:id="rId82"/>
    </p:embeddedFont>
    <p:embeddedFont>
      <p:font typeface="Poppins" panose="020B0604020202020204" charset="0"/>
      <p:regular r:id="rId83"/>
      <p:bold r:id="rId84"/>
      <p:italic r:id="rId85"/>
      <p:boldItalic r:id="rId86"/>
    </p:embeddedFont>
    <p:embeddedFont>
      <p:font typeface="Calibri" panose="020F0502020204030204" pitchFamily="34" charset="0"/>
      <p:regular r:id="rId87"/>
      <p:bold r:id="rId88"/>
      <p:italic r:id="rId89"/>
      <p:boldItalic r:id="rId90"/>
    </p:embeddedFont>
    <p:embeddedFont>
      <p:font typeface="Wingdings 3" panose="05040102010807070707" pitchFamily="18" charset="2"/>
      <p:regular r:id="rId91"/>
    </p:embeddedFont>
    <p:embeddedFont>
      <p:font typeface="Open Sans" panose="020B0606030504020204" pitchFamily="34" charset="0"/>
      <p:regular r:id="rId92"/>
      <p:bold r:id="rId93"/>
      <p:italic r:id="rId94"/>
      <p:boldItalic r:id="rId9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FDE3"/>
    <a:srgbClr val="6A726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84DA76C-795A-495A-BEFA-B778C0396278}">
  <a:tblStyle styleId="{F84DA76C-795A-495A-BEFA-B778C0396278}"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1611BF4-621E-4B3C-804F-145F23E6AE47}"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03"/>
    <p:restoredTop sz="94595"/>
  </p:normalViewPr>
  <p:slideViewPr>
    <p:cSldViewPr snapToGrid="0" snapToObjects="1" showGuides="1">
      <p:cViewPr varScale="1">
        <p:scale>
          <a:sx n="107" d="100"/>
          <a:sy n="107" d="100"/>
        </p:scale>
        <p:origin x="101" y="72"/>
      </p:cViewPr>
      <p:guideLst>
        <p:guide orient="horz" pos="1620"/>
        <p:guide pos="2880"/>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font" Target="fonts/font11.fntdata"/><Relationship Id="rId68" Type="http://schemas.openxmlformats.org/officeDocument/2006/relationships/font" Target="fonts/font16.fntdata"/><Relationship Id="rId84" Type="http://schemas.openxmlformats.org/officeDocument/2006/relationships/font" Target="fonts/font32.fntdata"/><Relationship Id="rId89" Type="http://schemas.openxmlformats.org/officeDocument/2006/relationships/font" Target="fonts/font37.fntdata"/><Relationship Id="rId16" Type="http://schemas.openxmlformats.org/officeDocument/2006/relationships/slide" Target="slides/slide6.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font" Target="fonts/font1.fntdata"/><Relationship Id="rId58" Type="http://schemas.openxmlformats.org/officeDocument/2006/relationships/font" Target="fonts/font6.fntdata"/><Relationship Id="rId74" Type="http://schemas.openxmlformats.org/officeDocument/2006/relationships/font" Target="fonts/font22.fntdata"/><Relationship Id="rId79" Type="http://schemas.openxmlformats.org/officeDocument/2006/relationships/font" Target="fonts/font27.fntdata"/><Relationship Id="rId5" Type="http://schemas.openxmlformats.org/officeDocument/2006/relationships/slideMaster" Target="slideMasters/slideMaster5.xml"/><Relationship Id="rId90" Type="http://schemas.openxmlformats.org/officeDocument/2006/relationships/font" Target="fonts/font38.fntdata"/><Relationship Id="rId95" Type="http://schemas.openxmlformats.org/officeDocument/2006/relationships/font" Target="fonts/font43.fntdata"/><Relationship Id="rId22" Type="http://schemas.openxmlformats.org/officeDocument/2006/relationships/slide" Target="slides/slide12.xml"/><Relationship Id="rId27" Type="http://schemas.openxmlformats.org/officeDocument/2006/relationships/slide" Target="slides/slide17.xml"/><Relationship Id="rId43" Type="http://schemas.openxmlformats.org/officeDocument/2006/relationships/slide" Target="slides/slide33.xml"/><Relationship Id="rId48" Type="http://schemas.openxmlformats.org/officeDocument/2006/relationships/slide" Target="slides/slide38.xml"/><Relationship Id="rId64" Type="http://schemas.openxmlformats.org/officeDocument/2006/relationships/font" Target="fonts/font12.fntdata"/><Relationship Id="rId69" Type="http://schemas.openxmlformats.org/officeDocument/2006/relationships/font" Target="fonts/font17.fntdata"/><Relationship Id="rId80" Type="http://schemas.openxmlformats.org/officeDocument/2006/relationships/font" Target="fonts/font28.fntdata"/><Relationship Id="rId85" Type="http://schemas.openxmlformats.org/officeDocument/2006/relationships/font" Target="fonts/font33.fntdata"/><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font" Target="fonts/font7.fntdata"/><Relationship Id="rId67" Type="http://schemas.openxmlformats.org/officeDocument/2006/relationships/font" Target="fonts/font15.fntdata"/><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font" Target="fonts/font2.fntdata"/><Relationship Id="rId62" Type="http://schemas.openxmlformats.org/officeDocument/2006/relationships/font" Target="fonts/font10.fntdata"/><Relationship Id="rId70" Type="http://schemas.openxmlformats.org/officeDocument/2006/relationships/font" Target="fonts/font18.fntdata"/><Relationship Id="rId75" Type="http://schemas.openxmlformats.org/officeDocument/2006/relationships/font" Target="fonts/font23.fntdata"/><Relationship Id="rId83" Type="http://schemas.openxmlformats.org/officeDocument/2006/relationships/font" Target="fonts/font31.fntdata"/><Relationship Id="rId88" Type="http://schemas.openxmlformats.org/officeDocument/2006/relationships/font" Target="fonts/font36.fntdata"/><Relationship Id="rId91" Type="http://schemas.openxmlformats.org/officeDocument/2006/relationships/font" Target="fonts/font39.fntdata"/><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font" Target="fonts/font5.fntdata"/><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font" Target="fonts/font13.fntdata"/><Relationship Id="rId73" Type="http://schemas.openxmlformats.org/officeDocument/2006/relationships/font" Target="fonts/font21.fntdata"/><Relationship Id="rId78" Type="http://schemas.openxmlformats.org/officeDocument/2006/relationships/font" Target="fonts/font26.fntdata"/><Relationship Id="rId81" Type="http://schemas.openxmlformats.org/officeDocument/2006/relationships/font" Target="fonts/font29.fntdata"/><Relationship Id="rId86" Type="http://schemas.openxmlformats.org/officeDocument/2006/relationships/font" Target="fonts/font34.fntdata"/><Relationship Id="rId94" Type="http://schemas.openxmlformats.org/officeDocument/2006/relationships/font" Target="fonts/font42.fntdata"/><Relationship Id="rId9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font" Target="fonts/font3.fntdata"/><Relationship Id="rId76" Type="http://schemas.openxmlformats.org/officeDocument/2006/relationships/font" Target="fonts/font24.fntdata"/><Relationship Id="rId97"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font" Target="fonts/font19.fntdata"/><Relationship Id="rId92" Type="http://schemas.openxmlformats.org/officeDocument/2006/relationships/font" Target="fonts/font40.fntdata"/><Relationship Id="rId2" Type="http://schemas.openxmlformats.org/officeDocument/2006/relationships/slideMaster" Target="slideMasters/slideMaster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font" Target="fonts/font14.fntdata"/><Relationship Id="rId87" Type="http://schemas.openxmlformats.org/officeDocument/2006/relationships/font" Target="fonts/font35.fntdata"/><Relationship Id="rId61" Type="http://schemas.openxmlformats.org/officeDocument/2006/relationships/font" Target="fonts/font9.fntdata"/><Relationship Id="rId82" Type="http://schemas.openxmlformats.org/officeDocument/2006/relationships/font" Target="fonts/font30.fntdata"/><Relationship Id="rId19" Type="http://schemas.openxmlformats.org/officeDocument/2006/relationships/slide" Target="slides/slide9.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font" Target="fonts/font4.fntdata"/><Relationship Id="rId77" Type="http://schemas.openxmlformats.org/officeDocument/2006/relationships/font" Target="fonts/font25.fntdata"/><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font" Target="fonts/font20.fntdata"/><Relationship Id="rId93" Type="http://schemas.openxmlformats.org/officeDocument/2006/relationships/font" Target="fonts/font41.fntdata"/><Relationship Id="rId98"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2ED74C-2D2F-48A4-B9AB-7EFECD52182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48727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0DB44D52-D281-B54F-A9D7-117676B7743F}"/>
              </a:ext>
            </a:extLst>
          </p:cNvPr>
          <p:cNvSpPr>
            <a:spLocks noGrp="1" noRot="1" noChangeAspect="1" noChangeArrowheads="1" noTextEdit="1"/>
          </p:cNvSpPr>
          <p:nvPr>
            <p:ph type="sldImg"/>
          </p:nvPr>
        </p:nvSpPr>
        <p:spPr>
          <a:xfrm>
            <a:off x="381000" y="685800"/>
            <a:ext cx="6096000" cy="3429000"/>
          </a:xfrm>
          <a:ln/>
        </p:spPr>
      </p:sp>
      <p:sp>
        <p:nvSpPr>
          <p:cNvPr id="20483" name="Notes Placeholder 2">
            <a:extLst>
              <a:ext uri="{FF2B5EF4-FFF2-40B4-BE49-F238E27FC236}">
                <a16:creationId xmlns:a16="http://schemas.microsoft.com/office/drawing/2014/main" id="{6CC9ECB6-F6E0-1448-A6C6-E3B99700571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0484" name="Slide Number Placeholder 3">
            <a:extLst>
              <a:ext uri="{FF2B5EF4-FFF2-40B4-BE49-F238E27FC236}">
                <a16:creationId xmlns:a16="http://schemas.microsoft.com/office/drawing/2014/main" id="{E62DFDD7-684D-144A-B68A-D58D987C445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498D036-6ED5-EE4B-9016-53EE2C57F9B7}"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4255AB54-81F8-694B-A7C4-BC766AB7B47A}"/>
              </a:ext>
            </a:extLst>
          </p:cNvPr>
          <p:cNvSpPr>
            <a:spLocks noGrp="1" noRot="1" noChangeAspect="1" noChangeArrowheads="1" noTextEdit="1"/>
          </p:cNvSpPr>
          <p:nvPr>
            <p:ph type="sldImg"/>
          </p:nvPr>
        </p:nvSpPr>
        <p:spPr>
          <a:xfrm>
            <a:off x="381000" y="685800"/>
            <a:ext cx="6096000" cy="3429000"/>
          </a:xfrm>
          <a:ln/>
        </p:spPr>
      </p:sp>
      <p:sp>
        <p:nvSpPr>
          <p:cNvPr id="21507" name="Notes Placeholder 2">
            <a:extLst>
              <a:ext uri="{FF2B5EF4-FFF2-40B4-BE49-F238E27FC236}">
                <a16:creationId xmlns:a16="http://schemas.microsoft.com/office/drawing/2014/main" id="{202C67D4-F6C3-4746-B4AA-949EB5A6970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1508" name="Slide Number Placeholder 3">
            <a:extLst>
              <a:ext uri="{FF2B5EF4-FFF2-40B4-BE49-F238E27FC236}">
                <a16:creationId xmlns:a16="http://schemas.microsoft.com/office/drawing/2014/main" id="{47B94342-3764-D64C-B5FF-46A14EC7E36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DEE9EAD-1E3D-2740-831C-31BF0D67D644}"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C5BD2C2F-209C-9146-B6B8-5E860AB0CE26}"/>
              </a:ext>
            </a:extLst>
          </p:cNvPr>
          <p:cNvSpPr>
            <a:spLocks noGrp="1" noRot="1" noChangeAspect="1" noChangeArrowheads="1" noTextEdit="1"/>
          </p:cNvSpPr>
          <p:nvPr>
            <p:ph type="sldImg"/>
          </p:nvPr>
        </p:nvSpPr>
        <p:spPr>
          <a:xfrm>
            <a:off x="381000" y="685800"/>
            <a:ext cx="6096000" cy="3429000"/>
          </a:xfrm>
          <a:ln/>
        </p:spPr>
      </p:sp>
      <p:sp>
        <p:nvSpPr>
          <p:cNvPr id="22531" name="Notes Placeholder 2">
            <a:extLst>
              <a:ext uri="{FF2B5EF4-FFF2-40B4-BE49-F238E27FC236}">
                <a16:creationId xmlns:a16="http://schemas.microsoft.com/office/drawing/2014/main" id="{188A0281-E10C-EA46-8F82-07D0AE846BE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2532" name="Slide Number Placeholder 3">
            <a:extLst>
              <a:ext uri="{FF2B5EF4-FFF2-40B4-BE49-F238E27FC236}">
                <a16:creationId xmlns:a16="http://schemas.microsoft.com/office/drawing/2014/main" id="{0DCA00BE-03B0-B449-9081-95611F418FA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9467AE-4795-9E47-9B4C-03261C518035}"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D79DE0C4-D0CC-D946-9DBA-C5955433D714}"/>
              </a:ext>
            </a:extLst>
          </p:cNvPr>
          <p:cNvSpPr>
            <a:spLocks noGrp="1" noRot="1" noChangeAspect="1" noChangeArrowheads="1" noTextEdit="1"/>
          </p:cNvSpPr>
          <p:nvPr>
            <p:ph type="sldImg"/>
          </p:nvPr>
        </p:nvSpPr>
        <p:spPr>
          <a:xfrm>
            <a:off x="381000" y="685800"/>
            <a:ext cx="6096000" cy="3429000"/>
          </a:xfrm>
          <a:ln/>
        </p:spPr>
      </p:sp>
      <p:sp>
        <p:nvSpPr>
          <p:cNvPr id="23555" name="Notes Placeholder 2">
            <a:extLst>
              <a:ext uri="{FF2B5EF4-FFF2-40B4-BE49-F238E27FC236}">
                <a16:creationId xmlns:a16="http://schemas.microsoft.com/office/drawing/2014/main" id="{B033504E-3B02-6440-AD71-C10ADC3FF32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3556" name="Slide Number Placeholder 3">
            <a:extLst>
              <a:ext uri="{FF2B5EF4-FFF2-40B4-BE49-F238E27FC236}">
                <a16:creationId xmlns:a16="http://schemas.microsoft.com/office/drawing/2014/main" id="{9D11EEAC-9100-1E47-9BFA-C988496FC73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FFA4CAC-555F-3C4B-851C-21EBFB05AB47}"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35ed75ccf_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35ed75ccf_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Arial"/>
              <a:sym typeface="Arial"/>
            </a:endParaRPr>
          </a:p>
        </p:txBody>
      </p:sp>
    </p:spTree>
    <p:extLst>
      <p:ext uri="{BB962C8B-B14F-4D97-AF65-F5344CB8AC3E}">
        <p14:creationId xmlns:p14="http://schemas.microsoft.com/office/powerpoint/2010/main" val="7268318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35ed75ccf_0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 name="Google Shape;457;g35ed75ccf_0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006329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35ed75ccf_0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 name="Google Shape;457;g35ed75ccf_0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997131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1B1890F5-401B-CE47-82ED-97A86B6DCA95}"/>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9B28CEFC-442C-434B-84C2-FF8ABE15C10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VN" altLang="en-VN"/>
          </a:p>
        </p:txBody>
      </p:sp>
      <p:sp>
        <p:nvSpPr>
          <p:cNvPr id="23556" name="Slide Number Placeholder 3">
            <a:extLst>
              <a:ext uri="{FF2B5EF4-FFF2-40B4-BE49-F238E27FC236}">
                <a16:creationId xmlns:a16="http://schemas.microsoft.com/office/drawing/2014/main" id="{68F74D03-CD64-1642-9276-23A69DD9F9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Raavi" panose="020B0502040204020203" pitchFamily="34" charset="0"/>
              </a:defRPr>
            </a:lvl1pPr>
            <a:lvl2pPr marL="742950" indent="-285750" eaLnBrk="0" hangingPunct="0">
              <a:defRPr sz="2400" b="1">
                <a:solidFill>
                  <a:schemeClr val="tx1"/>
                </a:solidFill>
                <a:latin typeface="Raavi" panose="020B0502040204020203" pitchFamily="34" charset="0"/>
              </a:defRPr>
            </a:lvl2pPr>
            <a:lvl3pPr marL="1143000" indent="-228600" eaLnBrk="0" hangingPunct="0">
              <a:defRPr sz="2400" b="1">
                <a:solidFill>
                  <a:schemeClr val="tx1"/>
                </a:solidFill>
                <a:latin typeface="Raavi" panose="020B0502040204020203" pitchFamily="34" charset="0"/>
              </a:defRPr>
            </a:lvl3pPr>
            <a:lvl4pPr marL="1600200" indent="-228600" eaLnBrk="0" hangingPunct="0">
              <a:defRPr sz="2400" b="1">
                <a:solidFill>
                  <a:schemeClr val="tx1"/>
                </a:solidFill>
                <a:latin typeface="Raavi" panose="020B0502040204020203" pitchFamily="34" charset="0"/>
              </a:defRPr>
            </a:lvl4pPr>
            <a:lvl5pPr marL="2057400" indent="-228600" eaLnBrk="0" hangingPunct="0">
              <a:defRPr sz="2400" b="1">
                <a:solidFill>
                  <a:schemeClr val="tx1"/>
                </a:solidFill>
                <a:latin typeface="Raavi" panose="020B0502040204020203" pitchFamily="34" charset="0"/>
              </a:defRPr>
            </a:lvl5pPr>
            <a:lvl6pPr marL="2514600" indent="-228600" eaLnBrk="0" fontAlgn="base" hangingPunct="0">
              <a:spcBef>
                <a:spcPct val="0"/>
              </a:spcBef>
              <a:spcAft>
                <a:spcPct val="0"/>
              </a:spcAft>
              <a:defRPr sz="2400" b="1">
                <a:solidFill>
                  <a:schemeClr val="tx1"/>
                </a:solidFill>
                <a:latin typeface="Raavi" panose="020B0502040204020203" pitchFamily="34" charset="0"/>
              </a:defRPr>
            </a:lvl6pPr>
            <a:lvl7pPr marL="2971800" indent="-228600" eaLnBrk="0" fontAlgn="base" hangingPunct="0">
              <a:spcBef>
                <a:spcPct val="0"/>
              </a:spcBef>
              <a:spcAft>
                <a:spcPct val="0"/>
              </a:spcAft>
              <a:defRPr sz="2400" b="1">
                <a:solidFill>
                  <a:schemeClr val="tx1"/>
                </a:solidFill>
                <a:latin typeface="Raavi" panose="020B0502040204020203" pitchFamily="34" charset="0"/>
              </a:defRPr>
            </a:lvl7pPr>
            <a:lvl8pPr marL="3429000" indent="-228600" eaLnBrk="0" fontAlgn="base" hangingPunct="0">
              <a:spcBef>
                <a:spcPct val="0"/>
              </a:spcBef>
              <a:spcAft>
                <a:spcPct val="0"/>
              </a:spcAft>
              <a:defRPr sz="2400" b="1">
                <a:solidFill>
                  <a:schemeClr val="tx1"/>
                </a:solidFill>
                <a:latin typeface="Raavi" panose="020B0502040204020203" pitchFamily="34" charset="0"/>
              </a:defRPr>
            </a:lvl8pPr>
            <a:lvl9pPr marL="3886200" indent="-228600" eaLnBrk="0" fontAlgn="base" hangingPunct="0">
              <a:spcBef>
                <a:spcPct val="0"/>
              </a:spcBef>
              <a:spcAft>
                <a:spcPct val="0"/>
              </a:spcAft>
              <a:defRPr sz="2400" b="1">
                <a:solidFill>
                  <a:schemeClr val="tx1"/>
                </a:solidFill>
                <a:latin typeface="Raavi" panose="020B0502040204020203"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EDD2322-6354-604C-88F0-0580650E086B}" type="slidenum">
              <a:rPr kumimoji="0" lang="en-US" altLang="en-VN" sz="1200" b="1" i="0" u="none" strike="noStrike" kern="0" cap="none" spc="0" normalizeH="0" baseline="0" noProof="0">
                <a:ln>
                  <a:noFill/>
                </a:ln>
                <a:solidFill>
                  <a:srgbClr val="000000"/>
                </a:solidFill>
                <a:effectLst/>
                <a:uLnTx/>
                <a:uFillTx/>
                <a:latin typeface="Raavi" panose="020B0502040204020203" pitchFamily="34"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28</a:t>
            </a:fld>
            <a:endParaRPr kumimoji="0" lang="en-US" altLang="en-VN" sz="1200" b="1" i="0" u="none" strike="noStrike" kern="0" cap="none" spc="0" normalizeH="0" baseline="0" noProof="0">
              <a:ln>
                <a:noFill/>
              </a:ln>
              <a:solidFill>
                <a:srgbClr val="000000"/>
              </a:solidFill>
              <a:effectLst/>
              <a:uLnTx/>
              <a:uFillTx/>
              <a:latin typeface="Raavi" panose="020B0502040204020203" pitchFamily="34" charset="0"/>
              <a:cs typeface="Arial"/>
              <a:sym typeface="Arial"/>
            </a:endParaRPr>
          </a:p>
        </p:txBody>
      </p:sp>
    </p:spTree>
    <p:extLst>
      <p:ext uri="{BB962C8B-B14F-4D97-AF65-F5344CB8AC3E}">
        <p14:creationId xmlns:p14="http://schemas.microsoft.com/office/powerpoint/2010/main" val="37099881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35ed75ccf_0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 name="Google Shape;457;g35ed75ccf_0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33503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35ed75ccf_0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 name="Google Shape;457;g35ed75ccf_0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39736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35ed75ccf_0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 name="Google Shape;457;g35ed75ccf_0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09957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977621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850885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6E6218C6-C19C-9C4E-981C-847053C0710B}"/>
              </a:ext>
            </a:extLst>
          </p:cNvPr>
          <p:cNvSpPr>
            <a:spLocks noGrp="1" noRot="1" noChangeAspect="1" noChangeArrowheads="1" noTextEdit="1"/>
          </p:cNvSpPr>
          <p:nvPr>
            <p:ph type="sldImg"/>
          </p:nvPr>
        </p:nvSpPr>
        <p:spPr>
          <a:ln/>
        </p:spPr>
      </p:sp>
      <p:sp>
        <p:nvSpPr>
          <p:cNvPr id="18435" name="Notes Placeholder 2">
            <a:extLst>
              <a:ext uri="{FF2B5EF4-FFF2-40B4-BE49-F238E27FC236}">
                <a16:creationId xmlns:a16="http://schemas.microsoft.com/office/drawing/2014/main" id="{F8D92D2A-7812-E940-85CB-D2A85727903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18436" name="Slide Number Placeholder 3">
            <a:extLst>
              <a:ext uri="{FF2B5EF4-FFF2-40B4-BE49-F238E27FC236}">
                <a16:creationId xmlns:a16="http://schemas.microsoft.com/office/drawing/2014/main" id="{64086E6C-E778-294C-AEC9-87258C2DEFF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B8349D7-1513-D84D-8F47-FFB64E154697}"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131126CC-E4F3-BA4D-B7C4-C1465D041E27}"/>
              </a:ext>
            </a:extLst>
          </p:cNvPr>
          <p:cNvSpPr>
            <a:spLocks noGrp="1" noRot="1" noChangeAspect="1" noChangeArrowheads="1" noTextEdit="1"/>
          </p:cNvSpPr>
          <p:nvPr>
            <p:ph type="sldImg"/>
          </p:nvPr>
        </p:nvSpPr>
        <p:spPr>
          <a:xfrm>
            <a:off x="381000" y="685800"/>
            <a:ext cx="6096000" cy="3429000"/>
          </a:xfrm>
          <a:ln/>
        </p:spPr>
      </p:sp>
      <p:sp>
        <p:nvSpPr>
          <p:cNvPr id="19459" name="Notes Placeholder 2">
            <a:extLst>
              <a:ext uri="{FF2B5EF4-FFF2-40B4-BE49-F238E27FC236}">
                <a16:creationId xmlns:a16="http://schemas.microsoft.com/office/drawing/2014/main" id="{72D4E5BD-80BB-4B42-A0A6-7F8E4DD4EDE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9460" name="Slide Number Placeholder 3">
            <a:extLst>
              <a:ext uri="{FF2B5EF4-FFF2-40B4-BE49-F238E27FC236}">
                <a16:creationId xmlns:a16="http://schemas.microsoft.com/office/drawing/2014/main" id="{FE18EE28-A951-CA46-88FF-0F4539C5886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0FBF000-D5E2-6E4F-BF02-EB43DBC2AA44}"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3.xml"/><Relationship Id="rId1" Type="http://schemas.openxmlformats.org/officeDocument/2006/relationships/themeOverride" Target="../theme/themeOverride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3.xml"/><Relationship Id="rId1" Type="http://schemas.openxmlformats.org/officeDocument/2006/relationships/themeOverride" Target="../theme/themeOverride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3.xml"/><Relationship Id="rId1" Type="http://schemas.openxmlformats.org/officeDocument/2006/relationships/themeOverride" Target="../theme/themeOverride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3.xml"/><Relationship Id="rId1" Type="http://schemas.openxmlformats.org/officeDocument/2006/relationships/themeOverride" Target="../theme/themeOverride4.xml"/><Relationship Id="rId4" Type="http://schemas.openxmlformats.org/officeDocument/2006/relationships/image" Target="../media/image4.jpe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p2"/>
          <p:cNvSpPr/>
          <p:nvPr/>
        </p:nvSpPr>
        <p:spPr>
          <a:xfrm>
            <a:off x="1592400" y="-407850"/>
            <a:ext cx="5959200" cy="5959200"/>
          </a:xfrm>
          <a:prstGeom prst="ellipse">
            <a:avLst/>
          </a:prstGeom>
          <a:solidFill>
            <a:srgbClr val="000000">
              <a:alpha val="2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11;p2"/>
          <p:cNvGrpSpPr/>
          <p:nvPr/>
        </p:nvGrpSpPr>
        <p:grpSpPr>
          <a:xfrm>
            <a:off x="501210" y="175873"/>
            <a:ext cx="2451351" cy="2451351"/>
            <a:chOff x="6680825" y="2549350"/>
            <a:chExt cx="1539600" cy="1539600"/>
          </a:xfrm>
        </p:grpSpPr>
        <p:sp>
          <p:nvSpPr>
            <p:cNvPr id="12" name="Google Shape;12;p2"/>
            <p:cNvSpPr/>
            <p:nvPr/>
          </p:nvSpPr>
          <p:spPr>
            <a:xfrm>
              <a:off x="6825669" y="2694194"/>
              <a:ext cx="1249800" cy="1249800"/>
            </a:xfrm>
            <a:prstGeom prst="ellipse">
              <a:avLst/>
            </a:prstGeom>
            <a:solidFill>
              <a:srgbClr val="000000">
                <a:alpha val="18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6894850" y="2763375"/>
              <a:ext cx="1111200" cy="11112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6680825" y="2549350"/>
              <a:ext cx="1539600" cy="1539600"/>
            </a:xfrm>
            <a:prstGeom prst="donut">
              <a:avLst>
                <a:gd name="adj" fmla="val 495"/>
              </a:avLst>
            </a:prstGeom>
            <a:solidFill>
              <a:srgbClr val="000000">
                <a:alpha val="65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5;p2"/>
          <p:cNvGrpSpPr/>
          <p:nvPr/>
        </p:nvGrpSpPr>
        <p:grpSpPr>
          <a:xfrm>
            <a:off x="6427669" y="2502633"/>
            <a:ext cx="2324700" cy="2324700"/>
            <a:chOff x="-474900" y="321200"/>
            <a:chExt cx="2324700" cy="2324700"/>
          </a:xfrm>
        </p:grpSpPr>
        <p:sp>
          <p:nvSpPr>
            <p:cNvPr id="16" name="Google Shape;16;p2"/>
            <p:cNvSpPr/>
            <p:nvPr/>
          </p:nvSpPr>
          <p:spPr>
            <a:xfrm>
              <a:off x="-474900" y="321200"/>
              <a:ext cx="2324700" cy="23247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120725" y="916825"/>
              <a:ext cx="1133400" cy="11334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37125" y="658975"/>
              <a:ext cx="1649100" cy="16491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313650" y="1109750"/>
              <a:ext cx="747600" cy="7476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 name="Google Shape;20;p2"/>
          <p:cNvSpPr txBox="1">
            <a:spLocks noGrp="1"/>
          </p:cNvSpPr>
          <p:nvPr>
            <p:ph type="ctrTitle"/>
          </p:nvPr>
        </p:nvSpPr>
        <p:spPr>
          <a:xfrm>
            <a:off x="2211600" y="1991850"/>
            <a:ext cx="4720800" cy="1159800"/>
          </a:xfrm>
          <a:prstGeom prst="rect">
            <a:avLst/>
          </a:prstGeom>
          <a:effectLst>
            <a:outerShdw blurRad="85725" dist="19050" dir="5400000" algn="bl" rotWithShape="0">
              <a:srgbClr val="000000">
                <a:alpha val="10000"/>
              </a:srgbClr>
            </a:outerShdw>
          </a:effectLst>
        </p:spPr>
        <p:txBody>
          <a:bodyPr spcFirstLastPara="1" wrap="square" lIns="91425" tIns="91425" rIns="91425" bIns="91425" anchor="ctr" anchorCtr="0">
            <a:noAutofit/>
          </a:bodyPr>
          <a:lstStyle>
            <a:lvl1pPr lvl="0" algn="ctr">
              <a:spcBef>
                <a:spcPts val="0"/>
              </a:spcBef>
              <a:spcAft>
                <a:spcPts val="0"/>
              </a:spcAft>
              <a:buClr>
                <a:srgbClr val="FFFFFF"/>
              </a:buClr>
              <a:buSzPts val="5200"/>
              <a:buNone/>
              <a:defRPr sz="5200">
                <a:solidFill>
                  <a:srgbClr val="FFFFFF"/>
                </a:solidFill>
              </a:defRPr>
            </a:lvl1pPr>
            <a:lvl2pPr lvl="1" algn="ctr">
              <a:spcBef>
                <a:spcPts val="0"/>
              </a:spcBef>
              <a:spcAft>
                <a:spcPts val="0"/>
              </a:spcAft>
              <a:buClr>
                <a:srgbClr val="FFFFFF"/>
              </a:buClr>
              <a:buSzPts val="5200"/>
              <a:buNone/>
              <a:defRPr sz="5200">
                <a:solidFill>
                  <a:srgbClr val="FFFFFF"/>
                </a:solidFill>
              </a:defRPr>
            </a:lvl2pPr>
            <a:lvl3pPr lvl="2" algn="ctr">
              <a:spcBef>
                <a:spcPts val="0"/>
              </a:spcBef>
              <a:spcAft>
                <a:spcPts val="0"/>
              </a:spcAft>
              <a:buClr>
                <a:srgbClr val="FFFFFF"/>
              </a:buClr>
              <a:buSzPts val="5200"/>
              <a:buNone/>
              <a:defRPr sz="5200">
                <a:solidFill>
                  <a:srgbClr val="FFFFFF"/>
                </a:solidFill>
              </a:defRPr>
            </a:lvl3pPr>
            <a:lvl4pPr lvl="3" algn="ctr">
              <a:spcBef>
                <a:spcPts val="0"/>
              </a:spcBef>
              <a:spcAft>
                <a:spcPts val="0"/>
              </a:spcAft>
              <a:buClr>
                <a:srgbClr val="FFFFFF"/>
              </a:buClr>
              <a:buSzPts val="5200"/>
              <a:buNone/>
              <a:defRPr sz="5200">
                <a:solidFill>
                  <a:srgbClr val="FFFFFF"/>
                </a:solidFill>
              </a:defRPr>
            </a:lvl4pPr>
            <a:lvl5pPr lvl="4" algn="ctr">
              <a:spcBef>
                <a:spcPts val="0"/>
              </a:spcBef>
              <a:spcAft>
                <a:spcPts val="0"/>
              </a:spcAft>
              <a:buClr>
                <a:srgbClr val="FFFFFF"/>
              </a:buClr>
              <a:buSzPts val="5200"/>
              <a:buNone/>
              <a:defRPr sz="5200">
                <a:solidFill>
                  <a:srgbClr val="FFFFFF"/>
                </a:solidFill>
              </a:defRPr>
            </a:lvl5pPr>
            <a:lvl6pPr lvl="5" algn="ctr">
              <a:spcBef>
                <a:spcPts val="0"/>
              </a:spcBef>
              <a:spcAft>
                <a:spcPts val="0"/>
              </a:spcAft>
              <a:buClr>
                <a:srgbClr val="FFFFFF"/>
              </a:buClr>
              <a:buSzPts val="5200"/>
              <a:buNone/>
              <a:defRPr sz="5200">
                <a:solidFill>
                  <a:srgbClr val="FFFFFF"/>
                </a:solidFill>
              </a:defRPr>
            </a:lvl6pPr>
            <a:lvl7pPr lvl="6" algn="ctr">
              <a:spcBef>
                <a:spcPts val="0"/>
              </a:spcBef>
              <a:spcAft>
                <a:spcPts val="0"/>
              </a:spcAft>
              <a:buClr>
                <a:srgbClr val="FFFFFF"/>
              </a:buClr>
              <a:buSzPts val="5200"/>
              <a:buNone/>
              <a:defRPr sz="5200">
                <a:solidFill>
                  <a:srgbClr val="FFFFFF"/>
                </a:solidFill>
              </a:defRPr>
            </a:lvl7pPr>
            <a:lvl8pPr lvl="7" algn="ctr">
              <a:spcBef>
                <a:spcPts val="0"/>
              </a:spcBef>
              <a:spcAft>
                <a:spcPts val="0"/>
              </a:spcAft>
              <a:buClr>
                <a:srgbClr val="FFFFFF"/>
              </a:buClr>
              <a:buSzPts val="5200"/>
              <a:buNone/>
              <a:defRPr sz="5200">
                <a:solidFill>
                  <a:srgbClr val="FFFFFF"/>
                </a:solidFill>
              </a:defRPr>
            </a:lvl8pPr>
            <a:lvl9pPr lvl="8" algn="ctr">
              <a:spcBef>
                <a:spcPts val="0"/>
              </a:spcBef>
              <a:spcAft>
                <a:spcPts val="0"/>
              </a:spcAft>
              <a:buClr>
                <a:srgbClr val="FFFFFF"/>
              </a:buClr>
              <a:buSzPts val="5200"/>
              <a:buNone/>
              <a:defRPr sz="5200">
                <a:solidFill>
                  <a:srgbClr val="FFFFFF"/>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Subtitle">
  <p:cSld name="Subtitle">
    <p:spTree>
      <p:nvGrpSpPr>
        <p:cNvPr id="1" name="Shape 12"/>
        <p:cNvGrpSpPr/>
        <p:nvPr/>
      </p:nvGrpSpPr>
      <p:grpSpPr>
        <a:xfrm>
          <a:off x="0" y="0"/>
          <a:ext cx="0" cy="0"/>
          <a:chOff x="0" y="0"/>
          <a:chExt cx="0" cy="0"/>
        </a:xfrm>
      </p:grpSpPr>
      <p:sp>
        <p:nvSpPr>
          <p:cNvPr id="13" name="Google Shape;13;p3"/>
          <p:cNvSpPr txBox="1">
            <a:spLocks noGrp="1"/>
          </p:cNvSpPr>
          <p:nvPr>
            <p:ph type="ctrTitle"/>
          </p:nvPr>
        </p:nvSpPr>
        <p:spPr>
          <a:xfrm>
            <a:off x="1912025" y="2116750"/>
            <a:ext cx="5802600" cy="11598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4" name="Google Shape;14;p3"/>
          <p:cNvSpPr txBox="1">
            <a:spLocks noGrp="1"/>
          </p:cNvSpPr>
          <p:nvPr>
            <p:ph type="subTitle" idx="1"/>
          </p:nvPr>
        </p:nvSpPr>
        <p:spPr>
          <a:xfrm>
            <a:off x="1912025" y="3144851"/>
            <a:ext cx="5802600" cy="784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666666"/>
              </a:buClr>
              <a:buSzPts val="1800"/>
              <a:buNone/>
              <a:defRPr sz="1800" i="1">
                <a:solidFill>
                  <a:srgbClr val="666666"/>
                </a:solidFill>
              </a:defRPr>
            </a:lvl1pPr>
            <a:lvl2pPr lvl="1" rtl="0">
              <a:spcBef>
                <a:spcPts val="0"/>
              </a:spcBef>
              <a:spcAft>
                <a:spcPts val="0"/>
              </a:spcAft>
              <a:buClr>
                <a:srgbClr val="666666"/>
              </a:buClr>
              <a:buSzPts val="1800"/>
              <a:buNone/>
              <a:defRPr sz="1800" i="1">
                <a:solidFill>
                  <a:srgbClr val="666666"/>
                </a:solidFill>
              </a:defRPr>
            </a:lvl2pPr>
            <a:lvl3pPr lvl="2" rtl="0">
              <a:spcBef>
                <a:spcPts val="0"/>
              </a:spcBef>
              <a:spcAft>
                <a:spcPts val="0"/>
              </a:spcAft>
              <a:buClr>
                <a:srgbClr val="666666"/>
              </a:buClr>
              <a:buSzPts val="1800"/>
              <a:buNone/>
              <a:defRPr sz="1800" i="1">
                <a:solidFill>
                  <a:srgbClr val="666666"/>
                </a:solidFill>
              </a:defRPr>
            </a:lvl3pPr>
            <a:lvl4pPr lvl="3" rtl="0">
              <a:spcBef>
                <a:spcPts val="0"/>
              </a:spcBef>
              <a:spcAft>
                <a:spcPts val="0"/>
              </a:spcAft>
              <a:buClr>
                <a:srgbClr val="666666"/>
              </a:buClr>
              <a:buSzPts val="1800"/>
              <a:buNone/>
              <a:defRPr i="1">
                <a:solidFill>
                  <a:srgbClr val="666666"/>
                </a:solidFill>
              </a:defRPr>
            </a:lvl4pPr>
            <a:lvl5pPr lvl="4" rtl="0">
              <a:spcBef>
                <a:spcPts val="0"/>
              </a:spcBef>
              <a:spcAft>
                <a:spcPts val="0"/>
              </a:spcAft>
              <a:buClr>
                <a:srgbClr val="666666"/>
              </a:buClr>
              <a:buSzPts val="1800"/>
              <a:buNone/>
              <a:defRPr i="1">
                <a:solidFill>
                  <a:srgbClr val="666666"/>
                </a:solidFill>
              </a:defRPr>
            </a:lvl5pPr>
            <a:lvl6pPr lvl="5" rtl="0">
              <a:spcBef>
                <a:spcPts val="0"/>
              </a:spcBef>
              <a:spcAft>
                <a:spcPts val="0"/>
              </a:spcAft>
              <a:buClr>
                <a:srgbClr val="666666"/>
              </a:buClr>
              <a:buSzPts val="1800"/>
              <a:buNone/>
              <a:defRPr i="1">
                <a:solidFill>
                  <a:srgbClr val="666666"/>
                </a:solidFill>
              </a:defRPr>
            </a:lvl6pPr>
            <a:lvl7pPr lvl="6" rtl="0">
              <a:spcBef>
                <a:spcPts val="0"/>
              </a:spcBef>
              <a:spcAft>
                <a:spcPts val="0"/>
              </a:spcAft>
              <a:buClr>
                <a:srgbClr val="666666"/>
              </a:buClr>
              <a:buSzPts val="1800"/>
              <a:buNone/>
              <a:defRPr i="1">
                <a:solidFill>
                  <a:srgbClr val="666666"/>
                </a:solidFill>
              </a:defRPr>
            </a:lvl7pPr>
            <a:lvl8pPr lvl="7" rtl="0">
              <a:spcBef>
                <a:spcPts val="0"/>
              </a:spcBef>
              <a:spcAft>
                <a:spcPts val="0"/>
              </a:spcAft>
              <a:buClr>
                <a:srgbClr val="666666"/>
              </a:buClr>
              <a:buSzPts val="1800"/>
              <a:buNone/>
              <a:defRPr i="1">
                <a:solidFill>
                  <a:srgbClr val="666666"/>
                </a:solidFill>
              </a:defRPr>
            </a:lvl8pPr>
            <a:lvl9pPr lvl="8" rtl="0">
              <a:spcBef>
                <a:spcPts val="0"/>
              </a:spcBef>
              <a:spcAft>
                <a:spcPts val="0"/>
              </a:spcAft>
              <a:buClr>
                <a:srgbClr val="666666"/>
              </a:buClr>
              <a:buSzPts val="1800"/>
              <a:buNone/>
              <a:defRPr i="1">
                <a:solidFill>
                  <a:srgbClr val="666666"/>
                </a:solidFill>
              </a:defRPr>
            </a:lvl9pPr>
          </a:lstStyle>
          <a:p>
            <a:endParaRPr/>
          </a:p>
        </p:txBody>
      </p:sp>
      <p:sp>
        <p:nvSpPr>
          <p:cNvPr id="15" name="Google Shape;15;p3"/>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101131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Title + 1 column" type="tx">
  <p:cSld name="Title + 1 column">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1556175" y="719375"/>
            <a:ext cx="6616800" cy="6999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2" name="Google Shape;22;p5"/>
          <p:cNvSpPr txBox="1">
            <a:spLocks noGrp="1"/>
          </p:cNvSpPr>
          <p:nvPr>
            <p:ph type="body" idx="1"/>
          </p:nvPr>
        </p:nvSpPr>
        <p:spPr>
          <a:xfrm>
            <a:off x="1556175" y="1378821"/>
            <a:ext cx="6616800" cy="3042300"/>
          </a:xfrm>
          <a:prstGeom prst="rect">
            <a:avLst/>
          </a:prstGeom>
        </p:spPr>
        <p:txBody>
          <a:bodyPr spcFirstLastPara="1" wrap="square" lIns="91425" tIns="91425" rIns="91425" bIns="91425" anchor="t" anchorCtr="0">
            <a:noAutofit/>
          </a:bodyPr>
          <a:lstStyle>
            <a:lvl1pPr marL="457189" lvl="0" indent="-393690">
              <a:spcBef>
                <a:spcPts val="600"/>
              </a:spcBef>
              <a:spcAft>
                <a:spcPts val="0"/>
              </a:spcAft>
              <a:buSzPts val="2600"/>
              <a:buChar char="◈"/>
              <a:defRPr sz="2600"/>
            </a:lvl1pPr>
            <a:lvl2pPr marL="914378" lvl="1" indent="-393690">
              <a:spcBef>
                <a:spcPts val="0"/>
              </a:spcBef>
              <a:spcAft>
                <a:spcPts val="0"/>
              </a:spcAft>
              <a:buSzPts val="2600"/>
              <a:buChar char="◆"/>
              <a:defRPr sz="2600"/>
            </a:lvl2pPr>
            <a:lvl3pPr marL="1371566" lvl="2" indent="-393690">
              <a:spcBef>
                <a:spcPts val="0"/>
              </a:spcBef>
              <a:spcAft>
                <a:spcPts val="0"/>
              </a:spcAft>
              <a:buSzPts val="2600"/>
              <a:buChar char="◇"/>
              <a:defRPr sz="2600"/>
            </a:lvl3pPr>
            <a:lvl4pPr marL="1828754" lvl="3" indent="-393690">
              <a:spcBef>
                <a:spcPts val="0"/>
              </a:spcBef>
              <a:spcAft>
                <a:spcPts val="0"/>
              </a:spcAft>
              <a:buSzPts val="2600"/>
              <a:buChar char="⬥"/>
              <a:defRPr sz="2600"/>
            </a:lvl4pPr>
            <a:lvl5pPr marL="2285943" lvl="4" indent="-393690">
              <a:spcBef>
                <a:spcPts val="0"/>
              </a:spcBef>
              <a:spcAft>
                <a:spcPts val="0"/>
              </a:spcAft>
              <a:buSzPts val="2600"/>
              <a:buChar char="⬦"/>
              <a:defRPr sz="2600"/>
            </a:lvl5pPr>
            <a:lvl6pPr marL="2743132" lvl="5" indent="-393690">
              <a:spcBef>
                <a:spcPts val="0"/>
              </a:spcBef>
              <a:spcAft>
                <a:spcPts val="0"/>
              </a:spcAft>
              <a:buSzPts val="2600"/>
              <a:buChar char="⬦"/>
              <a:defRPr sz="2600"/>
            </a:lvl6pPr>
            <a:lvl7pPr marL="3200320" lvl="6" indent="-393690">
              <a:spcBef>
                <a:spcPts val="0"/>
              </a:spcBef>
              <a:spcAft>
                <a:spcPts val="0"/>
              </a:spcAft>
              <a:buSzPts val="2600"/>
              <a:buChar char="⬦"/>
              <a:defRPr sz="2600"/>
            </a:lvl7pPr>
            <a:lvl8pPr marL="3657509" lvl="7" indent="-393690">
              <a:spcBef>
                <a:spcPts val="0"/>
              </a:spcBef>
              <a:spcAft>
                <a:spcPts val="0"/>
              </a:spcAft>
              <a:buSzPts val="2600"/>
              <a:buChar char="⬦"/>
              <a:defRPr sz="2600"/>
            </a:lvl8pPr>
            <a:lvl9pPr marL="4114697" lvl="8" indent="-393690">
              <a:spcBef>
                <a:spcPts val="0"/>
              </a:spcBef>
              <a:spcAft>
                <a:spcPts val="0"/>
              </a:spcAft>
              <a:buSzPts val="2600"/>
              <a:buChar char="⬦"/>
              <a:defRPr sz="2600"/>
            </a:lvl9pPr>
          </a:lstStyle>
          <a:p>
            <a:endParaRPr/>
          </a:p>
        </p:txBody>
      </p:sp>
      <p:sp>
        <p:nvSpPr>
          <p:cNvPr id="23" name="Google Shape;23;p5"/>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cxnSp>
        <p:nvCxnSpPr>
          <p:cNvPr id="24" name="Google Shape;24;p5"/>
          <p:cNvCxnSpPr/>
          <p:nvPr/>
        </p:nvCxnSpPr>
        <p:spPr>
          <a:xfrm>
            <a:off x="1664750" y="1357125"/>
            <a:ext cx="6526200" cy="0"/>
          </a:xfrm>
          <a:prstGeom prst="straightConnector1">
            <a:avLst/>
          </a:prstGeom>
          <a:noFill/>
          <a:ln w="9525" cap="flat" cmpd="sng">
            <a:solidFill>
              <a:srgbClr val="CCCCCC"/>
            </a:solidFill>
            <a:prstDash val="solid"/>
            <a:round/>
            <a:headEnd type="none" w="med" len="med"/>
            <a:tailEnd type="none" w="med" len="med"/>
          </a:ln>
        </p:spPr>
      </p:cxnSp>
    </p:spTree>
    <p:extLst>
      <p:ext uri="{BB962C8B-B14F-4D97-AF65-F5344CB8AC3E}">
        <p14:creationId xmlns:p14="http://schemas.microsoft.com/office/powerpoint/2010/main" val="40726184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 2 columns" type="twoColTx">
  <p:cSld name="Title + 2 columns">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1556175" y="719375"/>
            <a:ext cx="6616800" cy="6999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7" name="Google Shape;27;p6"/>
          <p:cNvSpPr txBox="1">
            <a:spLocks noGrp="1"/>
          </p:cNvSpPr>
          <p:nvPr>
            <p:ph type="body" idx="1"/>
          </p:nvPr>
        </p:nvSpPr>
        <p:spPr>
          <a:xfrm>
            <a:off x="1556175" y="1479375"/>
            <a:ext cx="3211800" cy="3598800"/>
          </a:xfrm>
          <a:prstGeom prst="rect">
            <a:avLst/>
          </a:prstGeom>
        </p:spPr>
        <p:txBody>
          <a:bodyPr spcFirstLastPara="1" wrap="square" lIns="91425" tIns="91425" rIns="91425" bIns="91425" anchor="t" anchorCtr="0">
            <a:noAutofit/>
          </a:bodyPr>
          <a:lstStyle>
            <a:lvl1pPr marL="457189" lvl="0" indent="-368291">
              <a:spcBef>
                <a:spcPts val="600"/>
              </a:spcBef>
              <a:spcAft>
                <a:spcPts val="0"/>
              </a:spcAft>
              <a:buSzPts val="2200"/>
              <a:buChar char="◈"/>
              <a:defRPr sz="2200"/>
            </a:lvl1pPr>
            <a:lvl2pPr marL="914378" lvl="1" indent="-368291">
              <a:spcBef>
                <a:spcPts val="0"/>
              </a:spcBef>
              <a:spcAft>
                <a:spcPts val="0"/>
              </a:spcAft>
              <a:buSzPts val="2200"/>
              <a:buChar char="◆"/>
              <a:defRPr sz="2200"/>
            </a:lvl2pPr>
            <a:lvl3pPr marL="1371566" lvl="2" indent="-368291">
              <a:spcBef>
                <a:spcPts val="0"/>
              </a:spcBef>
              <a:spcAft>
                <a:spcPts val="0"/>
              </a:spcAft>
              <a:buSzPts val="2200"/>
              <a:buChar char="◇"/>
              <a:defRPr sz="2200"/>
            </a:lvl3pPr>
            <a:lvl4pPr marL="1828754" lvl="3" indent="-368291">
              <a:spcBef>
                <a:spcPts val="0"/>
              </a:spcBef>
              <a:spcAft>
                <a:spcPts val="0"/>
              </a:spcAft>
              <a:buSzPts val="2200"/>
              <a:buChar char="⬥"/>
              <a:defRPr sz="2200"/>
            </a:lvl4pPr>
            <a:lvl5pPr marL="2285943" lvl="4" indent="-368291">
              <a:spcBef>
                <a:spcPts val="0"/>
              </a:spcBef>
              <a:spcAft>
                <a:spcPts val="0"/>
              </a:spcAft>
              <a:buSzPts val="2200"/>
              <a:buChar char="⬦"/>
              <a:defRPr sz="2200"/>
            </a:lvl5pPr>
            <a:lvl6pPr marL="2743132" lvl="5" indent="-368291">
              <a:spcBef>
                <a:spcPts val="0"/>
              </a:spcBef>
              <a:spcAft>
                <a:spcPts val="0"/>
              </a:spcAft>
              <a:buSzPts val="2200"/>
              <a:buChar char="⬦"/>
              <a:defRPr sz="2200"/>
            </a:lvl6pPr>
            <a:lvl7pPr marL="3200320" lvl="6" indent="-368291">
              <a:spcBef>
                <a:spcPts val="0"/>
              </a:spcBef>
              <a:spcAft>
                <a:spcPts val="0"/>
              </a:spcAft>
              <a:buSzPts val="2200"/>
              <a:buChar char="⬦"/>
              <a:defRPr sz="2200"/>
            </a:lvl7pPr>
            <a:lvl8pPr marL="3657509" lvl="7" indent="-368291">
              <a:spcBef>
                <a:spcPts val="0"/>
              </a:spcBef>
              <a:spcAft>
                <a:spcPts val="0"/>
              </a:spcAft>
              <a:buSzPts val="2200"/>
              <a:buChar char="⬦"/>
              <a:defRPr sz="2200"/>
            </a:lvl8pPr>
            <a:lvl9pPr marL="4114697" lvl="8" indent="-368291">
              <a:spcBef>
                <a:spcPts val="0"/>
              </a:spcBef>
              <a:spcAft>
                <a:spcPts val="0"/>
              </a:spcAft>
              <a:buSzPts val="2200"/>
              <a:buChar char="⬦"/>
              <a:defRPr sz="2200"/>
            </a:lvl9pPr>
          </a:lstStyle>
          <a:p>
            <a:endParaRPr/>
          </a:p>
        </p:txBody>
      </p:sp>
      <p:sp>
        <p:nvSpPr>
          <p:cNvPr id="28" name="Google Shape;28;p6"/>
          <p:cNvSpPr txBox="1">
            <a:spLocks noGrp="1"/>
          </p:cNvSpPr>
          <p:nvPr>
            <p:ph type="body" idx="2"/>
          </p:nvPr>
        </p:nvSpPr>
        <p:spPr>
          <a:xfrm>
            <a:off x="4961272" y="1479375"/>
            <a:ext cx="3211800" cy="3598800"/>
          </a:xfrm>
          <a:prstGeom prst="rect">
            <a:avLst/>
          </a:prstGeom>
        </p:spPr>
        <p:txBody>
          <a:bodyPr spcFirstLastPara="1" wrap="square" lIns="91425" tIns="91425" rIns="91425" bIns="91425" anchor="t" anchorCtr="0">
            <a:noAutofit/>
          </a:bodyPr>
          <a:lstStyle>
            <a:lvl1pPr marL="457189" lvl="0" indent="-368291">
              <a:spcBef>
                <a:spcPts val="600"/>
              </a:spcBef>
              <a:spcAft>
                <a:spcPts val="0"/>
              </a:spcAft>
              <a:buSzPts val="2200"/>
              <a:buChar char="◈"/>
              <a:defRPr sz="2200"/>
            </a:lvl1pPr>
            <a:lvl2pPr marL="914378" lvl="1" indent="-368291">
              <a:spcBef>
                <a:spcPts val="0"/>
              </a:spcBef>
              <a:spcAft>
                <a:spcPts val="0"/>
              </a:spcAft>
              <a:buSzPts val="2200"/>
              <a:buChar char="◆"/>
              <a:defRPr sz="2200"/>
            </a:lvl2pPr>
            <a:lvl3pPr marL="1371566" lvl="2" indent="-368291">
              <a:spcBef>
                <a:spcPts val="0"/>
              </a:spcBef>
              <a:spcAft>
                <a:spcPts val="0"/>
              </a:spcAft>
              <a:buSzPts val="2200"/>
              <a:buChar char="◇"/>
              <a:defRPr sz="2200"/>
            </a:lvl3pPr>
            <a:lvl4pPr marL="1828754" lvl="3" indent="-368291">
              <a:spcBef>
                <a:spcPts val="0"/>
              </a:spcBef>
              <a:spcAft>
                <a:spcPts val="0"/>
              </a:spcAft>
              <a:buSzPts val="2200"/>
              <a:buChar char="⬥"/>
              <a:defRPr sz="2200"/>
            </a:lvl4pPr>
            <a:lvl5pPr marL="2285943" lvl="4" indent="-368291">
              <a:spcBef>
                <a:spcPts val="0"/>
              </a:spcBef>
              <a:spcAft>
                <a:spcPts val="0"/>
              </a:spcAft>
              <a:buSzPts val="2200"/>
              <a:buChar char="⬦"/>
              <a:defRPr sz="2200"/>
            </a:lvl5pPr>
            <a:lvl6pPr marL="2743132" lvl="5" indent="-368291">
              <a:spcBef>
                <a:spcPts val="0"/>
              </a:spcBef>
              <a:spcAft>
                <a:spcPts val="0"/>
              </a:spcAft>
              <a:buSzPts val="2200"/>
              <a:buChar char="⬦"/>
              <a:defRPr sz="2200"/>
            </a:lvl6pPr>
            <a:lvl7pPr marL="3200320" lvl="6" indent="-368291">
              <a:spcBef>
                <a:spcPts val="0"/>
              </a:spcBef>
              <a:spcAft>
                <a:spcPts val="0"/>
              </a:spcAft>
              <a:buSzPts val="2200"/>
              <a:buChar char="⬦"/>
              <a:defRPr sz="2200"/>
            </a:lvl7pPr>
            <a:lvl8pPr marL="3657509" lvl="7" indent="-368291">
              <a:spcBef>
                <a:spcPts val="0"/>
              </a:spcBef>
              <a:spcAft>
                <a:spcPts val="0"/>
              </a:spcAft>
              <a:buSzPts val="2200"/>
              <a:buChar char="⬦"/>
              <a:defRPr sz="2200"/>
            </a:lvl8pPr>
            <a:lvl9pPr marL="4114697" lvl="8" indent="-368291">
              <a:spcBef>
                <a:spcPts val="0"/>
              </a:spcBef>
              <a:spcAft>
                <a:spcPts val="0"/>
              </a:spcAft>
              <a:buSzPts val="2200"/>
              <a:buChar char="⬦"/>
              <a:defRPr sz="2200"/>
            </a:lvl9pPr>
          </a:lstStyle>
          <a:p>
            <a:endParaRPr/>
          </a:p>
        </p:txBody>
      </p:sp>
      <p:sp>
        <p:nvSpPr>
          <p:cNvPr id="29" name="Google Shape;29;p6"/>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cxnSp>
        <p:nvCxnSpPr>
          <p:cNvPr id="30" name="Google Shape;30;p6"/>
          <p:cNvCxnSpPr/>
          <p:nvPr/>
        </p:nvCxnSpPr>
        <p:spPr>
          <a:xfrm>
            <a:off x="1664750" y="1357125"/>
            <a:ext cx="6526200" cy="0"/>
          </a:xfrm>
          <a:prstGeom prst="straightConnector1">
            <a:avLst/>
          </a:prstGeom>
          <a:noFill/>
          <a:ln w="9525" cap="flat" cmpd="sng">
            <a:solidFill>
              <a:srgbClr val="CCCCCC"/>
            </a:solidFill>
            <a:prstDash val="solid"/>
            <a:round/>
            <a:headEnd type="none" w="med" len="med"/>
            <a:tailEnd type="none" w="med" len="med"/>
          </a:ln>
        </p:spPr>
      </p:cxnSp>
    </p:spTree>
    <p:extLst>
      <p:ext uri="{BB962C8B-B14F-4D97-AF65-F5344CB8AC3E}">
        <p14:creationId xmlns:p14="http://schemas.microsoft.com/office/powerpoint/2010/main" val="40702978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38"/>
        <p:cNvGrpSpPr/>
        <p:nvPr/>
      </p:nvGrpSpPr>
      <p:grpSpPr>
        <a:xfrm>
          <a:off x="0" y="0"/>
          <a:ext cx="0" cy="0"/>
          <a:chOff x="0" y="0"/>
          <a:chExt cx="0" cy="0"/>
        </a:xfrm>
      </p:grpSpPr>
      <p:sp>
        <p:nvSpPr>
          <p:cNvPr id="39" name="Google Shape;39;p8"/>
          <p:cNvSpPr txBox="1">
            <a:spLocks noGrp="1"/>
          </p:cNvSpPr>
          <p:nvPr>
            <p:ph type="title"/>
          </p:nvPr>
        </p:nvSpPr>
        <p:spPr>
          <a:xfrm>
            <a:off x="1556175" y="719375"/>
            <a:ext cx="6616800" cy="6999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40" name="Google Shape;40;p8"/>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cxnSp>
        <p:nvCxnSpPr>
          <p:cNvPr id="41" name="Google Shape;41;p8"/>
          <p:cNvCxnSpPr/>
          <p:nvPr/>
        </p:nvCxnSpPr>
        <p:spPr>
          <a:xfrm>
            <a:off x="1664750" y="1357125"/>
            <a:ext cx="6526200" cy="0"/>
          </a:xfrm>
          <a:prstGeom prst="straightConnector1">
            <a:avLst/>
          </a:prstGeom>
          <a:noFill/>
          <a:ln w="9525" cap="flat" cmpd="sng">
            <a:solidFill>
              <a:srgbClr val="CCCCCC"/>
            </a:solidFill>
            <a:prstDash val="solid"/>
            <a:round/>
            <a:headEnd type="none" w="med" len="med"/>
            <a:tailEnd type="none" w="med" len="med"/>
          </a:ln>
        </p:spPr>
      </p:cxnSp>
    </p:spTree>
    <p:extLst>
      <p:ext uri="{BB962C8B-B14F-4D97-AF65-F5344CB8AC3E}">
        <p14:creationId xmlns:p14="http://schemas.microsoft.com/office/powerpoint/2010/main" val="30546359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Caption">
  <p:cSld name="Caption">
    <p:spTree>
      <p:nvGrpSpPr>
        <p:cNvPr id="1" name="Shape 42"/>
        <p:cNvGrpSpPr/>
        <p:nvPr/>
      </p:nvGrpSpPr>
      <p:grpSpPr>
        <a:xfrm>
          <a:off x="0" y="0"/>
          <a:ext cx="0" cy="0"/>
          <a:chOff x="0" y="0"/>
          <a:chExt cx="0" cy="0"/>
        </a:xfrm>
      </p:grpSpPr>
      <p:sp>
        <p:nvSpPr>
          <p:cNvPr id="43" name="Google Shape;43;p9"/>
          <p:cNvSpPr txBox="1">
            <a:spLocks noGrp="1"/>
          </p:cNvSpPr>
          <p:nvPr>
            <p:ph type="body" idx="1"/>
          </p:nvPr>
        </p:nvSpPr>
        <p:spPr>
          <a:xfrm>
            <a:off x="1592350" y="3640275"/>
            <a:ext cx="6562500" cy="519600"/>
          </a:xfrm>
          <a:prstGeom prst="rect">
            <a:avLst/>
          </a:prstGeom>
        </p:spPr>
        <p:txBody>
          <a:bodyPr spcFirstLastPara="1" wrap="square" lIns="91425" tIns="91425" rIns="91425" bIns="91425" anchor="t" anchorCtr="0">
            <a:noAutofit/>
          </a:bodyPr>
          <a:lstStyle>
            <a:lvl1pPr marL="457189" lvl="0" indent="-228594">
              <a:spcBef>
                <a:spcPts val="360"/>
              </a:spcBef>
              <a:spcAft>
                <a:spcPts val="0"/>
              </a:spcAft>
              <a:buClr>
                <a:srgbClr val="666666"/>
              </a:buClr>
              <a:buSzPts val="1600"/>
              <a:buNone/>
              <a:defRPr sz="1600" i="1">
                <a:solidFill>
                  <a:srgbClr val="666666"/>
                </a:solidFill>
              </a:defRPr>
            </a:lvl1pPr>
          </a:lstStyle>
          <a:p>
            <a:endParaRPr/>
          </a:p>
        </p:txBody>
      </p:sp>
      <p:sp>
        <p:nvSpPr>
          <p:cNvPr id="44" name="Google Shape;44;p9"/>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cxnSp>
        <p:nvCxnSpPr>
          <p:cNvPr id="45" name="Google Shape;45;p9"/>
          <p:cNvCxnSpPr/>
          <p:nvPr/>
        </p:nvCxnSpPr>
        <p:spPr>
          <a:xfrm>
            <a:off x="1706950" y="3643125"/>
            <a:ext cx="6321300" cy="0"/>
          </a:xfrm>
          <a:prstGeom prst="straightConnector1">
            <a:avLst/>
          </a:prstGeom>
          <a:noFill/>
          <a:ln w="9525" cap="flat" cmpd="sng">
            <a:solidFill>
              <a:srgbClr val="CCCCCC"/>
            </a:solidFill>
            <a:prstDash val="solid"/>
            <a:round/>
            <a:headEnd type="none" w="med" len="med"/>
            <a:tailEnd type="none" w="med" len="med"/>
          </a:ln>
        </p:spPr>
      </p:cxnSp>
    </p:spTree>
    <p:extLst>
      <p:ext uri="{BB962C8B-B14F-4D97-AF65-F5344CB8AC3E}">
        <p14:creationId xmlns:p14="http://schemas.microsoft.com/office/powerpoint/2010/main" val="22616157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50"/>
        <p:cNvGrpSpPr/>
        <p:nvPr/>
      </p:nvGrpSpPr>
      <p:grpSpPr>
        <a:xfrm>
          <a:off x="0" y="0"/>
          <a:ext cx="0" cy="0"/>
          <a:chOff x="0" y="0"/>
          <a:chExt cx="0" cy="0"/>
        </a:xfrm>
      </p:grpSpPr>
      <p:sp>
        <p:nvSpPr>
          <p:cNvPr id="51" name="Google Shape;51;p11"/>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042685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ight Triangle 3">
            <a:extLst>
              <a:ext uri="{FF2B5EF4-FFF2-40B4-BE49-F238E27FC236}">
                <a16:creationId xmlns:a16="http://schemas.microsoft.com/office/drawing/2014/main" id="{BA6642FF-A4E8-CD4F-B705-C145BAC95ADA}"/>
              </a:ext>
            </a:extLst>
          </p:cNvPr>
          <p:cNvSpPr/>
          <p:nvPr/>
        </p:nvSpPr>
        <p:spPr>
          <a:xfrm>
            <a:off x="0" y="3498056"/>
            <a:ext cx="915035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050"/>
          </a:p>
        </p:txBody>
      </p:sp>
      <p:grpSp>
        <p:nvGrpSpPr>
          <p:cNvPr id="5" name="Group 15">
            <a:extLst>
              <a:ext uri="{FF2B5EF4-FFF2-40B4-BE49-F238E27FC236}">
                <a16:creationId xmlns:a16="http://schemas.microsoft.com/office/drawing/2014/main" id="{5AEF6621-EF50-E64A-93C8-63CF0B7CAFCA}"/>
              </a:ext>
            </a:extLst>
          </p:cNvPr>
          <p:cNvGrpSpPr>
            <a:grpSpLocks/>
          </p:cNvGrpSpPr>
          <p:nvPr/>
        </p:nvGrpSpPr>
        <p:grpSpPr bwMode="auto">
          <a:xfrm>
            <a:off x="-3175" y="3714750"/>
            <a:ext cx="9147175" cy="1433513"/>
            <a:chOff x="-3765" y="4832896"/>
            <a:chExt cx="9147765" cy="2032192"/>
          </a:xfrm>
        </p:grpSpPr>
        <p:sp>
          <p:nvSpPr>
            <p:cNvPr id="6" name="Freeform 5">
              <a:extLst>
                <a:ext uri="{FF2B5EF4-FFF2-40B4-BE49-F238E27FC236}">
                  <a16:creationId xmlns:a16="http://schemas.microsoft.com/office/drawing/2014/main" id="{30504464-02EA-5B4A-B182-8C9D992C44F5}"/>
                </a:ext>
              </a:extLst>
            </p:cNvPr>
            <p:cNvSpPr>
              <a:spLocks/>
            </p:cNvSpPr>
            <p:nvPr/>
          </p:nvSpPr>
          <p:spPr bwMode="auto">
            <a:xfrm>
              <a:off x="1687032" y="4832896"/>
              <a:ext cx="7456968" cy="51817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a:defRPr/>
              </a:pPr>
              <a:endParaRPr lang="en-US" sz="1050">
                <a:latin typeface="Arial" charset="0"/>
              </a:endParaRPr>
            </a:p>
          </p:txBody>
        </p:sp>
        <p:sp>
          <p:nvSpPr>
            <p:cNvPr id="7" name="Freeform 18">
              <a:extLst>
                <a:ext uri="{FF2B5EF4-FFF2-40B4-BE49-F238E27FC236}">
                  <a16:creationId xmlns:a16="http://schemas.microsoft.com/office/drawing/2014/main" id="{2EC1A6F1-0274-4F4C-8A5D-CD7C94A65440}"/>
                </a:ext>
              </a:extLst>
            </p:cNvPr>
            <p:cNvSpPr>
              <a:spLocks/>
            </p:cNvSpPr>
            <p:nvPr/>
          </p:nvSpPr>
          <p:spPr bwMode="auto">
            <a:xfrm>
              <a:off x="35926" y="5135025"/>
              <a:ext cx="9108074" cy="838869"/>
            </a:xfrm>
            <a:custGeom>
              <a:avLst/>
              <a:gdLst>
                <a:gd name="T0" fmla="*/ 0 w 5760"/>
                <a:gd name="T1" fmla="*/ 0 h 528"/>
                <a:gd name="T2" fmla="*/ 5760 w 5760"/>
                <a:gd name="T3" fmla="*/ 0 h 528"/>
                <a:gd name="T4" fmla="*/ 5760 w 5760"/>
                <a:gd name="T5" fmla="*/ 528 h 528"/>
                <a:gd name="T6" fmla="*/ 48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0" y="0"/>
                  </a:moveTo>
                  <a:lnTo>
                    <a:pt x="5760" y="0"/>
                  </a:lnTo>
                  <a:lnTo>
                    <a:pt x="5760" y="528"/>
                  </a:lnTo>
                  <a:lnTo>
                    <a:pt x="48" y="0"/>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VN" sz="1050"/>
            </a:p>
          </p:txBody>
        </p:sp>
        <p:sp>
          <p:nvSpPr>
            <p:cNvPr id="8" name="Freeform 7">
              <a:extLst>
                <a:ext uri="{FF2B5EF4-FFF2-40B4-BE49-F238E27FC236}">
                  <a16:creationId xmlns:a16="http://schemas.microsoft.com/office/drawing/2014/main" id="{96A9870F-78EB-814C-99D4-B2AD4E54FF9B}"/>
                </a:ext>
              </a:extLst>
            </p:cNvPr>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050"/>
            </a:p>
          </p:txBody>
        </p:sp>
        <p:cxnSp>
          <p:nvCxnSpPr>
            <p:cNvPr id="10" name="Straight Connector 9">
              <a:extLst>
                <a:ext uri="{FF2B5EF4-FFF2-40B4-BE49-F238E27FC236}">
                  <a16:creationId xmlns:a16="http://schemas.microsoft.com/office/drawing/2014/main" id="{A1CF3DA4-C6A1-B743-8131-1D1F456300F2}"/>
                </a:ext>
              </a:extLst>
            </p:cNvPr>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9" name="Title 8"/>
          <p:cNvSpPr>
            <a:spLocks noGrp="1"/>
          </p:cNvSpPr>
          <p:nvPr>
            <p:ph type="ctrTitle"/>
          </p:nvPr>
        </p:nvSpPr>
        <p:spPr>
          <a:xfrm>
            <a:off x="685800" y="1314451"/>
            <a:ext cx="7772400" cy="1372321"/>
          </a:xfrm>
        </p:spPr>
        <p:txBody>
          <a:bodyPr anchor="b"/>
          <a:lstStyle>
            <a:lvl1pPr algn="r">
              <a:defRPr sz="3600" b="1">
                <a:solidFill>
                  <a:schemeClr val="tx2"/>
                </a:solidFill>
                <a:effectLst>
                  <a:outerShdw blurRad="31750" dist="25400" dir="5400000" algn="tl" rotWithShape="0">
                    <a:srgbClr val="000000">
                      <a:alpha val="25000"/>
                    </a:srgbClr>
                  </a:outerShdw>
                </a:effectLst>
              </a:defRPr>
            </a:lvl1pPr>
            <a:extLst/>
          </a:lstStyle>
          <a:p>
            <a:r>
              <a:rPr lang="en-US"/>
              <a:t>Click to edit Master title style</a:t>
            </a:r>
          </a:p>
        </p:txBody>
      </p:sp>
      <p:sp>
        <p:nvSpPr>
          <p:cNvPr id="17" name="Subtitle 16"/>
          <p:cNvSpPr>
            <a:spLocks noGrp="1"/>
          </p:cNvSpPr>
          <p:nvPr>
            <p:ph type="subTitle" idx="1"/>
          </p:nvPr>
        </p:nvSpPr>
        <p:spPr>
          <a:xfrm>
            <a:off x="685800" y="2708705"/>
            <a:ext cx="7772400" cy="899778"/>
          </a:xfrm>
        </p:spPr>
        <p:txBody>
          <a:bodyPr lIns="45720" rIns="45720"/>
          <a:lstStyle>
            <a:lvl1pPr marL="0" marR="48006" indent="0" algn="r">
              <a:buNone/>
              <a:defRPr>
                <a:solidFill>
                  <a:schemeClr val="tx2"/>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extLst/>
          </a:lstStyle>
          <a:p>
            <a:r>
              <a:rPr lang="en-US"/>
              <a:t>Click to edit Master subtitle style</a:t>
            </a:r>
          </a:p>
        </p:txBody>
      </p:sp>
      <p:sp>
        <p:nvSpPr>
          <p:cNvPr id="11" name="Date Placeholder 29">
            <a:extLst>
              <a:ext uri="{FF2B5EF4-FFF2-40B4-BE49-F238E27FC236}">
                <a16:creationId xmlns:a16="http://schemas.microsoft.com/office/drawing/2014/main" id="{28C7F1BA-DC1A-C642-A73D-FFA9613B1B9A}"/>
              </a:ext>
            </a:extLst>
          </p:cNvPr>
          <p:cNvSpPr>
            <a:spLocks noGrp="1"/>
          </p:cNvSpPr>
          <p:nvPr>
            <p:ph type="dt" sz="half" idx="10"/>
          </p:nvPr>
        </p:nvSpPr>
        <p:spPr/>
        <p:txBody>
          <a:bodyPr/>
          <a:lstStyle>
            <a:lvl1pPr>
              <a:defRPr>
                <a:solidFill>
                  <a:srgbClr val="FFFFFF"/>
                </a:solidFill>
              </a:defRPr>
            </a:lvl1pPr>
            <a:extLst/>
          </a:lstStyle>
          <a:p>
            <a:pPr>
              <a:defRPr/>
            </a:pPr>
            <a:endParaRPr lang="en-US"/>
          </a:p>
        </p:txBody>
      </p:sp>
      <p:sp>
        <p:nvSpPr>
          <p:cNvPr id="12" name="Footer Placeholder 18">
            <a:extLst>
              <a:ext uri="{FF2B5EF4-FFF2-40B4-BE49-F238E27FC236}">
                <a16:creationId xmlns:a16="http://schemas.microsoft.com/office/drawing/2014/main" id="{A87EF0B2-D089-4042-B7AB-9ACA6E975AFE}"/>
              </a:ext>
            </a:extLst>
          </p:cNvPr>
          <p:cNvSpPr>
            <a:spLocks noGrp="1"/>
          </p:cNvSpPr>
          <p:nvPr>
            <p:ph type="ftr" sz="quarter" idx="11"/>
          </p:nvPr>
        </p:nvSpPr>
        <p:spPr/>
        <p:txBody>
          <a:bodyPr/>
          <a:lstStyle>
            <a:lvl1pPr>
              <a:defRPr>
                <a:solidFill>
                  <a:schemeClr val="accent1">
                    <a:tint val="20000"/>
                  </a:schemeClr>
                </a:solidFill>
              </a:defRPr>
            </a:lvl1pPr>
            <a:extLst/>
          </a:lstStyle>
          <a:p>
            <a:pPr>
              <a:defRPr/>
            </a:pPr>
            <a:endParaRPr lang="en-US"/>
          </a:p>
        </p:txBody>
      </p:sp>
      <p:sp>
        <p:nvSpPr>
          <p:cNvPr id="13" name="Slide Number Placeholder 26">
            <a:extLst>
              <a:ext uri="{FF2B5EF4-FFF2-40B4-BE49-F238E27FC236}">
                <a16:creationId xmlns:a16="http://schemas.microsoft.com/office/drawing/2014/main" id="{05AF24F3-8477-3645-888D-1C487019CD49}"/>
              </a:ext>
            </a:extLst>
          </p:cNvPr>
          <p:cNvSpPr>
            <a:spLocks noGrp="1"/>
          </p:cNvSpPr>
          <p:nvPr>
            <p:ph type="sldNum" sz="quarter" idx="12"/>
          </p:nvPr>
        </p:nvSpPr>
        <p:spPr/>
        <p:txBody>
          <a:bodyPr/>
          <a:lstStyle>
            <a:lvl1pPr>
              <a:defRPr>
                <a:solidFill>
                  <a:srgbClr val="FFFFFF"/>
                </a:solidFill>
              </a:defRPr>
            </a:lvl1pPr>
          </a:lstStyle>
          <a:p>
            <a:fld id="{C82EBEEC-8835-9A49-BC77-14A7254A59B5}" type="slidenum">
              <a:rPr lang="en-US" altLang="en-VN"/>
              <a:pPr/>
              <a:t>‹#›</a:t>
            </a:fld>
            <a:endParaRPr lang="en-US" altLang="en-VN"/>
          </a:p>
        </p:txBody>
      </p:sp>
    </p:spTree>
    <p:extLst>
      <p:ext uri="{BB962C8B-B14F-4D97-AF65-F5344CB8AC3E}">
        <p14:creationId xmlns:p14="http://schemas.microsoft.com/office/powerpoint/2010/main" val="27185277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p:txBody>
          <a:bodyPr rtlCol="0"/>
          <a:lstStyle/>
          <a:p>
            <a:r>
              <a:rPr lang="en-US"/>
              <a:t>Click to edit Master title style</a:t>
            </a:r>
          </a:p>
        </p:txBody>
      </p:sp>
      <p:sp>
        <p:nvSpPr>
          <p:cNvPr id="4" name="Date Placeholder 9">
            <a:extLst>
              <a:ext uri="{FF2B5EF4-FFF2-40B4-BE49-F238E27FC236}">
                <a16:creationId xmlns:a16="http://schemas.microsoft.com/office/drawing/2014/main" id="{DC3DB3ED-07CF-994D-A654-03AC6F1BE762}"/>
              </a:ext>
            </a:extLst>
          </p:cNvPr>
          <p:cNvSpPr>
            <a:spLocks noGrp="1"/>
          </p:cNvSpPr>
          <p:nvPr>
            <p:ph type="dt" sz="half" idx="10"/>
          </p:nvPr>
        </p:nvSpPr>
        <p:spPr/>
        <p:txBody>
          <a:bodyPr/>
          <a:lstStyle>
            <a:lvl1pPr>
              <a:defRPr/>
            </a:lvl1pPr>
          </a:lstStyle>
          <a:p>
            <a:pPr>
              <a:defRPr/>
            </a:pPr>
            <a:endParaRPr lang="en-US"/>
          </a:p>
        </p:txBody>
      </p:sp>
      <p:sp>
        <p:nvSpPr>
          <p:cNvPr id="5" name="Footer Placeholder 21">
            <a:extLst>
              <a:ext uri="{FF2B5EF4-FFF2-40B4-BE49-F238E27FC236}">
                <a16:creationId xmlns:a16="http://schemas.microsoft.com/office/drawing/2014/main" id="{C0728993-BEE5-174E-99F1-73A9946A5F9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17">
            <a:extLst>
              <a:ext uri="{FF2B5EF4-FFF2-40B4-BE49-F238E27FC236}">
                <a16:creationId xmlns:a16="http://schemas.microsoft.com/office/drawing/2014/main" id="{2B0A1D2A-C274-F34F-B43A-B05CB611FA63}"/>
              </a:ext>
            </a:extLst>
          </p:cNvPr>
          <p:cNvSpPr>
            <a:spLocks noGrp="1"/>
          </p:cNvSpPr>
          <p:nvPr>
            <p:ph type="sldNum" sz="quarter" idx="12"/>
          </p:nvPr>
        </p:nvSpPr>
        <p:spPr/>
        <p:txBody>
          <a:bodyPr/>
          <a:lstStyle>
            <a:lvl1pPr>
              <a:defRPr/>
            </a:lvl1pPr>
          </a:lstStyle>
          <a:p>
            <a:fld id="{C6DE56CC-B811-F94F-8CB9-B116B9AB0E8D}" type="slidenum">
              <a:rPr lang="en-US" altLang="en-VN"/>
              <a:pPr/>
              <a:t>‹#›</a:t>
            </a:fld>
            <a:endParaRPr lang="en-US" altLang="en-VN"/>
          </a:p>
        </p:txBody>
      </p:sp>
    </p:spTree>
    <p:extLst>
      <p:ext uri="{BB962C8B-B14F-4D97-AF65-F5344CB8AC3E}">
        <p14:creationId xmlns:p14="http://schemas.microsoft.com/office/powerpoint/2010/main" val="10242845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Chevron 3">
            <a:extLst>
              <a:ext uri="{FF2B5EF4-FFF2-40B4-BE49-F238E27FC236}">
                <a16:creationId xmlns:a16="http://schemas.microsoft.com/office/drawing/2014/main" id="{B0C47AE1-B3A9-6D40-B458-9F121CD6CA41}"/>
              </a:ext>
            </a:extLst>
          </p:cNvPr>
          <p:cNvSpPr/>
          <p:nvPr/>
        </p:nvSpPr>
        <p:spPr>
          <a:xfrm>
            <a:off x="3636963" y="2253854"/>
            <a:ext cx="182562" cy="17145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sz="1050"/>
          </a:p>
        </p:txBody>
      </p:sp>
      <p:sp>
        <p:nvSpPr>
          <p:cNvPr id="5" name="Chevron 4">
            <a:extLst>
              <a:ext uri="{FF2B5EF4-FFF2-40B4-BE49-F238E27FC236}">
                <a16:creationId xmlns:a16="http://schemas.microsoft.com/office/drawing/2014/main" id="{C6A4B46D-37CB-714B-959E-741949A1542B}"/>
              </a:ext>
            </a:extLst>
          </p:cNvPr>
          <p:cNvSpPr/>
          <p:nvPr/>
        </p:nvSpPr>
        <p:spPr>
          <a:xfrm>
            <a:off x="3449638" y="2253854"/>
            <a:ext cx="184150" cy="17145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sz="1050"/>
          </a:p>
        </p:txBody>
      </p:sp>
      <p:sp>
        <p:nvSpPr>
          <p:cNvPr id="2" name="Title 1"/>
          <p:cNvSpPr>
            <a:spLocks noGrp="1"/>
          </p:cNvSpPr>
          <p:nvPr>
            <p:ph type="title"/>
          </p:nvPr>
        </p:nvSpPr>
        <p:spPr>
          <a:xfrm>
            <a:off x="722376" y="794784"/>
            <a:ext cx="7772400" cy="1371600"/>
          </a:xfrm>
        </p:spPr>
        <p:txBody>
          <a:bodyPr anchor="b"/>
          <a:lstStyle>
            <a:lvl1pPr algn="r">
              <a:buNone/>
              <a:defRPr sz="3600" b="1" cap="none" baseline="0">
                <a:effectLst>
                  <a:outerShdw blurRad="31750" dist="25400" dir="5400000" algn="tl" rotWithShape="0">
                    <a:srgbClr val="000000">
                      <a:alpha val="25000"/>
                    </a:srgbClr>
                  </a:outerShdw>
                </a:effectLst>
              </a:defRPr>
            </a:lvl1pPr>
            <a:extLst/>
          </a:lstStyle>
          <a:p>
            <a:r>
              <a:rPr lang="en-US"/>
              <a:t>Click to edit Master title style</a:t>
            </a:r>
          </a:p>
        </p:txBody>
      </p:sp>
      <p:sp>
        <p:nvSpPr>
          <p:cNvPr id="3" name="Text Placeholder 2"/>
          <p:cNvSpPr>
            <a:spLocks noGrp="1"/>
          </p:cNvSpPr>
          <p:nvPr>
            <p:ph type="body" idx="1"/>
          </p:nvPr>
        </p:nvSpPr>
        <p:spPr>
          <a:xfrm>
            <a:off x="3922713" y="2198784"/>
            <a:ext cx="4572000" cy="1091166"/>
          </a:xfrm>
        </p:spPr>
        <p:txBody>
          <a:bodyPr/>
          <a:lstStyle>
            <a:lvl1pPr marL="0" indent="0" algn="l">
              <a:buNone/>
              <a:defRPr sz="1725">
                <a:solidFill>
                  <a:schemeClr val="tx1"/>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extLst/>
          </a:lstStyle>
          <a:p>
            <a:pPr lvl="0"/>
            <a:r>
              <a:rPr lang="en-US"/>
              <a:t>Click to edit Master text styles</a:t>
            </a:r>
          </a:p>
        </p:txBody>
      </p:sp>
      <p:sp>
        <p:nvSpPr>
          <p:cNvPr id="6" name="Date Placeholder 3">
            <a:extLst>
              <a:ext uri="{FF2B5EF4-FFF2-40B4-BE49-F238E27FC236}">
                <a16:creationId xmlns:a16="http://schemas.microsoft.com/office/drawing/2014/main" id="{11FE994D-B472-8143-A93C-F267A8C6A270}"/>
              </a:ext>
            </a:extLst>
          </p:cNvPr>
          <p:cNvSpPr>
            <a:spLocks noGrp="1"/>
          </p:cNvSpPr>
          <p:nvPr>
            <p:ph type="dt" sz="half" idx="10"/>
          </p:nvPr>
        </p:nvSpPr>
        <p:spPr/>
        <p:txBody>
          <a:bodyPr/>
          <a:lstStyle>
            <a:lvl1pPr>
              <a:defRPr/>
            </a:lvl1pPr>
            <a:extLst/>
          </a:lstStyle>
          <a:p>
            <a:pPr>
              <a:defRPr/>
            </a:pPr>
            <a:endParaRPr lang="en-US"/>
          </a:p>
        </p:txBody>
      </p:sp>
      <p:sp>
        <p:nvSpPr>
          <p:cNvPr id="7" name="Footer Placeholder 4">
            <a:extLst>
              <a:ext uri="{FF2B5EF4-FFF2-40B4-BE49-F238E27FC236}">
                <a16:creationId xmlns:a16="http://schemas.microsoft.com/office/drawing/2014/main" id="{2305E009-797D-5848-9556-F97B4AB67D92}"/>
              </a:ext>
            </a:extLst>
          </p:cNvPr>
          <p:cNvSpPr>
            <a:spLocks noGrp="1"/>
          </p:cNvSpPr>
          <p:nvPr>
            <p:ph type="ftr" sz="quarter" idx="11"/>
          </p:nvPr>
        </p:nvSpPr>
        <p:spPr/>
        <p:txBody>
          <a:bodyPr/>
          <a:lstStyle>
            <a:lvl1pPr>
              <a:defRPr/>
            </a:lvl1pPr>
            <a:extLst/>
          </a:lstStyle>
          <a:p>
            <a:pPr>
              <a:defRPr/>
            </a:pPr>
            <a:endParaRPr lang="en-US"/>
          </a:p>
        </p:txBody>
      </p:sp>
      <p:sp>
        <p:nvSpPr>
          <p:cNvPr id="8" name="Slide Number Placeholder 5">
            <a:extLst>
              <a:ext uri="{FF2B5EF4-FFF2-40B4-BE49-F238E27FC236}">
                <a16:creationId xmlns:a16="http://schemas.microsoft.com/office/drawing/2014/main" id="{7ECD4CC4-5141-1D4C-9AFB-583A729972E6}"/>
              </a:ext>
            </a:extLst>
          </p:cNvPr>
          <p:cNvSpPr>
            <a:spLocks noGrp="1"/>
          </p:cNvSpPr>
          <p:nvPr>
            <p:ph type="sldNum" sz="quarter" idx="12"/>
          </p:nvPr>
        </p:nvSpPr>
        <p:spPr/>
        <p:txBody>
          <a:bodyPr/>
          <a:lstStyle>
            <a:lvl1pPr>
              <a:defRPr/>
            </a:lvl1pPr>
          </a:lstStyle>
          <a:p>
            <a:fld id="{842B8067-14B0-6847-BA27-8C9522F43A79}" type="slidenum">
              <a:rPr lang="en-US" altLang="en-VN"/>
              <a:pPr/>
              <a:t>‹#›</a:t>
            </a:fld>
            <a:endParaRPr lang="en-US" altLang="en-VN"/>
          </a:p>
        </p:txBody>
      </p:sp>
    </p:spTree>
    <p:extLst>
      <p:ext uri="{BB962C8B-B14F-4D97-AF65-F5344CB8AC3E}">
        <p14:creationId xmlns:p14="http://schemas.microsoft.com/office/powerpoint/2010/main" val="812874938"/>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110997"/>
            <a:ext cx="4038600" cy="3394472"/>
          </a:xfrm>
        </p:spPr>
        <p:txBody>
          <a:bodyPr/>
          <a:lstStyle>
            <a:lvl1pPr>
              <a:defRPr sz="2100"/>
            </a:lvl1pPr>
            <a:lvl2pPr>
              <a:defRPr sz="1800"/>
            </a:lvl2pPr>
            <a:lvl3pPr>
              <a:defRPr sz="1500"/>
            </a:lvl3pPr>
            <a:lvl4pPr>
              <a:defRPr sz="1350"/>
            </a:lvl4pPr>
            <a:lvl5pPr>
              <a:defRPr sz="135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10997"/>
            <a:ext cx="4038600" cy="3394472"/>
          </a:xfrm>
        </p:spPr>
        <p:txBody>
          <a:bodyPr/>
          <a:lstStyle>
            <a:lvl1pPr>
              <a:defRPr sz="2100"/>
            </a:lvl1pPr>
            <a:lvl2pPr>
              <a:defRPr sz="1800"/>
            </a:lvl2pPr>
            <a:lvl3pPr>
              <a:defRPr sz="1500"/>
            </a:lvl3pPr>
            <a:lvl4pPr>
              <a:defRPr sz="1350"/>
            </a:lvl4pPr>
            <a:lvl5pPr>
              <a:defRPr sz="135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p:cNvSpPr>
            <a:spLocks noGrp="1"/>
          </p:cNvSpPr>
          <p:nvPr>
            <p:ph type="title"/>
          </p:nvPr>
        </p:nvSpPr>
        <p:spPr/>
        <p:txBody>
          <a:bodyPr rtlCol="0"/>
          <a:lstStyle/>
          <a:p>
            <a:r>
              <a:rPr lang="en-US"/>
              <a:t>Click to edit Master title style</a:t>
            </a:r>
          </a:p>
        </p:txBody>
      </p:sp>
      <p:sp>
        <p:nvSpPr>
          <p:cNvPr id="5" name="Date Placeholder 4">
            <a:extLst>
              <a:ext uri="{FF2B5EF4-FFF2-40B4-BE49-F238E27FC236}">
                <a16:creationId xmlns:a16="http://schemas.microsoft.com/office/drawing/2014/main" id="{BC39E495-FE91-1F44-8098-914002000E13}"/>
              </a:ext>
            </a:extLst>
          </p:cNvPr>
          <p:cNvSpPr>
            <a:spLocks noGrp="1"/>
          </p:cNvSpPr>
          <p:nvPr>
            <p:ph type="dt" sz="half" idx="10"/>
          </p:nvPr>
        </p:nvSpPr>
        <p:spPr/>
        <p:txBody>
          <a:bodyPr/>
          <a:lstStyle>
            <a:lvl1pPr>
              <a:defRPr/>
            </a:lvl1pPr>
            <a:extLst/>
          </a:lstStyle>
          <a:p>
            <a:pPr>
              <a:defRPr/>
            </a:pPr>
            <a:endParaRPr lang="en-US"/>
          </a:p>
        </p:txBody>
      </p:sp>
      <p:sp>
        <p:nvSpPr>
          <p:cNvPr id="6" name="Footer Placeholder 5">
            <a:extLst>
              <a:ext uri="{FF2B5EF4-FFF2-40B4-BE49-F238E27FC236}">
                <a16:creationId xmlns:a16="http://schemas.microsoft.com/office/drawing/2014/main" id="{8A30AC0B-A028-2946-AAA9-2BB486AECB97}"/>
              </a:ext>
            </a:extLst>
          </p:cNvPr>
          <p:cNvSpPr>
            <a:spLocks noGrp="1"/>
          </p:cNvSpPr>
          <p:nvPr>
            <p:ph type="ftr" sz="quarter" idx="11"/>
          </p:nvPr>
        </p:nvSpPr>
        <p:spPr/>
        <p:txBody>
          <a:bodyPr/>
          <a:lstStyle>
            <a:lvl1pPr>
              <a:defRPr/>
            </a:lvl1pPr>
            <a:extLst/>
          </a:lstStyle>
          <a:p>
            <a:pPr>
              <a:defRPr/>
            </a:pPr>
            <a:endParaRPr lang="en-US"/>
          </a:p>
        </p:txBody>
      </p:sp>
      <p:sp>
        <p:nvSpPr>
          <p:cNvPr id="7" name="Slide Number Placeholder 6">
            <a:extLst>
              <a:ext uri="{FF2B5EF4-FFF2-40B4-BE49-F238E27FC236}">
                <a16:creationId xmlns:a16="http://schemas.microsoft.com/office/drawing/2014/main" id="{8E13FC01-BB46-6D49-8E6B-F4568B83A39B}"/>
              </a:ext>
            </a:extLst>
          </p:cNvPr>
          <p:cNvSpPr>
            <a:spLocks noGrp="1"/>
          </p:cNvSpPr>
          <p:nvPr>
            <p:ph type="sldNum" sz="quarter" idx="12"/>
          </p:nvPr>
        </p:nvSpPr>
        <p:spPr/>
        <p:txBody>
          <a:bodyPr/>
          <a:lstStyle>
            <a:lvl1pPr>
              <a:defRPr/>
            </a:lvl1pPr>
          </a:lstStyle>
          <a:p>
            <a:fld id="{A8C33E12-36F9-F14E-A434-20B6A7A6FE83}" type="slidenum">
              <a:rPr lang="en-US" altLang="en-VN"/>
              <a:pPr/>
              <a:t>‹#›</a:t>
            </a:fld>
            <a:endParaRPr lang="en-US" altLang="en-VN"/>
          </a:p>
        </p:txBody>
      </p:sp>
    </p:spTree>
    <p:extLst>
      <p:ext uri="{BB962C8B-B14F-4D97-AF65-F5344CB8AC3E}">
        <p14:creationId xmlns:p14="http://schemas.microsoft.com/office/powerpoint/2010/main" val="2092048602"/>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bg>
      <p:bgPr>
        <a:solidFill>
          <a:srgbClr val="000000"/>
        </a:solidFill>
        <a:effectLst/>
      </p:bgPr>
    </p:bg>
    <p:spTree>
      <p:nvGrpSpPr>
        <p:cNvPr id="1" name="Shape 21"/>
        <p:cNvGrpSpPr/>
        <p:nvPr/>
      </p:nvGrpSpPr>
      <p:grpSpPr>
        <a:xfrm>
          <a:off x="0" y="0"/>
          <a:ext cx="0" cy="0"/>
          <a:chOff x="0" y="0"/>
          <a:chExt cx="0" cy="0"/>
        </a:xfrm>
      </p:grpSpPr>
      <p:sp>
        <p:nvSpPr>
          <p:cNvPr id="22" name="Google Shape;22;p3"/>
          <p:cNvSpPr/>
          <p:nvPr/>
        </p:nvSpPr>
        <p:spPr>
          <a:xfrm>
            <a:off x="1592400" y="-407850"/>
            <a:ext cx="5959200" cy="5959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 name="Google Shape;23;p3"/>
          <p:cNvGrpSpPr/>
          <p:nvPr/>
        </p:nvGrpSpPr>
        <p:grpSpPr>
          <a:xfrm>
            <a:off x="6427669" y="2502633"/>
            <a:ext cx="2324700" cy="2324700"/>
            <a:chOff x="-474900" y="321200"/>
            <a:chExt cx="2324700" cy="2324700"/>
          </a:xfrm>
        </p:grpSpPr>
        <p:sp>
          <p:nvSpPr>
            <p:cNvPr id="24" name="Google Shape;24;p3"/>
            <p:cNvSpPr/>
            <p:nvPr/>
          </p:nvSpPr>
          <p:spPr>
            <a:xfrm>
              <a:off x="-474900" y="321200"/>
              <a:ext cx="2324700" cy="23247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a:off x="120725" y="916825"/>
              <a:ext cx="1133400" cy="11334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a:off x="-137125" y="658975"/>
              <a:ext cx="1649100" cy="16491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p:nvPr/>
          </p:nvSpPr>
          <p:spPr>
            <a:xfrm>
              <a:off x="313650" y="1109750"/>
              <a:ext cx="747600" cy="7476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Google Shape;28;p3"/>
          <p:cNvSpPr txBox="1">
            <a:spLocks noGrp="1"/>
          </p:cNvSpPr>
          <p:nvPr>
            <p:ph type="ctrTitle"/>
          </p:nvPr>
        </p:nvSpPr>
        <p:spPr>
          <a:xfrm>
            <a:off x="2569800" y="2236800"/>
            <a:ext cx="4004400" cy="9567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000000"/>
              </a:buClr>
              <a:buSzPts val="5200"/>
              <a:buNone/>
              <a:defRPr sz="5200">
                <a:solidFill>
                  <a:srgbClr val="000000"/>
                </a:solidFill>
              </a:defRPr>
            </a:lvl1pPr>
            <a:lvl2pPr lvl="1" algn="ctr" rtl="0">
              <a:spcBef>
                <a:spcPts val="0"/>
              </a:spcBef>
              <a:spcAft>
                <a:spcPts val="0"/>
              </a:spcAft>
              <a:buClr>
                <a:srgbClr val="000000"/>
              </a:buClr>
              <a:buSzPts val="5200"/>
              <a:buNone/>
              <a:defRPr sz="5200">
                <a:solidFill>
                  <a:srgbClr val="000000"/>
                </a:solidFill>
              </a:defRPr>
            </a:lvl2pPr>
            <a:lvl3pPr lvl="2" algn="ctr" rtl="0">
              <a:spcBef>
                <a:spcPts val="0"/>
              </a:spcBef>
              <a:spcAft>
                <a:spcPts val="0"/>
              </a:spcAft>
              <a:buClr>
                <a:srgbClr val="000000"/>
              </a:buClr>
              <a:buSzPts val="5200"/>
              <a:buNone/>
              <a:defRPr sz="5200">
                <a:solidFill>
                  <a:srgbClr val="000000"/>
                </a:solidFill>
              </a:defRPr>
            </a:lvl3pPr>
            <a:lvl4pPr lvl="3" algn="ctr" rtl="0">
              <a:spcBef>
                <a:spcPts val="0"/>
              </a:spcBef>
              <a:spcAft>
                <a:spcPts val="0"/>
              </a:spcAft>
              <a:buClr>
                <a:srgbClr val="000000"/>
              </a:buClr>
              <a:buSzPts val="5200"/>
              <a:buNone/>
              <a:defRPr sz="5200">
                <a:solidFill>
                  <a:srgbClr val="000000"/>
                </a:solidFill>
              </a:defRPr>
            </a:lvl4pPr>
            <a:lvl5pPr lvl="4" algn="ctr" rtl="0">
              <a:spcBef>
                <a:spcPts val="0"/>
              </a:spcBef>
              <a:spcAft>
                <a:spcPts val="0"/>
              </a:spcAft>
              <a:buClr>
                <a:srgbClr val="000000"/>
              </a:buClr>
              <a:buSzPts val="5200"/>
              <a:buNone/>
              <a:defRPr sz="5200">
                <a:solidFill>
                  <a:srgbClr val="000000"/>
                </a:solidFill>
              </a:defRPr>
            </a:lvl5pPr>
            <a:lvl6pPr lvl="5" algn="ctr" rtl="0">
              <a:spcBef>
                <a:spcPts val="0"/>
              </a:spcBef>
              <a:spcAft>
                <a:spcPts val="0"/>
              </a:spcAft>
              <a:buClr>
                <a:srgbClr val="000000"/>
              </a:buClr>
              <a:buSzPts val="5200"/>
              <a:buNone/>
              <a:defRPr sz="5200">
                <a:solidFill>
                  <a:srgbClr val="000000"/>
                </a:solidFill>
              </a:defRPr>
            </a:lvl6pPr>
            <a:lvl7pPr lvl="6" algn="ctr" rtl="0">
              <a:spcBef>
                <a:spcPts val="0"/>
              </a:spcBef>
              <a:spcAft>
                <a:spcPts val="0"/>
              </a:spcAft>
              <a:buClr>
                <a:srgbClr val="000000"/>
              </a:buClr>
              <a:buSzPts val="5200"/>
              <a:buNone/>
              <a:defRPr sz="5200">
                <a:solidFill>
                  <a:srgbClr val="000000"/>
                </a:solidFill>
              </a:defRPr>
            </a:lvl7pPr>
            <a:lvl8pPr lvl="7" algn="ctr" rtl="0">
              <a:spcBef>
                <a:spcPts val="0"/>
              </a:spcBef>
              <a:spcAft>
                <a:spcPts val="0"/>
              </a:spcAft>
              <a:buClr>
                <a:srgbClr val="000000"/>
              </a:buClr>
              <a:buSzPts val="5200"/>
              <a:buNone/>
              <a:defRPr sz="5200">
                <a:solidFill>
                  <a:srgbClr val="000000"/>
                </a:solidFill>
              </a:defRPr>
            </a:lvl8pPr>
            <a:lvl9pPr lvl="8" algn="ctr" rtl="0">
              <a:spcBef>
                <a:spcPts val="0"/>
              </a:spcBef>
              <a:spcAft>
                <a:spcPts val="0"/>
              </a:spcAft>
              <a:buClr>
                <a:srgbClr val="000000"/>
              </a:buClr>
              <a:buSzPts val="5200"/>
              <a:buNone/>
              <a:defRPr sz="5200">
                <a:solidFill>
                  <a:srgbClr val="000000"/>
                </a:solidFill>
              </a:defRPr>
            </a:lvl9pPr>
          </a:lstStyle>
          <a:p>
            <a:endParaRPr/>
          </a:p>
        </p:txBody>
      </p:sp>
      <p:sp>
        <p:nvSpPr>
          <p:cNvPr id="29" name="Google Shape;29;p3"/>
          <p:cNvSpPr txBox="1">
            <a:spLocks noGrp="1"/>
          </p:cNvSpPr>
          <p:nvPr>
            <p:ph type="subTitle" idx="1"/>
          </p:nvPr>
        </p:nvSpPr>
        <p:spPr>
          <a:xfrm>
            <a:off x="2569800" y="3188701"/>
            <a:ext cx="4004400" cy="784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0000"/>
              </a:buClr>
              <a:buSzPts val="1400"/>
              <a:buNone/>
              <a:defRPr sz="1400">
                <a:solidFill>
                  <a:srgbClr val="000000"/>
                </a:solidFill>
              </a:defRPr>
            </a:lvl1pPr>
            <a:lvl2pPr lvl="1" algn="ctr" rtl="0">
              <a:spcBef>
                <a:spcPts val="0"/>
              </a:spcBef>
              <a:spcAft>
                <a:spcPts val="0"/>
              </a:spcAft>
              <a:buClr>
                <a:srgbClr val="000000"/>
              </a:buClr>
              <a:buSzPts val="1400"/>
              <a:buNone/>
              <a:defRPr sz="1400">
                <a:solidFill>
                  <a:srgbClr val="000000"/>
                </a:solidFill>
              </a:defRPr>
            </a:lvl2pPr>
            <a:lvl3pPr lvl="2" algn="ctr" rtl="0">
              <a:spcBef>
                <a:spcPts val="0"/>
              </a:spcBef>
              <a:spcAft>
                <a:spcPts val="0"/>
              </a:spcAft>
              <a:buClr>
                <a:srgbClr val="000000"/>
              </a:buClr>
              <a:buSzPts val="1400"/>
              <a:buNone/>
              <a:defRPr sz="1400">
                <a:solidFill>
                  <a:srgbClr val="000000"/>
                </a:solidFill>
              </a:defRPr>
            </a:lvl3pPr>
            <a:lvl4pPr lvl="3" algn="ctr" rtl="0">
              <a:spcBef>
                <a:spcPts val="0"/>
              </a:spcBef>
              <a:spcAft>
                <a:spcPts val="0"/>
              </a:spcAft>
              <a:buClr>
                <a:srgbClr val="000000"/>
              </a:buClr>
              <a:buSzPts val="1400"/>
              <a:buNone/>
              <a:defRPr sz="1400">
                <a:solidFill>
                  <a:srgbClr val="000000"/>
                </a:solidFill>
              </a:defRPr>
            </a:lvl4pPr>
            <a:lvl5pPr lvl="4" algn="ctr" rtl="0">
              <a:spcBef>
                <a:spcPts val="0"/>
              </a:spcBef>
              <a:spcAft>
                <a:spcPts val="0"/>
              </a:spcAft>
              <a:buClr>
                <a:srgbClr val="000000"/>
              </a:buClr>
              <a:buSzPts val="1400"/>
              <a:buNone/>
              <a:defRPr sz="1400">
                <a:solidFill>
                  <a:srgbClr val="000000"/>
                </a:solidFill>
              </a:defRPr>
            </a:lvl5pPr>
            <a:lvl6pPr lvl="5" algn="ctr" rtl="0">
              <a:spcBef>
                <a:spcPts val="0"/>
              </a:spcBef>
              <a:spcAft>
                <a:spcPts val="0"/>
              </a:spcAft>
              <a:buClr>
                <a:srgbClr val="000000"/>
              </a:buClr>
              <a:buSzPts val="1400"/>
              <a:buNone/>
              <a:defRPr sz="1400">
                <a:solidFill>
                  <a:srgbClr val="000000"/>
                </a:solidFill>
              </a:defRPr>
            </a:lvl6pPr>
            <a:lvl7pPr lvl="6" algn="ctr" rtl="0">
              <a:spcBef>
                <a:spcPts val="0"/>
              </a:spcBef>
              <a:spcAft>
                <a:spcPts val="0"/>
              </a:spcAft>
              <a:buClr>
                <a:srgbClr val="000000"/>
              </a:buClr>
              <a:buSzPts val="1400"/>
              <a:buNone/>
              <a:defRPr sz="1400">
                <a:solidFill>
                  <a:srgbClr val="000000"/>
                </a:solidFill>
              </a:defRPr>
            </a:lvl7pPr>
            <a:lvl8pPr lvl="7" algn="ctr" rtl="0">
              <a:spcBef>
                <a:spcPts val="0"/>
              </a:spcBef>
              <a:spcAft>
                <a:spcPts val="0"/>
              </a:spcAft>
              <a:buClr>
                <a:srgbClr val="000000"/>
              </a:buClr>
              <a:buSzPts val="1400"/>
              <a:buNone/>
              <a:defRPr sz="1400">
                <a:solidFill>
                  <a:srgbClr val="000000"/>
                </a:solidFill>
              </a:defRPr>
            </a:lvl8pPr>
            <a:lvl9pPr lvl="8" algn="ctr" rtl="0">
              <a:spcBef>
                <a:spcPts val="0"/>
              </a:spcBef>
              <a:spcAft>
                <a:spcPts val="0"/>
              </a:spcAft>
              <a:buClr>
                <a:srgbClr val="000000"/>
              </a:buClr>
              <a:buSzPts val="1400"/>
              <a:buNone/>
              <a:defRPr sz="1400">
                <a:solidFill>
                  <a:srgbClr val="000000"/>
                </a:solidFill>
              </a:defRPr>
            </a:lvl9pPr>
          </a:lstStyle>
          <a:p>
            <a:endParaRPr/>
          </a:p>
        </p:txBody>
      </p:sp>
      <p:grpSp>
        <p:nvGrpSpPr>
          <p:cNvPr id="30" name="Google Shape;30;p3"/>
          <p:cNvGrpSpPr/>
          <p:nvPr/>
        </p:nvGrpSpPr>
        <p:grpSpPr>
          <a:xfrm>
            <a:off x="764825" y="439375"/>
            <a:ext cx="1924500" cy="1924500"/>
            <a:chOff x="6680825" y="2549350"/>
            <a:chExt cx="1539600" cy="1539600"/>
          </a:xfrm>
        </p:grpSpPr>
        <p:sp>
          <p:nvSpPr>
            <p:cNvPr id="31" name="Google Shape;31;p3"/>
            <p:cNvSpPr/>
            <p:nvPr/>
          </p:nvSpPr>
          <p:spPr>
            <a:xfrm>
              <a:off x="6825669" y="2694194"/>
              <a:ext cx="1249800" cy="1249800"/>
            </a:xfrm>
            <a:prstGeom prst="ellipse">
              <a:avLst/>
            </a:prstGeom>
            <a:solidFill>
              <a:srgbClr val="666666">
                <a:alpha val="52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a:off x="6894850" y="2763375"/>
              <a:ext cx="1111200" cy="1111200"/>
            </a:xfrm>
            <a:prstGeom prst="ellipse">
              <a:avLst/>
            </a:prstGeom>
            <a:solidFill>
              <a:srgbClr val="666666">
                <a:alpha val="52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a:off x="6680825" y="2549350"/>
              <a:ext cx="1539600" cy="1539600"/>
            </a:xfrm>
            <a:prstGeom prst="donut">
              <a:avLst>
                <a:gd name="adj" fmla="val 495"/>
              </a:avLst>
            </a:prstGeom>
            <a:solidFill>
              <a:srgbClr val="666666">
                <a:alpha val="52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8229600" cy="857250"/>
          </a:xfrm>
        </p:spPr>
        <p:txBody>
          <a:bodyPr/>
          <a:lstStyle>
            <a:lvl1pPr>
              <a:defRPr/>
            </a:lvl1pPr>
            <a:extLst/>
          </a:lstStyle>
          <a:p>
            <a:r>
              <a:rPr lang="en-US"/>
              <a:t>Click to edit Master title style</a:t>
            </a:r>
          </a:p>
        </p:txBody>
      </p:sp>
      <p:sp>
        <p:nvSpPr>
          <p:cNvPr id="3" name="Text Placeholder 2"/>
          <p:cNvSpPr>
            <a:spLocks noGrp="1"/>
          </p:cNvSpPr>
          <p:nvPr>
            <p:ph type="body" idx="1"/>
          </p:nvPr>
        </p:nvSpPr>
        <p:spPr>
          <a:xfrm>
            <a:off x="457200" y="4057650"/>
            <a:ext cx="4040188" cy="571500"/>
          </a:xfrm>
          <a:solidFill>
            <a:schemeClr val="accent1"/>
          </a:solidFill>
          <a:ln w="9652">
            <a:solidFill>
              <a:schemeClr val="accent1"/>
            </a:solidFill>
            <a:miter lim="800000"/>
          </a:ln>
        </p:spPr>
        <p:txBody>
          <a:bodyPr lIns="182880" anchor="ctr"/>
          <a:lstStyle>
            <a:lvl1pPr marL="0" indent="0">
              <a:buNone/>
              <a:defRPr sz="1800" b="0">
                <a:solidFill>
                  <a:schemeClr val="bg1"/>
                </a:solidFill>
              </a:defRPr>
            </a:lvl1pPr>
            <a:lvl2pPr>
              <a:buNone/>
              <a:defRPr sz="1500" b="1"/>
            </a:lvl2pPr>
            <a:lvl3pPr>
              <a:buNone/>
              <a:defRPr sz="1350" b="1"/>
            </a:lvl3pPr>
            <a:lvl4pPr>
              <a:buNone/>
              <a:defRPr sz="1200" b="1"/>
            </a:lvl4pPr>
            <a:lvl5pPr>
              <a:buNone/>
              <a:defRPr sz="1200" b="1"/>
            </a:lvl5pPr>
            <a:extLst/>
          </a:lstStyle>
          <a:p>
            <a:pPr lvl="0"/>
            <a:r>
              <a:rPr lang="en-US"/>
              <a:t>Click to edit Master text styles</a:t>
            </a:r>
          </a:p>
        </p:txBody>
      </p:sp>
      <p:sp>
        <p:nvSpPr>
          <p:cNvPr id="4" name="Text Placeholder 3"/>
          <p:cNvSpPr>
            <a:spLocks noGrp="1"/>
          </p:cNvSpPr>
          <p:nvPr>
            <p:ph type="body" sz="half" idx="3"/>
          </p:nvPr>
        </p:nvSpPr>
        <p:spPr>
          <a:xfrm>
            <a:off x="4645027" y="4057650"/>
            <a:ext cx="4041775" cy="571500"/>
          </a:xfrm>
          <a:solidFill>
            <a:schemeClr val="accent1"/>
          </a:solidFill>
          <a:ln w="9652">
            <a:solidFill>
              <a:schemeClr val="accent1"/>
            </a:solidFill>
            <a:miter lim="800000"/>
          </a:ln>
        </p:spPr>
        <p:txBody>
          <a:bodyPr lIns="182880" anchor="ctr"/>
          <a:lstStyle>
            <a:lvl1pPr marL="0" indent="0">
              <a:buNone/>
              <a:defRPr sz="1800" b="0">
                <a:solidFill>
                  <a:schemeClr val="bg1"/>
                </a:solidFill>
              </a:defRPr>
            </a:lvl1pPr>
            <a:lvl2pPr>
              <a:buNone/>
              <a:defRPr sz="1500" b="1"/>
            </a:lvl2pPr>
            <a:lvl3pPr>
              <a:buNone/>
              <a:defRPr sz="1350" b="1"/>
            </a:lvl3pPr>
            <a:lvl4pPr>
              <a:buNone/>
              <a:defRPr sz="1200" b="1"/>
            </a:lvl4pPr>
            <a:lvl5pPr>
              <a:buNone/>
              <a:defRPr sz="1200" b="1"/>
            </a:lvl5pPr>
            <a:extLst/>
          </a:lstStyle>
          <a:p>
            <a:pPr lvl="0"/>
            <a:r>
              <a:rPr lang="en-US"/>
              <a:t>Click to edit Master text styles</a:t>
            </a:r>
          </a:p>
        </p:txBody>
      </p:sp>
      <p:sp>
        <p:nvSpPr>
          <p:cNvPr id="5" name="Content Placeholder 4"/>
          <p:cNvSpPr>
            <a:spLocks noGrp="1"/>
          </p:cNvSpPr>
          <p:nvPr>
            <p:ph sz="quarter" idx="2"/>
          </p:nvPr>
        </p:nvSpPr>
        <p:spPr>
          <a:xfrm>
            <a:off x="457200" y="1083221"/>
            <a:ext cx="4040188" cy="2956322"/>
          </a:xfrm>
          <a:ln>
            <a:noFill/>
            <a:prstDash val="sysDash"/>
            <a:miter lim="800000"/>
          </a:ln>
        </p:spPr>
        <p:txBody>
          <a:bodyPr/>
          <a:lstStyle>
            <a:lvl1pPr>
              <a:defRPr sz="1800"/>
            </a:lvl1pPr>
            <a:lvl2pPr>
              <a:defRPr sz="1500"/>
            </a:lvl2pPr>
            <a:lvl3pPr>
              <a:defRPr sz="1350"/>
            </a:lvl3pPr>
            <a:lvl4pPr>
              <a:defRPr sz="1200"/>
            </a:lvl4pPr>
            <a:lvl5pPr>
              <a:defRPr sz="12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6" y="1083221"/>
            <a:ext cx="4041775" cy="2956322"/>
          </a:xfrm>
          <a:ln>
            <a:noFill/>
            <a:prstDash val="sysDash"/>
            <a:miter lim="800000"/>
          </a:ln>
        </p:spPr>
        <p:txBody>
          <a:bodyPr/>
          <a:lstStyle>
            <a:lvl1pPr>
              <a:spcBef>
                <a:spcPts val="0"/>
              </a:spcBef>
              <a:defRPr sz="1800"/>
            </a:lvl1pPr>
            <a:lvl2pPr>
              <a:defRPr sz="1500"/>
            </a:lvl2pPr>
            <a:lvl3pPr>
              <a:defRPr sz="1350"/>
            </a:lvl3pPr>
            <a:lvl4pPr>
              <a:defRPr sz="1200"/>
            </a:lvl4pPr>
            <a:lvl5pPr>
              <a:defRPr sz="12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2DB0624-322F-1B44-A352-81A45BDE35F6}"/>
              </a:ext>
            </a:extLst>
          </p:cNvPr>
          <p:cNvSpPr>
            <a:spLocks noGrp="1"/>
          </p:cNvSpPr>
          <p:nvPr>
            <p:ph type="dt" sz="half" idx="10"/>
          </p:nvPr>
        </p:nvSpPr>
        <p:spPr/>
        <p:txBody>
          <a:bodyPr/>
          <a:lstStyle>
            <a:lvl1pPr>
              <a:defRPr/>
            </a:lvl1pPr>
            <a:extLst/>
          </a:lstStyle>
          <a:p>
            <a:pPr>
              <a:defRPr/>
            </a:pPr>
            <a:endParaRPr lang="en-US"/>
          </a:p>
        </p:txBody>
      </p:sp>
      <p:sp>
        <p:nvSpPr>
          <p:cNvPr id="8" name="Footer Placeholder 7">
            <a:extLst>
              <a:ext uri="{FF2B5EF4-FFF2-40B4-BE49-F238E27FC236}">
                <a16:creationId xmlns:a16="http://schemas.microsoft.com/office/drawing/2014/main" id="{41FAB1C3-A26A-FE42-952E-38118517AC33}"/>
              </a:ext>
            </a:extLst>
          </p:cNvPr>
          <p:cNvSpPr>
            <a:spLocks noGrp="1"/>
          </p:cNvSpPr>
          <p:nvPr>
            <p:ph type="ftr" sz="quarter" idx="11"/>
          </p:nvPr>
        </p:nvSpPr>
        <p:spPr/>
        <p:txBody>
          <a:bodyPr/>
          <a:lstStyle>
            <a:lvl1pPr>
              <a:defRPr/>
            </a:lvl1pPr>
            <a:extLst/>
          </a:lstStyle>
          <a:p>
            <a:pPr>
              <a:defRPr/>
            </a:pPr>
            <a:endParaRPr lang="en-US"/>
          </a:p>
        </p:txBody>
      </p:sp>
      <p:sp>
        <p:nvSpPr>
          <p:cNvPr id="9" name="Slide Number Placeholder 8">
            <a:extLst>
              <a:ext uri="{FF2B5EF4-FFF2-40B4-BE49-F238E27FC236}">
                <a16:creationId xmlns:a16="http://schemas.microsoft.com/office/drawing/2014/main" id="{4B05FF09-A3A7-B74F-8BB3-0F12DF831F7B}"/>
              </a:ext>
            </a:extLst>
          </p:cNvPr>
          <p:cNvSpPr>
            <a:spLocks noGrp="1"/>
          </p:cNvSpPr>
          <p:nvPr>
            <p:ph type="sldNum" sz="quarter" idx="12"/>
          </p:nvPr>
        </p:nvSpPr>
        <p:spPr/>
        <p:txBody>
          <a:bodyPr/>
          <a:lstStyle>
            <a:lvl1pPr>
              <a:defRPr/>
            </a:lvl1pPr>
          </a:lstStyle>
          <a:p>
            <a:fld id="{80B8C37A-F9D7-274F-951C-A0A81729D941}" type="slidenum">
              <a:rPr lang="en-US" altLang="en-VN"/>
              <a:pPr/>
              <a:t>‹#›</a:t>
            </a:fld>
            <a:endParaRPr lang="en-US" altLang="en-VN"/>
          </a:p>
        </p:txBody>
      </p:sp>
    </p:spTree>
    <p:extLst>
      <p:ext uri="{BB962C8B-B14F-4D97-AF65-F5344CB8AC3E}">
        <p14:creationId xmlns:p14="http://schemas.microsoft.com/office/powerpoint/2010/main" val="3123157985"/>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rtlCol="0"/>
          <a:lstStyle/>
          <a:p>
            <a:r>
              <a:rPr lang="en-US"/>
              <a:t>Click to edit Master title style</a:t>
            </a:r>
          </a:p>
        </p:txBody>
      </p:sp>
      <p:sp>
        <p:nvSpPr>
          <p:cNvPr id="3" name="Date Placeholder 2">
            <a:extLst>
              <a:ext uri="{FF2B5EF4-FFF2-40B4-BE49-F238E27FC236}">
                <a16:creationId xmlns:a16="http://schemas.microsoft.com/office/drawing/2014/main" id="{6E1660A4-C107-0B4E-A80C-7FF0D100D95D}"/>
              </a:ext>
            </a:extLst>
          </p:cNvPr>
          <p:cNvSpPr>
            <a:spLocks noGrp="1"/>
          </p:cNvSpPr>
          <p:nvPr>
            <p:ph type="dt" sz="half" idx="10"/>
          </p:nvPr>
        </p:nvSpPr>
        <p:spPr/>
        <p:txBody>
          <a:bodyPr/>
          <a:lstStyle>
            <a:lvl1pPr>
              <a:defRPr/>
            </a:lvl1pPr>
            <a:extLst/>
          </a:lstStyle>
          <a:p>
            <a:pPr>
              <a:defRPr/>
            </a:pPr>
            <a:endParaRPr lang="en-US"/>
          </a:p>
        </p:txBody>
      </p:sp>
      <p:sp>
        <p:nvSpPr>
          <p:cNvPr id="4" name="Footer Placeholder 3">
            <a:extLst>
              <a:ext uri="{FF2B5EF4-FFF2-40B4-BE49-F238E27FC236}">
                <a16:creationId xmlns:a16="http://schemas.microsoft.com/office/drawing/2014/main" id="{EF284A6F-6F47-CB4C-AB27-B8A8753F2DED}"/>
              </a:ext>
            </a:extLst>
          </p:cNvPr>
          <p:cNvSpPr>
            <a:spLocks noGrp="1"/>
          </p:cNvSpPr>
          <p:nvPr>
            <p:ph type="ftr" sz="quarter" idx="11"/>
          </p:nvPr>
        </p:nvSpPr>
        <p:spPr/>
        <p:txBody>
          <a:bodyPr/>
          <a:lstStyle>
            <a:lvl1pPr>
              <a:defRPr/>
            </a:lvl1pPr>
            <a:extLst/>
          </a:lstStyle>
          <a:p>
            <a:pPr>
              <a:defRPr/>
            </a:pPr>
            <a:endParaRPr lang="en-US"/>
          </a:p>
        </p:txBody>
      </p:sp>
      <p:sp>
        <p:nvSpPr>
          <p:cNvPr id="5" name="Slide Number Placeholder 4">
            <a:extLst>
              <a:ext uri="{FF2B5EF4-FFF2-40B4-BE49-F238E27FC236}">
                <a16:creationId xmlns:a16="http://schemas.microsoft.com/office/drawing/2014/main" id="{BFDCEA6A-C14C-A24D-A17F-A5874A864B4F}"/>
              </a:ext>
            </a:extLst>
          </p:cNvPr>
          <p:cNvSpPr>
            <a:spLocks noGrp="1"/>
          </p:cNvSpPr>
          <p:nvPr>
            <p:ph type="sldNum" sz="quarter" idx="12"/>
          </p:nvPr>
        </p:nvSpPr>
        <p:spPr/>
        <p:txBody>
          <a:bodyPr/>
          <a:lstStyle>
            <a:lvl1pPr>
              <a:defRPr/>
            </a:lvl1pPr>
          </a:lstStyle>
          <a:p>
            <a:fld id="{B234F3E8-AEB7-B442-8B00-492B292CFE83}" type="slidenum">
              <a:rPr lang="en-US" altLang="en-VN"/>
              <a:pPr/>
              <a:t>‹#›</a:t>
            </a:fld>
            <a:endParaRPr lang="en-US" altLang="en-VN"/>
          </a:p>
        </p:txBody>
      </p:sp>
    </p:spTree>
    <p:extLst>
      <p:ext uri="{BB962C8B-B14F-4D97-AF65-F5344CB8AC3E}">
        <p14:creationId xmlns:p14="http://schemas.microsoft.com/office/powerpoint/2010/main" val="117656400"/>
      </p:ext>
    </p:extLst>
  </p:cSld>
  <p:clrMapOvr>
    <a:overrideClrMapping bg1="dk1" tx1="lt1" bg2="dk2" tx2="lt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a:extLst>
              <a:ext uri="{FF2B5EF4-FFF2-40B4-BE49-F238E27FC236}">
                <a16:creationId xmlns:a16="http://schemas.microsoft.com/office/drawing/2014/main" id="{22CDC97B-9F86-5A44-8B21-67BC53DB9F31}"/>
              </a:ext>
            </a:extLst>
          </p:cNvPr>
          <p:cNvSpPr>
            <a:spLocks noGrp="1"/>
          </p:cNvSpPr>
          <p:nvPr>
            <p:ph type="dt" sz="half" idx="10"/>
          </p:nvPr>
        </p:nvSpPr>
        <p:spPr/>
        <p:txBody>
          <a:bodyPr/>
          <a:lstStyle>
            <a:lvl1pPr>
              <a:defRPr/>
            </a:lvl1pPr>
          </a:lstStyle>
          <a:p>
            <a:pPr>
              <a:defRPr/>
            </a:pPr>
            <a:endParaRPr lang="en-US"/>
          </a:p>
        </p:txBody>
      </p:sp>
      <p:sp>
        <p:nvSpPr>
          <p:cNvPr id="3" name="Footer Placeholder 21">
            <a:extLst>
              <a:ext uri="{FF2B5EF4-FFF2-40B4-BE49-F238E27FC236}">
                <a16:creationId xmlns:a16="http://schemas.microsoft.com/office/drawing/2014/main" id="{B05AC7B2-A35B-A446-87B4-126D32473043}"/>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17">
            <a:extLst>
              <a:ext uri="{FF2B5EF4-FFF2-40B4-BE49-F238E27FC236}">
                <a16:creationId xmlns:a16="http://schemas.microsoft.com/office/drawing/2014/main" id="{534CE8D9-2284-E248-867D-A3EACF73DFAF}"/>
              </a:ext>
            </a:extLst>
          </p:cNvPr>
          <p:cNvSpPr>
            <a:spLocks noGrp="1"/>
          </p:cNvSpPr>
          <p:nvPr>
            <p:ph type="sldNum" sz="quarter" idx="12"/>
          </p:nvPr>
        </p:nvSpPr>
        <p:spPr/>
        <p:txBody>
          <a:bodyPr/>
          <a:lstStyle>
            <a:lvl1pPr>
              <a:defRPr/>
            </a:lvl1pPr>
          </a:lstStyle>
          <a:p>
            <a:fld id="{79802094-A0C4-7547-B919-7AD14B9C301C}" type="slidenum">
              <a:rPr lang="en-US" altLang="en-VN"/>
              <a:pPr/>
              <a:t>‹#›</a:t>
            </a:fld>
            <a:endParaRPr lang="en-US" altLang="en-VN"/>
          </a:p>
        </p:txBody>
      </p:sp>
    </p:spTree>
    <p:extLst>
      <p:ext uri="{BB962C8B-B14F-4D97-AF65-F5344CB8AC3E}">
        <p14:creationId xmlns:p14="http://schemas.microsoft.com/office/powerpoint/2010/main" val="31229543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3657600"/>
            <a:ext cx="7481776" cy="342900"/>
          </a:xfrm>
        </p:spPr>
        <p:txBody>
          <a:bodyPr anchor="t">
            <a:noAutofit/>
            <a:sp3d prstMaterial="softEdge">
              <a:bevelT w="0" h="0"/>
            </a:sp3d>
          </a:bodyPr>
          <a:lstStyle>
            <a:lvl1pPr algn="r">
              <a:buNone/>
              <a:defRPr sz="1875" b="0">
                <a:solidFill>
                  <a:schemeClr val="accent1"/>
                </a:solidFill>
                <a:effectLst/>
              </a:defRPr>
            </a:lvl1pPr>
            <a:extLst/>
          </a:lstStyle>
          <a:p>
            <a:r>
              <a:rPr lang="en-US"/>
              <a:t>Click to edit Master title style</a:t>
            </a:r>
          </a:p>
        </p:txBody>
      </p:sp>
      <p:sp>
        <p:nvSpPr>
          <p:cNvPr id="3" name="Text Placeholder 2"/>
          <p:cNvSpPr>
            <a:spLocks noGrp="1"/>
          </p:cNvSpPr>
          <p:nvPr>
            <p:ph type="body" idx="2"/>
          </p:nvPr>
        </p:nvSpPr>
        <p:spPr>
          <a:xfrm>
            <a:off x="4419600" y="4016327"/>
            <a:ext cx="3974592" cy="685800"/>
          </a:xfrm>
        </p:spPr>
        <p:txBody>
          <a:bodyPr/>
          <a:lstStyle>
            <a:lvl1pPr marL="0" indent="0" algn="r">
              <a:buNone/>
              <a:defRPr sz="1200"/>
            </a:lvl1pPr>
            <a:lvl2pPr>
              <a:buNone/>
              <a:defRPr sz="900"/>
            </a:lvl2pPr>
            <a:lvl3pPr>
              <a:buNone/>
              <a:defRPr sz="750"/>
            </a:lvl3pPr>
            <a:lvl4pPr>
              <a:buNone/>
              <a:defRPr sz="675"/>
            </a:lvl4pPr>
            <a:lvl5pPr>
              <a:buNone/>
              <a:defRPr sz="675"/>
            </a:lvl5pPr>
            <a:extLst/>
          </a:lstStyle>
          <a:p>
            <a:pPr lvl="0"/>
            <a:r>
              <a:rPr lang="en-US"/>
              <a:t>Click to edit Master text styles</a:t>
            </a:r>
          </a:p>
        </p:txBody>
      </p:sp>
      <p:sp>
        <p:nvSpPr>
          <p:cNvPr id="4" name="Content Placeholder 3"/>
          <p:cNvSpPr>
            <a:spLocks noGrp="1"/>
          </p:cNvSpPr>
          <p:nvPr>
            <p:ph sz="half" idx="1"/>
          </p:nvPr>
        </p:nvSpPr>
        <p:spPr>
          <a:xfrm>
            <a:off x="914400" y="205740"/>
            <a:ext cx="7479792" cy="3429000"/>
          </a:xfrm>
        </p:spPr>
        <p:txBody>
          <a:bodyPr/>
          <a:lstStyle>
            <a:lvl1pPr>
              <a:defRPr sz="2400"/>
            </a:lvl1pPr>
            <a:lvl2pPr>
              <a:defRPr sz="2100"/>
            </a:lvl2pPr>
            <a:lvl3pPr>
              <a:defRPr sz="1800"/>
            </a:lvl3pPr>
            <a:lvl4pPr>
              <a:defRPr sz="1500"/>
            </a:lvl4pPr>
            <a:lvl5pPr>
              <a:defRPr sz="15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547AEA6-C774-6A4F-BB93-790C4F7C3E94}"/>
              </a:ext>
            </a:extLst>
          </p:cNvPr>
          <p:cNvSpPr>
            <a:spLocks noGrp="1"/>
          </p:cNvSpPr>
          <p:nvPr>
            <p:ph type="dt" sz="half" idx="10"/>
          </p:nvPr>
        </p:nvSpPr>
        <p:spPr/>
        <p:txBody>
          <a:bodyPr/>
          <a:lstStyle>
            <a:lvl1pPr>
              <a:defRPr/>
            </a:lvl1pPr>
            <a:extLst/>
          </a:lstStyle>
          <a:p>
            <a:pPr>
              <a:defRPr/>
            </a:pPr>
            <a:endParaRPr lang="en-US"/>
          </a:p>
        </p:txBody>
      </p:sp>
      <p:sp>
        <p:nvSpPr>
          <p:cNvPr id="6" name="Footer Placeholder 5">
            <a:extLst>
              <a:ext uri="{FF2B5EF4-FFF2-40B4-BE49-F238E27FC236}">
                <a16:creationId xmlns:a16="http://schemas.microsoft.com/office/drawing/2014/main" id="{0B64BE1C-F073-0140-ADAA-DFB75D0442A5}"/>
              </a:ext>
            </a:extLst>
          </p:cNvPr>
          <p:cNvSpPr>
            <a:spLocks noGrp="1"/>
          </p:cNvSpPr>
          <p:nvPr>
            <p:ph type="ftr" sz="quarter" idx="11"/>
          </p:nvPr>
        </p:nvSpPr>
        <p:spPr/>
        <p:txBody>
          <a:bodyPr/>
          <a:lstStyle>
            <a:lvl1pPr>
              <a:defRPr/>
            </a:lvl1pPr>
            <a:extLst/>
          </a:lstStyle>
          <a:p>
            <a:pPr>
              <a:defRPr/>
            </a:pPr>
            <a:endParaRPr lang="en-US"/>
          </a:p>
        </p:txBody>
      </p:sp>
      <p:sp>
        <p:nvSpPr>
          <p:cNvPr id="7" name="Slide Number Placeholder 6">
            <a:extLst>
              <a:ext uri="{FF2B5EF4-FFF2-40B4-BE49-F238E27FC236}">
                <a16:creationId xmlns:a16="http://schemas.microsoft.com/office/drawing/2014/main" id="{ED1157CE-07B4-1242-BC75-DCC837125230}"/>
              </a:ext>
            </a:extLst>
          </p:cNvPr>
          <p:cNvSpPr>
            <a:spLocks noGrp="1"/>
          </p:cNvSpPr>
          <p:nvPr>
            <p:ph type="sldNum" sz="quarter" idx="12"/>
          </p:nvPr>
        </p:nvSpPr>
        <p:spPr/>
        <p:txBody>
          <a:bodyPr/>
          <a:lstStyle>
            <a:lvl1pPr>
              <a:defRPr/>
            </a:lvl1pPr>
          </a:lstStyle>
          <a:p>
            <a:fld id="{1A1455B8-D2AF-0A43-8534-A4F2136310DB}" type="slidenum">
              <a:rPr lang="en-US" altLang="en-VN"/>
              <a:pPr/>
              <a:t>‹#›</a:t>
            </a:fld>
            <a:endParaRPr lang="en-US" altLang="en-VN"/>
          </a:p>
        </p:txBody>
      </p:sp>
    </p:spTree>
    <p:extLst>
      <p:ext uri="{BB962C8B-B14F-4D97-AF65-F5344CB8AC3E}">
        <p14:creationId xmlns:p14="http://schemas.microsoft.com/office/powerpoint/2010/main" val="2634685558"/>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EE3FB0BD-CC3D-2540-934B-080F0BFDE36B}"/>
              </a:ext>
            </a:extLst>
          </p:cNvPr>
          <p:cNvSpPr>
            <a:spLocks/>
          </p:cNvSpPr>
          <p:nvPr/>
        </p:nvSpPr>
        <p:spPr bwMode="auto">
          <a:xfrm>
            <a:off x="715963" y="3751660"/>
            <a:ext cx="3802062" cy="1082278"/>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a:defRPr/>
            </a:pPr>
            <a:endParaRPr lang="en-US" sz="1050">
              <a:latin typeface="Arial" charset="0"/>
            </a:endParaRPr>
          </a:p>
        </p:txBody>
      </p:sp>
      <p:sp>
        <p:nvSpPr>
          <p:cNvPr id="6" name="Freeform 15">
            <a:extLst>
              <a:ext uri="{FF2B5EF4-FFF2-40B4-BE49-F238E27FC236}">
                <a16:creationId xmlns:a16="http://schemas.microsoft.com/office/drawing/2014/main" id="{31A5C5BE-5CB5-4F4E-AA34-1E17C24C9D32}"/>
              </a:ext>
            </a:extLst>
          </p:cNvPr>
          <p:cNvSpPr>
            <a:spLocks/>
          </p:cNvSpPr>
          <p:nvPr/>
        </p:nvSpPr>
        <p:spPr bwMode="auto">
          <a:xfrm>
            <a:off x="-53975" y="4338638"/>
            <a:ext cx="3802063" cy="628650"/>
          </a:xfrm>
          <a:custGeom>
            <a:avLst/>
            <a:gdLst>
              <a:gd name="T0" fmla="*/ 0 w 5760"/>
              <a:gd name="T1" fmla="*/ 0 h 528"/>
              <a:gd name="T2" fmla="*/ 5760 w 5760"/>
              <a:gd name="T3" fmla="*/ 0 h 528"/>
              <a:gd name="T4" fmla="*/ 5760 w 5760"/>
              <a:gd name="T5" fmla="*/ 528 h 528"/>
              <a:gd name="T6" fmla="*/ 48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817" y="97"/>
                </a:moveTo>
                <a:lnTo>
                  <a:pt x="6408" y="682"/>
                </a:lnTo>
                <a:lnTo>
                  <a:pt x="5232" y="685"/>
                </a:lnTo>
                <a:lnTo>
                  <a:pt x="829" y="101"/>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VN" sz="1050"/>
          </a:p>
        </p:txBody>
      </p:sp>
      <p:sp>
        <p:nvSpPr>
          <p:cNvPr id="7" name="Right Triangle 6">
            <a:extLst>
              <a:ext uri="{FF2B5EF4-FFF2-40B4-BE49-F238E27FC236}">
                <a16:creationId xmlns:a16="http://schemas.microsoft.com/office/drawing/2014/main" id="{BF143B1E-4155-0F48-88AE-23BD63BDB058}"/>
              </a:ext>
            </a:extLst>
          </p:cNvPr>
          <p:cNvSpPr>
            <a:spLocks/>
          </p:cNvSpPr>
          <p:nvPr/>
        </p:nvSpPr>
        <p:spPr bwMode="auto">
          <a:xfrm>
            <a:off x="-6042" y="4343440"/>
            <a:ext cx="3402314" cy="810651"/>
          </a:xfrm>
          <a:prstGeom prst="rtTriangle">
            <a:avLst/>
          </a:prstGeom>
          <a:blipFill>
            <a:blip r:embed="rId4">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050"/>
          </a:p>
        </p:txBody>
      </p:sp>
      <p:cxnSp>
        <p:nvCxnSpPr>
          <p:cNvPr id="8" name="Straight Connector 7">
            <a:extLst>
              <a:ext uri="{FF2B5EF4-FFF2-40B4-BE49-F238E27FC236}">
                <a16:creationId xmlns:a16="http://schemas.microsoft.com/office/drawing/2014/main" id="{C4C096E8-4541-1E45-B491-DC2737BB37DF}"/>
              </a:ext>
            </a:extLst>
          </p:cNvPr>
          <p:cNvCxnSpPr/>
          <p:nvPr/>
        </p:nvCxnSpPr>
        <p:spPr>
          <a:xfrm>
            <a:off x="-9237" y="4340804"/>
            <a:ext cx="3405509" cy="813287"/>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Chevron 8">
            <a:extLst>
              <a:ext uri="{FF2B5EF4-FFF2-40B4-BE49-F238E27FC236}">
                <a16:creationId xmlns:a16="http://schemas.microsoft.com/office/drawing/2014/main" id="{D2C75F56-3431-4F4B-B6FC-CD156DBE8BEE}"/>
              </a:ext>
            </a:extLst>
          </p:cNvPr>
          <p:cNvSpPr/>
          <p:nvPr/>
        </p:nvSpPr>
        <p:spPr>
          <a:xfrm>
            <a:off x="8664576" y="3740944"/>
            <a:ext cx="182563" cy="17145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sz="1050"/>
          </a:p>
        </p:txBody>
      </p:sp>
      <p:sp>
        <p:nvSpPr>
          <p:cNvPr id="10" name="Chevron 9">
            <a:extLst>
              <a:ext uri="{FF2B5EF4-FFF2-40B4-BE49-F238E27FC236}">
                <a16:creationId xmlns:a16="http://schemas.microsoft.com/office/drawing/2014/main" id="{45DE8F1E-5C86-664F-8784-A60CAE37BB8E}"/>
              </a:ext>
            </a:extLst>
          </p:cNvPr>
          <p:cNvSpPr/>
          <p:nvPr/>
        </p:nvSpPr>
        <p:spPr>
          <a:xfrm>
            <a:off x="8477251" y="3740944"/>
            <a:ext cx="182563" cy="17145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sz="1050"/>
          </a:p>
        </p:txBody>
      </p:sp>
      <p:sp>
        <p:nvSpPr>
          <p:cNvPr id="4" name="Text Placeholder 3"/>
          <p:cNvSpPr>
            <a:spLocks noGrp="1"/>
          </p:cNvSpPr>
          <p:nvPr>
            <p:ph type="body" sz="half" idx="2"/>
          </p:nvPr>
        </p:nvSpPr>
        <p:spPr>
          <a:xfrm>
            <a:off x="1141232" y="4082552"/>
            <a:ext cx="7162800" cy="486174"/>
          </a:xfrm>
          <a:noFill/>
        </p:spPr>
        <p:txBody>
          <a:bodyPr tIns="0"/>
          <a:lstStyle>
            <a:lvl1pPr marL="0" marR="13716" indent="0" algn="r">
              <a:buNone/>
              <a:defRPr sz="1050"/>
            </a:lvl1pPr>
            <a:lvl2pPr>
              <a:defRPr sz="900"/>
            </a:lvl2pPr>
            <a:lvl3pPr>
              <a:defRPr sz="750"/>
            </a:lvl3pPr>
            <a:lvl4pPr>
              <a:defRPr sz="675"/>
            </a:lvl4pPr>
            <a:lvl5pPr>
              <a:defRPr sz="675"/>
            </a:lvl5pPr>
            <a:extLst/>
          </a:lstStyle>
          <a:p>
            <a:pPr lvl="0"/>
            <a:r>
              <a:rPr lang="en-US"/>
              <a:t>Click to edit Master text styles</a:t>
            </a:r>
          </a:p>
        </p:txBody>
      </p:sp>
      <p:sp>
        <p:nvSpPr>
          <p:cNvPr id="3" name="Picture Placeholder 2"/>
          <p:cNvSpPr>
            <a:spLocks noGrp="1"/>
          </p:cNvSpPr>
          <p:nvPr>
            <p:ph type="pic" idx="1"/>
          </p:nvPr>
        </p:nvSpPr>
        <p:spPr>
          <a:xfrm>
            <a:off x="228600" y="142476"/>
            <a:ext cx="8686800" cy="3291840"/>
          </a:xfrm>
          <a:prstGeom prst="rect">
            <a:avLst/>
          </a:prstGeom>
          <a:solidFill>
            <a:schemeClr val="bg2"/>
          </a:solidFill>
          <a:ln>
            <a:solidFill>
              <a:schemeClr val="bg1"/>
            </a:solidFill>
          </a:ln>
          <a:effectLst>
            <a:innerShdw blurRad="95250">
              <a:srgbClr val="000000"/>
            </a:innerShdw>
          </a:effectLst>
        </p:spPr>
        <p:txBody>
          <a:bodyPr>
            <a:normAutofit/>
          </a:bodyPr>
          <a:lstStyle>
            <a:lvl1pPr marL="0" indent="0">
              <a:buNone/>
              <a:defRPr sz="2400"/>
            </a:lvl1pPr>
            <a:extLst/>
          </a:lstStyle>
          <a:p>
            <a:pPr lvl="0"/>
            <a:r>
              <a:rPr lang="en-US" noProof="0"/>
              <a:t>Click icon to add picture</a:t>
            </a:r>
            <a:endParaRPr lang="en-US" noProof="0" dirty="0"/>
          </a:p>
        </p:txBody>
      </p:sp>
      <p:sp>
        <p:nvSpPr>
          <p:cNvPr id="2" name="Title 1"/>
          <p:cNvSpPr>
            <a:spLocks noGrp="1"/>
          </p:cNvSpPr>
          <p:nvPr>
            <p:ph type="title"/>
          </p:nvPr>
        </p:nvSpPr>
        <p:spPr>
          <a:xfrm>
            <a:off x="228600" y="3648842"/>
            <a:ext cx="8075432" cy="422004"/>
          </a:xfrm>
          <a:noFill/>
        </p:spPr>
        <p:txBody>
          <a:bodyPr anchor="t">
            <a:sp3d prstMaterial="softEdge"/>
          </a:bodyPr>
          <a:lstStyle>
            <a:lvl1pPr marR="0" algn="r">
              <a:buNone/>
              <a:defRPr sz="2250" b="0">
                <a:solidFill>
                  <a:schemeClr val="accent1"/>
                </a:solidFill>
                <a:effectLst>
                  <a:outerShdw blurRad="50800" dist="25000" dir="5400000" algn="t" rotWithShape="0">
                    <a:prstClr val="black">
                      <a:alpha val="45000"/>
                    </a:prstClr>
                  </a:outerShdw>
                </a:effectLst>
              </a:defRPr>
            </a:lvl1pPr>
            <a:extLst/>
          </a:lstStyle>
          <a:p>
            <a:r>
              <a:rPr lang="en-US"/>
              <a:t>Click to edit Master title style</a:t>
            </a:r>
          </a:p>
        </p:txBody>
      </p:sp>
      <p:sp>
        <p:nvSpPr>
          <p:cNvPr id="11" name="Date Placeholder 4">
            <a:extLst>
              <a:ext uri="{FF2B5EF4-FFF2-40B4-BE49-F238E27FC236}">
                <a16:creationId xmlns:a16="http://schemas.microsoft.com/office/drawing/2014/main" id="{2AA449B1-74F2-4545-9FE0-B98C91418EC8}"/>
              </a:ext>
            </a:extLst>
          </p:cNvPr>
          <p:cNvSpPr>
            <a:spLocks noGrp="1"/>
          </p:cNvSpPr>
          <p:nvPr>
            <p:ph type="dt" sz="half" idx="10"/>
          </p:nvPr>
        </p:nvSpPr>
        <p:spPr/>
        <p:txBody>
          <a:bodyPr/>
          <a:lstStyle>
            <a:lvl1pPr>
              <a:defRPr>
                <a:solidFill>
                  <a:schemeClr val="tx1"/>
                </a:solidFill>
              </a:defRPr>
            </a:lvl1pPr>
            <a:extLst/>
          </a:lstStyle>
          <a:p>
            <a:pPr>
              <a:defRPr/>
            </a:pPr>
            <a:endParaRPr lang="en-US"/>
          </a:p>
        </p:txBody>
      </p:sp>
      <p:sp>
        <p:nvSpPr>
          <p:cNvPr id="12" name="Footer Placeholder 5">
            <a:extLst>
              <a:ext uri="{FF2B5EF4-FFF2-40B4-BE49-F238E27FC236}">
                <a16:creationId xmlns:a16="http://schemas.microsoft.com/office/drawing/2014/main" id="{B827EB01-8307-7A4E-ABB8-3BEFD11A2339}"/>
              </a:ext>
            </a:extLst>
          </p:cNvPr>
          <p:cNvSpPr>
            <a:spLocks noGrp="1"/>
          </p:cNvSpPr>
          <p:nvPr>
            <p:ph type="ftr" sz="quarter" idx="11"/>
          </p:nvPr>
        </p:nvSpPr>
        <p:spPr/>
        <p:txBody>
          <a:bodyPr/>
          <a:lstStyle>
            <a:lvl1pPr>
              <a:defRPr>
                <a:solidFill>
                  <a:schemeClr val="tx1"/>
                </a:solidFill>
              </a:defRPr>
            </a:lvl1pPr>
            <a:extLst/>
          </a:lstStyle>
          <a:p>
            <a:pPr>
              <a:defRPr/>
            </a:pPr>
            <a:endParaRPr lang="en-US"/>
          </a:p>
        </p:txBody>
      </p:sp>
      <p:sp>
        <p:nvSpPr>
          <p:cNvPr id="13" name="Slide Number Placeholder 6">
            <a:extLst>
              <a:ext uri="{FF2B5EF4-FFF2-40B4-BE49-F238E27FC236}">
                <a16:creationId xmlns:a16="http://schemas.microsoft.com/office/drawing/2014/main" id="{B4CB85F7-6DD5-AA48-A838-434B11415EE7}"/>
              </a:ext>
            </a:extLst>
          </p:cNvPr>
          <p:cNvSpPr>
            <a:spLocks noGrp="1"/>
          </p:cNvSpPr>
          <p:nvPr>
            <p:ph type="sldNum" sz="quarter" idx="12"/>
          </p:nvPr>
        </p:nvSpPr>
        <p:spPr/>
        <p:txBody>
          <a:bodyPr/>
          <a:lstStyle>
            <a:lvl1pPr>
              <a:defRPr/>
            </a:lvl1pPr>
          </a:lstStyle>
          <a:p>
            <a:fld id="{24A5AA70-DE80-034F-916D-32FCA4DB5333}" type="slidenum">
              <a:rPr lang="en-US" altLang="en-VN"/>
              <a:pPr/>
              <a:t>‹#›</a:t>
            </a:fld>
            <a:endParaRPr lang="en-US" altLang="en-VN"/>
          </a:p>
        </p:txBody>
      </p:sp>
    </p:spTree>
    <p:extLst>
      <p:ext uri="{BB962C8B-B14F-4D97-AF65-F5344CB8AC3E}">
        <p14:creationId xmlns:p14="http://schemas.microsoft.com/office/powerpoint/2010/main" val="3054374266"/>
      </p:ext>
    </p:extLst>
  </p:cSld>
  <p:clrMapOvr>
    <a:overrideClrMapping bg1="dk1" tx1="lt1" bg2="dk2" tx2="lt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110997"/>
            <a:ext cx="8229600" cy="328955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id="{D07AA1E8-A58E-8D4D-B215-68BE5C85639C}"/>
              </a:ext>
            </a:extLst>
          </p:cNvPr>
          <p:cNvSpPr>
            <a:spLocks noGrp="1"/>
          </p:cNvSpPr>
          <p:nvPr>
            <p:ph type="dt" sz="half" idx="10"/>
          </p:nvPr>
        </p:nvSpPr>
        <p:spPr/>
        <p:txBody>
          <a:bodyPr/>
          <a:lstStyle>
            <a:lvl1pPr>
              <a:defRPr/>
            </a:lvl1pPr>
          </a:lstStyle>
          <a:p>
            <a:pPr>
              <a:defRPr/>
            </a:pPr>
            <a:endParaRPr lang="en-US"/>
          </a:p>
        </p:txBody>
      </p:sp>
      <p:sp>
        <p:nvSpPr>
          <p:cNvPr id="5" name="Footer Placeholder 21">
            <a:extLst>
              <a:ext uri="{FF2B5EF4-FFF2-40B4-BE49-F238E27FC236}">
                <a16:creationId xmlns:a16="http://schemas.microsoft.com/office/drawing/2014/main" id="{3404E337-89AD-D341-8744-58882CC9EB9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17">
            <a:extLst>
              <a:ext uri="{FF2B5EF4-FFF2-40B4-BE49-F238E27FC236}">
                <a16:creationId xmlns:a16="http://schemas.microsoft.com/office/drawing/2014/main" id="{2901B18E-D31D-4642-94CE-073DCD3AA9AE}"/>
              </a:ext>
            </a:extLst>
          </p:cNvPr>
          <p:cNvSpPr>
            <a:spLocks noGrp="1"/>
          </p:cNvSpPr>
          <p:nvPr>
            <p:ph type="sldNum" sz="quarter" idx="12"/>
          </p:nvPr>
        </p:nvSpPr>
        <p:spPr/>
        <p:txBody>
          <a:bodyPr/>
          <a:lstStyle>
            <a:lvl1pPr>
              <a:defRPr/>
            </a:lvl1pPr>
          </a:lstStyle>
          <a:p>
            <a:fld id="{5ADF4AA8-DCC7-F74E-A130-6E0C45388416}" type="slidenum">
              <a:rPr lang="en-US" altLang="en-VN"/>
              <a:pPr/>
              <a:t>‹#›</a:t>
            </a:fld>
            <a:endParaRPr lang="en-US" altLang="en-VN"/>
          </a:p>
        </p:txBody>
      </p:sp>
    </p:spTree>
    <p:extLst>
      <p:ext uri="{BB962C8B-B14F-4D97-AF65-F5344CB8AC3E}">
        <p14:creationId xmlns:p14="http://schemas.microsoft.com/office/powerpoint/2010/main" val="5656478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05980"/>
            <a:ext cx="1777470" cy="419457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1"/>
            <a:ext cx="6324600" cy="419457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id="{38AFCC66-DAF7-A142-89B4-8344D28E4B20}"/>
              </a:ext>
            </a:extLst>
          </p:cNvPr>
          <p:cNvSpPr>
            <a:spLocks noGrp="1"/>
          </p:cNvSpPr>
          <p:nvPr>
            <p:ph type="dt" sz="half" idx="10"/>
          </p:nvPr>
        </p:nvSpPr>
        <p:spPr/>
        <p:txBody>
          <a:bodyPr/>
          <a:lstStyle>
            <a:lvl1pPr>
              <a:defRPr/>
            </a:lvl1pPr>
          </a:lstStyle>
          <a:p>
            <a:pPr>
              <a:defRPr/>
            </a:pPr>
            <a:endParaRPr lang="en-US"/>
          </a:p>
        </p:txBody>
      </p:sp>
      <p:sp>
        <p:nvSpPr>
          <p:cNvPr id="5" name="Footer Placeholder 21">
            <a:extLst>
              <a:ext uri="{FF2B5EF4-FFF2-40B4-BE49-F238E27FC236}">
                <a16:creationId xmlns:a16="http://schemas.microsoft.com/office/drawing/2014/main" id="{23FDFB81-B685-9A49-B15E-CC18F0337BD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17">
            <a:extLst>
              <a:ext uri="{FF2B5EF4-FFF2-40B4-BE49-F238E27FC236}">
                <a16:creationId xmlns:a16="http://schemas.microsoft.com/office/drawing/2014/main" id="{BA85E379-2ED3-9E4B-85F7-1E5872332B32}"/>
              </a:ext>
            </a:extLst>
          </p:cNvPr>
          <p:cNvSpPr>
            <a:spLocks noGrp="1"/>
          </p:cNvSpPr>
          <p:nvPr>
            <p:ph type="sldNum" sz="quarter" idx="12"/>
          </p:nvPr>
        </p:nvSpPr>
        <p:spPr/>
        <p:txBody>
          <a:bodyPr/>
          <a:lstStyle>
            <a:lvl1pPr>
              <a:defRPr/>
            </a:lvl1pPr>
          </a:lstStyle>
          <a:p>
            <a:fld id="{844945EC-1AE5-D746-94CD-CF7045BC6836}" type="slidenum">
              <a:rPr lang="en-US" altLang="en-VN"/>
              <a:pPr/>
              <a:t>‹#›</a:t>
            </a:fld>
            <a:endParaRPr lang="en-US" altLang="en-VN"/>
          </a:p>
        </p:txBody>
      </p:sp>
    </p:spTree>
    <p:extLst>
      <p:ext uri="{BB962C8B-B14F-4D97-AF65-F5344CB8AC3E}">
        <p14:creationId xmlns:p14="http://schemas.microsoft.com/office/powerpoint/2010/main" val="35396341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Content Placeholder 2"/>
          <p:cNvSpPr>
            <a:spLocks noGrp="1"/>
          </p:cNvSpPr>
          <p:nvPr>
            <p:ph sz="quarter" idx="1"/>
          </p:nvPr>
        </p:nvSpPr>
        <p:spPr>
          <a:xfrm>
            <a:off x="457200" y="1200150"/>
            <a:ext cx="4038600" cy="16394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2953942"/>
            <a:ext cx="4038600" cy="16406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9CD222E3-8A23-DB4D-BE6B-13C72E159E3A}"/>
              </a:ext>
            </a:extLst>
          </p:cNvPr>
          <p:cNvSpPr>
            <a:spLocks noGrp="1"/>
          </p:cNvSpPr>
          <p:nvPr>
            <p:ph type="dt" sz="half" idx="10"/>
          </p:nvPr>
        </p:nvSpPr>
        <p:spPr>
          <a:xfrm>
            <a:off x="457200" y="4683919"/>
            <a:ext cx="2133600" cy="357188"/>
          </a:xfrm>
        </p:spPr>
        <p:txBody>
          <a:bodyPr/>
          <a:lstStyle>
            <a:lvl1pPr>
              <a:defRPr/>
            </a:lvl1pPr>
          </a:lstStyle>
          <a:p>
            <a:pPr>
              <a:defRPr/>
            </a:pPr>
            <a:endParaRPr lang="en-US"/>
          </a:p>
        </p:txBody>
      </p:sp>
      <p:sp>
        <p:nvSpPr>
          <p:cNvPr id="7" name="Footer Placeholder 6">
            <a:extLst>
              <a:ext uri="{FF2B5EF4-FFF2-40B4-BE49-F238E27FC236}">
                <a16:creationId xmlns:a16="http://schemas.microsoft.com/office/drawing/2014/main" id="{0B341145-46AB-A44E-BB45-0937BA89741A}"/>
              </a:ext>
            </a:extLst>
          </p:cNvPr>
          <p:cNvSpPr>
            <a:spLocks noGrp="1"/>
          </p:cNvSpPr>
          <p:nvPr>
            <p:ph type="ftr" sz="quarter" idx="11"/>
          </p:nvPr>
        </p:nvSpPr>
        <p:spPr>
          <a:xfrm>
            <a:off x="3124200" y="4683919"/>
            <a:ext cx="2895600" cy="357188"/>
          </a:xfrm>
        </p:spPr>
        <p:txBody>
          <a:bodyPr/>
          <a:lstStyle>
            <a:lvl1pPr>
              <a:defRPr/>
            </a:lvl1pPr>
          </a:lstStyle>
          <a:p>
            <a:pPr>
              <a:defRPr/>
            </a:pPr>
            <a:endParaRPr lang="en-US"/>
          </a:p>
        </p:txBody>
      </p:sp>
      <p:sp>
        <p:nvSpPr>
          <p:cNvPr id="8" name="Slide Number Placeholder 7">
            <a:extLst>
              <a:ext uri="{FF2B5EF4-FFF2-40B4-BE49-F238E27FC236}">
                <a16:creationId xmlns:a16="http://schemas.microsoft.com/office/drawing/2014/main" id="{174C1E6E-84C5-9A49-A137-BE393FDC3E6B}"/>
              </a:ext>
            </a:extLst>
          </p:cNvPr>
          <p:cNvSpPr>
            <a:spLocks noGrp="1"/>
          </p:cNvSpPr>
          <p:nvPr>
            <p:ph type="sldNum" sz="quarter" idx="12"/>
          </p:nvPr>
        </p:nvSpPr>
        <p:spPr>
          <a:xfrm>
            <a:off x="6553200" y="4683919"/>
            <a:ext cx="2133600" cy="357188"/>
          </a:xfrm>
        </p:spPr>
        <p:txBody>
          <a:bodyPr/>
          <a:lstStyle>
            <a:lvl1pPr>
              <a:defRPr/>
            </a:lvl1pPr>
          </a:lstStyle>
          <a:p>
            <a:fld id="{5702E27F-12B0-044B-B6A1-11D335424BFD}" type="slidenum">
              <a:rPr lang="en-US" altLang="en-VN"/>
              <a:pPr/>
              <a:t>‹#›</a:t>
            </a:fld>
            <a:endParaRPr lang="en-US" altLang="en-VN"/>
          </a:p>
        </p:txBody>
      </p:sp>
    </p:spTree>
    <p:extLst>
      <p:ext uri="{BB962C8B-B14F-4D97-AF65-F5344CB8AC3E}">
        <p14:creationId xmlns:p14="http://schemas.microsoft.com/office/powerpoint/2010/main" val="3928880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19075"/>
            <a:ext cx="8229600" cy="1038225"/>
          </a:xfrm>
        </p:spPr>
        <p:txBody>
          <a:bodyPr/>
          <a:lstStyle/>
          <a:p>
            <a:r>
              <a:rPr lang="en-US"/>
              <a:t>Click to edit Master title style</a:t>
            </a:r>
          </a:p>
        </p:txBody>
      </p:sp>
      <p:sp>
        <p:nvSpPr>
          <p:cNvPr id="3" name="Content Placeholder 2"/>
          <p:cNvSpPr>
            <a:spLocks noGrp="1"/>
          </p:cNvSpPr>
          <p:nvPr>
            <p:ph sz="quarter" idx="1"/>
          </p:nvPr>
        </p:nvSpPr>
        <p:spPr>
          <a:xfrm>
            <a:off x="457200" y="1428750"/>
            <a:ext cx="4038600" cy="1485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428750"/>
            <a:ext cx="4038600" cy="1485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028950"/>
            <a:ext cx="4038600" cy="1485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028950"/>
            <a:ext cx="4038600" cy="1485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9">
            <a:extLst>
              <a:ext uri="{FF2B5EF4-FFF2-40B4-BE49-F238E27FC236}">
                <a16:creationId xmlns:a16="http://schemas.microsoft.com/office/drawing/2014/main" id="{368370B0-6D65-2C4B-9CAE-2735E8BE2AD1}"/>
              </a:ext>
            </a:extLst>
          </p:cNvPr>
          <p:cNvSpPr>
            <a:spLocks noGrp="1"/>
          </p:cNvSpPr>
          <p:nvPr>
            <p:ph type="dt" sz="half" idx="10"/>
          </p:nvPr>
        </p:nvSpPr>
        <p:spPr/>
        <p:txBody>
          <a:bodyPr/>
          <a:lstStyle>
            <a:lvl1pPr>
              <a:defRPr/>
            </a:lvl1pPr>
          </a:lstStyle>
          <a:p>
            <a:pPr>
              <a:defRPr/>
            </a:pPr>
            <a:endParaRPr lang="en-US"/>
          </a:p>
        </p:txBody>
      </p:sp>
      <p:sp>
        <p:nvSpPr>
          <p:cNvPr id="8" name="Footer Placeholder 21">
            <a:extLst>
              <a:ext uri="{FF2B5EF4-FFF2-40B4-BE49-F238E27FC236}">
                <a16:creationId xmlns:a16="http://schemas.microsoft.com/office/drawing/2014/main" id="{954A2507-3CE5-7B4E-BD3A-A51F3D460E1A}"/>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17">
            <a:extLst>
              <a:ext uri="{FF2B5EF4-FFF2-40B4-BE49-F238E27FC236}">
                <a16:creationId xmlns:a16="http://schemas.microsoft.com/office/drawing/2014/main" id="{B5E86483-07E4-FC40-95DB-76FD21FAA466}"/>
              </a:ext>
            </a:extLst>
          </p:cNvPr>
          <p:cNvSpPr>
            <a:spLocks noGrp="1"/>
          </p:cNvSpPr>
          <p:nvPr>
            <p:ph type="sldNum" sz="quarter" idx="12"/>
          </p:nvPr>
        </p:nvSpPr>
        <p:spPr/>
        <p:txBody>
          <a:bodyPr/>
          <a:lstStyle>
            <a:lvl1pPr>
              <a:defRPr/>
            </a:lvl1pPr>
          </a:lstStyle>
          <a:p>
            <a:fld id="{E66042D9-3EE6-9847-B169-EE54E3FB4592}" type="slidenum">
              <a:rPr lang="en-US" altLang="en-VN"/>
              <a:pPr/>
              <a:t>‹#›</a:t>
            </a:fld>
            <a:endParaRPr lang="en-US" altLang="en-VN"/>
          </a:p>
        </p:txBody>
      </p:sp>
    </p:spTree>
    <p:extLst>
      <p:ext uri="{BB962C8B-B14F-4D97-AF65-F5344CB8AC3E}">
        <p14:creationId xmlns:p14="http://schemas.microsoft.com/office/powerpoint/2010/main" val="21063161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79"/>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8B3280E1-1CFB-0044-AAD0-89F8CA54154C}"/>
              </a:ext>
            </a:extLst>
          </p:cNvPr>
          <p:cNvSpPr>
            <a:spLocks noGrp="1"/>
          </p:cNvSpPr>
          <p:nvPr>
            <p:ph type="dt" sz="half" idx="10"/>
          </p:nvPr>
        </p:nvSpPr>
        <p:spPr>
          <a:xfrm>
            <a:off x="457200" y="4683919"/>
            <a:ext cx="2133600" cy="357188"/>
          </a:xfrm>
        </p:spPr>
        <p:txBody>
          <a:bodyPr/>
          <a:lstStyle>
            <a:lvl1pPr>
              <a:defRPr/>
            </a:lvl1pPr>
          </a:lstStyle>
          <a:p>
            <a:pPr>
              <a:defRPr/>
            </a:pPr>
            <a:endParaRPr lang="en-US"/>
          </a:p>
        </p:txBody>
      </p:sp>
      <p:sp>
        <p:nvSpPr>
          <p:cNvPr id="4" name="Footer Placeholder 3">
            <a:extLst>
              <a:ext uri="{FF2B5EF4-FFF2-40B4-BE49-F238E27FC236}">
                <a16:creationId xmlns:a16="http://schemas.microsoft.com/office/drawing/2014/main" id="{A0A89D13-1A18-E94D-BCE6-9D3EC2EED30D}"/>
              </a:ext>
            </a:extLst>
          </p:cNvPr>
          <p:cNvSpPr>
            <a:spLocks noGrp="1"/>
          </p:cNvSpPr>
          <p:nvPr>
            <p:ph type="ftr" sz="quarter" idx="11"/>
          </p:nvPr>
        </p:nvSpPr>
        <p:spPr>
          <a:xfrm>
            <a:off x="3124200" y="4683919"/>
            <a:ext cx="2895600" cy="357188"/>
          </a:xfrm>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188160AA-039B-1746-9D3C-2C51A7D27C1B}"/>
              </a:ext>
            </a:extLst>
          </p:cNvPr>
          <p:cNvSpPr>
            <a:spLocks noGrp="1"/>
          </p:cNvSpPr>
          <p:nvPr>
            <p:ph type="sldNum" sz="quarter" idx="12"/>
          </p:nvPr>
        </p:nvSpPr>
        <p:spPr>
          <a:xfrm>
            <a:off x="6553200" y="4683919"/>
            <a:ext cx="2133600" cy="357188"/>
          </a:xfrm>
        </p:spPr>
        <p:txBody>
          <a:bodyPr/>
          <a:lstStyle>
            <a:lvl1pPr>
              <a:defRPr/>
            </a:lvl1pPr>
          </a:lstStyle>
          <a:p>
            <a:fld id="{150E94E2-C17F-854F-9A08-C8F201657A1B}" type="slidenum">
              <a:rPr lang="en-US" altLang="en-VN"/>
              <a:pPr/>
              <a:t>‹#›</a:t>
            </a:fld>
            <a:endParaRPr lang="en-US" altLang="en-VN"/>
          </a:p>
        </p:txBody>
      </p:sp>
    </p:spTree>
    <p:extLst>
      <p:ext uri="{BB962C8B-B14F-4D97-AF65-F5344CB8AC3E}">
        <p14:creationId xmlns:p14="http://schemas.microsoft.com/office/powerpoint/2010/main" val="15561599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45"/>
        <p:cNvGrpSpPr/>
        <p:nvPr/>
      </p:nvGrpSpPr>
      <p:grpSpPr>
        <a:xfrm>
          <a:off x="0" y="0"/>
          <a:ext cx="0" cy="0"/>
          <a:chOff x="0" y="0"/>
          <a:chExt cx="0" cy="0"/>
        </a:xfrm>
      </p:grpSpPr>
      <p:sp>
        <p:nvSpPr>
          <p:cNvPr id="46" name="Google Shape;46;p5"/>
          <p:cNvSpPr/>
          <p:nvPr/>
        </p:nvSpPr>
        <p:spPr>
          <a:xfrm>
            <a:off x="6081700" y="764000"/>
            <a:ext cx="3615600" cy="3615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 name="Google Shape;47;p5"/>
          <p:cNvGrpSpPr/>
          <p:nvPr/>
        </p:nvGrpSpPr>
        <p:grpSpPr>
          <a:xfrm>
            <a:off x="-442731" y="337284"/>
            <a:ext cx="2324700" cy="2324700"/>
            <a:chOff x="-474900" y="321200"/>
            <a:chExt cx="2324700" cy="2324700"/>
          </a:xfrm>
        </p:grpSpPr>
        <p:sp>
          <p:nvSpPr>
            <p:cNvPr id="48" name="Google Shape;48;p5"/>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5"/>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5"/>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5"/>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52;p5"/>
          <p:cNvSpPr/>
          <p:nvPr/>
        </p:nvSpPr>
        <p:spPr>
          <a:xfrm>
            <a:off x="8556000" y="4576450"/>
            <a:ext cx="435600" cy="4356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5"/>
          <p:cNvSpPr txBox="1">
            <a:spLocks noGrp="1"/>
          </p:cNvSpPr>
          <p:nvPr>
            <p:ph type="title"/>
          </p:nvPr>
        </p:nvSpPr>
        <p:spPr>
          <a:xfrm>
            <a:off x="457200" y="1166125"/>
            <a:ext cx="5220300" cy="6831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54" name="Google Shape;54;p5"/>
          <p:cNvSpPr txBox="1">
            <a:spLocks noGrp="1"/>
          </p:cNvSpPr>
          <p:nvPr>
            <p:ph type="body" idx="1"/>
          </p:nvPr>
        </p:nvSpPr>
        <p:spPr>
          <a:xfrm>
            <a:off x="1069625" y="1958050"/>
            <a:ext cx="4608000" cy="2618400"/>
          </a:xfrm>
          <a:prstGeom prst="rect">
            <a:avLst/>
          </a:prstGeom>
        </p:spPr>
        <p:txBody>
          <a:bodyPr spcFirstLastPara="1" wrap="square" lIns="91425" tIns="91425" rIns="91425" bIns="91425" anchor="t" anchorCtr="0">
            <a:noAutofit/>
          </a:bodyPr>
          <a:lstStyle>
            <a:lvl1pPr marL="457200" lvl="0" indent="-330200">
              <a:spcBef>
                <a:spcPts val="600"/>
              </a:spcBef>
              <a:spcAft>
                <a:spcPts val="0"/>
              </a:spcAft>
              <a:buSzPts val="1600"/>
              <a:buChar char="￮"/>
              <a:defRPr/>
            </a:lvl1pPr>
            <a:lvl2pPr marL="914400" lvl="1" indent="-330200">
              <a:spcBef>
                <a:spcPts val="0"/>
              </a:spcBef>
              <a:spcAft>
                <a:spcPts val="0"/>
              </a:spcAft>
              <a:buSzPts val="1600"/>
              <a:buChar char="￮"/>
              <a:defRPr/>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a:endParaRPr/>
          </a:p>
        </p:txBody>
      </p:sp>
      <p:sp>
        <p:nvSpPr>
          <p:cNvPr id="55" name="Google Shape;55;p5"/>
          <p:cNvSpPr txBox="1">
            <a:spLocks noGrp="1"/>
          </p:cNvSpPr>
          <p:nvPr>
            <p:ph type="sldNum" idx="12"/>
          </p:nvPr>
        </p:nvSpPr>
        <p:spPr>
          <a:xfrm>
            <a:off x="8555875" y="4576450"/>
            <a:ext cx="435600" cy="435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
        <p:nvSpPr>
          <p:cNvPr id="56" name="Google Shape;56;p5"/>
          <p:cNvSpPr/>
          <p:nvPr/>
        </p:nvSpPr>
        <p:spPr>
          <a:xfrm>
            <a:off x="6272900" y="955200"/>
            <a:ext cx="3233100" cy="3233100"/>
          </a:xfrm>
          <a:prstGeom prst="ellipse">
            <a:avLst/>
          </a:prstGeom>
          <a:solidFill>
            <a:srgbClr val="000000">
              <a:alpha val="65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171450"/>
            <a:ext cx="8229600" cy="857250"/>
          </a:xfrm>
        </p:spPr>
        <p:txBody>
          <a:bodyPr/>
          <a:lstStyle/>
          <a:p>
            <a:r>
              <a:rPr lang="en-US"/>
              <a:t>Click to edit Master title style</a:t>
            </a:r>
          </a:p>
        </p:txBody>
      </p:sp>
      <p:sp>
        <p:nvSpPr>
          <p:cNvPr id="3" name="Table Placeholder 2"/>
          <p:cNvSpPr>
            <a:spLocks noGrp="1"/>
          </p:cNvSpPr>
          <p:nvPr>
            <p:ph type="tbl" idx="1"/>
          </p:nvPr>
        </p:nvSpPr>
        <p:spPr>
          <a:xfrm>
            <a:off x="457200" y="1200150"/>
            <a:ext cx="8229600" cy="3371850"/>
          </a:xfrm>
        </p:spPr>
        <p:txBody>
          <a:bodyPr>
            <a:normAutofit/>
          </a:bodyPr>
          <a:lstStyle/>
          <a:p>
            <a:pPr lvl="0"/>
            <a:endParaRPr lang="en-US" noProof="0"/>
          </a:p>
        </p:txBody>
      </p:sp>
      <p:sp>
        <p:nvSpPr>
          <p:cNvPr id="4" name="Rectangle 24">
            <a:extLst>
              <a:ext uri="{FF2B5EF4-FFF2-40B4-BE49-F238E27FC236}">
                <a16:creationId xmlns:a16="http://schemas.microsoft.com/office/drawing/2014/main" id="{A7C0E31B-4121-0F4A-9049-CA0443460B5E}"/>
              </a:ext>
            </a:extLst>
          </p:cNvPr>
          <p:cNvSpPr>
            <a:spLocks noGrp="1" noChangeArrowheads="1"/>
          </p:cNvSpPr>
          <p:nvPr>
            <p:ph type="dt" sz="half" idx="10"/>
          </p:nvPr>
        </p:nvSpPr>
        <p:spPr/>
        <p:txBody>
          <a:bodyPr/>
          <a:lstStyle>
            <a:lvl1pPr>
              <a:defRPr/>
            </a:lvl1pPr>
          </a:lstStyle>
          <a:p>
            <a:pPr>
              <a:defRPr/>
            </a:pPr>
            <a:fld id="{E6C07079-A342-4E58-896B-BD1F1266CA18}" type="datetime1">
              <a:rPr lang="en-US"/>
              <a:pPr>
                <a:defRPr/>
              </a:pPr>
              <a:t>4/4/2023</a:t>
            </a:fld>
            <a:endParaRPr lang="en-US"/>
          </a:p>
        </p:txBody>
      </p:sp>
      <p:sp>
        <p:nvSpPr>
          <p:cNvPr id="5" name="Rectangle 25">
            <a:extLst>
              <a:ext uri="{FF2B5EF4-FFF2-40B4-BE49-F238E27FC236}">
                <a16:creationId xmlns:a16="http://schemas.microsoft.com/office/drawing/2014/main" id="{D40173A7-7CC0-1C4D-BB8A-3130729EA228}"/>
              </a:ext>
            </a:extLst>
          </p:cNvPr>
          <p:cNvSpPr>
            <a:spLocks noGrp="1" noChangeArrowheads="1"/>
          </p:cNvSpPr>
          <p:nvPr>
            <p:ph type="ftr" sz="quarter" idx="11"/>
          </p:nvPr>
        </p:nvSpPr>
        <p:spPr/>
        <p:txBody>
          <a:bodyPr/>
          <a:lstStyle>
            <a:lvl1pPr>
              <a:defRPr/>
            </a:lvl1pPr>
          </a:lstStyle>
          <a:p>
            <a:pPr>
              <a:defRPr/>
            </a:pPr>
            <a:r>
              <a:rPr lang="en-US"/>
              <a:t>Trường THPT Krông Ana                      Trương Minh Đức</a:t>
            </a:r>
          </a:p>
        </p:txBody>
      </p:sp>
      <p:sp>
        <p:nvSpPr>
          <p:cNvPr id="6" name="Rectangle 26">
            <a:extLst>
              <a:ext uri="{FF2B5EF4-FFF2-40B4-BE49-F238E27FC236}">
                <a16:creationId xmlns:a16="http://schemas.microsoft.com/office/drawing/2014/main" id="{F2F6C4EC-FEAF-4B43-A04A-11A67456FB5E}"/>
              </a:ext>
            </a:extLst>
          </p:cNvPr>
          <p:cNvSpPr>
            <a:spLocks noGrp="1" noChangeArrowheads="1"/>
          </p:cNvSpPr>
          <p:nvPr>
            <p:ph type="sldNum" sz="quarter" idx="12"/>
          </p:nvPr>
        </p:nvSpPr>
        <p:spPr/>
        <p:txBody>
          <a:bodyPr/>
          <a:lstStyle>
            <a:lvl1pPr>
              <a:defRPr/>
            </a:lvl1pPr>
          </a:lstStyle>
          <a:p>
            <a:fld id="{98C8ED8D-51D4-9F49-8420-921F1A9AC2F6}" type="slidenum">
              <a:rPr lang="en-US" altLang="en-VN"/>
              <a:pPr/>
              <a:t>‹#›</a:t>
            </a:fld>
            <a:endParaRPr lang="en-US" altLang="en-VN"/>
          </a:p>
        </p:txBody>
      </p:sp>
    </p:spTree>
    <p:extLst>
      <p:ext uri="{BB962C8B-B14F-4D97-AF65-F5344CB8AC3E}">
        <p14:creationId xmlns:p14="http://schemas.microsoft.com/office/powerpoint/2010/main" val="3800978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Text Placeholder 2"/>
          <p:cNvSpPr>
            <a:spLocks noGrp="1"/>
          </p:cNvSpPr>
          <p:nvPr>
            <p:ph type="body" sz="half" idx="1"/>
          </p:nvPr>
        </p:nvSpPr>
        <p:spPr>
          <a:xfrm>
            <a:off x="457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4D63131-7A2F-C747-B430-83C2A522C27F}"/>
              </a:ext>
            </a:extLst>
          </p:cNvPr>
          <p:cNvSpPr>
            <a:spLocks noGrp="1"/>
          </p:cNvSpPr>
          <p:nvPr>
            <p:ph type="dt" sz="half" idx="10"/>
          </p:nvPr>
        </p:nvSpPr>
        <p:spPr>
          <a:xfrm>
            <a:off x="457200" y="4683919"/>
            <a:ext cx="2133600" cy="357188"/>
          </a:xfrm>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16DA8537-9CC1-7344-9AD3-419CDFF6B357}"/>
              </a:ext>
            </a:extLst>
          </p:cNvPr>
          <p:cNvSpPr>
            <a:spLocks noGrp="1"/>
          </p:cNvSpPr>
          <p:nvPr>
            <p:ph type="ftr" sz="quarter" idx="11"/>
          </p:nvPr>
        </p:nvSpPr>
        <p:spPr>
          <a:xfrm>
            <a:off x="3124200" y="4683919"/>
            <a:ext cx="2895600" cy="357188"/>
          </a:xfrm>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1DCD0104-9CCC-764E-84EF-B1F928CF7485}"/>
              </a:ext>
            </a:extLst>
          </p:cNvPr>
          <p:cNvSpPr>
            <a:spLocks noGrp="1"/>
          </p:cNvSpPr>
          <p:nvPr>
            <p:ph type="sldNum" sz="quarter" idx="12"/>
          </p:nvPr>
        </p:nvSpPr>
        <p:spPr>
          <a:xfrm>
            <a:off x="6553200" y="4683919"/>
            <a:ext cx="2133600" cy="357188"/>
          </a:xfrm>
        </p:spPr>
        <p:txBody>
          <a:bodyPr/>
          <a:lstStyle>
            <a:lvl1pPr>
              <a:defRPr/>
            </a:lvl1pPr>
          </a:lstStyle>
          <a:p>
            <a:fld id="{E9664F82-2753-AD42-8056-2489042E8727}" type="slidenum">
              <a:rPr lang="en-US" altLang="en-VN"/>
              <a:pPr/>
              <a:t>‹#›</a:t>
            </a:fld>
            <a:endParaRPr lang="en-US" altLang="en-VN"/>
          </a:p>
        </p:txBody>
      </p:sp>
    </p:spTree>
    <p:extLst>
      <p:ext uri="{BB962C8B-B14F-4D97-AF65-F5344CB8AC3E}">
        <p14:creationId xmlns:p14="http://schemas.microsoft.com/office/powerpoint/2010/main" val="17539681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311DB2D6-5453-D74F-BAAD-5057687316D8}"/>
              </a:ext>
            </a:extLst>
          </p:cNvPr>
          <p:cNvSpPr>
            <a:spLocks noGrp="1"/>
          </p:cNvSpPr>
          <p:nvPr>
            <p:ph type="dt" sz="half" idx="10"/>
          </p:nvPr>
        </p:nvSpPr>
        <p:spPr/>
        <p:txBody>
          <a:bodyPr/>
          <a:lstStyle>
            <a:lvl1pPr>
              <a:defRPr/>
            </a:lvl1pPr>
          </a:lstStyle>
          <a:p>
            <a:pPr>
              <a:defRPr/>
            </a:pPr>
            <a:fld id="{93C310B2-CFDB-5149-BC57-4D65FC7B8FAE}" type="datetimeFigureOut">
              <a:rPr lang="en-US"/>
              <a:pPr>
                <a:defRPr/>
              </a:pPr>
              <a:t>4/4/2023</a:t>
            </a:fld>
            <a:endParaRPr lang="en-US"/>
          </a:p>
        </p:txBody>
      </p:sp>
      <p:sp>
        <p:nvSpPr>
          <p:cNvPr id="5" name="Footer Placeholder 4">
            <a:extLst>
              <a:ext uri="{FF2B5EF4-FFF2-40B4-BE49-F238E27FC236}">
                <a16:creationId xmlns:a16="http://schemas.microsoft.com/office/drawing/2014/main" id="{4DD03D09-0AA8-FB4B-8094-E469D272673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628F4A1-8A65-F84F-8E1A-B4DFF402F466}"/>
              </a:ext>
            </a:extLst>
          </p:cNvPr>
          <p:cNvSpPr>
            <a:spLocks noGrp="1"/>
          </p:cNvSpPr>
          <p:nvPr>
            <p:ph type="sldNum" sz="quarter" idx="12"/>
          </p:nvPr>
        </p:nvSpPr>
        <p:spPr/>
        <p:txBody>
          <a:bodyPr/>
          <a:lstStyle>
            <a:lvl1pPr>
              <a:defRPr/>
            </a:lvl1pPr>
          </a:lstStyle>
          <a:p>
            <a:fld id="{0ECC872E-CEE1-D142-8BD8-C51D4595C381}" type="slidenum">
              <a:rPr lang="en-US" altLang="en-VN"/>
              <a:pPr/>
              <a:t>‹#›</a:t>
            </a:fld>
            <a:endParaRPr lang="en-US" altLang="en-VN"/>
          </a:p>
        </p:txBody>
      </p:sp>
    </p:spTree>
    <p:extLst>
      <p:ext uri="{BB962C8B-B14F-4D97-AF65-F5344CB8AC3E}">
        <p14:creationId xmlns:p14="http://schemas.microsoft.com/office/powerpoint/2010/main" val="27883892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E02E6B-7B56-E649-902E-3A8408D30080}"/>
              </a:ext>
            </a:extLst>
          </p:cNvPr>
          <p:cNvSpPr>
            <a:spLocks noGrp="1"/>
          </p:cNvSpPr>
          <p:nvPr>
            <p:ph type="dt" sz="half" idx="10"/>
          </p:nvPr>
        </p:nvSpPr>
        <p:spPr/>
        <p:txBody>
          <a:bodyPr/>
          <a:lstStyle>
            <a:lvl1pPr>
              <a:defRPr/>
            </a:lvl1pPr>
          </a:lstStyle>
          <a:p>
            <a:pPr>
              <a:defRPr/>
            </a:pPr>
            <a:fld id="{F7F2D31C-1D9B-E64B-AF09-095F300298A3}" type="datetimeFigureOut">
              <a:rPr lang="en-US"/>
              <a:pPr>
                <a:defRPr/>
              </a:pPr>
              <a:t>4/4/2023</a:t>
            </a:fld>
            <a:endParaRPr lang="en-US"/>
          </a:p>
        </p:txBody>
      </p:sp>
      <p:sp>
        <p:nvSpPr>
          <p:cNvPr id="5" name="Footer Placeholder 4">
            <a:extLst>
              <a:ext uri="{FF2B5EF4-FFF2-40B4-BE49-F238E27FC236}">
                <a16:creationId xmlns:a16="http://schemas.microsoft.com/office/drawing/2014/main" id="{0AD53186-5C94-5B4C-AEDB-22CEE085667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35F99F8-E899-9044-A228-18864E06F088}"/>
              </a:ext>
            </a:extLst>
          </p:cNvPr>
          <p:cNvSpPr>
            <a:spLocks noGrp="1"/>
          </p:cNvSpPr>
          <p:nvPr>
            <p:ph type="sldNum" sz="quarter" idx="12"/>
          </p:nvPr>
        </p:nvSpPr>
        <p:spPr/>
        <p:txBody>
          <a:bodyPr/>
          <a:lstStyle>
            <a:lvl1pPr>
              <a:defRPr/>
            </a:lvl1pPr>
          </a:lstStyle>
          <a:p>
            <a:fld id="{C5F464E5-5E48-8A4E-B924-E03DCD1CC528}" type="slidenum">
              <a:rPr lang="en-US" altLang="en-VN"/>
              <a:pPr/>
              <a:t>‹#›</a:t>
            </a:fld>
            <a:endParaRPr lang="en-US" altLang="en-VN"/>
          </a:p>
        </p:txBody>
      </p:sp>
    </p:spTree>
    <p:extLst>
      <p:ext uri="{BB962C8B-B14F-4D97-AF65-F5344CB8AC3E}">
        <p14:creationId xmlns:p14="http://schemas.microsoft.com/office/powerpoint/2010/main" val="36275188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5A4518-1A8C-6246-AC8A-8106B351DDE3}"/>
              </a:ext>
            </a:extLst>
          </p:cNvPr>
          <p:cNvSpPr>
            <a:spLocks noGrp="1"/>
          </p:cNvSpPr>
          <p:nvPr>
            <p:ph type="dt" sz="half" idx="10"/>
          </p:nvPr>
        </p:nvSpPr>
        <p:spPr/>
        <p:txBody>
          <a:bodyPr/>
          <a:lstStyle>
            <a:lvl1pPr>
              <a:defRPr/>
            </a:lvl1pPr>
          </a:lstStyle>
          <a:p>
            <a:pPr>
              <a:defRPr/>
            </a:pPr>
            <a:fld id="{F0F14404-0386-8D49-A5FF-0F931A8A1373}" type="datetimeFigureOut">
              <a:rPr lang="en-US"/>
              <a:pPr>
                <a:defRPr/>
              </a:pPr>
              <a:t>4/4/2023</a:t>
            </a:fld>
            <a:endParaRPr lang="en-US"/>
          </a:p>
        </p:txBody>
      </p:sp>
      <p:sp>
        <p:nvSpPr>
          <p:cNvPr id="5" name="Footer Placeholder 4">
            <a:extLst>
              <a:ext uri="{FF2B5EF4-FFF2-40B4-BE49-F238E27FC236}">
                <a16:creationId xmlns:a16="http://schemas.microsoft.com/office/drawing/2014/main" id="{295189CB-BA1D-0C46-8CA9-1E06B85720C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E21D940-8CC8-DE4E-8907-F572C8EEE97D}"/>
              </a:ext>
            </a:extLst>
          </p:cNvPr>
          <p:cNvSpPr>
            <a:spLocks noGrp="1"/>
          </p:cNvSpPr>
          <p:nvPr>
            <p:ph type="sldNum" sz="quarter" idx="12"/>
          </p:nvPr>
        </p:nvSpPr>
        <p:spPr/>
        <p:txBody>
          <a:bodyPr/>
          <a:lstStyle>
            <a:lvl1pPr>
              <a:defRPr/>
            </a:lvl1pPr>
          </a:lstStyle>
          <a:p>
            <a:fld id="{34243A68-C704-6B46-948C-302E0A40CDF7}" type="slidenum">
              <a:rPr lang="en-US" altLang="en-VN"/>
              <a:pPr/>
              <a:t>‹#›</a:t>
            </a:fld>
            <a:endParaRPr lang="en-US" altLang="en-VN"/>
          </a:p>
        </p:txBody>
      </p:sp>
    </p:spTree>
    <p:extLst>
      <p:ext uri="{BB962C8B-B14F-4D97-AF65-F5344CB8AC3E}">
        <p14:creationId xmlns:p14="http://schemas.microsoft.com/office/powerpoint/2010/main" val="22097822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5D5F2419-DCB3-1F42-864C-ABF022FC1A94}"/>
              </a:ext>
            </a:extLst>
          </p:cNvPr>
          <p:cNvSpPr>
            <a:spLocks noGrp="1"/>
          </p:cNvSpPr>
          <p:nvPr>
            <p:ph type="dt" sz="half" idx="10"/>
          </p:nvPr>
        </p:nvSpPr>
        <p:spPr/>
        <p:txBody>
          <a:bodyPr/>
          <a:lstStyle>
            <a:lvl1pPr>
              <a:defRPr/>
            </a:lvl1pPr>
          </a:lstStyle>
          <a:p>
            <a:pPr>
              <a:defRPr/>
            </a:pPr>
            <a:fld id="{67727E8A-0B2C-8F42-86FC-13C0DE4531A5}" type="datetimeFigureOut">
              <a:rPr lang="en-US"/>
              <a:pPr>
                <a:defRPr/>
              </a:pPr>
              <a:t>4/4/2023</a:t>
            </a:fld>
            <a:endParaRPr lang="en-US"/>
          </a:p>
        </p:txBody>
      </p:sp>
      <p:sp>
        <p:nvSpPr>
          <p:cNvPr id="6" name="Footer Placeholder 4">
            <a:extLst>
              <a:ext uri="{FF2B5EF4-FFF2-40B4-BE49-F238E27FC236}">
                <a16:creationId xmlns:a16="http://schemas.microsoft.com/office/drawing/2014/main" id="{D4E1A5D7-98EE-7944-9A5C-6D28D73D1B5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6B3A4B2-72E4-664C-BE36-E3D024DBFE69}"/>
              </a:ext>
            </a:extLst>
          </p:cNvPr>
          <p:cNvSpPr>
            <a:spLocks noGrp="1"/>
          </p:cNvSpPr>
          <p:nvPr>
            <p:ph type="sldNum" sz="quarter" idx="12"/>
          </p:nvPr>
        </p:nvSpPr>
        <p:spPr/>
        <p:txBody>
          <a:bodyPr/>
          <a:lstStyle>
            <a:lvl1pPr>
              <a:defRPr/>
            </a:lvl1pPr>
          </a:lstStyle>
          <a:p>
            <a:fld id="{D3F034FE-C535-704F-B352-A1096BF7FEF1}" type="slidenum">
              <a:rPr lang="en-US" altLang="en-VN"/>
              <a:pPr/>
              <a:t>‹#›</a:t>
            </a:fld>
            <a:endParaRPr lang="en-US" altLang="en-VN"/>
          </a:p>
        </p:txBody>
      </p:sp>
    </p:spTree>
    <p:extLst>
      <p:ext uri="{BB962C8B-B14F-4D97-AF65-F5344CB8AC3E}">
        <p14:creationId xmlns:p14="http://schemas.microsoft.com/office/powerpoint/2010/main" val="33451254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27F40B49-AC51-8745-8AE0-CDFDE072DAA3}"/>
              </a:ext>
            </a:extLst>
          </p:cNvPr>
          <p:cNvSpPr>
            <a:spLocks noGrp="1"/>
          </p:cNvSpPr>
          <p:nvPr>
            <p:ph type="dt" sz="half" idx="10"/>
          </p:nvPr>
        </p:nvSpPr>
        <p:spPr/>
        <p:txBody>
          <a:bodyPr/>
          <a:lstStyle>
            <a:lvl1pPr>
              <a:defRPr/>
            </a:lvl1pPr>
          </a:lstStyle>
          <a:p>
            <a:pPr>
              <a:defRPr/>
            </a:pPr>
            <a:fld id="{9B0D0113-498E-F44D-AB9C-4E59151B1101}" type="datetimeFigureOut">
              <a:rPr lang="en-US"/>
              <a:pPr>
                <a:defRPr/>
              </a:pPr>
              <a:t>4/4/2023</a:t>
            </a:fld>
            <a:endParaRPr lang="en-US"/>
          </a:p>
        </p:txBody>
      </p:sp>
      <p:sp>
        <p:nvSpPr>
          <p:cNvPr id="8" name="Footer Placeholder 4">
            <a:extLst>
              <a:ext uri="{FF2B5EF4-FFF2-40B4-BE49-F238E27FC236}">
                <a16:creationId xmlns:a16="http://schemas.microsoft.com/office/drawing/2014/main" id="{8954FCA7-90F1-DB4C-AFA5-FC5A9DE30FE0}"/>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74E0888F-6B02-5941-B074-2588394B62B2}"/>
              </a:ext>
            </a:extLst>
          </p:cNvPr>
          <p:cNvSpPr>
            <a:spLocks noGrp="1"/>
          </p:cNvSpPr>
          <p:nvPr>
            <p:ph type="sldNum" sz="quarter" idx="12"/>
          </p:nvPr>
        </p:nvSpPr>
        <p:spPr/>
        <p:txBody>
          <a:bodyPr/>
          <a:lstStyle>
            <a:lvl1pPr>
              <a:defRPr/>
            </a:lvl1pPr>
          </a:lstStyle>
          <a:p>
            <a:fld id="{C81D6C03-D4DB-3049-A1B6-9E9C3C4A1811}" type="slidenum">
              <a:rPr lang="en-US" altLang="en-VN"/>
              <a:pPr/>
              <a:t>‹#›</a:t>
            </a:fld>
            <a:endParaRPr lang="en-US" altLang="en-VN"/>
          </a:p>
        </p:txBody>
      </p:sp>
    </p:spTree>
    <p:extLst>
      <p:ext uri="{BB962C8B-B14F-4D97-AF65-F5344CB8AC3E}">
        <p14:creationId xmlns:p14="http://schemas.microsoft.com/office/powerpoint/2010/main" val="12258301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D421EB27-3EA7-E84E-8543-892C1CDC0182}"/>
              </a:ext>
            </a:extLst>
          </p:cNvPr>
          <p:cNvSpPr>
            <a:spLocks noGrp="1"/>
          </p:cNvSpPr>
          <p:nvPr>
            <p:ph type="dt" sz="half" idx="10"/>
          </p:nvPr>
        </p:nvSpPr>
        <p:spPr/>
        <p:txBody>
          <a:bodyPr/>
          <a:lstStyle>
            <a:lvl1pPr>
              <a:defRPr/>
            </a:lvl1pPr>
          </a:lstStyle>
          <a:p>
            <a:pPr>
              <a:defRPr/>
            </a:pPr>
            <a:fld id="{82D1BF9D-94BD-A642-BC87-B82C74EE14F6}" type="datetimeFigureOut">
              <a:rPr lang="en-US"/>
              <a:pPr>
                <a:defRPr/>
              </a:pPr>
              <a:t>4/4/2023</a:t>
            </a:fld>
            <a:endParaRPr lang="en-US"/>
          </a:p>
        </p:txBody>
      </p:sp>
      <p:sp>
        <p:nvSpPr>
          <p:cNvPr id="4" name="Footer Placeholder 4">
            <a:extLst>
              <a:ext uri="{FF2B5EF4-FFF2-40B4-BE49-F238E27FC236}">
                <a16:creationId xmlns:a16="http://schemas.microsoft.com/office/drawing/2014/main" id="{579EA91C-7841-1640-AD39-0F6FB3B1D185}"/>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A82C9217-94A3-AE4C-801D-A4136301535B}"/>
              </a:ext>
            </a:extLst>
          </p:cNvPr>
          <p:cNvSpPr>
            <a:spLocks noGrp="1"/>
          </p:cNvSpPr>
          <p:nvPr>
            <p:ph type="sldNum" sz="quarter" idx="12"/>
          </p:nvPr>
        </p:nvSpPr>
        <p:spPr/>
        <p:txBody>
          <a:bodyPr/>
          <a:lstStyle>
            <a:lvl1pPr>
              <a:defRPr/>
            </a:lvl1pPr>
          </a:lstStyle>
          <a:p>
            <a:fld id="{0384F26D-66E0-9A47-A3BB-F5A14C90B63A}" type="slidenum">
              <a:rPr lang="en-US" altLang="en-VN"/>
              <a:pPr/>
              <a:t>‹#›</a:t>
            </a:fld>
            <a:endParaRPr lang="en-US" altLang="en-VN"/>
          </a:p>
        </p:txBody>
      </p:sp>
    </p:spTree>
    <p:extLst>
      <p:ext uri="{BB962C8B-B14F-4D97-AF65-F5344CB8AC3E}">
        <p14:creationId xmlns:p14="http://schemas.microsoft.com/office/powerpoint/2010/main" val="29115248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BB57A4E-9887-D242-8BD6-477B7F73AEAE}"/>
              </a:ext>
            </a:extLst>
          </p:cNvPr>
          <p:cNvSpPr>
            <a:spLocks noGrp="1"/>
          </p:cNvSpPr>
          <p:nvPr>
            <p:ph type="dt" sz="half" idx="10"/>
          </p:nvPr>
        </p:nvSpPr>
        <p:spPr/>
        <p:txBody>
          <a:bodyPr/>
          <a:lstStyle>
            <a:lvl1pPr>
              <a:defRPr/>
            </a:lvl1pPr>
          </a:lstStyle>
          <a:p>
            <a:pPr>
              <a:defRPr/>
            </a:pPr>
            <a:fld id="{E1CDD2F1-7C96-434E-A636-79CF6AFE9CA2}" type="datetimeFigureOut">
              <a:rPr lang="en-US"/>
              <a:pPr>
                <a:defRPr/>
              </a:pPr>
              <a:t>4/4/2023</a:t>
            </a:fld>
            <a:endParaRPr lang="en-US"/>
          </a:p>
        </p:txBody>
      </p:sp>
      <p:sp>
        <p:nvSpPr>
          <p:cNvPr id="3" name="Footer Placeholder 4">
            <a:extLst>
              <a:ext uri="{FF2B5EF4-FFF2-40B4-BE49-F238E27FC236}">
                <a16:creationId xmlns:a16="http://schemas.microsoft.com/office/drawing/2014/main" id="{E81478E0-B210-C945-BABD-AD3C6D0E1C39}"/>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CF14F30E-B3F1-414B-8432-CCEF6BF90A63}"/>
              </a:ext>
            </a:extLst>
          </p:cNvPr>
          <p:cNvSpPr>
            <a:spLocks noGrp="1"/>
          </p:cNvSpPr>
          <p:nvPr>
            <p:ph type="sldNum" sz="quarter" idx="12"/>
          </p:nvPr>
        </p:nvSpPr>
        <p:spPr/>
        <p:txBody>
          <a:bodyPr/>
          <a:lstStyle>
            <a:lvl1pPr>
              <a:defRPr/>
            </a:lvl1pPr>
          </a:lstStyle>
          <a:p>
            <a:fld id="{BEBCC296-7E93-F941-935A-3363B8FE64E2}" type="slidenum">
              <a:rPr lang="en-US" altLang="en-VN"/>
              <a:pPr/>
              <a:t>‹#›</a:t>
            </a:fld>
            <a:endParaRPr lang="en-US" altLang="en-VN"/>
          </a:p>
        </p:txBody>
      </p:sp>
    </p:spTree>
    <p:extLst>
      <p:ext uri="{BB962C8B-B14F-4D97-AF65-F5344CB8AC3E}">
        <p14:creationId xmlns:p14="http://schemas.microsoft.com/office/powerpoint/2010/main" val="27739878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a:extLst>
              <a:ext uri="{FF2B5EF4-FFF2-40B4-BE49-F238E27FC236}">
                <a16:creationId xmlns:a16="http://schemas.microsoft.com/office/drawing/2014/main" id="{4B452EA3-2311-CF4D-B516-AAC6B48F6002}"/>
              </a:ext>
            </a:extLst>
          </p:cNvPr>
          <p:cNvSpPr>
            <a:spLocks noGrp="1"/>
          </p:cNvSpPr>
          <p:nvPr>
            <p:ph type="dt" sz="half" idx="10"/>
          </p:nvPr>
        </p:nvSpPr>
        <p:spPr/>
        <p:txBody>
          <a:bodyPr/>
          <a:lstStyle>
            <a:lvl1pPr>
              <a:defRPr/>
            </a:lvl1pPr>
          </a:lstStyle>
          <a:p>
            <a:pPr>
              <a:defRPr/>
            </a:pPr>
            <a:fld id="{E9C18EA9-49F5-7945-945B-A42D71BB85C3}" type="datetimeFigureOut">
              <a:rPr lang="en-US"/>
              <a:pPr>
                <a:defRPr/>
              </a:pPr>
              <a:t>4/4/2023</a:t>
            </a:fld>
            <a:endParaRPr lang="en-US"/>
          </a:p>
        </p:txBody>
      </p:sp>
      <p:sp>
        <p:nvSpPr>
          <p:cNvPr id="6" name="Footer Placeholder 4">
            <a:extLst>
              <a:ext uri="{FF2B5EF4-FFF2-40B4-BE49-F238E27FC236}">
                <a16:creationId xmlns:a16="http://schemas.microsoft.com/office/drawing/2014/main" id="{D1EA974E-3A3B-1E47-9191-402B678DAB5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D270B63-B7B2-1D4F-98B4-4584B62E0217}"/>
              </a:ext>
            </a:extLst>
          </p:cNvPr>
          <p:cNvSpPr>
            <a:spLocks noGrp="1"/>
          </p:cNvSpPr>
          <p:nvPr>
            <p:ph type="sldNum" sz="quarter" idx="12"/>
          </p:nvPr>
        </p:nvSpPr>
        <p:spPr/>
        <p:txBody>
          <a:bodyPr/>
          <a:lstStyle>
            <a:lvl1pPr>
              <a:defRPr/>
            </a:lvl1pPr>
          </a:lstStyle>
          <a:p>
            <a:fld id="{5732094F-D57E-0146-8A14-C38694C7A411}" type="slidenum">
              <a:rPr lang="en-US" altLang="en-VN"/>
              <a:pPr/>
              <a:t>‹#›</a:t>
            </a:fld>
            <a:endParaRPr lang="en-US" altLang="en-VN"/>
          </a:p>
        </p:txBody>
      </p:sp>
    </p:spTree>
    <p:extLst>
      <p:ext uri="{BB962C8B-B14F-4D97-AF65-F5344CB8AC3E}">
        <p14:creationId xmlns:p14="http://schemas.microsoft.com/office/powerpoint/2010/main" val="30013849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69"/>
        <p:cNvGrpSpPr/>
        <p:nvPr/>
      </p:nvGrpSpPr>
      <p:grpSpPr>
        <a:xfrm>
          <a:off x="0" y="0"/>
          <a:ext cx="0" cy="0"/>
          <a:chOff x="0" y="0"/>
          <a:chExt cx="0" cy="0"/>
        </a:xfrm>
      </p:grpSpPr>
      <p:grpSp>
        <p:nvGrpSpPr>
          <p:cNvPr id="70" name="Google Shape;70;p7"/>
          <p:cNvGrpSpPr/>
          <p:nvPr/>
        </p:nvGrpSpPr>
        <p:grpSpPr>
          <a:xfrm>
            <a:off x="-442731" y="337284"/>
            <a:ext cx="2324700" cy="2324700"/>
            <a:chOff x="-474900" y="321200"/>
            <a:chExt cx="2324700" cy="2324700"/>
          </a:xfrm>
        </p:grpSpPr>
        <p:sp>
          <p:nvSpPr>
            <p:cNvPr id="71" name="Google Shape;71;p7"/>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7"/>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7"/>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7"/>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 name="Google Shape;75;p7"/>
          <p:cNvSpPr/>
          <p:nvPr/>
        </p:nvSpPr>
        <p:spPr>
          <a:xfrm>
            <a:off x="8556000" y="4576450"/>
            <a:ext cx="435600" cy="4356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7"/>
          <p:cNvSpPr txBox="1">
            <a:spLocks noGrp="1"/>
          </p:cNvSpPr>
          <p:nvPr>
            <p:ph type="title"/>
          </p:nvPr>
        </p:nvSpPr>
        <p:spPr>
          <a:xfrm>
            <a:off x="457200" y="1166125"/>
            <a:ext cx="5220300" cy="6831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77" name="Google Shape;77;p7"/>
          <p:cNvSpPr txBox="1">
            <a:spLocks noGrp="1"/>
          </p:cNvSpPr>
          <p:nvPr>
            <p:ph type="body" idx="1"/>
          </p:nvPr>
        </p:nvSpPr>
        <p:spPr>
          <a:xfrm>
            <a:off x="1069625" y="1958050"/>
            <a:ext cx="2236800" cy="2618400"/>
          </a:xfrm>
          <a:prstGeom prst="rect">
            <a:avLst/>
          </a:prstGeom>
        </p:spPr>
        <p:txBody>
          <a:bodyPr spcFirstLastPara="1" wrap="square" lIns="91425" tIns="91425" rIns="91425" bIns="91425" anchor="t" anchorCtr="0">
            <a:noAutofit/>
          </a:bodyPr>
          <a:lstStyle>
            <a:lvl1pPr marL="457200" lvl="0" indent="-317500">
              <a:spcBef>
                <a:spcPts val="600"/>
              </a:spcBef>
              <a:spcAft>
                <a:spcPts val="0"/>
              </a:spcAft>
              <a:buSzPts val="1400"/>
              <a:buChar char="￮"/>
              <a:defRPr sz="1400"/>
            </a:lvl1pPr>
            <a:lvl2pPr marL="914400" lvl="1" indent="-317500">
              <a:spcBef>
                <a:spcPts val="0"/>
              </a:spcBef>
              <a:spcAft>
                <a:spcPts val="0"/>
              </a:spcAft>
              <a:buSzPts val="1400"/>
              <a:buChar char="￮"/>
              <a:defRPr sz="1400"/>
            </a:lvl2pPr>
            <a:lvl3pPr marL="1371600" lvl="2" indent="-317500">
              <a:spcBef>
                <a:spcPts val="0"/>
              </a:spcBef>
              <a:spcAft>
                <a:spcPts val="0"/>
              </a:spcAft>
              <a:buSzPts val="1400"/>
              <a:buChar char="￮"/>
              <a:defRPr sz="1400"/>
            </a:lvl3pPr>
            <a:lvl4pPr marL="1828800" lvl="3" indent="-317500">
              <a:spcBef>
                <a:spcPts val="0"/>
              </a:spcBef>
              <a:spcAft>
                <a:spcPts val="0"/>
              </a:spcAft>
              <a:buSzPts val="1400"/>
              <a:buChar char="●"/>
              <a:defRPr sz="1400"/>
            </a:lvl4pPr>
            <a:lvl5pPr marL="2286000" lvl="4" indent="-317500">
              <a:spcBef>
                <a:spcPts val="0"/>
              </a:spcBef>
              <a:spcAft>
                <a:spcPts val="0"/>
              </a:spcAft>
              <a:buSzPts val="1400"/>
              <a:buChar char="○"/>
              <a:defRPr sz="1400"/>
            </a:lvl5pPr>
            <a:lvl6pPr marL="2743200" lvl="5" indent="-317500">
              <a:spcBef>
                <a:spcPts val="0"/>
              </a:spcBef>
              <a:spcAft>
                <a:spcPts val="0"/>
              </a:spcAft>
              <a:buSzPts val="1400"/>
              <a:buChar char="■"/>
              <a:defRPr sz="1400"/>
            </a:lvl6pPr>
            <a:lvl7pPr marL="3200400" lvl="6" indent="-317500">
              <a:spcBef>
                <a:spcPts val="0"/>
              </a:spcBef>
              <a:spcAft>
                <a:spcPts val="0"/>
              </a:spcAft>
              <a:buSzPts val="1400"/>
              <a:buChar char="●"/>
              <a:defRPr sz="1400"/>
            </a:lvl7pPr>
            <a:lvl8pPr marL="3657600" lvl="7" indent="-317500">
              <a:spcBef>
                <a:spcPts val="0"/>
              </a:spcBef>
              <a:spcAft>
                <a:spcPts val="0"/>
              </a:spcAft>
              <a:buSzPts val="1400"/>
              <a:buChar char="○"/>
              <a:defRPr sz="1400"/>
            </a:lvl8pPr>
            <a:lvl9pPr marL="4114800" lvl="8" indent="-317500">
              <a:spcBef>
                <a:spcPts val="0"/>
              </a:spcBef>
              <a:spcAft>
                <a:spcPts val="0"/>
              </a:spcAft>
              <a:buSzPts val="1400"/>
              <a:buChar char="■"/>
              <a:defRPr sz="1400"/>
            </a:lvl9pPr>
          </a:lstStyle>
          <a:p>
            <a:endParaRPr/>
          </a:p>
        </p:txBody>
      </p:sp>
      <p:sp>
        <p:nvSpPr>
          <p:cNvPr id="78" name="Google Shape;78;p7"/>
          <p:cNvSpPr txBox="1">
            <a:spLocks noGrp="1"/>
          </p:cNvSpPr>
          <p:nvPr>
            <p:ph type="body" idx="2"/>
          </p:nvPr>
        </p:nvSpPr>
        <p:spPr>
          <a:xfrm>
            <a:off x="3440857" y="1958050"/>
            <a:ext cx="2236800" cy="2618400"/>
          </a:xfrm>
          <a:prstGeom prst="rect">
            <a:avLst/>
          </a:prstGeom>
        </p:spPr>
        <p:txBody>
          <a:bodyPr spcFirstLastPara="1" wrap="square" lIns="91425" tIns="91425" rIns="91425" bIns="91425" anchor="t" anchorCtr="0">
            <a:noAutofit/>
          </a:bodyPr>
          <a:lstStyle>
            <a:lvl1pPr marL="457200" lvl="0" indent="-317500">
              <a:spcBef>
                <a:spcPts val="600"/>
              </a:spcBef>
              <a:spcAft>
                <a:spcPts val="0"/>
              </a:spcAft>
              <a:buSzPts val="1400"/>
              <a:buChar char="￮"/>
              <a:defRPr sz="1400"/>
            </a:lvl1pPr>
            <a:lvl2pPr marL="914400" lvl="1" indent="-317500">
              <a:spcBef>
                <a:spcPts val="0"/>
              </a:spcBef>
              <a:spcAft>
                <a:spcPts val="0"/>
              </a:spcAft>
              <a:buSzPts val="1400"/>
              <a:buChar char="￮"/>
              <a:defRPr sz="1400"/>
            </a:lvl2pPr>
            <a:lvl3pPr marL="1371600" lvl="2" indent="-317500">
              <a:spcBef>
                <a:spcPts val="0"/>
              </a:spcBef>
              <a:spcAft>
                <a:spcPts val="0"/>
              </a:spcAft>
              <a:buSzPts val="1400"/>
              <a:buChar char="￮"/>
              <a:defRPr sz="1400"/>
            </a:lvl3pPr>
            <a:lvl4pPr marL="1828800" lvl="3" indent="-317500">
              <a:spcBef>
                <a:spcPts val="0"/>
              </a:spcBef>
              <a:spcAft>
                <a:spcPts val="0"/>
              </a:spcAft>
              <a:buSzPts val="1400"/>
              <a:buChar char="●"/>
              <a:defRPr sz="1400"/>
            </a:lvl4pPr>
            <a:lvl5pPr marL="2286000" lvl="4" indent="-317500">
              <a:spcBef>
                <a:spcPts val="0"/>
              </a:spcBef>
              <a:spcAft>
                <a:spcPts val="0"/>
              </a:spcAft>
              <a:buSzPts val="1400"/>
              <a:buChar char="○"/>
              <a:defRPr sz="1400"/>
            </a:lvl5pPr>
            <a:lvl6pPr marL="2743200" lvl="5" indent="-317500">
              <a:spcBef>
                <a:spcPts val="0"/>
              </a:spcBef>
              <a:spcAft>
                <a:spcPts val="0"/>
              </a:spcAft>
              <a:buSzPts val="1400"/>
              <a:buChar char="■"/>
              <a:defRPr sz="1400"/>
            </a:lvl6pPr>
            <a:lvl7pPr marL="3200400" lvl="6" indent="-317500">
              <a:spcBef>
                <a:spcPts val="0"/>
              </a:spcBef>
              <a:spcAft>
                <a:spcPts val="0"/>
              </a:spcAft>
              <a:buSzPts val="1400"/>
              <a:buChar char="●"/>
              <a:defRPr sz="1400"/>
            </a:lvl7pPr>
            <a:lvl8pPr marL="3657600" lvl="7" indent="-317500">
              <a:spcBef>
                <a:spcPts val="0"/>
              </a:spcBef>
              <a:spcAft>
                <a:spcPts val="0"/>
              </a:spcAft>
              <a:buSzPts val="1400"/>
              <a:buChar char="○"/>
              <a:defRPr sz="1400"/>
            </a:lvl8pPr>
            <a:lvl9pPr marL="4114800" lvl="8" indent="-317500">
              <a:spcBef>
                <a:spcPts val="0"/>
              </a:spcBef>
              <a:spcAft>
                <a:spcPts val="0"/>
              </a:spcAft>
              <a:buSzPts val="1400"/>
              <a:buChar char="■"/>
              <a:defRPr sz="1400"/>
            </a:lvl9pPr>
          </a:lstStyle>
          <a:p>
            <a:endParaRPr/>
          </a:p>
        </p:txBody>
      </p:sp>
      <p:sp>
        <p:nvSpPr>
          <p:cNvPr id="79" name="Google Shape;79;p7"/>
          <p:cNvSpPr txBox="1">
            <a:spLocks noGrp="1"/>
          </p:cNvSpPr>
          <p:nvPr>
            <p:ph type="sldNum" idx="12"/>
          </p:nvPr>
        </p:nvSpPr>
        <p:spPr>
          <a:xfrm>
            <a:off x="8555875" y="4576450"/>
            <a:ext cx="435600" cy="435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
        <p:nvSpPr>
          <p:cNvPr id="80" name="Google Shape;80;p7"/>
          <p:cNvSpPr/>
          <p:nvPr/>
        </p:nvSpPr>
        <p:spPr>
          <a:xfrm>
            <a:off x="6081700" y="764000"/>
            <a:ext cx="3615600" cy="3615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7"/>
          <p:cNvSpPr/>
          <p:nvPr/>
        </p:nvSpPr>
        <p:spPr>
          <a:xfrm>
            <a:off x="6272900" y="955200"/>
            <a:ext cx="3233100" cy="3233100"/>
          </a:xfrm>
          <a:prstGeom prst="ellipse">
            <a:avLst/>
          </a:prstGeom>
          <a:solidFill>
            <a:srgbClr val="000000">
              <a:alpha val="65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a:extLst>
              <a:ext uri="{FF2B5EF4-FFF2-40B4-BE49-F238E27FC236}">
                <a16:creationId xmlns:a16="http://schemas.microsoft.com/office/drawing/2014/main" id="{96A687D4-9760-4340-9BB2-7DB60B02BACA}"/>
              </a:ext>
            </a:extLst>
          </p:cNvPr>
          <p:cNvSpPr>
            <a:spLocks noGrp="1"/>
          </p:cNvSpPr>
          <p:nvPr>
            <p:ph type="dt" sz="half" idx="10"/>
          </p:nvPr>
        </p:nvSpPr>
        <p:spPr/>
        <p:txBody>
          <a:bodyPr/>
          <a:lstStyle>
            <a:lvl1pPr>
              <a:defRPr/>
            </a:lvl1pPr>
          </a:lstStyle>
          <a:p>
            <a:pPr>
              <a:defRPr/>
            </a:pPr>
            <a:fld id="{CCBD1D47-C721-DC42-A62A-012D49270EFF}" type="datetimeFigureOut">
              <a:rPr lang="en-US"/>
              <a:pPr>
                <a:defRPr/>
              </a:pPr>
              <a:t>4/4/2023</a:t>
            </a:fld>
            <a:endParaRPr lang="en-US"/>
          </a:p>
        </p:txBody>
      </p:sp>
      <p:sp>
        <p:nvSpPr>
          <p:cNvPr id="6" name="Footer Placeholder 4">
            <a:extLst>
              <a:ext uri="{FF2B5EF4-FFF2-40B4-BE49-F238E27FC236}">
                <a16:creationId xmlns:a16="http://schemas.microsoft.com/office/drawing/2014/main" id="{071B68DE-ECE3-104C-A6C5-62D29FE3243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5C1B309-851D-FA4C-80C9-F8A970AA2FD4}"/>
              </a:ext>
            </a:extLst>
          </p:cNvPr>
          <p:cNvSpPr>
            <a:spLocks noGrp="1"/>
          </p:cNvSpPr>
          <p:nvPr>
            <p:ph type="sldNum" sz="quarter" idx="12"/>
          </p:nvPr>
        </p:nvSpPr>
        <p:spPr/>
        <p:txBody>
          <a:bodyPr/>
          <a:lstStyle>
            <a:lvl1pPr>
              <a:defRPr/>
            </a:lvl1pPr>
          </a:lstStyle>
          <a:p>
            <a:fld id="{AF507FE4-A77A-8443-8381-0FFDDF850ABD}" type="slidenum">
              <a:rPr lang="en-US" altLang="en-VN"/>
              <a:pPr/>
              <a:t>‹#›</a:t>
            </a:fld>
            <a:endParaRPr lang="en-US" altLang="en-VN"/>
          </a:p>
        </p:txBody>
      </p:sp>
    </p:spTree>
    <p:extLst>
      <p:ext uri="{BB962C8B-B14F-4D97-AF65-F5344CB8AC3E}">
        <p14:creationId xmlns:p14="http://schemas.microsoft.com/office/powerpoint/2010/main" val="29628612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7145AD-E6F2-AC41-A496-F03C42849EC9}"/>
              </a:ext>
            </a:extLst>
          </p:cNvPr>
          <p:cNvSpPr>
            <a:spLocks noGrp="1"/>
          </p:cNvSpPr>
          <p:nvPr>
            <p:ph type="dt" sz="half" idx="10"/>
          </p:nvPr>
        </p:nvSpPr>
        <p:spPr/>
        <p:txBody>
          <a:bodyPr/>
          <a:lstStyle>
            <a:lvl1pPr>
              <a:defRPr/>
            </a:lvl1pPr>
          </a:lstStyle>
          <a:p>
            <a:pPr>
              <a:defRPr/>
            </a:pPr>
            <a:fld id="{2D991664-AEC3-7D4C-94F6-7BFCDEA8EF1D}" type="datetimeFigureOut">
              <a:rPr lang="en-US"/>
              <a:pPr>
                <a:defRPr/>
              </a:pPr>
              <a:t>4/4/2023</a:t>
            </a:fld>
            <a:endParaRPr lang="en-US"/>
          </a:p>
        </p:txBody>
      </p:sp>
      <p:sp>
        <p:nvSpPr>
          <p:cNvPr id="5" name="Footer Placeholder 4">
            <a:extLst>
              <a:ext uri="{FF2B5EF4-FFF2-40B4-BE49-F238E27FC236}">
                <a16:creationId xmlns:a16="http://schemas.microsoft.com/office/drawing/2014/main" id="{CA0176C2-A9F4-D14C-9D82-55275F7BB33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DB38669-E87A-734B-9A95-1EF4AD462EA1}"/>
              </a:ext>
            </a:extLst>
          </p:cNvPr>
          <p:cNvSpPr>
            <a:spLocks noGrp="1"/>
          </p:cNvSpPr>
          <p:nvPr>
            <p:ph type="sldNum" sz="quarter" idx="12"/>
          </p:nvPr>
        </p:nvSpPr>
        <p:spPr/>
        <p:txBody>
          <a:bodyPr/>
          <a:lstStyle>
            <a:lvl1pPr>
              <a:defRPr/>
            </a:lvl1pPr>
          </a:lstStyle>
          <a:p>
            <a:fld id="{34D00BD6-BB70-7C4C-8C0B-4138B9C6879C}" type="slidenum">
              <a:rPr lang="en-US" altLang="en-VN"/>
              <a:pPr/>
              <a:t>‹#›</a:t>
            </a:fld>
            <a:endParaRPr lang="en-US" altLang="en-VN"/>
          </a:p>
        </p:txBody>
      </p:sp>
    </p:spTree>
    <p:extLst>
      <p:ext uri="{BB962C8B-B14F-4D97-AF65-F5344CB8AC3E}">
        <p14:creationId xmlns:p14="http://schemas.microsoft.com/office/powerpoint/2010/main" val="38623736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6D4823-6817-E347-9937-E1A03F108330}"/>
              </a:ext>
            </a:extLst>
          </p:cNvPr>
          <p:cNvSpPr>
            <a:spLocks noGrp="1"/>
          </p:cNvSpPr>
          <p:nvPr>
            <p:ph type="dt" sz="half" idx="10"/>
          </p:nvPr>
        </p:nvSpPr>
        <p:spPr/>
        <p:txBody>
          <a:bodyPr/>
          <a:lstStyle>
            <a:lvl1pPr>
              <a:defRPr/>
            </a:lvl1pPr>
          </a:lstStyle>
          <a:p>
            <a:pPr>
              <a:defRPr/>
            </a:pPr>
            <a:fld id="{55068186-C740-F44A-B324-A7E9E9F6C38B}" type="datetimeFigureOut">
              <a:rPr lang="en-US"/>
              <a:pPr>
                <a:defRPr/>
              </a:pPr>
              <a:t>4/4/2023</a:t>
            </a:fld>
            <a:endParaRPr lang="en-US"/>
          </a:p>
        </p:txBody>
      </p:sp>
      <p:sp>
        <p:nvSpPr>
          <p:cNvPr id="5" name="Footer Placeholder 4">
            <a:extLst>
              <a:ext uri="{FF2B5EF4-FFF2-40B4-BE49-F238E27FC236}">
                <a16:creationId xmlns:a16="http://schemas.microsoft.com/office/drawing/2014/main" id="{EE3BFC10-EF1C-1641-9714-253451D0E1F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7515D42-5816-3246-AE4A-61BF8513FA7D}"/>
              </a:ext>
            </a:extLst>
          </p:cNvPr>
          <p:cNvSpPr>
            <a:spLocks noGrp="1"/>
          </p:cNvSpPr>
          <p:nvPr>
            <p:ph type="sldNum" sz="quarter" idx="12"/>
          </p:nvPr>
        </p:nvSpPr>
        <p:spPr/>
        <p:txBody>
          <a:bodyPr/>
          <a:lstStyle>
            <a:lvl1pPr>
              <a:defRPr/>
            </a:lvl1pPr>
          </a:lstStyle>
          <a:p>
            <a:fld id="{8365CCBD-7861-4342-9F3E-B6862203BD0C}" type="slidenum">
              <a:rPr lang="en-US" altLang="en-VN"/>
              <a:pPr/>
              <a:t>‹#›</a:t>
            </a:fld>
            <a:endParaRPr lang="en-US" altLang="en-VN"/>
          </a:p>
        </p:txBody>
      </p:sp>
    </p:spTree>
    <p:extLst>
      <p:ext uri="{BB962C8B-B14F-4D97-AF65-F5344CB8AC3E}">
        <p14:creationId xmlns:p14="http://schemas.microsoft.com/office/powerpoint/2010/main" val="1989265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79"/>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3" name="Rectangle 4">
            <a:extLst>
              <a:ext uri="{FF2B5EF4-FFF2-40B4-BE49-F238E27FC236}">
                <a16:creationId xmlns:a16="http://schemas.microsoft.com/office/drawing/2014/main" id="{535D3A5E-7BD7-0A4F-B6DF-FAFBA4A47050}"/>
              </a:ext>
            </a:extLst>
          </p:cNvPr>
          <p:cNvSpPr>
            <a:spLocks noGrp="1" noChangeArrowheads="1"/>
          </p:cNvSpPr>
          <p:nvPr>
            <p:ph type="dt" sz="half" idx="10"/>
          </p:nvPr>
        </p:nvSpPr>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DE539EB-086B-9148-8DB5-B77A95BE333A}"/>
              </a:ext>
            </a:extLst>
          </p:cNvPr>
          <p:cNvSpPr>
            <a:spLocks noGrp="1" noChangeArrowheads="1"/>
          </p:cNvSpPr>
          <p:nvPr>
            <p:ph type="ftr" sz="quarter" idx="11"/>
          </p:nvPr>
        </p:nvSpPr>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1680266B-0498-D641-964E-1AA1E93892F4}"/>
              </a:ext>
            </a:extLst>
          </p:cNvPr>
          <p:cNvSpPr>
            <a:spLocks noGrp="1" noChangeArrowheads="1"/>
          </p:cNvSpPr>
          <p:nvPr>
            <p:ph type="sldNum" sz="quarter" idx="12"/>
          </p:nvPr>
        </p:nvSpPr>
        <p:spPr/>
        <p:txBody>
          <a:bodyPr/>
          <a:lstStyle>
            <a:lvl1pPr>
              <a:defRPr/>
            </a:lvl1pPr>
          </a:lstStyle>
          <a:p>
            <a:fld id="{51097913-EF73-5448-876B-72D1103F6EEE}" type="slidenum">
              <a:rPr lang="en-US" altLang="en-VN"/>
              <a:pPr/>
              <a:t>‹#›</a:t>
            </a:fld>
            <a:endParaRPr lang="en-US" altLang="en-VN"/>
          </a:p>
        </p:txBody>
      </p:sp>
    </p:spTree>
    <p:extLst>
      <p:ext uri="{BB962C8B-B14F-4D97-AF65-F5344CB8AC3E}">
        <p14:creationId xmlns:p14="http://schemas.microsoft.com/office/powerpoint/2010/main" val="2250827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98A42BC9-0B66-634F-8E20-37E58CDF970A}"/>
              </a:ext>
            </a:extLst>
          </p:cNvPr>
          <p:cNvSpPr>
            <a:spLocks noGrp="1"/>
          </p:cNvSpPr>
          <p:nvPr>
            <p:ph type="dt" sz="half" idx="10"/>
          </p:nvPr>
        </p:nvSpPr>
        <p:spPr/>
        <p:txBody>
          <a:bodyPr/>
          <a:lstStyle>
            <a:lvl1pPr>
              <a:defRPr/>
            </a:lvl1pPr>
          </a:lstStyle>
          <a:p>
            <a:pPr>
              <a:defRPr/>
            </a:pPr>
            <a:fld id="{E84B3E0E-A931-A84B-9686-58882907E077}" type="datetimeFigureOut">
              <a:rPr lang="en-US"/>
              <a:pPr>
                <a:defRPr/>
              </a:pPr>
              <a:t>4/4/2023</a:t>
            </a:fld>
            <a:endParaRPr lang="en-US"/>
          </a:p>
        </p:txBody>
      </p:sp>
      <p:sp>
        <p:nvSpPr>
          <p:cNvPr id="5" name="Footer Placeholder 4">
            <a:extLst>
              <a:ext uri="{FF2B5EF4-FFF2-40B4-BE49-F238E27FC236}">
                <a16:creationId xmlns:a16="http://schemas.microsoft.com/office/drawing/2014/main" id="{CAA986E9-AABB-204B-BEE8-DCA7E48627C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3BC5D93-CD9C-D145-8567-459F93865DA4}"/>
              </a:ext>
            </a:extLst>
          </p:cNvPr>
          <p:cNvSpPr>
            <a:spLocks noGrp="1"/>
          </p:cNvSpPr>
          <p:nvPr>
            <p:ph type="sldNum" sz="quarter" idx="12"/>
          </p:nvPr>
        </p:nvSpPr>
        <p:spPr/>
        <p:txBody>
          <a:bodyPr/>
          <a:lstStyle>
            <a:lvl1pPr>
              <a:defRPr/>
            </a:lvl1pPr>
          </a:lstStyle>
          <a:p>
            <a:fld id="{67862679-09C3-E54D-89F9-E233431B1530}" type="slidenum">
              <a:rPr lang="en-US" altLang="en-VN"/>
              <a:pPr/>
              <a:t>‹#›</a:t>
            </a:fld>
            <a:endParaRPr lang="en-US" altLang="en-VN"/>
          </a:p>
        </p:txBody>
      </p:sp>
    </p:spTree>
    <p:extLst>
      <p:ext uri="{BB962C8B-B14F-4D97-AF65-F5344CB8AC3E}">
        <p14:creationId xmlns:p14="http://schemas.microsoft.com/office/powerpoint/2010/main" val="21461527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39B2EA-3265-EE4D-AEDD-4D5DD61CF6C0}"/>
              </a:ext>
            </a:extLst>
          </p:cNvPr>
          <p:cNvSpPr>
            <a:spLocks noGrp="1"/>
          </p:cNvSpPr>
          <p:nvPr>
            <p:ph type="dt" sz="half" idx="10"/>
          </p:nvPr>
        </p:nvSpPr>
        <p:spPr/>
        <p:txBody>
          <a:bodyPr/>
          <a:lstStyle>
            <a:lvl1pPr>
              <a:defRPr/>
            </a:lvl1pPr>
          </a:lstStyle>
          <a:p>
            <a:pPr>
              <a:defRPr/>
            </a:pPr>
            <a:fld id="{3864D022-770E-2046-8AB6-05E1C8D49C4D}" type="datetimeFigureOut">
              <a:rPr lang="en-US"/>
              <a:pPr>
                <a:defRPr/>
              </a:pPr>
              <a:t>4/4/2023</a:t>
            </a:fld>
            <a:endParaRPr lang="en-US"/>
          </a:p>
        </p:txBody>
      </p:sp>
      <p:sp>
        <p:nvSpPr>
          <p:cNvPr id="5" name="Footer Placeholder 4">
            <a:extLst>
              <a:ext uri="{FF2B5EF4-FFF2-40B4-BE49-F238E27FC236}">
                <a16:creationId xmlns:a16="http://schemas.microsoft.com/office/drawing/2014/main" id="{BDA993FC-7B8A-3142-A977-20CD940CF4B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BC27F2B-1942-8645-94DE-1A957A04826C}"/>
              </a:ext>
            </a:extLst>
          </p:cNvPr>
          <p:cNvSpPr>
            <a:spLocks noGrp="1"/>
          </p:cNvSpPr>
          <p:nvPr>
            <p:ph type="sldNum" sz="quarter" idx="12"/>
          </p:nvPr>
        </p:nvSpPr>
        <p:spPr/>
        <p:txBody>
          <a:bodyPr/>
          <a:lstStyle>
            <a:lvl1pPr>
              <a:defRPr/>
            </a:lvl1pPr>
          </a:lstStyle>
          <a:p>
            <a:fld id="{10C11121-19A9-0E4A-96D8-942EF05F9532}" type="slidenum">
              <a:rPr lang="en-US" altLang="en-VN"/>
              <a:pPr/>
              <a:t>‹#›</a:t>
            </a:fld>
            <a:endParaRPr lang="en-US" altLang="en-VN"/>
          </a:p>
        </p:txBody>
      </p:sp>
    </p:spTree>
    <p:extLst>
      <p:ext uri="{BB962C8B-B14F-4D97-AF65-F5344CB8AC3E}">
        <p14:creationId xmlns:p14="http://schemas.microsoft.com/office/powerpoint/2010/main" val="13027882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4599913-0E8F-4646-80DF-D6414EFCA781}"/>
              </a:ext>
            </a:extLst>
          </p:cNvPr>
          <p:cNvSpPr>
            <a:spLocks noGrp="1"/>
          </p:cNvSpPr>
          <p:nvPr>
            <p:ph type="dt" sz="half" idx="10"/>
          </p:nvPr>
        </p:nvSpPr>
        <p:spPr/>
        <p:txBody>
          <a:bodyPr/>
          <a:lstStyle>
            <a:lvl1pPr>
              <a:defRPr/>
            </a:lvl1pPr>
          </a:lstStyle>
          <a:p>
            <a:pPr>
              <a:defRPr/>
            </a:pPr>
            <a:fld id="{FACC6DA9-513C-3240-97F8-2E6D88AB9254}" type="datetimeFigureOut">
              <a:rPr lang="en-US"/>
              <a:pPr>
                <a:defRPr/>
              </a:pPr>
              <a:t>4/4/2023</a:t>
            </a:fld>
            <a:endParaRPr lang="en-US"/>
          </a:p>
        </p:txBody>
      </p:sp>
      <p:sp>
        <p:nvSpPr>
          <p:cNvPr id="5" name="Footer Placeholder 4">
            <a:extLst>
              <a:ext uri="{FF2B5EF4-FFF2-40B4-BE49-F238E27FC236}">
                <a16:creationId xmlns:a16="http://schemas.microsoft.com/office/drawing/2014/main" id="{8B9EF374-D49F-CC4B-8C54-CE6F9DE9DA5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D70496D-765A-8C4E-AE80-FD23FFF6A26B}"/>
              </a:ext>
            </a:extLst>
          </p:cNvPr>
          <p:cNvSpPr>
            <a:spLocks noGrp="1"/>
          </p:cNvSpPr>
          <p:nvPr>
            <p:ph type="sldNum" sz="quarter" idx="12"/>
          </p:nvPr>
        </p:nvSpPr>
        <p:spPr/>
        <p:txBody>
          <a:bodyPr/>
          <a:lstStyle>
            <a:lvl1pPr>
              <a:defRPr/>
            </a:lvl1pPr>
          </a:lstStyle>
          <a:p>
            <a:fld id="{C6BF4291-3D09-DD48-ABFF-E160A88F7F54}" type="slidenum">
              <a:rPr lang="en-US" altLang="en-VN"/>
              <a:pPr/>
              <a:t>‹#›</a:t>
            </a:fld>
            <a:endParaRPr lang="en-US" altLang="en-VN"/>
          </a:p>
        </p:txBody>
      </p:sp>
    </p:spTree>
    <p:extLst>
      <p:ext uri="{BB962C8B-B14F-4D97-AF65-F5344CB8AC3E}">
        <p14:creationId xmlns:p14="http://schemas.microsoft.com/office/powerpoint/2010/main" val="16697129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618065DF-1918-6F4B-A9A5-C37E6EC8AA20}"/>
              </a:ext>
            </a:extLst>
          </p:cNvPr>
          <p:cNvSpPr>
            <a:spLocks noGrp="1"/>
          </p:cNvSpPr>
          <p:nvPr>
            <p:ph type="dt" sz="half" idx="10"/>
          </p:nvPr>
        </p:nvSpPr>
        <p:spPr/>
        <p:txBody>
          <a:bodyPr/>
          <a:lstStyle>
            <a:lvl1pPr>
              <a:defRPr/>
            </a:lvl1pPr>
          </a:lstStyle>
          <a:p>
            <a:pPr>
              <a:defRPr/>
            </a:pPr>
            <a:fld id="{F3AB3686-2BE2-2C4E-977E-439EF75629E7}" type="datetimeFigureOut">
              <a:rPr lang="en-US"/>
              <a:pPr>
                <a:defRPr/>
              </a:pPr>
              <a:t>4/4/2023</a:t>
            </a:fld>
            <a:endParaRPr lang="en-US"/>
          </a:p>
        </p:txBody>
      </p:sp>
      <p:sp>
        <p:nvSpPr>
          <p:cNvPr id="6" name="Footer Placeholder 4">
            <a:extLst>
              <a:ext uri="{FF2B5EF4-FFF2-40B4-BE49-F238E27FC236}">
                <a16:creationId xmlns:a16="http://schemas.microsoft.com/office/drawing/2014/main" id="{CA3B596E-15E9-6E4C-932D-8B211E9845A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CA8CA06-E9F9-A741-BEF8-C73C2CF4290B}"/>
              </a:ext>
            </a:extLst>
          </p:cNvPr>
          <p:cNvSpPr>
            <a:spLocks noGrp="1"/>
          </p:cNvSpPr>
          <p:nvPr>
            <p:ph type="sldNum" sz="quarter" idx="12"/>
          </p:nvPr>
        </p:nvSpPr>
        <p:spPr/>
        <p:txBody>
          <a:bodyPr/>
          <a:lstStyle>
            <a:lvl1pPr>
              <a:defRPr/>
            </a:lvl1pPr>
          </a:lstStyle>
          <a:p>
            <a:fld id="{984E8CEA-3E16-2242-9784-BF278CC912FB}" type="slidenum">
              <a:rPr lang="en-US" altLang="en-VN"/>
              <a:pPr/>
              <a:t>‹#›</a:t>
            </a:fld>
            <a:endParaRPr lang="en-US" altLang="en-VN"/>
          </a:p>
        </p:txBody>
      </p:sp>
    </p:spTree>
    <p:extLst>
      <p:ext uri="{BB962C8B-B14F-4D97-AF65-F5344CB8AC3E}">
        <p14:creationId xmlns:p14="http://schemas.microsoft.com/office/powerpoint/2010/main" val="28855636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7A481247-EDFF-3C4C-9B04-59AC5791DB6B}"/>
              </a:ext>
            </a:extLst>
          </p:cNvPr>
          <p:cNvSpPr>
            <a:spLocks noGrp="1"/>
          </p:cNvSpPr>
          <p:nvPr>
            <p:ph type="dt" sz="half" idx="10"/>
          </p:nvPr>
        </p:nvSpPr>
        <p:spPr/>
        <p:txBody>
          <a:bodyPr/>
          <a:lstStyle>
            <a:lvl1pPr>
              <a:defRPr/>
            </a:lvl1pPr>
          </a:lstStyle>
          <a:p>
            <a:pPr>
              <a:defRPr/>
            </a:pPr>
            <a:fld id="{6F1D4243-F9E4-7C45-BB1A-8D3B530898F8}" type="datetimeFigureOut">
              <a:rPr lang="en-US"/>
              <a:pPr>
                <a:defRPr/>
              </a:pPr>
              <a:t>4/4/2023</a:t>
            </a:fld>
            <a:endParaRPr lang="en-US"/>
          </a:p>
        </p:txBody>
      </p:sp>
      <p:sp>
        <p:nvSpPr>
          <p:cNvPr id="8" name="Footer Placeholder 4">
            <a:extLst>
              <a:ext uri="{FF2B5EF4-FFF2-40B4-BE49-F238E27FC236}">
                <a16:creationId xmlns:a16="http://schemas.microsoft.com/office/drawing/2014/main" id="{5A7B01F2-8390-2E45-AC24-71EAE8C00EEA}"/>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5A85510E-727B-5A4D-9271-5BB39FF496BB}"/>
              </a:ext>
            </a:extLst>
          </p:cNvPr>
          <p:cNvSpPr>
            <a:spLocks noGrp="1"/>
          </p:cNvSpPr>
          <p:nvPr>
            <p:ph type="sldNum" sz="quarter" idx="12"/>
          </p:nvPr>
        </p:nvSpPr>
        <p:spPr/>
        <p:txBody>
          <a:bodyPr/>
          <a:lstStyle>
            <a:lvl1pPr>
              <a:defRPr/>
            </a:lvl1pPr>
          </a:lstStyle>
          <a:p>
            <a:fld id="{DEAA304D-A370-1845-B6F1-B2035A477985}" type="slidenum">
              <a:rPr lang="en-US" altLang="en-VN"/>
              <a:pPr/>
              <a:t>‹#›</a:t>
            </a:fld>
            <a:endParaRPr lang="en-US" altLang="en-VN"/>
          </a:p>
        </p:txBody>
      </p:sp>
    </p:spTree>
    <p:extLst>
      <p:ext uri="{BB962C8B-B14F-4D97-AF65-F5344CB8AC3E}">
        <p14:creationId xmlns:p14="http://schemas.microsoft.com/office/powerpoint/2010/main" val="33938802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21B9874B-B9E2-6348-8245-A649EB4451BC}"/>
              </a:ext>
            </a:extLst>
          </p:cNvPr>
          <p:cNvSpPr>
            <a:spLocks noGrp="1"/>
          </p:cNvSpPr>
          <p:nvPr>
            <p:ph type="dt" sz="half" idx="10"/>
          </p:nvPr>
        </p:nvSpPr>
        <p:spPr/>
        <p:txBody>
          <a:bodyPr/>
          <a:lstStyle>
            <a:lvl1pPr>
              <a:defRPr/>
            </a:lvl1pPr>
          </a:lstStyle>
          <a:p>
            <a:pPr>
              <a:defRPr/>
            </a:pPr>
            <a:fld id="{C7004CF2-48BA-F74F-A0C0-9885499D32FD}" type="datetimeFigureOut">
              <a:rPr lang="en-US"/>
              <a:pPr>
                <a:defRPr/>
              </a:pPr>
              <a:t>4/4/2023</a:t>
            </a:fld>
            <a:endParaRPr lang="en-US"/>
          </a:p>
        </p:txBody>
      </p:sp>
      <p:sp>
        <p:nvSpPr>
          <p:cNvPr id="4" name="Footer Placeholder 4">
            <a:extLst>
              <a:ext uri="{FF2B5EF4-FFF2-40B4-BE49-F238E27FC236}">
                <a16:creationId xmlns:a16="http://schemas.microsoft.com/office/drawing/2014/main" id="{005D7D01-8169-A241-A449-03FC49F9D9BD}"/>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5FE67750-3204-7747-920B-C9432D1261D6}"/>
              </a:ext>
            </a:extLst>
          </p:cNvPr>
          <p:cNvSpPr>
            <a:spLocks noGrp="1"/>
          </p:cNvSpPr>
          <p:nvPr>
            <p:ph type="sldNum" sz="quarter" idx="12"/>
          </p:nvPr>
        </p:nvSpPr>
        <p:spPr/>
        <p:txBody>
          <a:bodyPr/>
          <a:lstStyle>
            <a:lvl1pPr>
              <a:defRPr/>
            </a:lvl1pPr>
          </a:lstStyle>
          <a:p>
            <a:fld id="{4AA48711-9747-7842-92D9-01048DBEBCB5}" type="slidenum">
              <a:rPr lang="en-US" altLang="en-VN"/>
              <a:pPr/>
              <a:t>‹#›</a:t>
            </a:fld>
            <a:endParaRPr lang="en-US" altLang="en-VN"/>
          </a:p>
        </p:txBody>
      </p:sp>
    </p:spTree>
    <p:extLst>
      <p:ext uri="{BB962C8B-B14F-4D97-AF65-F5344CB8AC3E}">
        <p14:creationId xmlns:p14="http://schemas.microsoft.com/office/powerpoint/2010/main" val="22342949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8AE1B78-90E7-0C4E-8D90-0628126B5B85}"/>
              </a:ext>
            </a:extLst>
          </p:cNvPr>
          <p:cNvSpPr>
            <a:spLocks noGrp="1"/>
          </p:cNvSpPr>
          <p:nvPr>
            <p:ph type="dt" sz="half" idx="10"/>
          </p:nvPr>
        </p:nvSpPr>
        <p:spPr/>
        <p:txBody>
          <a:bodyPr/>
          <a:lstStyle>
            <a:lvl1pPr>
              <a:defRPr/>
            </a:lvl1pPr>
          </a:lstStyle>
          <a:p>
            <a:pPr>
              <a:defRPr/>
            </a:pPr>
            <a:fld id="{F2FC0082-BD3A-8940-BC4D-399A00DB114C}" type="datetimeFigureOut">
              <a:rPr lang="en-US"/>
              <a:pPr>
                <a:defRPr/>
              </a:pPr>
              <a:t>4/4/2023</a:t>
            </a:fld>
            <a:endParaRPr lang="en-US"/>
          </a:p>
        </p:txBody>
      </p:sp>
      <p:sp>
        <p:nvSpPr>
          <p:cNvPr id="3" name="Footer Placeholder 4">
            <a:extLst>
              <a:ext uri="{FF2B5EF4-FFF2-40B4-BE49-F238E27FC236}">
                <a16:creationId xmlns:a16="http://schemas.microsoft.com/office/drawing/2014/main" id="{F5BD9A03-BEF3-EA4B-8D13-F86CF1CDE3BB}"/>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032803B7-2340-BF41-94D3-BE56E10E23D9}"/>
              </a:ext>
            </a:extLst>
          </p:cNvPr>
          <p:cNvSpPr>
            <a:spLocks noGrp="1"/>
          </p:cNvSpPr>
          <p:nvPr>
            <p:ph type="sldNum" sz="quarter" idx="12"/>
          </p:nvPr>
        </p:nvSpPr>
        <p:spPr/>
        <p:txBody>
          <a:bodyPr/>
          <a:lstStyle>
            <a:lvl1pPr>
              <a:defRPr/>
            </a:lvl1pPr>
          </a:lstStyle>
          <a:p>
            <a:fld id="{90D46CB0-7E42-404D-B51B-DABF1D5C97FD}" type="slidenum">
              <a:rPr lang="en-US" altLang="en-VN"/>
              <a:pPr/>
              <a:t>‹#›</a:t>
            </a:fld>
            <a:endParaRPr lang="en-US" altLang="en-VN"/>
          </a:p>
        </p:txBody>
      </p:sp>
    </p:spTree>
    <p:extLst>
      <p:ext uri="{BB962C8B-B14F-4D97-AF65-F5344CB8AC3E}">
        <p14:creationId xmlns:p14="http://schemas.microsoft.com/office/powerpoint/2010/main" val="61118661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3A78489-688F-1E4B-9F77-4917FAEE87B6}"/>
              </a:ext>
            </a:extLst>
          </p:cNvPr>
          <p:cNvSpPr>
            <a:spLocks noGrp="1"/>
          </p:cNvSpPr>
          <p:nvPr>
            <p:ph type="dt" sz="half" idx="10"/>
          </p:nvPr>
        </p:nvSpPr>
        <p:spPr/>
        <p:txBody>
          <a:bodyPr/>
          <a:lstStyle>
            <a:lvl1pPr>
              <a:defRPr/>
            </a:lvl1pPr>
          </a:lstStyle>
          <a:p>
            <a:pPr>
              <a:defRPr/>
            </a:pPr>
            <a:fld id="{7841586F-CF5A-1B48-925C-0D61EC13E8A3}" type="datetimeFigureOut">
              <a:rPr lang="en-US"/>
              <a:pPr>
                <a:defRPr/>
              </a:pPr>
              <a:t>4/4/2023</a:t>
            </a:fld>
            <a:endParaRPr lang="en-US"/>
          </a:p>
        </p:txBody>
      </p:sp>
      <p:sp>
        <p:nvSpPr>
          <p:cNvPr id="3" name="Footer Placeholder 4">
            <a:extLst>
              <a:ext uri="{FF2B5EF4-FFF2-40B4-BE49-F238E27FC236}">
                <a16:creationId xmlns:a16="http://schemas.microsoft.com/office/drawing/2014/main" id="{607D44DE-5284-7C44-88E3-F38C1A3DBBE7}"/>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A3B2D4C5-8C04-8349-9E49-6A260204EBF2}"/>
              </a:ext>
            </a:extLst>
          </p:cNvPr>
          <p:cNvSpPr>
            <a:spLocks noGrp="1"/>
          </p:cNvSpPr>
          <p:nvPr>
            <p:ph type="sldNum" sz="quarter" idx="12"/>
          </p:nvPr>
        </p:nvSpPr>
        <p:spPr/>
        <p:txBody>
          <a:bodyPr/>
          <a:lstStyle>
            <a:lvl1pPr>
              <a:defRPr/>
            </a:lvl1pPr>
          </a:lstStyle>
          <a:p>
            <a:fld id="{BCF0C68B-AF8F-B245-9245-8D048E1B1252}" type="slidenum">
              <a:rPr lang="en-US" altLang="en-VN"/>
              <a:pPr/>
              <a:t>‹#›</a:t>
            </a:fld>
            <a:endParaRPr lang="en-US" altLang="en-VN"/>
          </a:p>
        </p:txBody>
      </p:sp>
    </p:spTree>
    <p:extLst>
      <p:ext uri="{BB962C8B-B14F-4D97-AF65-F5344CB8AC3E}">
        <p14:creationId xmlns:p14="http://schemas.microsoft.com/office/powerpoint/2010/main" val="39386232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a:extLst>
              <a:ext uri="{FF2B5EF4-FFF2-40B4-BE49-F238E27FC236}">
                <a16:creationId xmlns:a16="http://schemas.microsoft.com/office/drawing/2014/main" id="{B3FCFE93-825D-C244-8244-9F84AE9BF327}"/>
              </a:ext>
            </a:extLst>
          </p:cNvPr>
          <p:cNvSpPr>
            <a:spLocks noGrp="1"/>
          </p:cNvSpPr>
          <p:nvPr>
            <p:ph type="dt" sz="half" idx="10"/>
          </p:nvPr>
        </p:nvSpPr>
        <p:spPr/>
        <p:txBody>
          <a:bodyPr/>
          <a:lstStyle>
            <a:lvl1pPr>
              <a:defRPr/>
            </a:lvl1pPr>
          </a:lstStyle>
          <a:p>
            <a:pPr>
              <a:defRPr/>
            </a:pPr>
            <a:fld id="{87F8FE3E-E4F8-8C4F-8416-AA9B4C755CF3}" type="datetimeFigureOut">
              <a:rPr lang="en-US"/>
              <a:pPr>
                <a:defRPr/>
              </a:pPr>
              <a:t>4/4/2023</a:t>
            </a:fld>
            <a:endParaRPr lang="en-US"/>
          </a:p>
        </p:txBody>
      </p:sp>
      <p:sp>
        <p:nvSpPr>
          <p:cNvPr id="6" name="Footer Placeholder 4">
            <a:extLst>
              <a:ext uri="{FF2B5EF4-FFF2-40B4-BE49-F238E27FC236}">
                <a16:creationId xmlns:a16="http://schemas.microsoft.com/office/drawing/2014/main" id="{5D094220-E9D7-5A48-A394-7088C8299C8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03D4EB2-57DF-FF49-816F-49B0F06D0DC5}"/>
              </a:ext>
            </a:extLst>
          </p:cNvPr>
          <p:cNvSpPr>
            <a:spLocks noGrp="1"/>
          </p:cNvSpPr>
          <p:nvPr>
            <p:ph type="sldNum" sz="quarter" idx="12"/>
          </p:nvPr>
        </p:nvSpPr>
        <p:spPr/>
        <p:txBody>
          <a:bodyPr/>
          <a:lstStyle>
            <a:lvl1pPr>
              <a:defRPr/>
            </a:lvl1pPr>
          </a:lstStyle>
          <a:p>
            <a:fld id="{10AEA0FE-B76B-304F-B01E-04F2D720ACB8}" type="slidenum">
              <a:rPr lang="en-US" altLang="en-VN"/>
              <a:pPr/>
              <a:t>‹#›</a:t>
            </a:fld>
            <a:endParaRPr lang="en-US" altLang="en-VN"/>
          </a:p>
        </p:txBody>
      </p:sp>
    </p:spTree>
    <p:extLst>
      <p:ext uri="{BB962C8B-B14F-4D97-AF65-F5344CB8AC3E}">
        <p14:creationId xmlns:p14="http://schemas.microsoft.com/office/powerpoint/2010/main" val="208996550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a:extLst>
              <a:ext uri="{FF2B5EF4-FFF2-40B4-BE49-F238E27FC236}">
                <a16:creationId xmlns:a16="http://schemas.microsoft.com/office/drawing/2014/main" id="{9F22BC0C-33EB-E343-985F-B12811DE61E7}"/>
              </a:ext>
            </a:extLst>
          </p:cNvPr>
          <p:cNvSpPr>
            <a:spLocks noGrp="1"/>
          </p:cNvSpPr>
          <p:nvPr>
            <p:ph type="dt" sz="half" idx="10"/>
          </p:nvPr>
        </p:nvSpPr>
        <p:spPr/>
        <p:txBody>
          <a:bodyPr/>
          <a:lstStyle>
            <a:lvl1pPr>
              <a:defRPr/>
            </a:lvl1pPr>
          </a:lstStyle>
          <a:p>
            <a:pPr>
              <a:defRPr/>
            </a:pPr>
            <a:fld id="{6CEAA0C7-0C2F-7047-A27D-A076A1CC44CC}" type="datetimeFigureOut">
              <a:rPr lang="en-US"/>
              <a:pPr>
                <a:defRPr/>
              </a:pPr>
              <a:t>4/4/2023</a:t>
            </a:fld>
            <a:endParaRPr lang="en-US"/>
          </a:p>
        </p:txBody>
      </p:sp>
      <p:sp>
        <p:nvSpPr>
          <p:cNvPr id="6" name="Footer Placeholder 4">
            <a:extLst>
              <a:ext uri="{FF2B5EF4-FFF2-40B4-BE49-F238E27FC236}">
                <a16:creationId xmlns:a16="http://schemas.microsoft.com/office/drawing/2014/main" id="{7EE5E1FA-F4D5-8A40-B0A2-1A8DCF5928B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C211AC1-39F0-C94C-84E9-10714AC12F47}"/>
              </a:ext>
            </a:extLst>
          </p:cNvPr>
          <p:cNvSpPr>
            <a:spLocks noGrp="1"/>
          </p:cNvSpPr>
          <p:nvPr>
            <p:ph type="sldNum" sz="quarter" idx="12"/>
          </p:nvPr>
        </p:nvSpPr>
        <p:spPr/>
        <p:txBody>
          <a:bodyPr/>
          <a:lstStyle>
            <a:lvl1pPr>
              <a:defRPr/>
            </a:lvl1pPr>
          </a:lstStyle>
          <a:p>
            <a:fld id="{EC40CD66-D318-1D44-9276-D62EE1E57EC3}" type="slidenum">
              <a:rPr lang="en-US" altLang="en-VN"/>
              <a:pPr/>
              <a:t>‹#›</a:t>
            </a:fld>
            <a:endParaRPr lang="en-US" altLang="en-VN"/>
          </a:p>
        </p:txBody>
      </p:sp>
    </p:spTree>
    <p:extLst>
      <p:ext uri="{BB962C8B-B14F-4D97-AF65-F5344CB8AC3E}">
        <p14:creationId xmlns:p14="http://schemas.microsoft.com/office/powerpoint/2010/main" val="8296587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4277C9-A437-A041-9416-B2B2264BBF7B}"/>
              </a:ext>
            </a:extLst>
          </p:cNvPr>
          <p:cNvSpPr>
            <a:spLocks noGrp="1"/>
          </p:cNvSpPr>
          <p:nvPr>
            <p:ph type="dt" sz="half" idx="10"/>
          </p:nvPr>
        </p:nvSpPr>
        <p:spPr/>
        <p:txBody>
          <a:bodyPr/>
          <a:lstStyle>
            <a:lvl1pPr>
              <a:defRPr/>
            </a:lvl1pPr>
          </a:lstStyle>
          <a:p>
            <a:pPr>
              <a:defRPr/>
            </a:pPr>
            <a:fld id="{EA8B3A8F-D39F-F848-ADDE-D545FCFD1D66}" type="datetimeFigureOut">
              <a:rPr lang="en-US"/>
              <a:pPr>
                <a:defRPr/>
              </a:pPr>
              <a:t>4/4/2023</a:t>
            </a:fld>
            <a:endParaRPr lang="en-US"/>
          </a:p>
        </p:txBody>
      </p:sp>
      <p:sp>
        <p:nvSpPr>
          <p:cNvPr id="5" name="Footer Placeholder 4">
            <a:extLst>
              <a:ext uri="{FF2B5EF4-FFF2-40B4-BE49-F238E27FC236}">
                <a16:creationId xmlns:a16="http://schemas.microsoft.com/office/drawing/2014/main" id="{57BE4D7C-1DCF-0546-ADBD-4E8CE0A47C2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9885F38-4586-2248-B160-54B1747D2344}"/>
              </a:ext>
            </a:extLst>
          </p:cNvPr>
          <p:cNvSpPr>
            <a:spLocks noGrp="1"/>
          </p:cNvSpPr>
          <p:nvPr>
            <p:ph type="sldNum" sz="quarter" idx="12"/>
          </p:nvPr>
        </p:nvSpPr>
        <p:spPr/>
        <p:txBody>
          <a:bodyPr/>
          <a:lstStyle>
            <a:lvl1pPr>
              <a:defRPr/>
            </a:lvl1pPr>
          </a:lstStyle>
          <a:p>
            <a:fld id="{8593F080-501F-1142-87CC-91B5BF4D8310}" type="slidenum">
              <a:rPr lang="en-US" altLang="en-VN"/>
              <a:pPr/>
              <a:t>‹#›</a:t>
            </a:fld>
            <a:endParaRPr lang="en-US" altLang="en-VN"/>
          </a:p>
        </p:txBody>
      </p:sp>
    </p:spTree>
    <p:extLst>
      <p:ext uri="{BB962C8B-B14F-4D97-AF65-F5344CB8AC3E}">
        <p14:creationId xmlns:p14="http://schemas.microsoft.com/office/powerpoint/2010/main" val="46554220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0D098E-D824-9B44-83E6-F2081934B289}"/>
              </a:ext>
            </a:extLst>
          </p:cNvPr>
          <p:cNvSpPr>
            <a:spLocks noGrp="1"/>
          </p:cNvSpPr>
          <p:nvPr>
            <p:ph type="dt" sz="half" idx="10"/>
          </p:nvPr>
        </p:nvSpPr>
        <p:spPr/>
        <p:txBody>
          <a:bodyPr/>
          <a:lstStyle>
            <a:lvl1pPr>
              <a:defRPr/>
            </a:lvl1pPr>
          </a:lstStyle>
          <a:p>
            <a:pPr>
              <a:defRPr/>
            </a:pPr>
            <a:fld id="{02FCED12-C949-C844-9DEE-23ADFEC42AE2}" type="datetimeFigureOut">
              <a:rPr lang="en-US"/>
              <a:pPr>
                <a:defRPr/>
              </a:pPr>
              <a:t>4/4/2023</a:t>
            </a:fld>
            <a:endParaRPr lang="en-US"/>
          </a:p>
        </p:txBody>
      </p:sp>
      <p:sp>
        <p:nvSpPr>
          <p:cNvPr id="5" name="Footer Placeholder 4">
            <a:extLst>
              <a:ext uri="{FF2B5EF4-FFF2-40B4-BE49-F238E27FC236}">
                <a16:creationId xmlns:a16="http://schemas.microsoft.com/office/drawing/2014/main" id="{08D5676C-D67D-FF48-9494-8A6317F4FF9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B5BE387-F0DB-C44D-8EBE-5194B07CE2EF}"/>
              </a:ext>
            </a:extLst>
          </p:cNvPr>
          <p:cNvSpPr>
            <a:spLocks noGrp="1"/>
          </p:cNvSpPr>
          <p:nvPr>
            <p:ph type="sldNum" sz="quarter" idx="12"/>
          </p:nvPr>
        </p:nvSpPr>
        <p:spPr/>
        <p:txBody>
          <a:bodyPr/>
          <a:lstStyle>
            <a:lvl1pPr>
              <a:defRPr/>
            </a:lvl1pPr>
          </a:lstStyle>
          <a:p>
            <a:fld id="{3CAD1B69-A77D-E64B-835A-5D3734CE0EC3}" type="slidenum">
              <a:rPr lang="en-US" altLang="en-VN"/>
              <a:pPr/>
              <a:t>‹#›</a:t>
            </a:fld>
            <a:endParaRPr lang="en-US" altLang="en-VN"/>
          </a:p>
        </p:txBody>
      </p:sp>
    </p:spTree>
    <p:extLst>
      <p:ext uri="{BB962C8B-B14F-4D97-AF65-F5344CB8AC3E}">
        <p14:creationId xmlns:p14="http://schemas.microsoft.com/office/powerpoint/2010/main" val="61845786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79"/>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3" name="Rectangle 4">
            <a:extLst>
              <a:ext uri="{FF2B5EF4-FFF2-40B4-BE49-F238E27FC236}">
                <a16:creationId xmlns:a16="http://schemas.microsoft.com/office/drawing/2014/main" id="{AD63AB67-3D0B-C34A-9F87-AEE28EDA7AE0}"/>
              </a:ext>
            </a:extLst>
          </p:cNvPr>
          <p:cNvSpPr>
            <a:spLocks noGrp="1" noChangeArrowheads="1"/>
          </p:cNvSpPr>
          <p:nvPr>
            <p:ph type="dt" sz="half" idx="10"/>
          </p:nvPr>
        </p:nvSpPr>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4B7C4AF-BC6B-BE41-87A2-E19A0D46DAFA}"/>
              </a:ext>
            </a:extLst>
          </p:cNvPr>
          <p:cNvSpPr>
            <a:spLocks noGrp="1" noChangeArrowheads="1"/>
          </p:cNvSpPr>
          <p:nvPr>
            <p:ph type="ftr" sz="quarter" idx="11"/>
          </p:nvPr>
        </p:nvSpPr>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45B3293-7DD4-484E-922F-26B13E17E6EE}"/>
              </a:ext>
            </a:extLst>
          </p:cNvPr>
          <p:cNvSpPr>
            <a:spLocks noGrp="1" noChangeArrowheads="1"/>
          </p:cNvSpPr>
          <p:nvPr>
            <p:ph type="sldNum" sz="quarter" idx="12"/>
          </p:nvPr>
        </p:nvSpPr>
        <p:spPr/>
        <p:txBody>
          <a:bodyPr/>
          <a:lstStyle>
            <a:lvl1pPr>
              <a:defRPr/>
            </a:lvl1pPr>
          </a:lstStyle>
          <a:p>
            <a:fld id="{44E7821C-0DC9-5745-847E-E5DFCD04C076}" type="slidenum">
              <a:rPr lang="en-US" altLang="en-VN"/>
              <a:pPr/>
              <a:t>‹#›</a:t>
            </a:fld>
            <a:endParaRPr lang="en-US" altLang="en-VN"/>
          </a:p>
        </p:txBody>
      </p:sp>
    </p:spTree>
    <p:extLst>
      <p:ext uri="{BB962C8B-B14F-4D97-AF65-F5344CB8AC3E}">
        <p14:creationId xmlns:p14="http://schemas.microsoft.com/office/powerpoint/2010/main" val="714020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19A1CD1C-F568-824C-9B5A-7DF783E6B229}"/>
              </a:ext>
            </a:extLst>
          </p:cNvPr>
          <p:cNvSpPr>
            <a:spLocks noGrp="1"/>
          </p:cNvSpPr>
          <p:nvPr>
            <p:ph type="dt" sz="half" idx="10"/>
          </p:nvPr>
        </p:nvSpPr>
        <p:spPr/>
        <p:txBody>
          <a:bodyPr/>
          <a:lstStyle>
            <a:lvl1pPr>
              <a:defRPr/>
            </a:lvl1pPr>
          </a:lstStyle>
          <a:p>
            <a:pPr>
              <a:defRPr/>
            </a:pPr>
            <a:fld id="{01054E15-1254-E749-B926-0BD359E2ED90}" type="datetimeFigureOut">
              <a:rPr lang="en-US"/>
              <a:pPr>
                <a:defRPr/>
              </a:pPr>
              <a:t>4/4/2023</a:t>
            </a:fld>
            <a:endParaRPr lang="en-US"/>
          </a:p>
        </p:txBody>
      </p:sp>
      <p:sp>
        <p:nvSpPr>
          <p:cNvPr id="5" name="Footer Placeholder 4">
            <a:extLst>
              <a:ext uri="{FF2B5EF4-FFF2-40B4-BE49-F238E27FC236}">
                <a16:creationId xmlns:a16="http://schemas.microsoft.com/office/drawing/2014/main" id="{3EE1D6A0-F82A-0E46-9487-3B788A8F75F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D162F56-0B4F-1345-8772-A237567E7430}"/>
              </a:ext>
            </a:extLst>
          </p:cNvPr>
          <p:cNvSpPr>
            <a:spLocks noGrp="1"/>
          </p:cNvSpPr>
          <p:nvPr>
            <p:ph type="sldNum" sz="quarter" idx="12"/>
          </p:nvPr>
        </p:nvSpPr>
        <p:spPr/>
        <p:txBody>
          <a:bodyPr/>
          <a:lstStyle>
            <a:lvl1pPr>
              <a:defRPr/>
            </a:lvl1pPr>
          </a:lstStyle>
          <a:p>
            <a:fld id="{F426AA7E-9D6F-334E-8192-8AA765A23CA3}" type="slidenum">
              <a:rPr lang="en-US" altLang="en-VN"/>
              <a:pPr/>
              <a:t>‹#›</a:t>
            </a:fld>
            <a:endParaRPr lang="en-US" altLang="en-VN"/>
          </a:p>
        </p:txBody>
      </p:sp>
    </p:spTree>
    <p:extLst>
      <p:ext uri="{BB962C8B-B14F-4D97-AF65-F5344CB8AC3E}">
        <p14:creationId xmlns:p14="http://schemas.microsoft.com/office/powerpoint/2010/main" val="9495504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62927D-082F-D74C-9689-6B43A5CBFE13}"/>
              </a:ext>
            </a:extLst>
          </p:cNvPr>
          <p:cNvSpPr>
            <a:spLocks noGrp="1"/>
          </p:cNvSpPr>
          <p:nvPr>
            <p:ph type="dt" sz="half" idx="10"/>
          </p:nvPr>
        </p:nvSpPr>
        <p:spPr/>
        <p:txBody>
          <a:bodyPr/>
          <a:lstStyle>
            <a:lvl1pPr>
              <a:defRPr/>
            </a:lvl1pPr>
          </a:lstStyle>
          <a:p>
            <a:pPr>
              <a:defRPr/>
            </a:pPr>
            <a:fld id="{FC54BE31-6F8B-5C43-B277-C365A081EDCD}" type="datetimeFigureOut">
              <a:rPr lang="en-US"/>
              <a:pPr>
                <a:defRPr/>
              </a:pPr>
              <a:t>4/4/2023</a:t>
            </a:fld>
            <a:endParaRPr lang="en-US"/>
          </a:p>
        </p:txBody>
      </p:sp>
      <p:sp>
        <p:nvSpPr>
          <p:cNvPr id="5" name="Footer Placeholder 4">
            <a:extLst>
              <a:ext uri="{FF2B5EF4-FFF2-40B4-BE49-F238E27FC236}">
                <a16:creationId xmlns:a16="http://schemas.microsoft.com/office/drawing/2014/main" id="{D9F9378A-9E1A-434D-A395-77EEEFEE591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96AB96E-5494-F241-BE52-9E6B9C5C9F9B}"/>
              </a:ext>
            </a:extLst>
          </p:cNvPr>
          <p:cNvSpPr>
            <a:spLocks noGrp="1"/>
          </p:cNvSpPr>
          <p:nvPr>
            <p:ph type="sldNum" sz="quarter" idx="12"/>
          </p:nvPr>
        </p:nvSpPr>
        <p:spPr/>
        <p:txBody>
          <a:bodyPr/>
          <a:lstStyle>
            <a:lvl1pPr>
              <a:defRPr/>
            </a:lvl1pPr>
          </a:lstStyle>
          <a:p>
            <a:fld id="{5A02C77E-8FB2-FE4A-8FAC-4D6F9636108C}" type="slidenum">
              <a:rPr lang="en-US" altLang="en-VN"/>
              <a:pPr/>
              <a:t>‹#›</a:t>
            </a:fld>
            <a:endParaRPr lang="en-US" altLang="en-VN"/>
          </a:p>
        </p:txBody>
      </p:sp>
    </p:spTree>
    <p:extLst>
      <p:ext uri="{BB962C8B-B14F-4D97-AF65-F5344CB8AC3E}">
        <p14:creationId xmlns:p14="http://schemas.microsoft.com/office/powerpoint/2010/main" val="31447922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45A29C6-A302-B641-8E93-94601D7DC89A}"/>
              </a:ext>
            </a:extLst>
          </p:cNvPr>
          <p:cNvSpPr>
            <a:spLocks noGrp="1"/>
          </p:cNvSpPr>
          <p:nvPr>
            <p:ph type="dt" sz="half" idx="10"/>
          </p:nvPr>
        </p:nvSpPr>
        <p:spPr/>
        <p:txBody>
          <a:bodyPr/>
          <a:lstStyle>
            <a:lvl1pPr>
              <a:defRPr/>
            </a:lvl1pPr>
          </a:lstStyle>
          <a:p>
            <a:pPr>
              <a:defRPr/>
            </a:pPr>
            <a:fld id="{6FA12BF5-E11C-4744-89A9-2F361C77FB85}" type="datetimeFigureOut">
              <a:rPr lang="en-US"/>
              <a:pPr>
                <a:defRPr/>
              </a:pPr>
              <a:t>4/4/2023</a:t>
            </a:fld>
            <a:endParaRPr lang="en-US"/>
          </a:p>
        </p:txBody>
      </p:sp>
      <p:sp>
        <p:nvSpPr>
          <p:cNvPr id="5" name="Footer Placeholder 4">
            <a:extLst>
              <a:ext uri="{FF2B5EF4-FFF2-40B4-BE49-F238E27FC236}">
                <a16:creationId xmlns:a16="http://schemas.microsoft.com/office/drawing/2014/main" id="{BBEE2459-D492-8E4A-ABB6-75466BD08C4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63B92FD-6539-9B41-81BA-912AEC9EE86A}"/>
              </a:ext>
            </a:extLst>
          </p:cNvPr>
          <p:cNvSpPr>
            <a:spLocks noGrp="1"/>
          </p:cNvSpPr>
          <p:nvPr>
            <p:ph type="sldNum" sz="quarter" idx="12"/>
          </p:nvPr>
        </p:nvSpPr>
        <p:spPr/>
        <p:txBody>
          <a:bodyPr/>
          <a:lstStyle>
            <a:lvl1pPr>
              <a:defRPr/>
            </a:lvl1pPr>
          </a:lstStyle>
          <a:p>
            <a:fld id="{A01033E3-D56B-854D-B055-97DBF70CAB23}" type="slidenum">
              <a:rPr lang="en-US" altLang="en-VN"/>
              <a:pPr/>
              <a:t>‹#›</a:t>
            </a:fld>
            <a:endParaRPr lang="en-US" altLang="en-VN"/>
          </a:p>
        </p:txBody>
      </p:sp>
    </p:spTree>
    <p:extLst>
      <p:ext uri="{BB962C8B-B14F-4D97-AF65-F5344CB8AC3E}">
        <p14:creationId xmlns:p14="http://schemas.microsoft.com/office/powerpoint/2010/main" val="20731594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9C1E8CDA-EE0C-874F-B4B9-11FB04E68A93}"/>
              </a:ext>
            </a:extLst>
          </p:cNvPr>
          <p:cNvSpPr>
            <a:spLocks noGrp="1"/>
          </p:cNvSpPr>
          <p:nvPr>
            <p:ph type="dt" sz="half" idx="10"/>
          </p:nvPr>
        </p:nvSpPr>
        <p:spPr/>
        <p:txBody>
          <a:bodyPr/>
          <a:lstStyle>
            <a:lvl1pPr>
              <a:defRPr/>
            </a:lvl1pPr>
          </a:lstStyle>
          <a:p>
            <a:pPr>
              <a:defRPr/>
            </a:pPr>
            <a:fld id="{E4FBF04A-5B5A-D249-B4DA-BAA73E529BE5}" type="datetimeFigureOut">
              <a:rPr lang="en-US"/>
              <a:pPr>
                <a:defRPr/>
              </a:pPr>
              <a:t>4/4/2023</a:t>
            </a:fld>
            <a:endParaRPr lang="en-US"/>
          </a:p>
        </p:txBody>
      </p:sp>
      <p:sp>
        <p:nvSpPr>
          <p:cNvPr id="6" name="Footer Placeholder 4">
            <a:extLst>
              <a:ext uri="{FF2B5EF4-FFF2-40B4-BE49-F238E27FC236}">
                <a16:creationId xmlns:a16="http://schemas.microsoft.com/office/drawing/2014/main" id="{77758B0E-080D-FD45-88C5-9C1799AAFE8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062BEFD-33CF-B246-96AE-26FF5FA2E86E}"/>
              </a:ext>
            </a:extLst>
          </p:cNvPr>
          <p:cNvSpPr>
            <a:spLocks noGrp="1"/>
          </p:cNvSpPr>
          <p:nvPr>
            <p:ph type="sldNum" sz="quarter" idx="12"/>
          </p:nvPr>
        </p:nvSpPr>
        <p:spPr/>
        <p:txBody>
          <a:bodyPr/>
          <a:lstStyle>
            <a:lvl1pPr>
              <a:defRPr/>
            </a:lvl1pPr>
          </a:lstStyle>
          <a:p>
            <a:fld id="{A51266B4-3E92-084C-AA52-08217BB32151}" type="slidenum">
              <a:rPr lang="en-US" altLang="en-VN"/>
              <a:pPr/>
              <a:t>‹#›</a:t>
            </a:fld>
            <a:endParaRPr lang="en-US" altLang="en-VN"/>
          </a:p>
        </p:txBody>
      </p:sp>
    </p:spTree>
    <p:extLst>
      <p:ext uri="{BB962C8B-B14F-4D97-AF65-F5344CB8AC3E}">
        <p14:creationId xmlns:p14="http://schemas.microsoft.com/office/powerpoint/2010/main" val="13172948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05"/>
        <p:cNvGrpSpPr/>
        <p:nvPr/>
      </p:nvGrpSpPr>
      <p:grpSpPr>
        <a:xfrm>
          <a:off x="0" y="0"/>
          <a:ext cx="0" cy="0"/>
          <a:chOff x="0" y="0"/>
          <a:chExt cx="0" cy="0"/>
        </a:xfrm>
      </p:grpSpPr>
      <p:grpSp>
        <p:nvGrpSpPr>
          <p:cNvPr id="106" name="Google Shape;106;p10"/>
          <p:cNvGrpSpPr/>
          <p:nvPr/>
        </p:nvGrpSpPr>
        <p:grpSpPr>
          <a:xfrm>
            <a:off x="308378" y="3811995"/>
            <a:ext cx="1844185" cy="1844185"/>
            <a:chOff x="-474900" y="321200"/>
            <a:chExt cx="2324700" cy="2324700"/>
          </a:xfrm>
        </p:grpSpPr>
        <p:sp>
          <p:nvSpPr>
            <p:cNvPr id="107" name="Google Shape;107;p10"/>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10"/>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10"/>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10"/>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11" name="Google Shape;111;p10"/>
          <p:cNvSpPr/>
          <p:nvPr/>
        </p:nvSpPr>
        <p:spPr>
          <a:xfrm>
            <a:off x="8556000" y="4576450"/>
            <a:ext cx="435600" cy="4356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10"/>
          <p:cNvSpPr txBox="1">
            <a:spLocks noGrp="1"/>
          </p:cNvSpPr>
          <p:nvPr>
            <p:ph type="body" idx="1"/>
          </p:nvPr>
        </p:nvSpPr>
        <p:spPr>
          <a:xfrm>
            <a:off x="1069625" y="4406300"/>
            <a:ext cx="4608000" cy="519600"/>
          </a:xfrm>
          <a:prstGeom prst="rect">
            <a:avLst/>
          </a:prstGeom>
        </p:spPr>
        <p:txBody>
          <a:bodyPr spcFirstLastPara="1" wrap="square" lIns="91425" tIns="91425" rIns="91425" bIns="91425" anchor="b" anchorCtr="0">
            <a:noAutofit/>
          </a:bodyPr>
          <a:lstStyle>
            <a:lvl1pPr marL="457200" lvl="0" indent="-228600">
              <a:spcBef>
                <a:spcPts val="360"/>
              </a:spcBef>
              <a:spcAft>
                <a:spcPts val="0"/>
              </a:spcAft>
              <a:buSzPts val="1400"/>
              <a:buNone/>
              <a:defRPr sz="1400"/>
            </a:lvl1pPr>
          </a:lstStyle>
          <a:p>
            <a:endParaRPr/>
          </a:p>
        </p:txBody>
      </p:sp>
      <p:sp>
        <p:nvSpPr>
          <p:cNvPr id="113" name="Google Shape;113;p10"/>
          <p:cNvSpPr txBox="1">
            <a:spLocks noGrp="1"/>
          </p:cNvSpPr>
          <p:nvPr>
            <p:ph type="sldNum" idx="12"/>
          </p:nvPr>
        </p:nvSpPr>
        <p:spPr>
          <a:xfrm>
            <a:off x="8555875" y="4576450"/>
            <a:ext cx="435600" cy="435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1" i="0" u="none" strike="noStrike" kern="0" cap="none" spc="0" normalizeH="0" baseline="0" noProof="0">
                <a:ln>
                  <a:noFill/>
                </a:ln>
                <a:solidFill>
                  <a:srgbClr val="FFFFFF"/>
                </a:solidFill>
                <a:effectLst/>
                <a:uLnTx/>
                <a:uFillTx/>
                <a:latin typeface="Poppins"/>
                <a:cs typeface="Poppins"/>
                <a:sym typeface="Poppin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00" b="1" i="0" u="none" strike="noStrike" kern="0" cap="none" spc="0" normalizeH="0" baseline="0" noProof="0">
              <a:ln>
                <a:noFill/>
              </a:ln>
              <a:solidFill>
                <a:srgbClr val="FFFFFF"/>
              </a:solidFill>
              <a:effectLst/>
              <a:uLnTx/>
              <a:uFillTx/>
              <a:latin typeface="Poppins"/>
              <a:cs typeface="Poppins"/>
              <a:sym typeface="Poppins"/>
            </a:endParaRPr>
          </a:p>
        </p:txBody>
      </p:sp>
    </p:spTree>
    <p:extLst>
      <p:ext uri="{BB962C8B-B14F-4D97-AF65-F5344CB8AC3E}">
        <p14:creationId xmlns:p14="http://schemas.microsoft.com/office/powerpoint/2010/main" val="97448525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596CADC0-E3F1-D94F-BA87-F6D42B3BFA9E}"/>
              </a:ext>
            </a:extLst>
          </p:cNvPr>
          <p:cNvSpPr>
            <a:spLocks noGrp="1"/>
          </p:cNvSpPr>
          <p:nvPr>
            <p:ph type="dt" sz="half" idx="10"/>
          </p:nvPr>
        </p:nvSpPr>
        <p:spPr/>
        <p:txBody>
          <a:bodyPr/>
          <a:lstStyle>
            <a:lvl1pPr>
              <a:defRPr/>
            </a:lvl1pPr>
          </a:lstStyle>
          <a:p>
            <a:pPr>
              <a:defRPr/>
            </a:pPr>
            <a:fld id="{3B26FB3E-AF1B-244C-B0DB-ED5D61633AB1}" type="datetimeFigureOut">
              <a:rPr lang="en-US"/>
              <a:pPr>
                <a:defRPr/>
              </a:pPr>
              <a:t>4/4/2023</a:t>
            </a:fld>
            <a:endParaRPr lang="en-US"/>
          </a:p>
        </p:txBody>
      </p:sp>
      <p:sp>
        <p:nvSpPr>
          <p:cNvPr id="8" name="Footer Placeholder 4">
            <a:extLst>
              <a:ext uri="{FF2B5EF4-FFF2-40B4-BE49-F238E27FC236}">
                <a16:creationId xmlns:a16="http://schemas.microsoft.com/office/drawing/2014/main" id="{A6B02A95-6EB1-C246-BEDB-E9F7ED8EF276}"/>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F8E01135-5187-FD40-94BD-9D74C8EF1FA0}"/>
              </a:ext>
            </a:extLst>
          </p:cNvPr>
          <p:cNvSpPr>
            <a:spLocks noGrp="1"/>
          </p:cNvSpPr>
          <p:nvPr>
            <p:ph type="sldNum" sz="quarter" idx="12"/>
          </p:nvPr>
        </p:nvSpPr>
        <p:spPr/>
        <p:txBody>
          <a:bodyPr/>
          <a:lstStyle>
            <a:lvl1pPr>
              <a:defRPr/>
            </a:lvl1pPr>
          </a:lstStyle>
          <a:p>
            <a:fld id="{8EC80C3A-9FE7-6345-B0A7-1F6A6A4B7FD0}" type="slidenum">
              <a:rPr lang="en-US" altLang="en-VN"/>
              <a:pPr/>
              <a:t>‹#›</a:t>
            </a:fld>
            <a:endParaRPr lang="en-US" altLang="en-VN"/>
          </a:p>
        </p:txBody>
      </p:sp>
    </p:spTree>
    <p:extLst>
      <p:ext uri="{BB962C8B-B14F-4D97-AF65-F5344CB8AC3E}">
        <p14:creationId xmlns:p14="http://schemas.microsoft.com/office/powerpoint/2010/main" val="10432792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D4139571-B899-EB49-B0BA-5B6D3046C565}"/>
              </a:ext>
            </a:extLst>
          </p:cNvPr>
          <p:cNvSpPr>
            <a:spLocks noGrp="1"/>
          </p:cNvSpPr>
          <p:nvPr>
            <p:ph type="dt" sz="half" idx="10"/>
          </p:nvPr>
        </p:nvSpPr>
        <p:spPr/>
        <p:txBody>
          <a:bodyPr/>
          <a:lstStyle>
            <a:lvl1pPr>
              <a:defRPr/>
            </a:lvl1pPr>
          </a:lstStyle>
          <a:p>
            <a:pPr>
              <a:defRPr/>
            </a:pPr>
            <a:fld id="{154F2DD5-5A92-3B4D-8076-4A80629DF913}" type="datetimeFigureOut">
              <a:rPr lang="en-US"/>
              <a:pPr>
                <a:defRPr/>
              </a:pPr>
              <a:t>4/4/2023</a:t>
            </a:fld>
            <a:endParaRPr lang="en-US"/>
          </a:p>
        </p:txBody>
      </p:sp>
      <p:sp>
        <p:nvSpPr>
          <p:cNvPr id="4" name="Footer Placeholder 4">
            <a:extLst>
              <a:ext uri="{FF2B5EF4-FFF2-40B4-BE49-F238E27FC236}">
                <a16:creationId xmlns:a16="http://schemas.microsoft.com/office/drawing/2014/main" id="{A0C388D5-2FF8-1641-A896-08F9EE70B4F2}"/>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47880606-B1A0-CC42-BEA9-2BCAD988358E}"/>
              </a:ext>
            </a:extLst>
          </p:cNvPr>
          <p:cNvSpPr>
            <a:spLocks noGrp="1"/>
          </p:cNvSpPr>
          <p:nvPr>
            <p:ph type="sldNum" sz="quarter" idx="12"/>
          </p:nvPr>
        </p:nvSpPr>
        <p:spPr/>
        <p:txBody>
          <a:bodyPr/>
          <a:lstStyle>
            <a:lvl1pPr>
              <a:defRPr/>
            </a:lvl1pPr>
          </a:lstStyle>
          <a:p>
            <a:fld id="{B51DDA93-E46B-5240-B6D0-FFAB9B597FD6}" type="slidenum">
              <a:rPr lang="en-US" altLang="en-VN"/>
              <a:pPr/>
              <a:t>‹#›</a:t>
            </a:fld>
            <a:endParaRPr lang="en-US" altLang="en-VN"/>
          </a:p>
        </p:txBody>
      </p:sp>
    </p:spTree>
    <p:extLst>
      <p:ext uri="{BB962C8B-B14F-4D97-AF65-F5344CB8AC3E}">
        <p14:creationId xmlns:p14="http://schemas.microsoft.com/office/powerpoint/2010/main" val="3134627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A94355FC-8A28-E246-B4B2-C057F0263B09}"/>
              </a:ext>
            </a:extLst>
          </p:cNvPr>
          <p:cNvSpPr>
            <a:spLocks noGrp="1"/>
          </p:cNvSpPr>
          <p:nvPr>
            <p:ph type="dt" sz="half" idx="10"/>
          </p:nvPr>
        </p:nvSpPr>
        <p:spPr/>
        <p:txBody>
          <a:bodyPr/>
          <a:lstStyle>
            <a:lvl1pPr>
              <a:defRPr/>
            </a:lvl1pPr>
          </a:lstStyle>
          <a:p>
            <a:pPr>
              <a:defRPr/>
            </a:pPr>
            <a:fld id="{6B56383D-7476-3842-BCBE-147406D9719C}" type="datetimeFigureOut">
              <a:rPr lang="en-US"/>
              <a:pPr>
                <a:defRPr/>
              </a:pPr>
              <a:t>4/4/2023</a:t>
            </a:fld>
            <a:endParaRPr lang="en-US"/>
          </a:p>
        </p:txBody>
      </p:sp>
      <p:sp>
        <p:nvSpPr>
          <p:cNvPr id="3" name="Footer Placeholder 4">
            <a:extLst>
              <a:ext uri="{FF2B5EF4-FFF2-40B4-BE49-F238E27FC236}">
                <a16:creationId xmlns:a16="http://schemas.microsoft.com/office/drawing/2014/main" id="{FA11170B-EA42-D645-923B-E10C7A66F66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2E5D54E6-9E93-6A45-8381-E867D348B6AA}"/>
              </a:ext>
            </a:extLst>
          </p:cNvPr>
          <p:cNvSpPr>
            <a:spLocks noGrp="1"/>
          </p:cNvSpPr>
          <p:nvPr>
            <p:ph type="sldNum" sz="quarter" idx="12"/>
          </p:nvPr>
        </p:nvSpPr>
        <p:spPr/>
        <p:txBody>
          <a:bodyPr/>
          <a:lstStyle>
            <a:lvl1pPr>
              <a:defRPr/>
            </a:lvl1pPr>
          </a:lstStyle>
          <a:p>
            <a:fld id="{D73688EB-F443-0B4B-B66E-71E84B2039DA}" type="slidenum">
              <a:rPr lang="en-US" altLang="en-VN"/>
              <a:pPr/>
              <a:t>‹#›</a:t>
            </a:fld>
            <a:endParaRPr lang="en-US" altLang="en-VN"/>
          </a:p>
        </p:txBody>
      </p:sp>
    </p:spTree>
    <p:extLst>
      <p:ext uri="{BB962C8B-B14F-4D97-AF65-F5344CB8AC3E}">
        <p14:creationId xmlns:p14="http://schemas.microsoft.com/office/powerpoint/2010/main" val="398482011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a:extLst>
              <a:ext uri="{FF2B5EF4-FFF2-40B4-BE49-F238E27FC236}">
                <a16:creationId xmlns:a16="http://schemas.microsoft.com/office/drawing/2014/main" id="{EAC19398-A6CC-DC4C-B909-5C20F20D91B4}"/>
              </a:ext>
            </a:extLst>
          </p:cNvPr>
          <p:cNvSpPr>
            <a:spLocks noGrp="1"/>
          </p:cNvSpPr>
          <p:nvPr>
            <p:ph type="dt" sz="half" idx="10"/>
          </p:nvPr>
        </p:nvSpPr>
        <p:spPr/>
        <p:txBody>
          <a:bodyPr/>
          <a:lstStyle>
            <a:lvl1pPr>
              <a:defRPr/>
            </a:lvl1pPr>
          </a:lstStyle>
          <a:p>
            <a:pPr>
              <a:defRPr/>
            </a:pPr>
            <a:fld id="{3F532101-0C2E-5440-8A62-9CB27F97B8F3}" type="datetimeFigureOut">
              <a:rPr lang="en-US"/>
              <a:pPr>
                <a:defRPr/>
              </a:pPr>
              <a:t>4/4/2023</a:t>
            </a:fld>
            <a:endParaRPr lang="en-US"/>
          </a:p>
        </p:txBody>
      </p:sp>
      <p:sp>
        <p:nvSpPr>
          <p:cNvPr id="6" name="Footer Placeholder 4">
            <a:extLst>
              <a:ext uri="{FF2B5EF4-FFF2-40B4-BE49-F238E27FC236}">
                <a16:creationId xmlns:a16="http://schemas.microsoft.com/office/drawing/2014/main" id="{6F5A2FB5-1090-D74D-96E2-23946B596F4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C4823C3-7A9B-FD45-ABDA-112A230A5D6D}"/>
              </a:ext>
            </a:extLst>
          </p:cNvPr>
          <p:cNvSpPr>
            <a:spLocks noGrp="1"/>
          </p:cNvSpPr>
          <p:nvPr>
            <p:ph type="sldNum" sz="quarter" idx="12"/>
          </p:nvPr>
        </p:nvSpPr>
        <p:spPr/>
        <p:txBody>
          <a:bodyPr/>
          <a:lstStyle>
            <a:lvl1pPr>
              <a:defRPr/>
            </a:lvl1pPr>
          </a:lstStyle>
          <a:p>
            <a:fld id="{BDEBF4AF-7783-324D-B12F-178F9B66019D}" type="slidenum">
              <a:rPr lang="en-US" altLang="en-VN"/>
              <a:pPr/>
              <a:t>‹#›</a:t>
            </a:fld>
            <a:endParaRPr lang="en-US" altLang="en-VN"/>
          </a:p>
        </p:txBody>
      </p:sp>
    </p:spTree>
    <p:extLst>
      <p:ext uri="{BB962C8B-B14F-4D97-AF65-F5344CB8AC3E}">
        <p14:creationId xmlns:p14="http://schemas.microsoft.com/office/powerpoint/2010/main" val="310812667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a:extLst>
              <a:ext uri="{FF2B5EF4-FFF2-40B4-BE49-F238E27FC236}">
                <a16:creationId xmlns:a16="http://schemas.microsoft.com/office/drawing/2014/main" id="{65D1D8E8-C25B-3541-A530-3A59DC28B1DC}"/>
              </a:ext>
            </a:extLst>
          </p:cNvPr>
          <p:cNvSpPr>
            <a:spLocks noGrp="1"/>
          </p:cNvSpPr>
          <p:nvPr>
            <p:ph type="dt" sz="half" idx="10"/>
          </p:nvPr>
        </p:nvSpPr>
        <p:spPr/>
        <p:txBody>
          <a:bodyPr/>
          <a:lstStyle>
            <a:lvl1pPr>
              <a:defRPr/>
            </a:lvl1pPr>
          </a:lstStyle>
          <a:p>
            <a:pPr>
              <a:defRPr/>
            </a:pPr>
            <a:fld id="{5B6DB0E5-2E29-994E-98E9-D22B2B5D63C6}" type="datetimeFigureOut">
              <a:rPr lang="en-US"/>
              <a:pPr>
                <a:defRPr/>
              </a:pPr>
              <a:t>4/4/2023</a:t>
            </a:fld>
            <a:endParaRPr lang="en-US"/>
          </a:p>
        </p:txBody>
      </p:sp>
      <p:sp>
        <p:nvSpPr>
          <p:cNvPr id="6" name="Footer Placeholder 4">
            <a:extLst>
              <a:ext uri="{FF2B5EF4-FFF2-40B4-BE49-F238E27FC236}">
                <a16:creationId xmlns:a16="http://schemas.microsoft.com/office/drawing/2014/main" id="{E6D35301-2307-474E-B6DC-FDADA9C335F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9578732-88DA-EC41-A299-A0BE0EE58184}"/>
              </a:ext>
            </a:extLst>
          </p:cNvPr>
          <p:cNvSpPr>
            <a:spLocks noGrp="1"/>
          </p:cNvSpPr>
          <p:nvPr>
            <p:ph type="sldNum" sz="quarter" idx="12"/>
          </p:nvPr>
        </p:nvSpPr>
        <p:spPr/>
        <p:txBody>
          <a:bodyPr/>
          <a:lstStyle>
            <a:lvl1pPr>
              <a:defRPr/>
            </a:lvl1pPr>
          </a:lstStyle>
          <a:p>
            <a:fld id="{175D418C-0AB1-FF42-861D-7DAED5C7E481}" type="slidenum">
              <a:rPr lang="en-US" altLang="en-VN"/>
              <a:pPr/>
              <a:t>‹#›</a:t>
            </a:fld>
            <a:endParaRPr lang="en-US" altLang="en-VN"/>
          </a:p>
        </p:txBody>
      </p:sp>
    </p:spTree>
    <p:extLst>
      <p:ext uri="{BB962C8B-B14F-4D97-AF65-F5344CB8AC3E}">
        <p14:creationId xmlns:p14="http://schemas.microsoft.com/office/powerpoint/2010/main" val="294485726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3E70A3-3F81-DD4C-856D-FE2B62082FAF}"/>
              </a:ext>
            </a:extLst>
          </p:cNvPr>
          <p:cNvSpPr>
            <a:spLocks noGrp="1"/>
          </p:cNvSpPr>
          <p:nvPr>
            <p:ph type="dt" sz="half" idx="10"/>
          </p:nvPr>
        </p:nvSpPr>
        <p:spPr/>
        <p:txBody>
          <a:bodyPr/>
          <a:lstStyle>
            <a:lvl1pPr>
              <a:defRPr/>
            </a:lvl1pPr>
          </a:lstStyle>
          <a:p>
            <a:pPr>
              <a:defRPr/>
            </a:pPr>
            <a:fld id="{89EDC2DA-0DE5-D94C-A0EE-219BF6919A30}" type="datetimeFigureOut">
              <a:rPr lang="en-US"/>
              <a:pPr>
                <a:defRPr/>
              </a:pPr>
              <a:t>4/4/2023</a:t>
            </a:fld>
            <a:endParaRPr lang="en-US"/>
          </a:p>
        </p:txBody>
      </p:sp>
      <p:sp>
        <p:nvSpPr>
          <p:cNvPr id="5" name="Footer Placeholder 4">
            <a:extLst>
              <a:ext uri="{FF2B5EF4-FFF2-40B4-BE49-F238E27FC236}">
                <a16:creationId xmlns:a16="http://schemas.microsoft.com/office/drawing/2014/main" id="{8FBB7406-6370-C64F-9E34-62D2D99D636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90C40C3-60C4-1249-8CB8-B0EAAAC4D461}"/>
              </a:ext>
            </a:extLst>
          </p:cNvPr>
          <p:cNvSpPr>
            <a:spLocks noGrp="1"/>
          </p:cNvSpPr>
          <p:nvPr>
            <p:ph type="sldNum" sz="quarter" idx="12"/>
          </p:nvPr>
        </p:nvSpPr>
        <p:spPr/>
        <p:txBody>
          <a:bodyPr/>
          <a:lstStyle>
            <a:lvl1pPr>
              <a:defRPr/>
            </a:lvl1pPr>
          </a:lstStyle>
          <a:p>
            <a:fld id="{3C7D566D-5DA5-274E-ACB0-454642BC1D80}" type="slidenum">
              <a:rPr lang="en-US" altLang="en-VN"/>
              <a:pPr/>
              <a:t>‹#›</a:t>
            </a:fld>
            <a:endParaRPr lang="en-US" altLang="en-VN"/>
          </a:p>
        </p:txBody>
      </p:sp>
    </p:spTree>
    <p:extLst>
      <p:ext uri="{BB962C8B-B14F-4D97-AF65-F5344CB8AC3E}">
        <p14:creationId xmlns:p14="http://schemas.microsoft.com/office/powerpoint/2010/main" val="214243586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D2F59D-2544-2B4A-8BF8-B48CFA91B9CF}"/>
              </a:ext>
            </a:extLst>
          </p:cNvPr>
          <p:cNvSpPr>
            <a:spLocks noGrp="1"/>
          </p:cNvSpPr>
          <p:nvPr>
            <p:ph type="dt" sz="half" idx="10"/>
          </p:nvPr>
        </p:nvSpPr>
        <p:spPr/>
        <p:txBody>
          <a:bodyPr/>
          <a:lstStyle>
            <a:lvl1pPr>
              <a:defRPr/>
            </a:lvl1pPr>
          </a:lstStyle>
          <a:p>
            <a:pPr>
              <a:defRPr/>
            </a:pPr>
            <a:fld id="{20524EDA-A140-0141-BC43-C44CE83266E7}" type="datetimeFigureOut">
              <a:rPr lang="en-US"/>
              <a:pPr>
                <a:defRPr/>
              </a:pPr>
              <a:t>4/4/2023</a:t>
            </a:fld>
            <a:endParaRPr lang="en-US"/>
          </a:p>
        </p:txBody>
      </p:sp>
      <p:sp>
        <p:nvSpPr>
          <p:cNvPr id="5" name="Footer Placeholder 4">
            <a:extLst>
              <a:ext uri="{FF2B5EF4-FFF2-40B4-BE49-F238E27FC236}">
                <a16:creationId xmlns:a16="http://schemas.microsoft.com/office/drawing/2014/main" id="{E39DDCD2-E8F9-1848-9955-25984D1B8F6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525CC79-B2DD-0F41-AE44-CDE4CE5E80F1}"/>
              </a:ext>
            </a:extLst>
          </p:cNvPr>
          <p:cNvSpPr>
            <a:spLocks noGrp="1"/>
          </p:cNvSpPr>
          <p:nvPr>
            <p:ph type="sldNum" sz="quarter" idx="12"/>
          </p:nvPr>
        </p:nvSpPr>
        <p:spPr/>
        <p:txBody>
          <a:bodyPr/>
          <a:lstStyle>
            <a:lvl1pPr>
              <a:defRPr/>
            </a:lvl1pPr>
          </a:lstStyle>
          <a:p>
            <a:fld id="{F4AC2EDE-4832-BB47-B822-3ECECC7C0C5B}" type="slidenum">
              <a:rPr lang="en-US" altLang="en-VN"/>
              <a:pPr/>
              <a:t>‹#›</a:t>
            </a:fld>
            <a:endParaRPr lang="en-US" altLang="en-VN"/>
          </a:p>
        </p:txBody>
      </p:sp>
    </p:spTree>
    <p:extLst>
      <p:ext uri="{BB962C8B-B14F-4D97-AF65-F5344CB8AC3E}">
        <p14:creationId xmlns:p14="http://schemas.microsoft.com/office/powerpoint/2010/main" val="61951710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79"/>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3" name="Rectangle 4">
            <a:extLst>
              <a:ext uri="{FF2B5EF4-FFF2-40B4-BE49-F238E27FC236}">
                <a16:creationId xmlns:a16="http://schemas.microsoft.com/office/drawing/2014/main" id="{64A5C422-93DA-5C4B-A083-6DC4B950F50B}"/>
              </a:ext>
            </a:extLst>
          </p:cNvPr>
          <p:cNvSpPr>
            <a:spLocks noGrp="1" noChangeArrowheads="1"/>
          </p:cNvSpPr>
          <p:nvPr>
            <p:ph type="dt" sz="half" idx="10"/>
          </p:nvPr>
        </p:nvSpPr>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6ACB2D32-B282-5641-9326-6C7AF469A021}"/>
              </a:ext>
            </a:extLst>
          </p:cNvPr>
          <p:cNvSpPr>
            <a:spLocks noGrp="1" noChangeArrowheads="1"/>
          </p:cNvSpPr>
          <p:nvPr>
            <p:ph type="ftr" sz="quarter" idx="11"/>
          </p:nvPr>
        </p:nvSpPr>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507C113F-9BFB-1B40-8CA8-1C3C43E95BAA}"/>
              </a:ext>
            </a:extLst>
          </p:cNvPr>
          <p:cNvSpPr>
            <a:spLocks noGrp="1" noChangeArrowheads="1"/>
          </p:cNvSpPr>
          <p:nvPr>
            <p:ph type="sldNum" sz="quarter" idx="12"/>
          </p:nvPr>
        </p:nvSpPr>
        <p:spPr/>
        <p:txBody>
          <a:bodyPr/>
          <a:lstStyle>
            <a:lvl1pPr>
              <a:defRPr/>
            </a:lvl1pPr>
          </a:lstStyle>
          <a:p>
            <a:fld id="{C237DC46-7300-9A4F-8523-53AA22D99D06}" type="slidenum">
              <a:rPr lang="en-US" altLang="en-VN"/>
              <a:pPr/>
              <a:t>‹#›</a:t>
            </a:fld>
            <a:endParaRPr lang="en-US" altLang="en-VN"/>
          </a:p>
        </p:txBody>
      </p:sp>
    </p:spTree>
    <p:extLst>
      <p:ext uri="{BB962C8B-B14F-4D97-AF65-F5344CB8AC3E}">
        <p14:creationId xmlns:p14="http://schemas.microsoft.com/office/powerpoint/2010/main" val="180252938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3375"/>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4" name="Date Placeholder 3">
            <a:extLst>
              <a:ext uri="{FF2B5EF4-FFF2-40B4-BE49-F238E27FC236}">
                <a16:creationId xmlns:a16="http://schemas.microsoft.com/office/drawing/2014/main" id="{B6397A39-51EB-D848-A05B-B506F2799914}"/>
              </a:ext>
            </a:extLst>
          </p:cNvPr>
          <p:cNvSpPr>
            <a:spLocks noGrp="1"/>
          </p:cNvSpPr>
          <p:nvPr>
            <p:ph type="dt" sz="half" idx="10"/>
          </p:nvPr>
        </p:nvSpPr>
        <p:spPr/>
        <p:txBody>
          <a:bodyPr/>
          <a:lstStyle>
            <a:lvl1pPr>
              <a:defRPr/>
            </a:lvl1pPr>
          </a:lstStyle>
          <a:p>
            <a:pPr>
              <a:defRPr/>
            </a:pPr>
            <a:fld id="{79EB4B81-2035-194E-A1A4-FF74902ECD56}" type="datetimeFigureOut">
              <a:rPr lang="en-US"/>
              <a:pPr>
                <a:defRPr/>
              </a:pPr>
              <a:t>4/4/2023</a:t>
            </a:fld>
            <a:endParaRPr lang="en-US"/>
          </a:p>
        </p:txBody>
      </p:sp>
      <p:sp>
        <p:nvSpPr>
          <p:cNvPr id="5" name="Footer Placeholder 4">
            <a:extLst>
              <a:ext uri="{FF2B5EF4-FFF2-40B4-BE49-F238E27FC236}">
                <a16:creationId xmlns:a16="http://schemas.microsoft.com/office/drawing/2014/main" id="{470A95F7-E9CC-6D45-A7DF-F8D8178BD54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C93E336-7661-AF46-8A53-ADE7199FDAB1}"/>
              </a:ext>
            </a:extLst>
          </p:cNvPr>
          <p:cNvSpPr>
            <a:spLocks noGrp="1"/>
          </p:cNvSpPr>
          <p:nvPr>
            <p:ph type="sldNum" sz="quarter" idx="12"/>
          </p:nvPr>
        </p:nvSpPr>
        <p:spPr/>
        <p:txBody>
          <a:bodyPr/>
          <a:lstStyle>
            <a:lvl1pPr>
              <a:defRPr/>
            </a:lvl1pPr>
          </a:lstStyle>
          <a:p>
            <a:fld id="{7BC9D40C-D58F-C944-958D-7DA23F1470C9}" type="slidenum">
              <a:rPr lang="en-US" altLang="en-US"/>
              <a:pPr/>
              <a:t>‹#›</a:t>
            </a:fld>
            <a:endParaRPr lang="en-US" altLang="en-US"/>
          </a:p>
        </p:txBody>
      </p:sp>
    </p:spTree>
    <p:extLst>
      <p:ext uri="{BB962C8B-B14F-4D97-AF65-F5344CB8AC3E}">
        <p14:creationId xmlns:p14="http://schemas.microsoft.com/office/powerpoint/2010/main" val="106031430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280401-DAD3-1246-B69D-44E2514AEF31}"/>
              </a:ext>
            </a:extLst>
          </p:cNvPr>
          <p:cNvSpPr>
            <a:spLocks noGrp="1"/>
          </p:cNvSpPr>
          <p:nvPr>
            <p:ph type="dt" sz="half" idx="10"/>
          </p:nvPr>
        </p:nvSpPr>
        <p:spPr/>
        <p:txBody>
          <a:bodyPr/>
          <a:lstStyle>
            <a:lvl1pPr>
              <a:defRPr/>
            </a:lvl1pPr>
          </a:lstStyle>
          <a:p>
            <a:pPr>
              <a:defRPr/>
            </a:pPr>
            <a:fld id="{CCCDBC61-071B-F041-980E-8BC2B32C0357}" type="datetimeFigureOut">
              <a:rPr lang="en-US"/>
              <a:pPr>
                <a:defRPr/>
              </a:pPr>
              <a:t>4/4/2023</a:t>
            </a:fld>
            <a:endParaRPr lang="en-US"/>
          </a:p>
        </p:txBody>
      </p:sp>
      <p:sp>
        <p:nvSpPr>
          <p:cNvPr id="5" name="Footer Placeholder 4">
            <a:extLst>
              <a:ext uri="{FF2B5EF4-FFF2-40B4-BE49-F238E27FC236}">
                <a16:creationId xmlns:a16="http://schemas.microsoft.com/office/drawing/2014/main" id="{65B6B535-3354-774C-8C03-AB4A35D79BA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B025D5B-57BF-9244-A1CB-1AF84A512E63}"/>
              </a:ext>
            </a:extLst>
          </p:cNvPr>
          <p:cNvSpPr>
            <a:spLocks noGrp="1"/>
          </p:cNvSpPr>
          <p:nvPr>
            <p:ph type="sldNum" sz="quarter" idx="12"/>
          </p:nvPr>
        </p:nvSpPr>
        <p:spPr/>
        <p:txBody>
          <a:bodyPr/>
          <a:lstStyle>
            <a:lvl1pPr>
              <a:defRPr/>
            </a:lvl1pPr>
          </a:lstStyle>
          <a:p>
            <a:fld id="{7D7FC6FC-381C-2E41-8F7C-15725029A58D}" type="slidenum">
              <a:rPr lang="en-US" altLang="en-US"/>
              <a:pPr/>
              <a:t>‹#›</a:t>
            </a:fld>
            <a:endParaRPr lang="en-US" altLang="en-US"/>
          </a:p>
        </p:txBody>
      </p:sp>
    </p:spTree>
    <p:extLst>
      <p:ext uri="{BB962C8B-B14F-4D97-AF65-F5344CB8AC3E}">
        <p14:creationId xmlns:p14="http://schemas.microsoft.com/office/powerpoint/2010/main" val="30199089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2E7F6FA-F913-6446-B2B4-82822BCADE3C}"/>
              </a:ext>
            </a:extLst>
          </p:cNvPr>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Rectangle 5">
            <a:extLst>
              <a:ext uri="{FF2B5EF4-FFF2-40B4-BE49-F238E27FC236}">
                <a16:creationId xmlns:a16="http://schemas.microsoft.com/office/drawing/2014/main" id="{B2ACF69C-56DB-6548-83D2-EEFEA33FF5B8}"/>
              </a:ext>
            </a:extLst>
          </p:cNvPr>
          <p:cNvSpPr>
            <a:spLocks noGrp="1" noChangeArrowheads="1"/>
          </p:cNvSpPr>
          <p:nvPr>
            <p:ph type="ftr" sz="quarter" idx="11"/>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Rectangle 6">
            <a:extLst>
              <a:ext uri="{FF2B5EF4-FFF2-40B4-BE49-F238E27FC236}">
                <a16:creationId xmlns:a16="http://schemas.microsoft.com/office/drawing/2014/main" id="{CA57554A-09F9-8A42-8231-6B5AC303B38C}"/>
              </a:ext>
            </a:extLst>
          </p:cNvPr>
          <p:cNvSpPr>
            <a:spLocks noGrp="1" noChangeArrowheads="1"/>
          </p:cNvSpPr>
          <p:nvPr>
            <p:ph type="sldNum" sz="quarter" idx="12"/>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81E30379-B753-2F40-BE9C-3F175048744A}" type="slidenum">
              <a:rPr kumimoji="0" lang="en-US" altLang="en-VN" sz="1000" b="1" i="0" u="none" strike="noStrike" kern="0" cap="none" spc="0" normalizeH="0" baseline="0" noProof="0">
                <a:ln>
                  <a:noFill/>
                </a:ln>
                <a:solidFill>
                  <a:srgbClr val="FFFFFF"/>
                </a:solidFill>
                <a:effectLst/>
                <a:uLnTx/>
                <a:uFillTx/>
                <a:latin typeface="Poppins"/>
                <a:cs typeface="Poppins"/>
                <a:sym typeface="Poppin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altLang="en-VN" sz="1000" b="1" i="0" u="none" strike="noStrike" kern="0" cap="none" spc="0" normalizeH="0" baseline="0" noProof="0">
              <a:ln>
                <a:noFill/>
              </a:ln>
              <a:solidFill>
                <a:srgbClr val="FFFFFF"/>
              </a:solidFill>
              <a:effectLst/>
              <a:uLnTx/>
              <a:uFillTx/>
              <a:latin typeface="Poppins"/>
              <a:cs typeface="Poppins"/>
              <a:sym typeface="Poppins"/>
            </a:endParaRPr>
          </a:p>
        </p:txBody>
      </p:sp>
    </p:spTree>
    <p:extLst>
      <p:ext uri="{BB962C8B-B14F-4D97-AF65-F5344CB8AC3E}">
        <p14:creationId xmlns:p14="http://schemas.microsoft.com/office/powerpoint/2010/main" val="2981592736"/>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3375"/>
            </a:lvl1pPr>
          </a:lstStyle>
          <a:p>
            <a:r>
              <a:rPr lang="en-US"/>
              <a:t>Click to edit Master title style</a:t>
            </a:r>
          </a:p>
        </p:txBody>
      </p:sp>
      <p:sp>
        <p:nvSpPr>
          <p:cNvPr id="3" name="Text Placeholder 2"/>
          <p:cNvSpPr>
            <a:spLocks noGrp="1"/>
          </p:cNvSpPr>
          <p:nvPr>
            <p:ph type="body" idx="1"/>
          </p:nvPr>
        </p:nvSpPr>
        <p:spPr>
          <a:xfrm>
            <a:off x="623888" y="3442099"/>
            <a:ext cx="7886700" cy="1125140"/>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A010D2D-6CE5-9249-B7D3-3E794F1F6490}"/>
              </a:ext>
            </a:extLst>
          </p:cNvPr>
          <p:cNvSpPr>
            <a:spLocks noGrp="1"/>
          </p:cNvSpPr>
          <p:nvPr>
            <p:ph type="dt" sz="half" idx="10"/>
          </p:nvPr>
        </p:nvSpPr>
        <p:spPr/>
        <p:txBody>
          <a:bodyPr/>
          <a:lstStyle>
            <a:lvl1pPr>
              <a:defRPr/>
            </a:lvl1pPr>
          </a:lstStyle>
          <a:p>
            <a:pPr>
              <a:defRPr/>
            </a:pPr>
            <a:fld id="{BDD7AEF3-E4AC-C84B-8674-F77CB2D166D6}" type="datetimeFigureOut">
              <a:rPr lang="en-US"/>
              <a:pPr>
                <a:defRPr/>
              </a:pPr>
              <a:t>4/4/2023</a:t>
            </a:fld>
            <a:endParaRPr lang="en-US"/>
          </a:p>
        </p:txBody>
      </p:sp>
      <p:sp>
        <p:nvSpPr>
          <p:cNvPr id="5" name="Footer Placeholder 4">
            <a:extLst>
              <a:ext uri="{FF2B5EF4-FFF2-40B4-BE49-F238E27FC236}">
                <a16:creationId xmlns:a16="http://schemas.microsoft.com/office/drawing/2014/main" id="{C94B0FD1-1975-E84E-B49E-B4F56707D62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7C58FD7-B97B-FB43-A887-F9090E30D09C}"/>
              </a:ext>
            </a:extLst>
          </p:cNvPr>
          <p:cNvSpPr>
            <a:spLocks noGrp="1"/>
          </p:cNvSpPr>
          <p:nvPr>
            <p:ph type="sldNum" sz="quarter" idx="12"/>
          </p:nvPr>
        </p:nvSpPr>
        <p:spPr/>
        <p:txBody>
          <a:bodyPr/>
          <a:lstStyle>
            <a:lvl1pPr>
              <a:defRPr/>
            </a:lvl1pPr>
          </a:lstStyle>
          <a:p>
            <a:fld id="{C179E145-925B-8E49-B218-F5DF7BE1CF4C}" type="slidenum">
              <a:rPr lang="en-US" altLang="en-US"/>
              <a:pPr/>
              <a:t>‹#›</a:t>
            </a:fld>
            <a:endParaRPr lang="en-US" altLang="en-US"/>
          </a:p>
        </p:txBody>
      </p:sp>
    </p:spTree>
    <p:extLst>
      <p:ext uri="{BB962C8B-B14F-4D97-AF65-F5344CB8AC3E}">
        <p14:creationId xmlns:p14="http://schemas.microsoft.com/office/powerpoint/2010/main" val="115735061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583453A4-6764-784F-A2B0-110196AA33BB}"/>
              </a:ext>
            </a:extLst>
          </p:cNvPr>
          <p:cNvSpPr>
            <a:spLocks noGrp="1"/>
          </p:cNvSpPr>
          <p:nvPr>
            <p:ph type="dt" sz="half" idx="10"/>
          </p:nvPr>
        </p:nvSpPr>
        <p:spPr/>
        <p:txBody>
          <a:bodyPr/>
          <a:lstStyle>
            <a:lvl1pPr>
              <a:defRPr/>
            </a:lvl1pPr>
          </a:lstStyle>
          <a:p>
            <a:pPr>
              <a:defRPr/>
            </a:pPr>
            <a:fld id="{8C2A9957-CF73-094F-8B29-527C3BFFE68E}" type="datetimeFigureOut">
              <a:rPr lang="en-US"/>
              <a:pPr>
                <a:defRPr/>
              </a:pPr>
              <a:t>4/4/2023</a:t>
            </a:fld>
            <a:endParaRPr lang="en-US"/>
          </a:p>
        </p:txBody>
      </p:sp>
      <p:sp>
        <p:nvSpPr>
          <p:cNvPr id="6" name="Footer Placeholder 4">
            <a:extLst>
              <a:ext uri="{FF2B5EF4-FFF2-40B4-BE49-F238E27FC236}">
                <a16:creationId xmlns:a16="http://schemas.microsoft.com/office/drawing/2014/main" id="{A6F14FCF-BAC3-CB44-BD8F-754E019E615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C7785F2-1CCD-7042-B286-5E4B50124FFF}"/>
              </a:ext>
            </a:extLst>
          </p:cNvPr>
          <p:cNvSpPr>
            <a:spLocks noGrp="1"/>
          </p:cNvSpPr>
          <p:nvPr>
            <p:ph type="sldNum" sz="quarter" idx="12"/>
          </p:nvPr>
        </p:nvSpPr>
        <p:spPr/>
        <p:txBody>
          <a:bodyPr/>
          <a:lstStyle>
            <a:lvl1pPr>
              <a:defRPr/>
            </a:lvl1pPr>
          </a:lstStyle>
          <a:p>
            <a:fld id="{A3506FEE-C771-134F-B975-1F52E4960835}" type="slidenum">
              <a:rPr lang="en-US" altLang="en-US"/>
              <a:pPr/>
              <a:t>‹#›</a:t>
            </a:fld>
            <a:endParaRPr lang="en-US" altLang="en-US"/>
          </a:p>
        </p:txBody>
      </p:sp>
    </p:spTree>
    <p:extLst>
      <p:ext uri="{BB962C8B-B14F-4D97-AF65-F5344CB8AC3E}">
        <p14:creationId xmlns:p14="http://schemas.microsoft.com/office/powerpoint/2010/main" val="415729050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6"/>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467CE5C-564F-994A-BEF1-FFEF63C3BBC2}"/>
              </a:ext>
            </a:extLst>
          </p:cNvPr>
          <p:cNvSpPr>
            <a:spLocks noGrp="1"/>
          </p:cNvSpPr>
          <p:nvPr>
            <p:ph type="dt" sz="half" idx="10"/>
          </p:nvPr>
        </p:nvSpPr>
        <p:spPr/>
        <p:txBody>
          <a:bodyPr/>
          <a:lstStyle>
            <a:lvl1pPr>
              <a:defRPr/>
            </a:lvl1pPr>
          </a:lstStyle>
          <a:p>
            <a:pPr>
              <a:defRPr/>
            </a:pPr>
            <a:fld id="{C70B8C74-9611-624A-BBB5-6E0EE378289C}" type="datetimeFigureOut">
              <a:rPr lang="en-US"/>
              <a:pPr>
                <a:defRPr/>
              </a:pPr>
              <a:t>4/4/2023</a:t>
            </a:fld>
            <a:endParaRPr lang="en-US"/>
          </a:p>
        </p:txBody>
      </p:sp>
      <p:sp>
        <p:nvSpPr>
          <p:cNvPr id="8" name="Footer Placeholder 4">
            <a:extLst>
              <a:ext uri="{FF2B5EF4-FFF2-40B4-BE49-F238E27FC236}">
                <a16:creationId xmlns:a16="http://schemas.microsoft.com/office/drawing/2014/main" id="{B9C01E35-74D6-2F48-8F98-E74FD9C566D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B127C0A1-8587-3942-8A58-AE7CDB43124F}"/>
              </a:ext>
            </a:extLst>
          </p:cNvPr>
          <p:cNvSpPr>
            <a:spLocks noGrp="1"/>
          </p:cNvSpPr>
          <p:nvPr>
            <p:ph type="sldNum" sz="quarter" idx="12"/>
          </p:nvPr>
        </p:nvSpPr>
        <p:spPr/>
        <p:txBody>
          <a:bodyPr/>
          <a:lstStyle>
            <a:lvl1pPr>
              <a:defRPr/>
            </a:lvl1pPr>
          </a:lstStyle>
          <a:p>
            <a:fld id="{AE09F2EC-70E3-E74B-8947-FF14485EABD8}" type="slidenum">
              <a:rPr lang="en-US" altLang="en-US"/>
              <a:pPr/>
              <a:t>‹#›</a:t>
            </a:fld>
            <a:endParaRPr lang="en-US" altLang="en-US"/>
          </a:p>
        </p:txBody>
      </p:sp>
    </p:spTree>
    <p:extLst>
      <p:ext uri="{BB962C8B-B14F-4D97-AF65-F5344CB8AC3E}">
        <p14:creationId xmlns:p14="http://schemas.microsoft.com/office/powerpoint/2010/main" val="253882722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F8113ECE-2A83-0B49-A7D9-D5D69639EAC8}"/>
              </a:ext>
            </a:extLst>
          </p:cNvPr>
          <p:cNvSpPr>
            <a:spLocks noGrp="1"/>
          </p:cNvSpPr>
          <p:nvPr>
            <p:ph type="dt" sz="half" idx="10"/>
          </p:nvPr>
        </p:nvSpPr>
        <p:spPr/>
        <p:txBody>
          <a:bodyPr/>
          <a:lstStyle>
            <a:lvl1pPr>
              <a:defRPr/>
            </a:lvl1pPr>
          </a:lstStyle>
          <a:p>
            <a:pPr>
              <a:defRPr/>
            </a:pPr>
            <a:fld id="{28EFA6F2-7C77-834F-BA39-86417D02A064}" type="datetimeFigureOut">
              <a:rPr lang="en-US"/>
              <a:pPr>
                <a:defRPr/>
              </a:pPr>
              <a:t>4/4/2023</a:t>
            </a:fld>
            <a:endParaRPr lang="en-US"/>
          </a:p>
        </p:txBody>
      </p:sp>
      <p:sp>
        <p:nvSpPr>
          <p:cNvPr id="4" name="Footer Placeholder 4">
            <a:extLst>
              <a:ext uri="{FF2B5EF4-FFF2-40B4-BE49-F238E27FC236}">
                <a16:creationId xmlns:a16="http://schemas.microsoft.com/office/drawing/2014/main" id="{53882E53-548E-984D-A582-E986AEDB4EAB}"/>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DF760140-C371-7F41-B02D-9DEB18592C2C}"/>
              </a:ext>
            </a:extLst>
          </p:cNvPr>
          <p:cNvSpPr>
            <a:spLocks noGrp="1"/>
          </p:cNvSpPr>
          <p:nvPr>
            <p:ph type="sldNum" sz="quarter" idx="12"/>
          </p:nvPr>
        </p:nvSpPr>
        <p:spPr/>
        <p:txBody>
          <a:bodyPr/>
          <a:lstStyle>
            <a:lvl1pPr>
              <a:defRPr/>
            </a:lvl1pPr>
          </a:lstStyle>
          <a:p>
            <a:fld id="{BC7DC762-128C-F848-B5BB-F83D00311C8E}" type="slidenum">
              <a:rPr lang="en-US" altLang="en-US"/>
              <a:pPr/>
              <a:t>‹#›</a:t>
            </a:fld>
            <a:endParaRPr lang="en-US" altLang="en-US"/>
          </a:p>
        </p:txBody>
      </p:sp>
    </p:spTree>
    <p:extLst>
      <p:ext uri="{BB962C8B-B14F-4D97-AF65-F5344CB8AC3E}">
        <p14:creationId xmlns:p14="http://schemas.microsoft.com/office/powerpoint/2010/main" val="115760747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8F92CC0-FA9B-5F44-89A9-24774EC63E1C}"/>
              </a:ext>
            </a:extLst>
          </p:cNvPr>
          <p:cNvSpPr>
            <a:spLocks noGrp="1"/>
          </p:cNvSpPr>
          <p:nvPr>
            <p:ph type="dt" sz="half" idx="10"/>
          </p:nvPr>
        </p:nvSpPr>
        <p:spPr/>
        <p:txBody>
          <a:bodyPr/>
          <a:lstStyle>
            <a:lvl1pPr>
              <a:defRPr/>
            </a:lvl1pPr>
          </a:lstStyle>
          <a:p>
            <a:pPr>
              <a:defRPr/>
            </a:pPr>
            <a:fld id="{C1DFD6F0-6B45-3944-A262-7D5C5D725EA3}" type="datetimeFigureOut">
              <a:rPr lang="en-US"/>
              <a:pPr>
                <a:defRPr/>
              </a:pPr>
              <a:t>4/4/2023</a:t>
            </a:fld>
            <a:endParaRPr lang="en-US"/>
          </a:p>
        </p:txBody>
      </p:sp>
      <p:sp>
        <p:nvSpPr>
          <p:cNvPr id="3" name="Footer Placeholder 4">
            <a:extLst>
              <a:ext uri="{FF2B5EF4-FFF2-40B4-BE49-F238E27FC236}">
                <a16:creationId xmlns:a16="http://schemas.microsoft.com/office/drawing/2014/main" id="{A7A51DC0-F555-3345-BCF9-59CD6D1DB632}"/>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8DBDBACA-B2CD-6B4E-8D60-85E0DFB71D1A}"/>
              </a:ext>
            </a:extLst>
          </p:cNvPr>
          <p:cNvSpPr>
            <a:spLocks noGrp="1"/>
          </p:cNvSpPr>
          <p:nvPr>
            <p:ph type="sldNum" sz="quarter" idx="12"/>
          </p:nvPr>
        </p:nvSpPr>
        <p:spPr/>
        <p:txBody>
          <a:bodyPr/>
          <a:lstStyle>
            <a:lvl1pPr>
              <a:defRPr/>
            </a:lvl1pPr>
          </a:lstStyle>
          <a:p>
            <a:fld id="{7C588003-F98B-144E-8807-B7D4C23977D9}" type="slidenum">
              <a:rPr lang="en-US" altLang="en-US"/>
              <a:pPr/>
              <a:t>‹#›</a:t>
            </a:fld>
            <a:endParaRPr lang="en-US" altLang="en-US"/>
          </a:p>
        </p:txBody>
      </p:sp>
    </p:spTree>
    <p:extLst>
      <p:ext uri="{BB962C8B-B14F-4D97-AF65-F5344CB8AC3E}">
        <p14:creationId xmlns:p14="http://schemas.microsoft.com/office/powerpoint/2010/main" val="107807883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800"/>
            </a:lvl1pPr>
          </a:lstStyle>
          <a:p>
            <a:r>
              <a:rPr lang="en-US"/>
              <a:t>Click to edit Master title style</a:t>
            </a:r>
          </a:p>
        </p:txBody>
      </p:sp>
      <p:sp>
        <p:nvSpPr>
          <p:cNvPr id="3" name="Content Placeholder 2"/>
          <p:cNvSpPr>
            <a:spLocks noGrp="1"/>
          </p:cNvSpPr>
          <p:nvPr>
            <p:ph idx="1"/>
          </p:nvPr>
        </p:nvSpPr>
        <p:spPr>
          <a:xfrm>
            <a:off x="3887391" y="740571"/>
            <a:ext cx="4629150" cy="3655219"/>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sp>
        <p:nvSpPr>
          <p:cNvPr id="5" name="Date Placeholder 3">
            <a:extLst>
              <a:ext uri="{FF2B5EF4-FFF2-40B4-BE49-F238E27FC236}">
                <a16:creationId xmlns:a16="http://schemas.microsoft.com/office/drawing/2014/main" id="{E48A5FD3-FC6B-1E44-8964-DF8089F82A0F}"/>
              </a:ext>
            </a:extLst>
          </p:cNvPr>
          <p:cNvSpPr>
            <a:spLocks noGrp="1"/>
          </p:cNvSpPr>
          <p:nvPr>
            <p:ph type="dt" sz="half" idx="10"/>
          </p:nvPr>
        </p:nvSpPr>
        <p:spPr/>
        <p:txBody>
          <a:bodyPr/>
          <a:lstStyle>
            <a:lvl1pPr>
              <a:defRPr/>
            </a:lvl1pPr>
          </a:lstStyle>
          <a:p>
            <a:pPr>
              <a:defRPr/>
            </a:pPr>
            <a:fld id="{59287E7C-4D8E-404D-A6D9-BDA45251A723}" type="datetimeFigureOut">
              <a:rPr lang="en-US"/>
              <a:pPr>
                <a:defRPr/>
              </a:pPr>
              <a:t>4/4/2023</a:t>
            </a:fld>
            <a:endParaRPr lang="en-US"/>
          </a:p>
        </p:txBody>
      </p:sp>
      <p:sp>
        <p:nvSpPr>
          <p:cNvPr id="6" name="Footer Placeholder 4">
            <a:extLst>
              <a:ext uri="{FF2B5EF4-FFF2-40B4-BE49-F238E27FC236}">
                <a16:creationId xmlns:a16="http://schemas.microsoft.com/office/drawing/2014/main" id="{1BF190D1-98E4-0B46-8F2E-B35638B3E96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030C0E0-4CDE-2E48-BED2-11C1B51A2930}"/>
              </a:ext>
            </a:extLst>
          </p:cNvPr>
          <p:cNvSpPr>
            <a:spLocks noGrp="1"/>
          </p:cNvSpPr>
          <p:nvPr>
            <p:ph type="sldNum" sz="quarter" idx="12"/>
          </p:nvPr>
        </p:nvSpPr>
        <p:spPr/>
        <p:txBody>
          <a:bodyPr/>
          <a:lstStyle>
            <a:lvl1pPr>
              <a:defRPr/>
            </a:lvl1pPr>
          </a:lstStyle>
          <a:p>
            <a:fld id="{0A453647-55C3-4B4A-A0A6-BF97B9546DA7}" type="slidenum">
              <a:rPr lang="en-US" altLang="en-US"/>
              <a:pPr/>
              <a:t>‹#›</a:t>
            </a:fld>
            <a:endParaRPr lang="en-US" altLang="en-US"/>
          </a:p>
        </p:txBody>
      </p:sp>
    </p:spTree>
    <p:extLst>
      <p:ext uri="{BB962C8B-B14F-4D97-AF65-F5344CB8AC3E}">
        <p14:creationId xmlns:p14="http://schemas.microsoft.com/office/powerpoint/2010/main" val="374142253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800"/>
            </a:lvl1pPr>
          </a:lstStyle>
          <a:p>
            <a:r>
              <a:rPr lang="en-US"/>
              <a:t>Click to edit Master title style</a:t>
            </a:r>
          </a:p>
        </p:txBody>
      </p:sp>
      <p:sp>
        <p:nvSpPr>
          <p:cNvPr id="3" name="Picture Placeholder 2"/>
          <p:cNvSpPr>
            <a:spLocks noGrp="1"/>
          </p:cNvSpPr>
          <p:nvPr>
            <p:ph type="pic" idx="1"/>
          </p:nvPr>
        </p:nvSpPr>
        <p:spPr>
          <a:xfrm>
            <a:off x="3887391" y="740571"/>
            <a:ext cx="4629150" cy="3655219"/>
          </a:xfrm>
        </p:spPr>
        <p:txBody>
          <a:bodyPr rtlCol="0">
            <a:normAutofit/>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pPr lvl="0"/>
            <a:endParaRPr lang="en-US" noProof="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sp>
        <p:nvSpPr>
          <p:cNvPr id="5" name="Date Placeholder 3">
            <a:extLst>
              <a:ext uri="{FF2B5EF4-FFF2-40B4-BE49-F238E27FC236}">
                <a16:creationId xmlns:a16="http://schemas.microsoft.com/office/drawing/2014/main" id="{924F4D2D-1145-E541-939A-3C2BFFFB8074}"/>
              </a:ext>
            </a:extLst>
          </p:cNvPr>
          <p:cNvSpPr>
            <a:spLocks noGrp="1"/>
          </p:cNvSpPr>
          <p:nvPr>
            <p:ph type="dt" sz="half" idx="10"/>
          </p:nvPr>
        </p:nvSpPr>
        <p:spPr/>
        <p:txBody>
          <a:bodyPr/>
          <a:lstStyle>
            <a:lvl1pPr>
              <a:defRPr/>
            </a:lvl1pPr>
          </a:lstStyle>
          <a:p>
            <a:pPr>
              <a:defRPr/>
            </a:pPr>
            <a:fld id="{4E2418BB-A2FC-EC48-9838-8AB0C59FD455}" type="datetimeFigureOut">
              <a:rPr lang="en-US"/>
              <a:pPr>
                <a:defRPr/>
              </a:pPr>
              <a:t>4/4/2023</a:t>
            </a:fld>
            <a:endParaRPr lang="en-US"/>
          </a:p>
        </p:txBody>
      </p:sp>
      <p:sp>
        <p:nvSpPr>
          <p:cNvPr id="6" name="Footer Placeholder 4">
            <a:extLst>
              <a:ext uri="{FF2B5EF4-FFF2-40B4-BE49-F238E27FC236}">
                <a16:creationId xmlns:a16="http://schemas.microsoft.com/office/drawing/2014/main" id="{8A02BB13-4E63-BC47-988A-2BB9DC4AA3A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EA2D25E-43DE-7345-ACA8-2FF1EF84EBC0}"/>
              </a:ext>
            </a:extLst>
          </p:cNvPr>
          <p:cNvSpPr>
            <a:spLocks noGrp="1"/>
          </p:cNvSpPr>
          <p:nvPr>
            <p:ph type="sldNum" sz="quarter" idx="12"/>
          </p:nvPr>
        </p:nvSpPr>
        <p:spPr/>
        <p:txBody>
          <a:bodyPr/>
          <a:lstStyle>
            <a:lvl1pPr>
              <a:defRPr/>
            </a:lvl1pPr>
          </a:lstStyle>
          <a:p>
            <a:fld id="{7163455E-673C-E54A-B232-08F046FA2F54}" type="slidenum">
              <a:rPr lang="en-US" altLang="en-US"/>
              <a:pPr/>
              <a:t>‹#›</a:t>
            </a:fld>
            <a:endParaRPr lang="en-US" altLang="en-US"/>
          </a:p>
        </p:txBody>
      </p:sp>
    </p:spTree>
    <p:extLst>
      <p:ext uri="{BB962C8B-B14F-4D97-AF65-F5344CB8AC3E}">
        <p14:creationId xmlns:p14="http://schemas.microsoft.com/office/powerpoint/2010/main" val="296490246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8C4992-940E-BF42-8D31-614C0F67ED06}"/>
              </a:ext>
            </a:extLst>
          </p:cNvPr>
          <p:cNvSpPr>
            <a:spLocks noGrp="1"/>
          </p:cNvSpPr>
          <p:nvPr>
            <p:ph type="dt" sz="half" idx="10"/>
          </p:nvPr>
        </p:nvSpPr>
        <p:spPr/>
        <p:txBody>
          <a:bodyPr/>
          <a:lstStyle>
            <a:lvl1pPr>
              <a:defRPr/>
            </a:lvl1pPr>
          </a:lstStyle>
          <a:p>
            <a:pPr>
              <a:defRPr/>
            </a:pPr>
            <a:fld id="{9B1D9F1F-97D2-C94A-920F-4B45330384B0}" type="datetimeFigureOut">
              <a:rPr lang="en-US"/>
              <a:pPr>
                <a:defRPr/>
              </a:pPr>
              <a:t>4/4/2023</a:t>
            </a:fld>
            <a:endParaRPr lang="en-US"/>
          </a:p>
        </p:txBody>
      </p:sp>
      <p:sp>
        <p:nvSpPr>
          <p:cNvPr id="5" name="Footer Placeholder 4">
            <a:extLst>
              <a:ext uri="{FF2B5EF4-FFF2-40B4-BE49-F238E27FC236}">
                <a16:creationId xmlns:a16="http://schemas.microsoft.com/office/drawing/2014/main" id="{B3DE3462-5FE2-8C4A-AA1E-0D7CFE4E451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F714C45-2486-E443-A83D-E99785076289}"/>
              </a:ext>
            </a:extLst>
          </p:cNvPr>
          <p:cNvSpPr>
            <a:spLocks noGrp="1"/>
          </p:cNvSpPr>
          <p:nvPr>
            <p:ph type="sldNum" sz="quarter" idx="12"/>
          </p:nvPr>
        </p:nvSpPr>
        <p:spPr/>
        <p:txBody>
          <a:bodyPr/>
          <a:lstStyle>
            <a:lvl1pPr>
              <a:defRPr/>
            </a:lvl1pPr>
          </a:lstStyle>
          <a:p>
            <a:fld id="{1945F7D9-7027-FD42-BCD0-BA3817054B76}" type="slidenum">
              <a:rPr lang="en-US" altLang="en-US"/>
              <a:pPr/>
              <a:t>‹#›</a:t>
            </a:fld>
            <a:endParaRPr lang="en-US" altLang="en-US"/>
          </a:p>
        </p:txBody>
      </p:sp>
    </p:spTree>
    <p:extLst>
      <p:ext uri="{BB962C8B-B14F-4D97-AF65-F5344CB8AC3E}">
        <p14:creationId xmlns:p14="http://schemas.microsoft.com/office/powerpoint/2010/main" val="107429938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19732D-E1D3-DF44-BB11-AEC90E6C0454}"/>
              </a:ext>
            </a:extLst>
          </p:cNvPr>
          <p:cNvSpPr>
            <a:spLocks noGrp="1"/>
          </p:cNvSpPr>
          <p:nvPr>
            <p:ph type="dt" sz="half" idx="10"/>
          </p:nvPr>
        </p:nvSpPr>
        <p:spPr/>
        <p:txBody>
          <a:bodyPr/>
          <a:lstStyle>
            <a:lvl1pPr>
              <a:defRPr/>
            </a:lvl1pPr>
          </a:lstStyle>
          <a:p>
            <a:pPr>
              <a:defRPr/>
            </a:pPr>
            <a:fld id="{F31516A1-465D-9245-83CA-021DC5E57A0E}" type="datetimeFigureOut">
              <a:rPr lang="en-US"/>
              <a:pPr>
                <a:defRPr/>
              </a:pPr>
              <a:t>4/4/2023</a:t>
            </a:fld>
            <a:endParaRPr lang="en-US"/>
          </a:p>
        </p:txBody>
      </p:sp>
      <p:sp>
        <p:nvSpPr>
          <p:cNvPr id="5" name="Footer Placeholder 4">
            <a:extLst>
              <a:ext uri="{FF2B5EF4-FFF2-40B4-BE49-F238E27FC236}">
                <a16:creationId xmlns:a16="http://schemas.microsoft.com/office/drawing/2014/main" id="{8CFE454B-0319-DD45-B046-429415ECE8F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6B1B161-B669-D34D-A632-8E597919CEE6}"/>
              </a:ext>
            </a:extLst>
          </p:cNvPr>
          <p:cNvSpPr>
            <a:spLocks noGrp="1"/>
          </p:cNvSpPr>
          <p:nvPr>
            <p:ph type="sldNum" sz="quarter" idx="12"/>
          </p:nvPr>
        </p:nvSpPr>
        <p:spPr/>
        <p:txBody>
          <a:bodyPr/>
          <a:lstStyle>
            <a:lvl1pPr>
              <a:defRPr/>
            </a:lvl1pPr>
          </a:lstStyle>
          <a:p>
            <a:fld id="{1276C550-DE54-9243-9D2E-5117FBF6C128}" type="slidenum">
              <a:rPr lang="en-US" altLang="en-US"/>
              <a:pPr/>
              <a:t>‹#›</a:t>
            </a:fld>
            <a:endParaRPr lang="en-US" altLang="en-US"/>
          </a:p>
        </p:txBody>
      </p:sp>
    </p:spTree>
    <p:extLst>
      <p:ext uri="{BB962C8B-B14F-4D97-AF65-F5344CB8AC3E}">
        <p14:creationId xmlns:p14="http://schemas.microsoft.com/office/powerpoint/2010/main" val="165900340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9305851"/>
      </p:ext>
    </p:extLst>
  </p:cSld>
  <p:clrMapOvr>
    <a:masterClrMapping/>
  </p:clrMapOvr>
  <mc:AlternateContent xmlns:mc="http://schemas.openxmlformats.org/markup-compatibility/2006" xmlns:p14="http://schemas.microsoft.com/office/powerpoint/2010/main">
    <mc:Choice Requires="p14">
      <p:transition spd="slow" p14:dur="3500" advTm="3000">
        <p:random/>
      </p:transition>
    </mc:Choice>
    <mc:Fallback xmlns="">
      <p:transition spd="slow" advTm="3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01"/>
        <p:cNvGrpSpPr/>
        <p:nvPr/>
      </p:nvGrpSpPr>
      <p:grpSpPr>
        <a:xfrm>
          <a:off x="0" y="0"/>
          <a:ext cx="0" cy="0"/>
          <a:chOff x="0" y="0"/>
          <a:chExt cx="0" cy="0"/>
        </a:xfrm>
      </p:grpSpPr>
      <p:sp>
        <p:nvSpPr>
          <p:cNvPr id="1202" name="Google Shape;1202;p35"/>
          <p:cNvSpPr/>
          <p:nvPr/>
        </p:nvSpPr>
        <p:spPr>
          <a:xfrm>
            <a:off x="-47625" y="4603350"/>
            <a:ext cx="9296400" cy="635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203" name="Google Shape;1203;p35"/>
          <p:cNvGrpSpPr/>
          <p:nvPr/>
        </p:nvGrpSpPr>
        <p:grpSpPr>
          <a:xfrm rot="384094">
            <a:off x="7533025" y="-250931"/>
            <a:ext cx="3222839" cy="4849821"/>
            <a:chOff x="5219200" y="-59750"/>
            <a:chExt cx="3222725" cy="4849650"/>
          </a:xfrm>
        </p:grpSpPr>
        <p:sp>
          <p:nvSpPr>
            <p:cNvPr id="1204" name="Google Shape;1204;p35"/>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5" name="Google Shape;1205;p35"/>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6" name="Google Shape;1206;p35"/>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7" name="Google Shape;1207;p35"/>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8" name="Google Shape;1208;p35"/>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9" name="Google Shape;1209;p35"/>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0" name="Google Shape;1210;p35"/>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1" name="Google Shape;1211;p35"/>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2" name="Google Shape;1212;p35"/>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3" name="Google Shape;1213;p35"/>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4" name="Google Shape;1214;p35"/>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5" name="Google Shape;1215;p35"/>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6" name="Google Shape;1216;p35"/>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7" name="Google Shape;1217;p35"/>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8" name="Google Shape;1218;p35"/>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9" name="Google Shape;1219;p35"/>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0" name="Google Shape;1220;p35"/>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1" name="Google Shape;1221;p35"/>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2" name="Google Shape;1222;p35"/>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3" name="Google Shape;1223;p35"/>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4" name="Google Shape;1224;p35"/>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5" name="Google Shape;1225;p35"/>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226" name="Google Shape;1226;p35"/>
          <p:cNvGrpSpPr/>
          <p:nvPr/>
        </p:nvGrpSpPr>
        <p:grpSpPr>
          <a:xfrm rot="3522602" flipH="1">
            <a:off x="-2844032" y="-1803662"/>
            <a:ext cx="3222914" cy="4849935"/>
            <a:chOff x="5219200" y="-59750"/>
            <a:chExt cx="3222725" cy="4849650"/>
          </a:xfrm>
        </p:grpSpPr>
        <p:sp>
          <p:nvSpPr>
            <p:cNvPr id="1227" name="Google Shape;1227;p35"/>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8" name="Google Shape;1228;p35"/>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9" name="Google Shape;1229;p35"/>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0" name="Google Shape;1230;p35"/>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1" name="Google Shape;1231;p35"/>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2" name="Google Shape;1232;p35"/>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3" name="Google Shape;1233;p35"/>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4" name="Google Shape;1234;p35"/>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5" name="Google Shape;1235;p35"/>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6" name="Google Shape;1236;p35"/>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7" name="Google Shape;1237;p35"/>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8" name="Google Shape;1238;p35"/>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9" name="Google Shape;1239;p35"/>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0" name="Google Shape;1240;p35"/>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1" name="Google Shape;1241;p35"/>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2" name="Google Shape;1242;p35"/>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3" name="Google Shape;1243;p35"/>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4" name="Google Shape;1244;p35"/>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5" name="Google Shape;1245;p35"/>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6" name="Google Shape;1246;p35"/>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7" name="Google Shape;1247;p35"/>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8" name="Google Shape;1248;p35"/>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36124189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3"/>
          <p:cNvSpPr/>
          <p:nvPr/>
        </p:nvSpPr>
        <p:spPr>
          <a:xfrm>
            <a:off x="-75" y="1"/>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 name="Google Shape;104;p3"/>
          <p:cNvSpPr/>
          <p:nvPr/>
        </p:nvSpPr>
        <p:spPr>
          <a:xfrm>
            <a:off x="332395" y="170116"/>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 name="Google Shape;105;p3"/>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 name="Google Shape;106;p3"/>
          <p:cNvSpPr txBox="1">
            <a:spLocks noGrp="1"/>
          </p:cNvSpPr>
          <p:nvPr>
            <p:ph type="title"/>
          </p:nvPr>
        </p:nvSpPr>
        <p:spPr>
          <a:xfrm>
            <a:off x="685800" y="2503200"/>
            <a:ext cx="43239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07" name="Google Shape;107;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08" name="Google Shape;108;p3"/>
          <p:cNvSpPr txBox="1">
            <a:spLocks noGrp="1"/>
          </p:cNvSpPr>
          <p:nvPr>
            <p:ph type="title" idx="2" hasCustomPrompt="1"/>
          </p:nvPr>
        </p:nvSpPr>
        <p:spPr>
          <a:xfrm>
            <a:off x="685800" y="1335000"/>
            <a:ext cx="4323900" cy="11682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109" name="Google Shape;109;p3"/>
          <p:cNvSpPr txBox="1">
            <a:spLocks noGrp="1"/>
          </p:cNvSpPr>
          <p:nvPr>
            <p:ph type="subTitle" idx="1"/>
          </p:nvPr>
        </p:nvSpPr>
        <p:spPr>
          <a:xfrm>
            <a:off x="685800" y="3345000"/>
            <a:ext cx="4323900" cy="463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07736644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75" y="1"/>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2" name="Google Shape;112;p4"/>
          <p:cNvSpPr/>
          <p:nvPr/>
        </p:nvSpPr>
        <p:spPr>
          <a:xfrm>
            <a:off x="332395" y="170116"/>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3" name="Google Shape;113;p4"/>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 name="Google Shape;114;p4"/>
          <p:cNvSpPr txBox="1">
            <a:spLocks noGrp="1"/>
          </p:cNvSpPr>
          <p:nvPr>
            <p:ph type="title"/>
          </p:nvPr>
        </p:nvSpPr>
        <p:spPr>
          <a:xfrm>
            <a:off x="685800" y="445025"/>
            <a:ext cx="77724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685800" y="1152475"/>
            <a:ext cx="7772400" cy="3416400"/>
          </a:xfrm>
          <a:prstGeom prst="rect">
            <a:avLst/>
          </a:prstGeom>
        </p:spPr>
        <p:txBody>
          <a:bodyPr spcFirstLastPara="1" wrap="square" lIns="91425" tIns="91425" rIns="91425" bIns="91425" anchor="t" anchorCtr="0">
            <a:noAutofit/>
          </a:bodyPr>
          <a:lstStyle>
            <a:lvl1pPr marL="457189" lvl="0" indent="-304793">
              <a:spcBef>
                <a:spcPts val="0"/>
              </a:spcBef>
              <a:spcAft>
                <a:spcPts val="0"/>
              </a:spcAft>
              <a:buClr>
                <a:srgbClr val="434343"/>
              </a:buClr>
              <a:buSzPts val="1200"/>
              <a:buFont typeface="Livvic"/>
              <a:buAutoNum type="arabicPeriod"/>
              <a:defRPr sz="1100"/>
            </a:lvl1pPr>
            <a:lvl2pPr marL="914378" lvl="1" indent="-304793">
              <a:spcBef>
                <a:spcPts val="0"/>
              </a:spcBef>
              <a:spcAft>
                <a:spcPts val="0"/>
              </a:spcAft>
              <a:buClr>
                <a:srgbClr val="434343"/>
              </a:buClr>
              <a:buSzPts val="1200"/>
              <a:buFont typeface="Roboto Condensed Light"/>
              <a:buAutoNum type="alphaLcPeriod"/>
              <a:defRPr/>
            </a:lvl2pPr>
            <a:lvl3pPr marL="1371566" lvl="2" indent="-304793">
              <a:spcBef>
                <a:spcPts val="0"/>
              </a:spcBef>
              <a:spcAft>
                <a:spcPts val="0"/>
              </a:spcAft>
              <a:buClr>
                <a:srgbClr val="434343"/>
              </a:buClr>
              <a:buSzPts val="1200"/>
              <a:buFont typeface="Roboto Condensed Light"/>
              <a:buAutoNum type="romanLcPeriod"/>
              <a:defRPr/>
            </a:lvl3pPr>
            <a:lvl4pPr marL="1828754" lvl="3" indent="-304793">
              <a:spcBef>
                <a:spcPts val="0"/>
              </a:spcBef>
              <a:spcAft>
                <a:spcPts val="0"/>
              </a:spcAft>
              <a:buClr>
                <a:srgbClr val="434343"/>
              </a:buClr>
              <a:buSzPts val="1200"/>
              <a:buFont typeface="Roboto Condensed Light"/>
              <a:buAutoNum type="arabicPeriod"/>
              <a:defRPr/>
            </a:lvl4pPr>
            <a:lvl5pPr marL="2285943" lvl="4" indent="-304793">
              <a:spcBef>
                <a:spcPts val="0"/>
              </a:spcBef>
              <a:spcAft>
                <a:spcPts val="0"/>
              </a:spcAft>
              <a:buClr>
                <a:srgbClr val="434343"/>
              </a:buClr>
              <a:buSzPts val="1200"/>
              <a:buFont typeface="Roboto Condensed Light"/>
              <a:buAutoNum type="alphaLcPeriod"/>
              <a:defRPr/>
            </a:lvl5pPr>
            <a:lvl6pPr marL="2743132" lvl="5" indent="-304793">
              <a:spcBef>
                <a:spcPts val="0"/>
              </a:spcBef>
              <a:spcAft>
                <a:spcPts val="0"/>
              </a:spcAft>
              <a:buClr>
                <a:srgbClr val="434343"/>
              </a:buClr>
              <a:buSzPts val="1200"/>
              <a:buFont typeface="Roboto Condensed Light"/>
              <a:buAutoNum type="romanLcPeriod"/>
              <a:defRPr/>
            </a:lvl6pPr>
            <a:lvl7pPr marL="3200320" lvl="6" indent="-304793">
              <a:spcBef>
                <a:spcPts val="0"/>
              </a:spcBef>
              <a:spcAft>
                <a:spcPts val="0"/>
              </a:spcAft>
              <a:buClr>
                <a:srgbClr val="434343"/>
              </a:buClr>
              <a:buSzPts val="1200"/>
              <a:buFont typeface="Roboto Condensed Light"/>
              <a:buAutoNum type="arabicPeriod"/>
              <a:defRPr/>
            </a:lvl7pPr>
            <a:lvl8pPr marL="3657509" lvl="7" indent="-304793">
              <a:spcBef>
                <a:spcPts val="0"/>
              </a:spcBef>
              <a:spcAft>
                <a:spcPts val="0"/>
              </a:spcAft>
              <a:buClr>
                <a:srgbClr val="434343"/>
              </a:buClr>
              <a:buSzPts val="1200"/>
              <a:buFont typeface="Roboto Condensed Light"/>
              <a:buAutoNum type="alphaLcPeriod"/>
              <a:defRPr/>
            </a:lvl8pPr>
            <a:lvl9pPr marL="4114697" lvl="8" indent="-304793">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4751818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253"/>
        <p:cNvGrpSpPr/>
        <p:nvPr/>
      </p:nvGrpSpPr>
      <p:grpSpPr>
        <a:xfrm>
          <a:off x="0" y="0"/>
          <a:ext cx="0" cy="0"/>
          <a:chOff x="0" y="0"/>
          <a:chExt cx="0" cy="0"/>
        </a:xfrm>
      </p:grpSpPr>
      <p:sp>
        <p:nvSpPr>
          <p:cNvPr id="254" name="Google Shape;254;p19"/>
          <p:cNvSpPr/>
          <p:nvPr/>
        </p:nvSpPr>
        <p:spPr>
          <a:xfrm>
            <a:off x="-75" y="1"/>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5" name="Google Shape;255;p19"/>
          <p:cNvSpPr/>
          <p:nvPr/>
        </p:nvSpPr>
        <p:spPr>
          <a:xfrm>
            <a:off x="332395" y="170116"/>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6" name="Google Shape;256;p19"/>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7" name="Google Shape;257;p19"/>
          <p:cNvSpPr txBox="1">
            <a:spLocks noGrp="1"/>
          </p:cNvSpPr>
          <p:nvPr>
            <p:ph type="title"/>
          </p:nvPr>
        </p:nvSpPr>
        <p:spPr>
          <a:xfrm>
            <a:off x="685800" y="828000"/>
            <a:ext cx="32166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sp>
        <p:nvSpPr>
          <p:cNvPr id="258" name="Google Shape;258;p19"/>
          <p:cNvSpPr txBox="1">
            <a:spLocks noGrp="1"/>
          </p:cNvSpPr>
          <p:nvPr>
            <p:ph type="subTitle" idx="1"/>
          </p:nvPr>
        </p:nvSpPr>
        <p:spPr>
          <a:xfrm>
            <a:off x="685800" y="1583700"/>
            <a:ext cx="3216600" cy="2731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50901079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3963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06ABD190-56AD-4C55-BBCA-1554B872117B}" type="datetimeFigureOut">
              <a:rPr lang="en-US" smtClean="0"/>
              <a:t>4/4/2023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55062543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4/4/2023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402138196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6ABD190-56AD-4C55-BBCA-1554B872117B}" type="datetimeFigureOut">
              <a:rPr lang="en-US" smtClean="0"/>
              <a:t>4/4/2023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34510195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6ABD190-56AD-4C55-BBCA-1554B872117B}" type="datetimeFigureOut">
              <a:rPr lang="en-US" smtClean="0"/>
              <a:t>4/4/2023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25544510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6ABD190-56AD-4C55-BBCA-1554B872117B}" type="datetimeFigureOut">
              <a:rPr lang="en-US" smtClean="0"/>
              <a:t>4/4/2023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48463397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6ABD190-56AD-4C55-BBCA-1554B872117B}" type="datetimeFigureOut">
              <a:rPr lang="en-US" smtClean="0"/>
              <a:t>4/4/2023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3862334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Title" type="title">
  <p:cSld name="Title">
    <p:spTree>
      <p:nvGrpSpPr>
        <p:cNvPr id="1" name="Shape 10"/>
        <p:cNvGrpSpPr/>
        <p:nvPr/>
      </p:nvGrpSpPr>
      <p:grpSpPr>
        <a:xfrm>
          <a:off x="0" y="0"/>
          <a:ext cx="0" cy="0"/>
          <a:chOff x="0" y="0"/>
          <a:chExt cx="0" cy="0"/>
        </a:xfrm>
      </p:grpSpPr>
      <p:sp>
        <p:nvSpPr>
          <p:cNvPr id="11" name="Google Shape;11;p2"/>
          <p:cNvSpPr txBox="1">
            <a:spLocks noGrp="1"/>
          </p:cNvSpPr>
          <p:nvPr>
            <p:ph type="ctrTitle"/>
          </p:nvPr>
        </p:nvSpPr>
        <p:spPr>
          <a:xfrm>
            <a:off x="2195400" y="1915625"/>
            <a:ext cx="5307900" cy="1159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236288419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ABD190-56AD-4C55-BBCA-1554B872117B}" type="datetimeFigureOut">
              <a:rPr lang="en-US" smtClean="0"/>
              <a:t>4/4/2023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94166235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4/4/2023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20192268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4/4/2023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426833490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4/4/2023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05073399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4/4/2023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8643994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10.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10" Type="http://schemas.openxmlformats.org/officeDocument/2006/relationships/image" Target="../media/image3.png"/><Relationship Id="rId4" Type="http://schemas.openxmlformats.org/officeDocument/2006/relationships/slideLayout" Target="../slideLayouts/slideLayout12.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image" Target="../media/image4.jpe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theme" Target="../theme/theme3.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theme" Target="../theme/theme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theme" Target="../theme/theme5.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6.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8.xml"/><Relationship Id="rId1" Type="http://schemas.openxmlformats.org/officeDocument/2006/relationships/slideLayout" Target="../slideLayouts/slideLayout79.xml"/><Relationship Id="rId4" Type="http://schemas.openxmlformats.org/officeDocument/2006/relationships/image" Target="../media/image8.png"/></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82.xml"/><Relationship Id="rId2" Type="http://schemas.openxmlformats.org/officeDocument/2006/relationships/slideLayout" Target="../slideLayouts/slideLayout81.xml"/><Relationship Id="rId1" Type="http://schemas.openxmlformats.org/officeDocument/2006/relationships/slideLayout" Target="../slideLayouts/slideLayout80.xml"/><Relationship Id="rId5" Type="http://schemas.openxmlformats.org/officeDocument/2006/relationships/theme" Target="../theme/theme9.xml"/><Relationship Id="rId4"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sldNum" idx="12"/>
          </p:nvPr>
        </p:nvSpPr>
        <p:spPr>
          <a:xfrm>
            <a:off x="8555875" y="4576450"/>
            <a:ext cx="435600" cy="435600"/>
          </a:xfrm>
          <a:prstGeom prst="rect">
            <a:avLst/>
          </a:prstGeom>
          <a:noFill/>
          <a:ln>
            <a:noFill/>
          </a:ln>
        </p:spPr>
        <p:txBody>
          <a:bodyPr spcFirstLastPara="1" wrap="square" lIns="91425" tIns="91425" rIns="91425" bIns="91425" anchor="ctr" anchorCtr="0">
            <a:noAutofit/>
          </a:bodyPr>
          <a:lstStyle>
            <a:lvl1pPr lvl="0" algn="ctr">
              <a:buNone/>
              <a:defRPr sz="1000" b="1">
                <a:solidFill>
                  <a:srgbClr val="FFFFFF"/>
                </a:solidFill>
                <a:latin typeface="Poppins"/>
                <a:ea typeface="Poppins"/>
                <a:cs typeface="Poppins"/>
                <a:sym typeface="Poppins"/>
              </a:defRPr>
            </a:lvl1pPr>
            <a:lvl2pPr lvl="1" algn="ctr">
              <a:buNone/>
              <a:defRPr sz="1000" b="1">
                <a:solidFill>
                  <a:srgbClr val="FFFFFF"/>
                </a:solidFill>
                <a:latin typeface="Poppins"/>
                <a:ea typeface="Poppins"/>
                <a:cs typeface="Poppins"/>
                <a:sym typeface="Poppins"/>
              </a:defRPr>
            </a:lvl2pPr>
            <a:lvl3pPr lvl="2" algn="ctr">
              <a:buNone/>
              <a:defRPr sz="1000" b="1">
                <a:solidFill>
                  <a:srgbClr val="FFFFFF"/>
                </a:solidFill>
                <a:latin typeface="Poppins"/>
                <a:ea typeface="Poppins"/>
                <a:cs typeface="Poppins"/>
                <a:sym typeface="Poppins"/>
              </a:defRPr>
            </a:lvl3pPr>
            <a:lvl4pPr lvl="3" algn="ctr">
              <a:buNone/>
              <a:defRPr sz="1000" b="1">
                <a:solidFill>
                  <a:srgbClr val="FFFFFF"/>
                </a:solidFill>
                <a:latin typeface="Poppins"/>
                <a:ea typeface="Poppins"/>
                <a:cs typeface="Poppins"/>
                <a:sym typeface="Poppins"/>
              </a:defRPr>
            </a:lvl4pPr>
            <a:lvl5pPr lvl="4" algn="ctr">
              <a:buNone/>
              <a:defRPr sz="1000" b="1">
                <a:solidFill>
                  <a:srgbClr val="FFFFFF"/>
                </a:solidFill>
                <a:latin typeface="Poppins"/>
                <a:ea typeface="Poppins"/>
                <a:cs typeface="Poppins"/>
                <a:sym typeface="Poppins"/>
              </a:defRPr>
            </a:lvl5pPr>
            <a:lvl6pPr lvl="5" algn="ctr">
              <a:buNone/>
              <a:defRPr sz="1000" b="1">
                <a:solidFill>
                  <a:srgbClr val="FFFFFF"/>
                </a:solidFill>
                <a:latin typeface="Poppins"/>
                <a:ea typeface="Poppins"/>
                <a:cs typeface="Poppins"/>
                <a:sym typeface="Poppins"/>
              </a:defRPr>
            </a:lvl6pPr>
            <a:lvl7pPr lvl="6" algn="ctr">
              <a:buNone/>
              <a:defRPr sz="1000" b="1">
                <a:solidFill>
                  <a:srgbClr val="FFFFFF"/>
                </a:solidFill>
                <a:latin typeface="Poppins"/>
                <a:ea typeface="Poppins"/>
                <a:cs typeface="Poppins"/>
                <a:sym typeface="Poppins"/>
              </a:defRPr>
            </a:lvl7pPr>
            <a:lvl8pPr lvl="7" algn="ctr">
              <a:buNone/>
              <a:defRPr sz="1000" b="1">
                <a:solidFill>
                  <a:srgbClr val="FFFFFF"/>
                </a:solidFill>
                <a:latin typeface="Poppins"/>
                <a:ea typeface="Poppins"/>
                <a:cs typeface="Poppins"/>
                <a:sym typeface="Poppins"/>
              </a:defRPr>
            </a:lvl8pPr>
            <a:lvl9pPr lvl="8" algn="ctr">
              <a:buNone/>
              <a:defRPr sz="1000" b="1">
                <a:solidFill>
                  <a:srgbClr val="FFFFFF"/>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sp>
        <p:nvSpPr>
          <p:cNvPr id="7" name="Google Shape;7;p1"/>
          <p:cNvSpPr txBox="1">
            <a:spLocks noGrp="1"/>
          </p:cNvSpPr>
          <p:nvPr>
            <p:ph type="title"/>
          </p:nvPr>
        </p:nvSpPr>
        <p:spPr>
          <a:xfrm>
            <a:off x="457200" y="1166125"/>
            <a:ext cx="5220300" cy="6831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1pPr>
            <a:lvl2pPr lvl="1">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2pPr>
            <a:lvl3pPr lvl="2">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3pPr>
            <a:lvl4pPr lvl="3">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4pPr>
            <a:lvl5pPr lvl="4">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5pPr>
            <a:lvl6pPr lvl="5">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6pPr>
            <a:lvl7pPr lvl="6">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7pPr>
            <a:lvl8pPr lvl="7">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8pPr>
            <a:lvl9pPr lvl="8">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9pPr>
          </a:lstStyle>
          <a:p>
            <a:endParaRPr/>
          </a:p>
        </p:txBody>
      </p:sp>
      <p:sp>
        <p:nvSpPr>
          <p:cNvPr id="8" name="Google Shape;8;p1"/>
          <p:cNvSpPr txBox="1">
            <a:spLocks noGrp="1"/>
          </p:cNvSpPr>
          <p:nvPr>
            <p:ph type="body" idx="1"/>
          </p:nvPr>
        </p:nvSpPr>
        <p:spPr>
          <a:xfrm>
            <a:off x="1069625" y="1958050"/>
            <a:ext cx="4608300" cy="2618400"/>
          </a:xfrm>
          <a:prstGeom prst="rect">
            <a:avLst/>
          </a:prstGeom>
          <a:noFill/>
          <a:ln>
            <a:noFill/>
          </a:ln>
        </p:spPr>
        <p:txBody>
          <a:bodyPr spcFirstLastPara="1" wrap="square" lIns="91425" tIns="91425" rIns="91425" bIns="91425" anchor="t" anchorCtr="0">
            <a:noAutofit/>
          </a:bodyPr>
          <a:lstStyle>
            <a:lvl1pPr marL="457200" lvl="0" indent="-330200">
              <a:spcBef>
                <a:spcPts val="600"/>
              </a:spcBef>
              <a:spcAft>
                <a:spcPts val="0"/>
              </a:spcAft>
              <a:buClr>
                <a:schemeClr val="lt2"/>
              </a:buClr>
              <a:buSzPts val="1600"/>
              <a:buFont typeface="Poppins Light"/>
              <a:buChar char="￮"/>
              <a:defRPr sz="1600">
                <a:solidFill>
                  <a:schemeClr val="dk1"/>
                </a:solidFill>
                <a:latin typeface="Poppins Light"/>
                <a:ea typeface="Poppins Light"/>
                <a:cs typeface="Poppins Light"/>
                <a:sym typeface="Poppins Light"/>
              </a:defRPr>
            </a:lvl1pPr>
            <a:lvl2pPr marL="914400" lvl="1" indent="-330200">
              <a:spcBef>
                <a:spcPts val="0"/>
              </a:spcBef>
              <a:spcAft>
                <a:spcPts val="0"/>
              </a:spcAft>
              <a:buClr>
                <a:schemeClr val="lt2"/>
              </a:buClr>
              <a:buSzPts val="1600"/>
              <a:buFont typeface="Poppins Light"/>
              <a:buChar char="￮"/>
              <a:defRPr sz="1600">
                <a:solidFill>
                  <a:schemeClr val="dk1"/>
                </a:solidFill>
                <a:latin typeface="Poppins Light"/>
                <a:ea typeface="Poppins Light"/>
                <a:cs typeface="Poppins Light"/>
                <a:sym typeface="Poppins Light"/>
              </a:defRPr>
            </a:lvl2pPr>
            <a:lvl3pPr marL="1371600" lvl="2" indent="-330200">
              <a:spcBef>
                <a:spcPts val="0"/>
              </a:spcBef>
              <a:spcAft>
                <a:spcPts val="0"/>
              </a:spcAft>
              <a:buClr>
                <a:schemeClr val="lt2"/>
              </a:buClr>
              <a:buSzPts val="1600"/>
              <a:buFont typeface="Poppins Light"/>
              <a:buChar char="￮"/>
              <a:defRPr sz="1600">
                <a:solidFill>
                  <a:schemeClr val="dk1"/>
                </a:solidFill>
                <a:latin typeface="Poppins Light"/>
                <a:ea typeface="Poppins Light"/>
                <a:cs typeface="Poppins Light"/>
                <a:sym typeface="Poppins Light"/>
              </a:defRPr>
            </a:lvl3pPr>
            <a:lvl4pPr marL="1828800" lvl="3"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4pPr>
            <a:lvl5pPr marL="2286000" lvl="4"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5pPr>
            <a:lvl6pPr marL="2743200" lvl="5"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6pPr>
            <a:lvl7pPr marL="3200400" lvl="6"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7pPr>
            <a:lvl8pPr marL="3657600" lvl="7"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8pPr>
            <a:lvl9pPr marL="4114800" lvl="8"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3" r:id="rId4"/>
    <p:sldLayoutId id="2147483686" r:id="rId5"/>
    <p:sldLayoutId id="2147483798" r:id="rId6"/>
    <p:sldLayoutId id="2147483855" r:id="rId7"/>
    <p:sldLayoutId id="2147483895" r:id="rId8"/>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06ABD190-56AD-4C55-BBCA-1554B872117B}" type="datetimeFigureOut">
              <a:rPr lang="en-US" smtClean="0"/>
              <a:t>4/4/2023</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8F674BA-2DE0-4D90-8561-25BA31F62F13}" type="slidenum">
              <a:rPr lang="en-US" smtClean="0"/>
              <a:t>‹#›</a:t>
            </a:fld>
            <a:endParaRPr lang="en-US"/>
          </a:p>
        </p:txBody>
      </p:sp>
    </p:spTree>
    <p:extLst>
      <p:ext uri="{BB962C8B-B14F-4D97-AF65-F5344CB8AC3E}">
        <p14:creationId xmlns:p14="http://schemas.microsoft.com/office/powerpoint/2010/main" val="3564850171"/>
      </p:ext>
    </p:extLst>
  </p:cSld>
  <p:clrMap bg1="lt1" tx1="dk1" bg2="lt2" tx2="dk2" accent1="accent1" accent2="accent2" accent3="accent3" accent4="accent4" accent5="accent5" accent6="accent6" hlink="hlink" folHlink="folHlink"/>
  <p:sldLayoutIdLst>
    <p:sldLayoutId id="2147483969" r:id="rId1"/>
    <p:sldLayoutId id="2147483970" r:id="rId2"/>
    <p:sldLayoutId id="2147483971" r:id="rId3"/>
    <p:sldLayoutId id="2147483972" r:id="rId4"/>
    <p:sldLayoutId id="2147483973" r:id="rId5"/>
    <p:sldLayoutId id="2147483974" r:id="rId6"/>
    <p:sldLayoutId id="2147483975" r:id="rId7"/>
    <p:sldLayoutId id="2147483976" r:id="rId8"/>
    <p:sldLayoutId id="2147483977" r:id="rId9"/>
    <p:sldLayoutId id="2147483978" r:id="rId10"/>
    <p:sldLayoutId id="214748397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t="-1000" b="-1000"/>
          </a:stretch>
        </a:blipFill>
        <a:effectLst/>
      </p:bgPr>
    </p:bg>
    <p:spTree>
      <p:nvGrpSpPr>
        <p:cNvPr id="1" name="Shape 5"/>
        <p:cNvGrpSpPr/>
        <p:nvPr/>
      </p:nvGrpSpPr>
      <p:grpSpPr>
        <a:xfrm>
          <a:off x="0" y="0"/>
          <a:ext cx="0" cy="0"/>
          <a:chOff x="0" y="0"/>
          <a:chExt cx="0" cy="0"/>
        </a:xfrm>
      </p:grpSpPr>
      <p:pic>
        <p:nvPicPr>
          <p:cNvPr id="6" name="Google Shape;6;p1" descr="libro.png"/>
          <p:cNvPicPr preferRelativeResize="0"/>
          <p:nvPr/>
        </p:nvPicPr>
        <p:blipFill>
          <a:blip r:embed="rId10">
            <a:alphaModFix/>
          </a:blip>
          <a:stretch>
            <a:fillRect/>
          </a:stretch>
        </p:blipFill>
        <p:spPr>
          <a:xfrm>
            <a:off x="0" y="0"/>
            <a:ext cx="9144000" cy="5143500"/>
          </a:xfrm>
          <a:prstGeom prst="rect">
            <a:avLst/>
          </a:prstGeom>
          <a:noFill/>
          <a:ln>
            <a:noFill/>
          </a:ln>
        </p:spPr>
      </p:pic>
      <p:sp>
        <p:nvSpPr>
          <p:cNvPr id="7" name="Google Shape;7;p1"/>
          <p:cNvSpPr txBox="1">
            <a:spLocks noGrp="1"/>
          </p:cNvSpPr>
          <p:nvPr>
            <p:ph type="title"/>
          </p:nvPr>
        </p:nvSpPr>
        <p:spPr>
          <a:xfrm>
            <a:off x="1556175" y="719375"/>
            <a:ext cx="6616800" cy="6999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1pPr>
            <a:lvl2pPr lvl="1">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2pPr>
            <a:lvl3pPr lvl="2">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3pPr>
            <a:lvl4pPr lvl="3">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4pPr>
            <a:lvl5pPr lvl="4">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5pPr>
            <a:lvl6pPr lvl="5">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6pPr>
            <a:lvl7pPr lvl="6">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7pPr>
            <a:lvl8pPr lvl="7">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8pPr>
            <a:lvl9pPr lvl="8">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9pPr>
          </a:lstStyle>
          <a:p>
            <a:endParaRPr/>
          </a:p>
        </p:txBody>
      </p:sp>
      <p:sp>
        <p:nvSpPr>
          <p:cNvPr id="8" name="Google Shape;8;p1"/>
          <p:cNvSpPr txBox="1">
            <a:spLocks noGrp="1"/>
          </p:cNvSpPr>
          <p:nvPr>
            <p:ph type="body" idx="1"/>
          </p:nvPr>
        </p:nvSpPr>
        <p:spPr>
          <a:xfrm>
            <a:off x="1556175" y="1378821"/>
            <a:ext cx="6616800" cy="30423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rgbClr val="25212A"/>
              </a:buClr>
              <a:buSzPts val="3000"/>
              <a:buFont typeface="Tinos"/>
              <a:buChar char="◈"/>
              <a:defRPr sz="3000">
                <a:solidFill>
                  <a:srgbClr val="25212A"/>
                </a:solidFill>
                <a:latin typeface="Tinos"/>
                <a:ea typeface="Tinos"/>
                <a:cs typeface="Tinos"/>
                <a:sym typeface="Tinos"/>
              </a:defRPr>
            </a:lvl1pPr>
            <a:lvl2pPr marL="914400" lvl="1" indent="-381000">
              <a:spcBef>
                <a:spcPts val="0"/>
              </a:spcBef>
              <a:spcAft>
                <a:spcPts val="0"/>
              </a:spcAft>
              <a:buClr>
                <a:srgbClr val="25212A"/>
              </a:buClr>
              <a:buSzPts val="2400"/>
              <a:buFont typeface="Tinos"/>
              <a:buChar char="◆"/>
              <a:defRPr sz="2400">
                <a:solidFill>
                  <a:srgbClr val="25212A"/>
                </a:solidFill>
                <a:latin typeface="Tinos"/>
                <a:ea typeface="Tinos"/>
                <a:cs typeface="Tinos"/>
                <a:sym typeface="Tinos"/>
              </a:defRPr>
            </a:lvl2pPr>
            <a:lvl3pPr marL="1371600" lvl="2" indent="-381000">
              <a:spcBef>
                <a:spcPts val="0"/>
              </a:spcBef>
              <a:spcAft>
                <a:spcPts val="0"/>
              </a:spcAft>
              <a:buClr>
                <a:srgbClr val="25212A"/>
              </a:buClr>
              <a:buSzPts val="2400"/>
              <a:buFont typeface="Tinos"/>
              <a:buChar char="◇"/>
              <a:defRPr sz="2400">
                <a:solidFill>
                  <a:srgbClr val="25212A"/>
                </a:solidFill>
                <a:latin typeface="Tinos"/>
                <a:ea typeface="Tinos"/>
                <a:cs typeface="Tinos"/>
                <a:sym typeface="Tinos"/>
              </a:defRPr>
            </a:lvl3pPr>
            <a:lvl4pPr marL="1828800" lvl="3"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4pPr>
            <a:lvl5pPr marL="2286000" lvl="4"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5pPr>
            <a:lvl6pPr marL="2743200" lvl="5"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6pPr>
            <a:lvl7pPr marL="3200400" lvl="6"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7pPr>
            <a:lvl8pPr marL="3657600" lvl="7"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8pPr>
            <a:lvl9pPr marL="4114800" lvl="8"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9pPr>
          </a:lstStyle>
          <a:p>
            <a:endParaRPr/>
          </a:p>
        </p:txBody>
      </p:sp>
      <p:sp>
        <p:nvSpPr>
          <p:cNvPr id="9" name="Google Shape;9;p1"/>
          <p:cNvSpPr txBox="1">
            <a:spLocks noGrp="1"/>
          </p:cNvSpPr>
          <p:nvPr>
            <p:ph type="sldNum" idx="12"/>
          </p:nvPr>
        </p:nvSpPr>
        <p:spPr>
          <a:xfrm>
            <a:off x="7899350" y="4098426"/>
            <a:ext cx="548700" cy="393600"/>
          </a:xfrm>
          <a:prstGeom prst="rect">
            <a:avLst/>
          </a:prstGeom>
          <a:noFill/>
          <a:ln>
            <a:noFill/>
          </a:ln>
        </p:spPr>
        <p:txBody>
          <a:bodyPr spcFirstLastPara="1" wrap="square" lIns="91425" tIns="91425" rIns="91425" bIns="91425" anchor="ctr" anchorCtr="0">
            <a:noAutofit/>
          </a:bodyPr>
          <a:lstStyle>
            <a:lvl1pPr lvl="0" algn="r">
              <a:buNone/>
              <a:defRPr sz="1200">
                <a:solidFill>
                  <a:srgbClr val="666666"/>
                </a:solidFill>
                <a:latin typeface="Tinos"/>
                <a:ea typeface="Tinos"/>
                <a:cs typeface="Tinos"/>
                <a:sym typeface="Tinos"/>
              </a:defRPr>
            </a:lvl1pPr>
            <a:lvl2pPr lvl="1" algn="r">
              <a:buNone/>
              <a:defRPr sz="1200">
                <a:solidFill>
                  <a:srgbClr val="666666"/>
                </a:solidFill>
                <a:latin typeface="Tinos"/>
                <a:ea typeface="Tinos"/>
                <a:cs typeface="Tinos"/>
                <a:sym typeface="Tinos"/>
              </a:defRPr>
            </a:lvl2pPr>
            <a:lvl3pPr lvl="2" algn="r">
              <a:buNone/>
              <a:defRPr sz="1200">
                <a:solidFill>
                  <a:srgbClr val="666666"/>
                </a:solidFill>
                <a:latin typeface="Tinos"/>
                <a:ea typeface="Tinos"/>
                <a:cs typeface="Tinos"/>
                <a:sym typeface="Tinos"/>
              </a:defRPr>
            </a:lvl3pPr>
            <a:lvl4pPr lvl="3" algn="r">
              <a:buNone/>
              <a:defRPr sz="1200">
                <a:solidFill>
                  <a:srgbClr val="666666"/>
                </a:solidFill>
                <a:latin typeface="Tinos"/>
                <a:ea typeface="Tinos"/>
                <a:cs typeface="Tinos"/>
                <a:sym typeface="Tinos"/>
              </a:defRPr>
            </a:lvl4pPr>
            <a:lvl5pPr lvl="4" algn="r">
              <a:buNone/>
              <a:defRPr sz="1200">
                <a:solidFill>
                  <a:srgbClr val="666666"/>
                </a:solidFill>
                <a:latin typeface="Tinos"/>
                <a:ea typeface="Tinos"/>
                <a:cs typeface="Tinos"/>
                <a:sym typeface="Tinos"/>
              </a:defRPr>
            </a:lvl5pPr>
            <a:lvl6pPr lvl="5" algn="r">
              <a:buNone/>
              <a:defRPr sz="1200">
                <a:solidFill>
                  <a:srgbClr val="666666"/>
                </a:solidFill>
                <a:latin typeface="Tinos"/>
                <a:ea typeface="Tinos"/>
                <a:cs typeface="Tinos"/>
                <a:sym typeface="Tinos"/>
              </a:defRPr>
            </a:lvl6pPr>
            <a:lvl7pPr lvl="6" algn="r">
              <a:buNone/>
              <a:defRPr sz="1200">
                <a:solidFill>
                  <a:srgbClr val="666666"/>
                </a:solidFill>
                <a:latin typeface="Tinos"/>
                <a:ea typeface="Tinos"/>
                <a:cs typeface="Tinos"/>
                <a:sym typeface="Tinos"/>
              </a:defRPr>
            </a:lvl7pPr>
            <a:lvl8pPr lvl="7" algn="r">
              <a:buNone/>
              <a:defRPr sz="1200">
                <a:solidFill>
                  <a:srgbClr val="666666"/>
                </a:solidFill>
                <a:latin typeface="Tinos"/>
                <a:ea typeface="Tinos"/>
                <a:cs typeface="Tinos"/>
                <a:sym typeface="Tinos"/>
              </a:defRPr>
            </a:lvl8pPr>
            <a:lvl9pPr lvl="8" algn="r">
              <a:buNone/>
              <a:defRPr sz="1200">
                <a:solidFill>
                  <a:srgbClr val="666666"/>
                </a:solidFill>
                <a:latin typeface="Tinos"/>
                <a:ea typeface="Tinos"/>
                <a:cs typeface="Tinos"/>
                <a:sym typeface="Tino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86242100"/>
      </p:ext>
    </p:extLst>
  </p:cSld>
  <p:clrMap bg1="lt1" tx1="dk1" bg2="dk2"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04BA0F23-4C50-CF46-9C43-205A734FC02B}"/>
              </a:ext>
            </a:extLst>
          </p:cNvPr>
          <p:cNvSpPr>
            <a:spLocks/>
          </p:cNvSpPr>
          <p:nvPr/>
        </p:nvSpPr>
        <p:spPr bwMode="auto">
          <a:xfrm>
            <a:off x="715963" y="3751660"/>
            <a:ext cx="3802062" cy="1082278"/>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a:defRPr/>
            </a:pPr>
            <a:endParaRPr lang="en-US" sz="1050">
              <a:latin typeface="Arial" charset="0"/>
            </a:endParaRPr>
          </a:p>
        </p:txBody>
      </p:sp>
      <p:sp>
        <p:nvSpPr>
          <p:cNvPr id="1027" name="Freeform 11">
            <a:extLst>
              <a:ext uri="{FF2B5EF4-FFF2-40B4-BE49-F238E27FC236}">
                <a16:creationId xmlns:a16="http://schemas.microsoft.com/office/drawing/2014/main" id="{FABAC707-1226-A24E-B9D5-F4F91F5C0A1B}"/>
              </a:ext>
            </a:extLst>
          </p:cNvPr>
          <p:cNvSpPr>
            <a:spLocks/>
          </p:cNvSpPr>
          <p:nvPr/>
        </p:nvSpPr>
        <p:spPr bwMode="auto">
          <a:xfrm>
            <a:off x="-53975" y="4338638"/>
            <a:ext cx="3802063" cy="628650"/>
          </a:xfrm>
          <a:custGeom>
            <a:avLst/>
            <a:gdLst>
              <a:gd name="T0" fmla="*/ 0 w 5760"/>
              <a:gd name="T1" fmla="*/ 0 h 528"/>
              <a:gd name="T2" fmla="*/ 5760 w 5760"/>
              <a:gd name="T3" fmla="*/ 0 h 528"/>
              <a:gd name="T4" fmla="*/ 5760 w 5760"/>
              <a:gd name="T5" fmla="*/ 528 h 528"/>
              <a:gd name="T6" fmla="*/ 48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817" y="97"/>
                </a:moveTo>
                <a:lnTo>
                  <a:pt x="6408" y="682"/>
                </a:lnTo>
                <a:lnTo>
                  <a:pt x="5232" y="685"/>
                </a:lnTo>
                <a:lnTo>
                  <a:pt x="829" y="101"/>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VN" sz="1050"/>
          </a:p>
        </p:txBody>
      </p:sp>
      <p:sp>
        <p:nvSpPr>
          <p:cNvPr id="14" name="Right Triangle 13">
            <a:extLst>
              <a:ext uri="{FF2B5EF4-FFF2-40B4-BE49-F238E27FC236}">
                <a16:creationId xmlns:a16="http://schemas.microsoft.com/office/drawing/2014/main" id="{0FE86147-9987-504B-89F5-55586D463E2B}"/>
              </a:ext>
            </a:extLst>
          </p:cNvPr>
          <p:cNvSpPr>
            <a:spLocks/>
          </p:cNvSpPr>
          <p:nvPr/>
        </p:nvSpPr>
        <p:spPr bwMode="auto">
          <a:xfrm>
            <a:off x="-6042" y="4343440"/>
            <a:ext cx="3402314" cy="810651"/>
          </a:xfrm>
          <a:prstGeom prst="rtTriangle">
            <a:avLst/>
          </a:prstGeom>
          <a:blipFill>
            <a:blip r:embed="rId18">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050"/>
          </a:p>
        </p:txBody>
      </p:sp>
      <p:cxnSp>
        <p:nvCxnSpPr>
          <p:cNvPr id="15" name="Straight Connector 14">
            <a:extLst>
              <a:ext uri="{FF2B5EF4-FFF2-40B4-BE49-F238E27FC236}">
                <a16:creationId xmlns:a16="http://schemas.microsoft.com/office/drawing/2014/main" id="{2D124867-78AF-394A-987C-F9ACDCF86638}"/>
              </a:ext>
            </a:extLst>
          </p:cNvPr>
          <p:cNvCxnSpPr/>
          <p:nvPr/>
        </p:nvCxnSpPr>
        <p:spPr>
          <a:xfrm>
            <a:off x="-9237" y="4340804"/>
            <a:ext cx="3405509" cy="813287"/>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a:extLst>
              <a:ext uri="{FF2B5EF4-FFF2-40B4-BE49-F238E27FC236}">
                <a16:creationId xmlns:a16="http://schemas.microsoft.com/office/drawing/2014/main" id="{1BABF0FA-6FD4-A849-85A5-61226148985B}"/>
              </a:ext>
            </a:extLst>
          </p:cNvPr>
          <p:cNvSpPr>
            <a:spLocks noGrp="1"/>
          </p:cNvSpPr>
          <p:nvPr>
            <p:ph type="title"/>
          </p:nvPr>
        </p:nvSpPr>
        <p:spPr>
          <a:xfrm>
            <a:off x="457200" y="205979"/>
            <a:ext cx="8229600" cy="857250"/>
          </a:xfrm>
          <a:prstGeom prst="rect">
            <a:avLst/>
          </a:prstGeom>
        </p:spPr>
        <p:txBody>
          <a:bodyPr vert="horz" anchor="ctr">
            <a:normAutofit/>
            <a:scene3d>
              <a:camera prst="orthographicFront"/>
              <a:lightRig rig="soft" dir="t"/>
            </a:scene3d>
            <a:sp3d prstMaterial="softEdge">
              <a:bevelT w="25400" h="25400"/>
            </a:sp3d>
          </a:bodyPr>
          <a:lstStyle/>
          <a:p>
            <a:r>
              <a:rPr lang="en-US"/>
              <a:t>Click to edit Master title style</a:t>
            </a:r>
          </a:p>
        </p:txBody>
      </p:sp>
      <p:sp>
        <p:nvSpPr>
          <p:cNvPr id="1033" name="Text Placeholder 29">
            <a:extLst>
              <a:ext uri="{FF2B5EF4-FFF2-40B4-BE49-F238E27FC236}">
                <a16:creationId xmlns:a16="http://schemas.microsoft.com/office/drawing/2014/main" id="{341CE727-6A99-CC43-9A4F-F14869A20DB1}"/>
              </a:ext>
            </a:extLst>
          </p:cNvPr>
          <p:cNvSpPr>
            <a:spLocks noGrp="1"/>
          </p:cNvSpPr>
          <p:nvPr>
            <p:ph type="body" idx="1"/>
          </p:nvPr>
        </p:nvSpPr>
        <p:spPr bwMode="auto">
          <a:xfrm>
            <a:off x="457200" y="1110853"/>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VN"/>
              <a:t>Click to edit Master text styles</a:t>
            </a:r>
          </a:p>
          <a:p>
            <a:pPr lvl="1"/>
            <a:r>
              <a:rPr lang="en-US" altLang="en-VN"/>
              <a:t>Second level</a:t>
            </a:r>
          </a:p>
          <a:p>
            <a:pPr lvl="2"/>
            <a:r>
              <a:rPr lang="en-US" altLang="en-VN"/>
              <a:t>Third level</a:t>
            </a:r>
          </a:p>
          <a:p>
            <a:pPr lvl="3"/>
            <a:r>
              <a:rPr lang="en-US" altLang="en-VN"/>
              <a:t>Fourth level</a:t>
            </a:r>
          </a:p>
          <a:p>
            <a:pPr lvl="4"/>
            <a:r>
              <a:rPr lang="en-US" altLang="en-VN"/>
              <a:t>Fifth level</a:t>
            </a:r>
          </a:p>
        </p:txBody>
      </p:sp>
      <p:sp>
        <p:nvSpPr>
          <p:cNvPr id="10" name="Date Placeholder 9">
            <a:extLst>
              <a:ext uri="{FF2B5EF4-FFF2-40B4-BE49-F238E27FC236}">
                <a16:creationId xmlns:a16="http://schemas.microsoft.com/office/drawing/2014/main" id="{464B940E-26A4-8F46-9CBF-85B936E7F8B9}"/>
              </a:ext>
            </a:extLst>
          </p:cNvPr>
          <p:cNvSpPr>
            <a:spLocks noGrp="1"/>
          </p:cNvSpPr>
          <p:nvPr>
            <p:ph type="dt" sz="half" idx="2"/>
          </p:nvPr>
        </p:nvSpPr>
        <p:spPr>
          <a:xfrm>
            <a:off x="6727825" y="4806554"/>
            <a:ext cx="1919288" cy="273844"/>
          </a:xfrm>
          <a:prstGeom prst="rect">
            <a:avLst/>
          </a:prstGeom>
        </p:spPr>
        <p:txBody>
          <a:bodyPr vert="horz" anchor="b"/>
          <a:lstStyle>
            <a:lvl1pPr algn="l" eaLnBrk="1" latinLnBrk="0" hangingPunct="1">
              <a:defRPr kumimoji="0" sz="750">
                <a:solidFill>
                  <a:schemeClr val="tx1"/>
                </a:solidFill>
                <a:latin typeface="Arial" charset="0"/>
              </a:defRPr>
            </a:lvl1pPr>
            <a:extLst/>
          </a:lstStyle>
          <a:p>
            <a:pPr>
              <a:defRPr/>
            </a:pPr>
            <a:endParaRPr lang="en-US"/>
          </a:p>
        </p:txBody>
      </p:sp>
      <p:sp>
        <p:nvSpPr>
          <p:cNvPr id="22" name="Footer Placeholder 21">
            <a:extLst>
              <a:ext uri="{FF2B5EF4-FFF2-40B4-BE49-F238E27FC236}">
                <a16:creationId xmlns:a16="http://schemas.microsoft.com/office/drawing/2014/main" id="{76B77B62-5C1E-9842-95C7-ED9F275993D7}"/>
              </a:ext>
            </a:extLst>
          </p:cNvPr>
          <p:cNvSpPr>
            <a:spLocks noGrp="1"/>
          </p:cNvSpPr>
          <p:nvPr>
            <p:ph type="ftr" sz="quarter" idx="3"/>
          </p:nvPr>
        </p:nvSpPr>
        <p:spPr>
          <a:xfrm>
            <a:off x="4379913" y="4806554"/>
            <a:ext cx="2351087" cy="273844"/>
          </a:xfrm>
          <a:prstGeom prst="rect">
            <a:avLst/>
          </a:prstGeom>
        </p:spPr>
        <p:txBody>
          <a:bodyPr vert="horz" anchor="b"/>
          <a:lstStyle>
            <a:lvl1pPr algn="r" eaLnBrk="1" latinLnBrk="0" hangingPunct="1">
              <a:defRPr kumimoji="0" sz="750">
                <a:solidFill>
                  <a:schemeClr val="tx1"/>
                </a:solidFill>
                <a:latin typeface="Arial" charset="0"/>
              </a:defRPr>
            </a:lvl1pPr>
            <a:extLst/>
          </a:lstStyle>
          <a:p>
            <a:pPr>
              <a:defRPr/>
            </a:pPr>
            <a:endParaRPr lang="en-US"/>
          </a:p>
        </p:txBody>
      </p:sp>
      <p:sp>
        <p:nvSpPr>
          <p:cNvPr id="18" name="Slide Number Placeholder 17">
            <a:extLst>
              <a:ext uri="{FF2B5EF4-FFF2-40B4-BE49-F238E27FC236}">
                <a16:creationId xmlns:a16="http://schemas.microsoft.com/office/drawing/2014/main" id="{5DAEA233-7118-6641-9261-5DFF926D497C}"/>
              </a:ext>
            </a:extLst>
          </p:cNvPr>
          <p:cNvSpPr>
            <a:spLocks noGrp="1"/>
          </p:cNvSpPr>
          <p:nvPr>
            <p:ph type="sldNum" sz="quarter" idx="4"/>
          </p:nvPr>
        </p:nvSpPr>
        <p:spPr>
          <a:xfrm>
            <a:off x="8647113" y="4806554"/>
            <a:ext cx="366712" cy="273844"/>
          </a:xfrm>
          <a:prstGeom prst="rect">
            <a:avLst/>
          </a:prstGeom>
        </p:spPr>
        <p:txBody>
          <a:bodyPr vert="horz" wrap="square" lIns="91440" tIns="45720" rIns="91440" bIns="45720" numCol="1" anchor="b" anchorCtr="0" compatLnSpc="1">
            <a:prstTxWarp prst="textNoShape">
              <a:avLst/>
            </a:prstTxWarp>
          </a:bodyPr>
          <a:lstStyle>
            <a:lvl1pPr algn="r">
              <a:defRPr sz="750"/>
            </a:lvl1pPr>
          </a:lstStyle>
          <a:p>
            <a:fld id="{5E0C25C8-AC7E-034B-AB18-F904FB974E14}" type="slidenum">
              <a:rPr lang="en-US" altLang="en-VN"/>
              <a:pPr/>
              <a:t>‹#›</a:t>
            </a:fld>
            <a:endParaRPr lang="en-US" altLang="en-VN"/>
          </a:p>
        </p:txBody>
      </p:sp>
    </p:spTree>
    <p:extLst>
      <p:ext uri="{BB962C8B-B14F-4D97-AF65-F5344CB8AC3E}">
        <p14:creationId xmlns:p14="http://schemas.microsoft.com/office/powerpoint/2010/main" val="4010567276"/>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 id="2147483850" r:id="rId12"/>
    <p:sldLayoutId id="2147483851" r:id="rId13"/>
    <p:sldLayoutId id="2147483852" r:id="rId14"/>
    <p:sldLayoutId id="2147483853" r:id="rId15"/>
    <p:sldLayoutId id="2147483854" r:id="rId16"/>
  </p:sldLayoutIdLst>
  <p:txStyles>
    <p:titleStyle>
      <a:lvl1pPr algn="l" rtl="0" eaLnBrk="0" fontAlgn="base" hangingPunct="0">
        <a:spcBef>
          <a:spcPct val="0"/>
        </a:spcBef>
        <a:spcAft>
          <a:spcPct val="0"/>
        </a:spcAft>
        <a:defRPr sz="3075"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3075" b="1">
          <a:solidFill>
            <a:schemeClr val="tx2"/>
          </a:solidFill>
          <a:latin typeface="Lucida Sans Unicode"/>
        </a:defRPr>
      </a:lvl2pPr>
      <a:lvl3pPr algn="l" rtl="0" eaLnBrk="0" fontAlgn="base" hangingPunct="0">
        <a:spcBef>
          <a:spcPct val="0"/>
        </a:spcBef>
        <a:spcAft>
          <a:spcPct val="0"/>
        </a:spcAft>
        <a:defRPr sz="3075" b="1">
          <a:solidFill>
            <a:schemeClr val="tx2"/>
          </a:solidFill>
          <a:latin typeface="Lucida Sans Unicode"/>
        </a:defRPr>
      </a:lvl3pPr>
      <a:lvl4pPr algn="l" rtl="0" eaLnBrk="0" fontAlgn="base" hangingPunct="0">
        <a:spcBef>
          <a:spcPct val="0"/>
        </a:spcBef>
        <a:spcAft>
          <a:spcPct val="0"/>
        </a:spcAft>
        <a:defRPr sz="3075" b="1">
          <a:solidFill>
            <a:schemeClr val="tx2"/>
          </a:solidFill>
          <a:latin typeface="Lucida Sans Unicode"/>
        </a:defRPr>
      </a:lvl4pPr>
      <a:lvl5pPr algn="l" rtl="0" eaLnBrk="0" fontAlgn="base" hangingPunct="0">
        <a:spcBef>
          <a:spcPct val="0"/>
        </a:spcBef>
        <a:spcAft>
          <a:spcPct val="0"/>
        </a:spcAft>
        <a:defRPr sz="3075" b="1">
          <a:solidFill>
            <a:schemeClr val="tx2"/>
          </a:solidFill>
          <a:latin typeface="Lucida Sans Unicode"/>
        </a:defRPr>
      </a:lvl5pPr>
      <a:lvl6pPr marL="342900" algn="l" rtl="0" fontAlgn="base">
        <a:spcBef>
          <a:spcPct val="0"/>
        </a:spcBef>
        <a:spcAft>
          <a:spcPct val="0"/>
        </a:spcAft>
        <a:defRPr sz="3075" b="1">
          <a:solidFill>
            <a:schemeClr val="tx2"/>
          </a:solidFill>
          <a:latin typeface="Lucida Sans Unicode"/>
        </a:defRPr>
      </a:lvl6pPr>
      <a:lvl7pPr marL="685800" algn="l" rtl="0" fontAlgn="base">
        <a:spcBef>
          <a:spcPct val="0"/>
        </a:spcBef>
        <a:spcAft>
          <a:spcPct val="0"/>
        </a:spcAft>
        <a:defRPr sz="3075" b="1">
          <a:solidFill>
            <a:schemeClr val="tx2"/>
          </a:solidFill>
          <a:latin typeface="Lucida Sans Unicode"/>
        </a:defRPr>
      </a:lvl7pPr>
      <a:lvl8pPr marL="1028700" algn="l" rtl="0" fontAlgn="base">
        <a:spcBef>
          <a:spcPct val="0"/>
        </a:spcBef>
        <a:spcAft>
          <a:spcPct val="0"/>
        </a:spcAft>
        <a:defRPr sz="3075" b="1">
          <a:solidFill>
            <a:schemeClr val="tx2"/>
          </a:solidFill>
          <a:latin typeface="Lucida Sans Unicode"/>
        </a:defRPr>
      </a:lvl8pPr>
      <a:lvl9pPr marL="1371600" algn="l" rtl="0" fontAlgn="base">
        <a:spcBef>
          <a:spcPct val="0"/>
        </a:spcBef>
        <a:spcAft>
          <a:spcPct val="0"/>
        </a:spcAft>
        <a:defRPr sz="3075" b="1">
          <a:solidFill>
            <a:schemeClr val="tx2"/>
          </a:solidFill>
          <a:latin typeface="Lucida Sans Unicode"/>
        </a:defRPr>
      </a:lvl9pPr>
      <a:extLst/>
    </p:titleStyle>
    <p:bodyStyle>
      <a:lvl1pPr marL="273844" indent="-191691" algn="l" rtl="0" eaLnBrk="0" fontAlgn="base" hangingPunct="0">
        <a:spcBef>
          <a:spcPts val="300"/>
        </a:spcBef>
        <a:spcAft>
          <a:spcPct val="0"/>
        </a:spcAft>
        <a:buClr>
          <a:schemeClr val="accent1"/>
        </a:buClr>
        <a:buSzPct val="68000"/>
        <a:buFont typeface="Wingdings 3" pitchFamily="2" charset="2"/>
        <a:buChar char=""/>
        <a:defRPr sz="2025" kern="1200">
          <a:solidFill>
            <a:schemeClr val="tx1"/>
          </a:solidFill>
          <a:latin typeface="+mn-lt"/>
          <a:ea typeface="+mn-ea"/>
          <a:cs typeface="+mn-cs"/>
        </a:defRPr>
      </a:lvl1pPr>
      <a:lvl2pPr marL="465535" indent="-171450" algn="l" rtl="0" eaLnBrk="0" fontAlgn="base" hangingPunct="0">
        <a:spcBef>
          <a:spcPts val="244"/>
        </a:spcBef>
        <a:spcAft>
          <a:spcPct val="0"/>
        </a:spcAft>
        <a:buClr>
          <a:schemeClr val="accent1"/>
        </a:buClr>
        <a:buFont typeface="Verdana" panose="020B0604030504040204" pitchFamily="34" charset="0"/>
        <a:buChar char="◦"/>
        <a:defRPr sz="1725" kern="1200">
          <a:solidFill>
            <a:schemeClr val="tx1"/>
          </a:solidFill>
          <a:latin typeface="+mn-lt"/>
          <a:ea typeface="+mn-ea"/>
          <a:cs typeface="+mn-cs"/>
        </a:defRPr>
      </a:lvl2pPr>
      <a:lvl3pPr marL="644129" indent="-171450" algn="l" rtl="0" eaLnBrk="0" fontAlgn="base" hangingPunct="0">
        <a:spcBef>
          <a:spcPts val="263"/>
        </a:spcBef>
        <a:spcAft>
          <a:spcPct val="0"/>
        </a:spcAft>
        <a:buClr>
          <a:schemeClr val="accent2"/>
        </a:buClr>
        <a:buSzPct val="100000"/>
        <a:buFont typeface="Wingdings 2" pitchFamily="2" charset="2"/>
        <a:buChar char=""/>
        <a:defRPr sz="1575" kern="1200">
          <a:solidFill>
            <a:schemeClr val="tx1"/>
          </a:solidFill>
          <a:latin typeface="+mn-lt"/>
          <a:ea typeface="+mn-ea"/>
          <a:cs typeface="+mn-cs"/>
        </a:defRPr>
      </a:lvl3pPr>
      <a:lvl4pPr marL="857250" indent="-171450" algn="l" rtl="0" eaLnBrk="0" fontAlgn="base" hangingPunct="0">
        <a:spcBef>
          <a:spcPts val="263"/>
        </a:spcBef>
        <a:spcAft>
          <a:spcPct val="0"/>
        </a:spcAft>
        <a:buClr>
          <a:schemeClr val="accent2"/>
        </a:buClr>
        <a:buFont typeface="Wingdings 2" pitchFamily="2" charset="2"/>
        <a:buChar char=""/>
        <a:defRPr sz="1425" kern="1200">
          <a:solidFill>
            <a:schemeClr val="tx1"/>
          </a:solidFill>
          <a:latin typeface="+mn-lt"/>
          <a:ea typeface="+mn-ea"/>
          <a:cs typeface="+mn-cs"/>
        </a:defRPr>
      </a:lvl4pPr>
      <a:lvl5pPr marL="1028700" indent="-171450" algn="l" rtl="0" eaLnBrk="0" fontAlgn="base" hangingPunct="0">
        <a:spcBef>
          <a:spcPts val="263"/>
        </a:spcBef>
        <a:spcAft>
          <a:spcPct val="0"/>
        </a:spcAft>
        <a:buClr>
          <a:schemeClr val="accent2"/>
        </a:buClr>
        <a:buFont typeface="Wingdings 2" pitchFamily="2" charset="2"/>
        <a:buChar char=""/>
        <a:defRPr sz="1500" kern="1200">
          <a:solidFill>
            <a:schemeClr val="tx1"/>
          </a:solidFill>
          <a:latin typeface="+mn-lt"/>
          <a:ea typeface="+mn-ea"/>
          <a:cs typeface="+mn-cs"/>
        </a:defRPr>
      </a:lvl5pPr>
      <a:lvl6pPr marL="1200150" indent="-171450" algn="l" rtl="0" eaLnBrk="1" latinLnBrk="0" hangingPunct="1">
        <a:spcBef>
          <a:spcPts val="263"/>
        </a:spcBef>
        <a:buClr>
          <a:schemeClr val="accent3"/>
        </a:buClr>
        <a:buFont typeface="Wingdings 2"/>
        <a:buChar char=""/>
        <a:defRPr kumimoji="0" sz="1350" kern="1200">
          <a:solidFill>
            <a:schemeClr val="tx1"/>
          </a:solidFill>
          <a:latin typeface="+mn-lt"/>
          <a:ea typeface="+mn-ea"/>
          <a:cs typeface="+mn-cs"/>
        </a:defRPr>
      </a:lvl6pPr>
      <a:lvl7pPr marL="1371600" indent="-171450" algn="l" rtl="0" eaLnBrk="1" latinLnBrk="0" hangingPunct="1">
        <a:spcBef>
          <a:spcPts val="263"/>
        </a:spcBef>
        <a:buClr>
          <a:schemeClr val="accent3"/>
        </a:buClr>
        <a:buFont typeface="Wingdings 2"/>
        <a:buChar char=""/>
        <a:defRPr kumimoji="0" sz="1200" kern="1200">
          <a:solidFill>
            <a:schemeClr val="tx1"/>
          </a:solidFill>
          <a:latin typeface="+mn-lt"/>
          <a:ea typeface="+mn-ea"/>
          <a:cs typeface="+mn-cs"/>
        </a:defRPr>
      </a:lvl7pPr>
      <a:lvl8pPr marL="1543050" indent="-171450" algn="l" rtl="0" eaLnBrk="1" latinLnBrk="0" hangingPunct="1">
        <a:spcBef>
          <a:spcPts val="263"/>
        </a:spcBef>
        <a:buClr>
          <a:schemeClr val="accent3"/>
        </a:buClr>
        <a:buFont typeface="Wingdings 2"/>
        <a:buChar char=""/>
        <a:defRPr kumimoji="0" sz="1200" kern="1200">
          <a:solidFill>
            <a:schemeClr val="tx1"/>
          </a:solidFill>
          <a:latin typeface="+mn-lt"/>
          <a:ea typeface="+mn-ea"/>
          <a:cs typeface="+mn-cs"/>
        </a:defRPr>
      </a:lvl8pPr>
      <a:lvl9pPr marL="1714500" indent="-171450" algn="l" rtl="0" eaLnBrk="1" latinLnBrk="0" hangingPunct="1">
        <a:spcBef>
          <a:spcPts val="263"/>
        </a:spcBef>
        <a:buClr>
          <a:schemeClr val="accent3"/>
        </a:buClr>
        <a:buFont typeface="Wingdings 2"/>
        <a:buChar char=""/>
        <a:defRPr kumimoji="0" sz="12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a:extLst/>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a16="http://schemas.microsoft.com/office/drawing/2014/main" id="{CB08D09D-85F3-9A41-BECF-DDD4AEC260FB}"/>
              </a:ext>
            </a:extLst>
          </p:cNvPr>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VN"/>
              <a:t>Click to edit Master title style</a:t>
            </a:r>
          </a:p>
        </p:txBody>
      </p:sp>
      <p:sp>
        <p:nvSpPr>
          <p:cNvPr id="3075" name="Text Placeholder 2">
            <a:extLst>
              <a:ext uri="{FF2B5EF4-FFF2-40B4-BE49-F238E27FC236}">
                <a16:creationId xmlns:a16="http://schemas.microsoft.com/office/drawing/2014/main" id="{D989C7EF-873A-6E44-8015-B416A2F20737}"/>
              </a:ext>
            </a:extLst>
          </p:cNvPr>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VN"/>
              <a:t>Click to edit Master text styles</a:t>
            </a:r>
          </a:p>
          <a:p>
            <a:pPr lvl="1"/>
            <a:r>
              <a:rPr lang="en-US" altLang="en-VN"/>
              <a:t>Second level</a:t>
            </a:r>
          </a:p>
          <a:p>
            <a:pPr lvl="2"/>
            <a:r>
              <a:rPr lang="en-US" altLang="en-VN"/>
              <a:t>Third level</a:t>
            </a:r>
          </a:p>
          <a:p>
            <a:pPr lvl="3"/>
            <a:r>
              <a:rPr lang="en-US" altLang="en-VN"/>
              <a:t>Fourth level</a:t>
            </a:r>
          </a:p>
          <a:p>
            <a:pPr lvl="4"/>
            <a:r>
              <a:rPr lang="en-US" altLang="en-VN"/>
              <a:t>Fifth level</a:t>
            </a:r>
          </a:p>
        </p:txBody>
      </p:sp>
      <p:sp>
        <p:nvSpPr>
          <p:cNvPr id="4" name="Date Placeholder 3">
            <a:extLst>
              <a:ext uri="{FF2B5EF4-FFF2-40B4-BE49-F238E27FC236}">
                <a16:creationId xmlns:a16="http://schemas.microsoft.com/office/drawing/2014/main" id="{CDED78D2-916A-FF4E-A20E-8B55B1483001}"/>
              </a:ext>
            </a:extLst>
          </p:cNvPr>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fontAlgn="auto">
              <a:spcBef>
                <a:spcPts val="0"/>
              </a:spcBef>
              <a:spcAft>
                <a:spcPts val="0"/>
              </a:spcAft>
              <a:defRPr sz="900">
                <a:solidFill>
                  <a:prstClr val="black">
                    <a:tint val="75000"/>
                  </a:prstClr>
                </a:solidFill>
                <a:latin typeface="+mn-lt"/>
                <a:cs typeface="+mn-cs"/>
              </a:defRPr>
            </a:lvl1pPr>
          </a:lstStyle>
          <a:p>
            <a:pPr>
              <a:defRPr/>
            </a:pPr>
            <a:fld id="{E48EB22A-ECC1-4E4F-A454-04CA38EBD482}" type="datetimeFigureOut">
              <a:rPr lang="en-US"/>
              <a:pPr>
                <a:defRPr/>
              </a:pPr>
              <a:t>4/4/2023</a:t>
            </a:fld>
            <a:endParaRPr lang="en-US"/>
          </a:p>
        </p:txBody>
      </p:sp>
      <p:sp>
        <p:nvSpPr>
          <p:cNvPr id="5" name="Footer Placeholder 4">
            <a:extLst>
              <a:ext uri="{FF2B5EF4-FFF2-40B4-BE49-F238E27FC236}">
                <a16:creationId xmlns:a16="http://schemas.microsoft.com/office/drawing/2014/main" id="{B1F3EACD-9180-7748-BAF7-4D918DA5B610}"/>
              </a:ext>
            </a:extLst>
          </p:cNvPr>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fontAlgn="auto">
              <a:spcBef>
                <a:spcPts val="0"/>
              </a:spcBef>
              <a:spcAft>
                <a:spcPts val="0"/>
              </a:spcAft>
              <a:defRPr sz="900">
                <a:solidFill>
                  <a:prstClr val="black">
                    <a:tint val="75000"/>
                  </a:prst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920D99A1-460B-AC47-8CCE-EEC142E81FB1}"/>
              </a:ext>
            </a:extLst>
          </p:cNvPr>
          <p:cNvSpPr>
            <a:spLocks noGrp="1"/>
          </p:cNvSpPr>
          <p:nvPr>
            <p:ph type="sldNum" sz="quarter" idx="4"/>
          </p:nvPr>
        </p:nvSpPr>
        <p:spPr>
          <a:xfrm>
            <a:off x="6553200" y="4767263"/>
            <a:ext cx="2133600" cy="273844"/>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latin typeface="Calibri" panose="020F0502020204030204" pitchFamily="34" charset="0"/>
              </a:defRPr>
            </a:lvl1pPr>
          </a:lstStyle>
          <a:p>
            <a:fld id="{748FCE44-6790-9041-A220-7AFC8E162C95}" type="slidenum">
              <a:rPr lang="en-US" altLang="en-VN"/>
              <a:pPr/>
              <a:t>‹#›</a:t>
            </a:fld>
            <a:endParaRPr lang="en-US" altLang="en-VN"/>
          </a:p>
        </p:txBody>
      </p:sp>
    </p:spTree>
    <p:extLst>
      <p:ext uri="{BB962C8B-B14F-4D97-AF65-F5344CB8AC3E}">
        <p14:creationId xmlns:p14="http://schemas.microsoft.com/office/powerpoint/2010/main" val="2778907229"/>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 id="2147483868" r:id="rId12"/>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le Placeholder 1">
            <a:extLst>
              <a:ext uri="{FF2B5EF4-FFF2-40B4-BE49-F238E27FC236}">
                <a16:creationId xmlns:a16="http://schemas.microsoft.com/office/drawing/2014/main" id="{82707EFA-2644-1344-B77D-FCA79DCA8D26}"/>
              </a:ext>
            </a:extLst>
          </p:cNvPr>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VN"/>
              <a:t>Click to edit Master title style</a:t>
            </a:r>
          </a:p>
        </p:txBody>
      </p:sp>
      <p:sp>
        <p:nvSpPr>
          <p:cNvPr id="4099" name="Text Placeholder 2">
            <a:extLst>
              <a:ext uri="{FF2B5EF4-FFF2-40B4-BE49-F238E27FC236}">
                <a16:creationId xmlns:a16="http://schemas.microsoft.com/office/drawing/2014/main" id="{E10E4B2F-E014-454D-9FBF-DA574A86B78E}"/>
              </a:ext>
            </a:extLst>
          </p:cNvPr>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VN"/>
              <a:t>Click to edit Master text styles</a:t>
            </a:r>
          </a:p>
          <a:p>
            <a:pPr lvl="1"/>
            <a:r>
              <a:rPr lang="en-US" altLang="en-VN"/>
              <a:t>Second level</a:t>
            </a:r>
          </a:p>
          <a:p>
            <a:pPr lvl="2"/>
            <a:r>
              <a:rPr lang="en-US" altLang="en-VN"/>
              <a:t>Third level</a:t>
            </a:r>
          </a:p>
          <a:p>
            <a:pPr lvl="3"/>
            <a:r>
              <a:rPr lang="en-US" altLang="en-VN"/>
              <a:t>Fourth level</a:t>
            </a:r>
          </a:p>
          <a:p>
            <a:pPr lvl="4"/>
            <a:r>
              <a:rPr lang="en-US" altLang="en-VN"/>
              <a:t>Fifth level</a:t>
            </a:r>
          </a:p>
        </p:txBody>
      </p:sp>
      <p:sp>
        <p:nvSpPr>
          <p:cNvPr id="4" name="Date Placeholder 3">
            <a:extLst>
              <a:ext uri="{FF2B5EF4-FFF2-40B4-BE49-F238E27FC236}">
                <a16:creationId xmlns:a16="http://schemas.microsoft.com/office/drawing/2014/main" id="{DBC26660-4B80-014F-A12B-B7E77093FE60}"/>
              </a:ext>
            </a:extLst>
          </p:cNvPr>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fontAlgn="auto">
              <a:spcBef>
                <a:spcPts val="0"/>
              </a:spcBef>
              <a:spcAft>
                <a:spcPts val="0"/>
              </a:spcAft>
              <a:defRPr sz="900">
                <a:solidFill>
                  <a:prstClr val="black">
                    <a:tint val="75000"/>
                  </a:prstClr>
                </a:solidFill>
                <a:latin typeface="+mn-lt"/>
                <a:cs typeface="+mn-cs"/>
              </a:defRPr>
            </a:lvl1pPr>
          </a:lstStyle>
          <a:p>
            <a:pPr>
              <a:defRPr/>
            </a:pPr>
            <a:fld id="{6F59A5FD-15C5-4A45-B4E8-11534AE3C1D5}" type="datetimeFigureOut">
              <a:rPr lang="en-US"/>
              <a:pPr>
                <a:defRPr/>
              </a:pPr>
              <a:t>4/4/2023</a:t>
            </a:fld>
            <a:endParaRPr lang="en-US"/>
          </a:p>
        </p:txBody>
      </p:sp>
      <p:sp>
        <p:nvSpPr>
          <p:cNvPr id="5" name="Footer Placeholder 4">
            <a:extLst>
              <a:ext uri="{FF2B5EF4-FFF2-40B4-BE49-F238E27FC236}">
                <a16:creationId xmlns:a16="http://schemas.microsoft.com/office/drawing/2014/main" id="{F7D5D580-638F-424E-AAE6-7979A630C75E}"/>
              </a:ext>
            </a:extLst>
          </p:cNvPr>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fontAlgn="auto">
              <a:spcBef>
                <a:spcPts val="0"/>
              </a:spcBef>
              <a:spcAft>
                <a:spcPts val="0"/>
              </a:spcAft>
              <a:defRPr sz="900">
                <a:solidFill>
                  <a:prstClr val="black">
                    <a:tint val="75000"/>
                  </a:prst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FB06EFCC-5075-4D49-AC2E-5BF83B59B9A9}"/>
              </a:ext>
            </a:extLst>
          </p:cNvPr>
          <p:cNvSpPr>
            <a:spLocks noGrp="1"/>
          </p:cNvSpPr>
          <p:nvPr>
            <p:ph type="sldNum" sz="quarter" idx="4"/>
          </p:nvPr>
        </p:nvSpPr>
        <p:spPr>
          <a:xfrm>
            <a:off x="6553200" y="4767263"/>
            <a:ext cx="2133600" cy="273844"/>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latin typeface="Calibri" panose="020F0502020204030204" pitchFamily="34" charset="0"/>
              </a:defRPr>
            </a:lvl1pPr>
          </a:lstStyle>
          <a:p>
            <a:fld id="{9DDD9BAB-5134-B343-8CB5-4FD7923A33E0}" type="slidenum">
              <a:rPr lang="en-US" altLang="en-VN"/>
              <a:pPr/>
              <a:t>‹#›</a:t>
            </a:fld>
            <a:endParaRPr lang="en-US" altLang="en-VN"/>
          </a:p>
        </p:txBody>
      </p:sp>
    </p:spTree>
    <p:extLst>
      <p:ext uri="{BB962C8B-B14F-4D97-AF65-F5344CB8AC3E}">
        <p14:creationId xmlns:p14="http://schemas.microsoft.com/office/powerpoint/2010/main" val="697508854"/>
      </p:ext>
    </p:extLst>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 id="2147483881" r:id="rId12"/>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le Placeholder 1">
            <a:extLst>
              <a:ext uri="{FF2B5EF4-FFF2-40B4-BE49-F238E27FC236}">
                <a16:creationId xmlns:a16="http://schemas.microsoft.com/office/drawing/2014/main" id="{3B26BDDD-84DF-3948-9D9C-95A12B9487B5}"/>
              </a:ext>
            </a:extLst>
          </p:cNvPr>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VN"/>
              <a:t>Click to edit Master title style</a:t>
            </a:r>
          </a:p>
        </p:txBody>
      </p:sp>
      <p:sp>
        <p:nvSpPr>
          <p:cNvPr id="5123" name="Text Placeholder 2">
            <a:extLst>
              <a:ext uri="{FF2B5EF4-FFF2-40B4-BE49-F238E27FC236}">
                <a16:creationId xmlns:a16="http://schemas.microsoft.com/office/drawing/2014/main" id="{6B3DD2CB-B703-CD42-8BDA-BA642989FD6D}"/>
              </a:ext>
            </a:extLst>
          </p:cNvPr>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VN"/>
              <a:t>Click to edit Master text styles</a:t>
            </a:r>
          </a:p>
          <a:p>
            <a:pPr lvl="1"/>
            <a:r>
              <a:rPr lang="en-US" altLang="en-VN"/>
              <a:t>Second level</a:t>
            </a:r>
          </a:p>
          <a:p>
            <a:pPr lvl="2"/>
            <a:r>
              <a:rPr lang="en-US" altLang="en-VN"/>
              <a:t>Third level</a:t>
            </a:r>
          </a:p>
          <a:p>
            <a:pPr lvl="3"/>
            <a:r>
              <a:rPr lang="en-US" altLang="en-VN"/>
              <a:t>Fourth level</a:t>
            </a:r>
          </a:p>
          <a:p>
            <a:pPr lvl="4"/>
            <a:r>
              <a:rPr lang="en-US" altLang="en-VN"/>
              <a:t>Fifth level</a:t>
            </a:r>
          </a:p>
        </p:txBody>
      </p:sp>
      <p:sp>
        <p:nvSpPr>
          <p:cNvPr id="4" name="Date Placeholder 3">
            <a:extLst>
              <a:ext uri="{FF2B5EF4-FFF2-40B4-BE49-F238E27FC236}">
                <a16:creationId xmlns:a16="http://schemas.microsoft.com/office/drawing/2014/main" id="{46C60E94-369A-8240-A4B5-30AD8F661D3D}"/>
              </a:ext>
            </a:extLst>
          </p:cNvPr>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fontAlgn="auto">
              <a:spcBef>
                <a:spcPts val="0"/>
              </a:spcBef>
              <a:spcAft>
                <a:spcPts val="0"/>
              </a:spcAft>
              <a:defRPr sz="900">
                <a:solidFill>
                  <a:prstClr val="black">
                    <a:tint val="75000"/>
                  </a:prstClr>
                </a:solidFill>
                <a:latin typeface="+mn-lt"/>
                <a:cs typeface="+mn-cs"/>
              </a:defRPr>
            </a:lvl1pPr>
          </a:lstStyle>
          <a:p>
            <a:pPr>
              <a:defRPr/>
            </a:pPr>
            <a:fld id="{D4140007-9AC1-F747-95EC-866F93FB7695}" type="datetimeFigureOut">
              <a:rPr lang="en-US"/>
              <a:pPr>
                <a:defRPr/>
              </a:pPr>
              <a:t>4/4/2023</a:t>
            </a:fld>
            <a:endParaRPr lang="en-US"/>
          </a:p>
        </p:txBody>
      </p:sp>
      <p:sp>
        <p:nvSpPr>
          <p:cNvPr id="5" name="Footer Placeholder 4">
            <a:extLst>
              <a:ext uri="{FF2B5EF4-FFF2-40B4-BE49-F238E27FC236}">
                <a16:creationId xmlns:a16="http://schemas.microsoft.com/office/drawing/2014/main" id="{8644879C-8B61-EC4B-B55E-F82C338457B1}"/>
              </a:ext>
            </a:extLst>
          </p:cNvPr>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fontAlgn="auto">
              <a:spcBef>
                <a:spcPts val="0"/>
              </a:spcBef>
              <a:spcAft>
                <a:spcPts val="0"/>
              </a:spcAft>
              <a:defRPr sz="900">
                <a:solidFill>
                  <a:prstClr val="black">
                    <a:tint val="75000"/>
                  </a:prst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D4BF0887-82D0-F04E-88BF-2BAD22320049}"/>
              </a:ext>
            </a:extLst>
          </p:cNvPr>
          <p:cNvSpPr>
            <a:spLocks noGrp="1"/>
          </p:cNvSpPr>
          <p:nvPr>
            <p:ph type="sldNum" sz="quarter" idx="4"/>
          </p:nvPr>
        </p:nvSpPr>
        <p:spPr>
          <a:xfrm>
            <a:off x="6553200" y="4767263"/>
            <a:ext cx="2133600" cy="273844"/>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latin typeface="Calibri" panose="020F0502020204030204" pitchFamily="34" charset="0"/>
              </a:defRPr>
            </a:lvl1pPr>
          </a:lstStyle>
          <a:p>
            <a:fld id="{C6436753-2CA3-4641-B4E5-A73FC9A5744E}" type="slidenum">
              <a:rPr lang="en-US" altLang="en-VN"/>
              <a:pPr/>
              <a:t>‹#›</a:t>
            </a:fld>
            <a:endParaRPr lang="en-US" altLang="en-VN"/>
          </a:p>
        </p:txBody>
      </p:sp>
    </p:spTree>
    <p:extLst>
      <p:ext uri="{BB962C8B-B14F-4D97-AF65-F5344CB8AC3E}">
        <p14:creationId xmlns:p14="http://schemas.microsoft.com/office/powerpoint/2010/main" val="3637874422"/>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 id="2147483894" r:id="rId12"/>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6F0D9C42-7614-A142-A61C-9EA427D66F85}"/>
              </a:ext>
            </a:extLst>
          </p:cNvPr>
          <p:cNvSpPr>
            <a:spLocks noGrp="1" noChangeArrowheads="1"/>
          </p:cNvSpPr>
          <p:nvPr>
            <p:ph type="title"/>
          </p:nvPr>
        </p:nvSpPr>
        <p:spPr bwMode="auto">
          <a:xfrm>
            <a:off x="628650" y="273845"/>
            <a:ext cx="7886700"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BDB941ED-ADC8-4F48-8ABA-67792ACFD647}"/>
              </a:ext>
            </a:extLst>
          </p:cNvPr>
          <p:cNvSpPr>
            <a:spLocks noGrp="1" noChangeArrowheads="1"/>
          </p:cNvSpPr>
          <p:nvPr>
            <p:ph type="body" idx="1"/>
          </p:nvPr>
        </p:nvSpPr>
        <p:spPr bwMode="auto">
          <a:xfrm>
            <a:off x="628650" y="1369219"/>
            <a:ext cx="7886700" cy="326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4CEC9EE8-6290-1848-9CE3-E72517EEF630}"/>
              </a:ext>
            </a:extLst>
          </p:cNvPr>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675">
                <a:solidFill>
                  <a:schemeClr val="tx1">
                    <a:tint val="75000"/>
                  </a:schemeClr>
                </a:solidFill>
              </a:defRPr>
            </a:lvl1pPr>
          </a:lstStyle>
          <a:p>
            <a:pPr>
              <a:defRPr/>
            </a:pPr>
            <a:fld id="{9F35348A-42B6-3947-9088-164E414B0D1A}" type="datetimeFigureOut">
              <a:rPr lang="en-US"/>
              <a:pPr>
                <a:defRPr/>
              </a:pPr>
              <a:t>4/4/2023</a:t>
            </a:fld>
            <a:endParaRPr lang="en-US"/>
          </a:p>
        </p:txBody>
      </p:sp>
      <p:sp>
        <p:nvSpPr>
          <p:cNvPr id="5" name="Footer Placeholder 4">
            <a:extLst>
              <a:ext uri="{FF2B5EF4-FFF2-40B4-BE49-F238E27FC236}">
                <a16:creationId xmlns:a16="http://schemas.microsoft.com/office/drawing/2014/main" id="{97DEB686-0E4D-DC46-83D2-E1861DCF163C}"/>
              </a:ext>
            </a:extLst>
          </p:cNvPr>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675">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46598C84-5D9D-E149-ADDD-F937A81F8531}"/>
              </a:ext>
            </a:extLst>
          </p:cNvPr>
          <p:cNvSpPr>
            <a:spLocks noGrp="1"/>
          </p:cNvSpPr>
          <p:nvPr>
            <p:ph type="sldNum" sz="quarter" idx="4"/>
          </p:nvPr>
        </p:nvSpPr>
        <p:spPr>
          <a:xfrm>
            <a:off x="6457950" y="4767264"/>
            <a:ext cx="2057400" cy="273844"/>
          </a:xfrm>
          <a:prstGeom prst="rect">
            <a:avLst/>
          </a:prstGeom>
        </p:spPr>
        <p:txBody>
          <a:bodyPr vert="horz" wrap="square" lIns="91440" tIns="45720" rIns="91440" bIns="45720" numCol="1" anchor="ctr" anchorCtr="0" compatLnSpc="1">
            <a:prstTxWarp prst="textNoShape">
              <a:avLst/>
            </a:prstTxWarp>
          </a:bodyPr>
          <a:lstStyle>
            <a:lvl1pPr algn="r">
              <a:defRPr sz="675">
                <a:solidFill>
                  <a:srgbClr val="898989"/>
                </a:solidFill>
              </a:defRPr>
            </a:lvl1pPr>
          </a:lstStyle>
          <a:p>
            <a:fld id="{08CE87E5-7B49-7649-AEBB-B9B6A3D829C0}" type="slidenum">
              <a:rPr lang="en-US" altLang="en-US"/>
              <a:pPr/>
              <a:t>‹#›</a:t>
            </a:fld>
            <a:endParaRPr lang="en-US" altLang="en-US"/>
          </a:p>
        </p:txBody>
      </p:sp>
    </p:spTree>
    <p:extLst>
      <p:ext uri="{BB962C8B-B14F-4D97-AF65-F5344CB8AC3E}">
        <p14:creationId xmlns:p14="http://schemas.microsoft.com/office/powerpoint/2010/main" val="108015900"/>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Lst>
  <p:txStyles>
    <p:titleStyle>
      <a:lvl1pPr algn="l" defTabSz="514350" rtl="0" eaLnBrk="0" fontAlgn="base" hangingPunct="0">
        <a:lnSpc>
          <a:spcPct val="90000"/>
        </a:lnSpc>
        <a:spcBef>
          <a:spcPct val="0"/>
        </a:spcBef>
        <a:spcAft>
          <a:spcPct val="0"/>
        </a:spcAft>
        <a:defRPr sz="2475" kern="1200">
          <a:solidFill>
            <a:schemeClr val="tx1"/>
          </a:solidFill>
          <a:latin typeface="+mj-lt"/>
          <a:ea typeface="+mj-ea"/>
          <a:cs typeface="+mj-cs"/>
        </a:defRPr>
      </a:lvl1pPr>
      <a:lvl2pPr algn="l" defTabSz="514350" rtl="0" eaLnBrk="0" fontAlgn="base" hangingPunct="0">
        <a:lnSpc>
          <a:spcPct val="90000"/>
        </a:lnSpc>
        <a:spcBef>
          <a:spcPct val="0"/>
        </a:spcBef>
        <a:spcAft>
          <a:spcPct val="0"/>
        </a:spcAft>
        <a:defRPr sz="2475">
          <a:solidFill>
            <a:schemeClr val="tx1"/>
          </a:solidFill>
          <a:latin typeface="Calibri Light" panose="020F0302020204030204" pitchFamily="34" charset="0"/>
        </a:defRPr>
      </a:lvl2pPr>
      <a:lvl3pPr algn="l" defTabSz="514350" rtl="0" eaLnBrk="0" fontAlgn="base" hangingPunct="0">
        <a:lnSpc>
          <a:spcPct val="90000"/>
        </a:lnSpc>
        <a:spcBef>
          <a:spcPct val="0"/>
        </a:spcBef>
        <a:spcAft>
          <a:spcPct val="0"/>
        </a:spcAft>
        <a:defRPr sz="2475">
          <a:solidFill>
            <a:schemeClr val="tx1"/>
          </a:solidFill>
          <a:latin typeface="Calibri Light" panose="020F0302020204030204" pitchFamily="34" charset="0"/>
        </a:defRPr>
      </a:lvl3pPr>
      <a:lvl4pPr algn="l" defTabSz="514350" rtl="0" eaLnBrk="0" fontAlgn="base" hangingPunct="0">
        <a:lnSpc>
          <a:spcPct val="90000"/>
        </a:lnSpc>
        <a:spcBef>
          <a:spcPct val="0"/>
        </a:spcBef>
        <a:spcAft>
          <a:spcPct val="0"/>
        </a:spcAft>
        <a:defRPr sz="2475">
          <a:solidFill>
            <a:schemeClr val="tx1"/>
          </a:solidFill>
          <a:latin typeface="Calibri Light" panose="020F0302020204030204" pitchFamily="34" charset="0"/>
        </a:defRPr>
      </a:lvl4pPr>
      <a:lvl5pPr algn="l" defTabSz="514350" rtl="0" eaLnBrk="0" fontAlgn="base" hangingPunct="0">
        <a:lnSpc>
          <a:spcPct val="90000"/>
        </a:lnSpc>
        <a:spcBef>
          <a:spcPct val="0"/>
        </a:spcBef>
        <a:spcAft>
          <a:spcPct val="0"/>
        </a:spcAft>
        <a:defRPr sz="2475">
          <a:solidFill>
            <a:schemeClr val="tx1"/>
          </a:solidFill>
          <a:latin typeface="Calibri Light" panose="020F0302020204030204" pitchFamily="34" charset="0"/>
        </a:defRPr>
      </a:lvl5pPr>
      <a:lvl6pPr marL="342900" algn="l" defTabSz="514350" rtl="0" fontAlgn="base">
        <a:lnSpc>
          <a:spcPct val="90000"/>
        </a:lnSpc>
        <a:spcBef>
          <a:spcPct val="0"/>
        </a:spcBef>
        <a:spcAft>
          <a:spcPct val="0"/>
        </a:spcAft>
        <a:defRPr sz="2475">
          <a:solidFill>
            <a:schemeClr val="tx1"/>
          </a:solidFill>
          <a:latin typeface="Calibri Light" panose="020F0302020204030204" pitchFamily="34" charset="0"/>
        </a:defRPr>
      </a:lvl6pPr>
      <a:lvl7pPr marL="685800" algn="l" defTabSz="514350" rtl="0" fontAlgn="base">
        <a:lnSpc>
          <a:spcPct val="90000"/>
        </a:lnSpc>
        <a:spcBef>
          <a:spcPct val="0"/>
        </a:spcBef>
        <a:spcAft>
          <a:spcPct val="0"/>
        </a:spcAft>
        <a:defRPr sz="2475">
          <a:solidFill>
            <a:schemeClr val="tx1"/>
          </a:solidFill>
          <a:latin typeface="Calibri Light" panose="020F0302020204030204" pitchFamily="34" charset="0"/>
        </a:defRPr>
      </a:lvl7pPr>
      <a:lvl8pPr marL="1028700" algn="l" defTabSz="514350" rtl="0" fontAlgn="base">
        <a:lnSpc>
          <a:spcPct val="90000"/>
        </a:lnSpc>
        <a:spcBef>
          <a:spcPct val="0"/>
        </a:spcBef>
        <a:spcAft>
          <a:spcPct val="0"/>
        </a:spcAft>
        <a:defRPr sz="2475">
          <a:solidFill>
            <a:schemeClr val="tx1"/>
          </a:solidFill>
          <a:latin typeface="Calibri Light" panose="020F0302020204030204" pitchFamily="34" charset="0"/>
        </a:defRPr>
      </a:lvl8pPr>
      <a:lvl9pPr marL="1371600" algn="l" defTabSz="514350" rtl="0" fontAlgn="base">
        <a:lnSpc>
          <a:spcPct val="90000"/>
        </a:lnSpc>
        <a:spcBef>
          <a:spcPct val="0"/>
        </a:spcBef>
        <a:spcAft>
          <a:spcPct val="0"/>
        </a:spcAft>
        <a:defRPr sz="2475">
          <a:solidFill>
            <a:schemeClr val="tx1"/>
          </a:solidFill>
          <a:latin typeface="Calibri Light" panose="020F0302020204030204" pitchFamily="34" charset="0"/>
        </a:defRPr>
      </a:lvl9pPr>
    </p:titleStyle>
    <p:bodyStyle>
      <a:lvl1pPr marL="128588" indent="-128588" algn="l" defTabSz="514350" rtl="0" eaLnBrk="0" fontAlgn="base" hangingPunct="0">
        <a:lnSpc>
          <a:spcPct val="90000"/>
        </a:lnSpc>
        <a:spcBef>
          <a:spcPts val="563"/>
        </a:spcBef>
        <a:spcAft>
          <a:spcPct val="0"/>
        </a:spcAft>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0" fontAlgn="base" hangingPunct="0">
        <a:lnSpc>
          <a:spcPct val="90000"/>
        </a:lnSpc>
        <a:spcBef>
          <a:spcPts val="281"/>
        </a:spcBef>
        <a:spcAft>
          <a:spcPct val="0"/>
        </a:spcAft>
        <a:buFont typeface="Arial" panose="020B0604020202020204" pitchFamily="34" charset="0"/>
        <a:buChar char="•"/>
        <a:defRPr kern="1200">
          <a:solidFill>
            <a:schemeClr val="tx1"/>
          </a:solidFill>
          <a:latin typeface="+mn-lt"/>
          <a:ea typeface="+mn-ea"/>
          <a:cs typeface="+mn-cs"/>
        </a:defRPr>
      </a:lvl2pPr>
      <a:lvl3pPr marL="642938" indent="-128588" algn="l" defTabSz="514350" rtl="0" eaLnBrk="0" fontAlgn="base" hangingPunct="0">
        <a:lnSpc>
          <a:spcPct val="90000"/>
        </a:lnSpc>
        <a:spcBef>
          <a:spcPts val="281"/>
        </a:spcBef>
        <a:spcAft>
          <a:spcPct val="0"/>
        </a:spcAft>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0" fontAlgn="base" hangingPunct="0">
        <a:lnSpc>
          <a:spcPct val="90000"/>
        </a:lnSpc>
        <a:spcBef>
          <a:spcPts val="281"/>
        </a:spcBef>
        <a:spcAft>
          <a:spcPct val="0"/>
        </a:spcAft>
        <a:buFont typeface="Arial" panose="020B0604020202020204" pitchFamily="34" charset="0"/>
        <a:buChar char="•"/>
        <a:defRPr sz="975" kern="1200">
          <a:solidFill>
            <a:schemeClr val="tx1"/>
          </a:solidFill>
          <a:latin typeface="+mn-lt"/>
          <a:ea typeface="+mn-ea"/>
          <a:cs typeface="+mn-cs"/>
        </a:defRPr>
      </a:lvl4pPr>
      <a:lvl5pPr marL="1157288" indent="-128588" algn="l" defTabSz="514350" rtl="0" eaLnBrk="0" fontAlgn="base" hangingPunct="0">
        <a:lnSpc>
          <a:spcPct val="90000"/>
        </a:lnSpc>
        <a:spcBef>
          <a:spcPts val="281"/>
        </a:spcBef>
        <a:spcAft>
          <a:spcPct val="0"/>
        </a:spcAft>
        <a:buFont typeface="Arial" panose="020B0604020202020204" pitchFamily="34" charset="0"/>
        <a:buChar char="•"/>
        <a:defRPr sz="975"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3238500" y="2228850"/>
            <a:ext cx="2667000" cy="196208"/>
          </a:xfrm>
          <a:prstGeom prst="rect">
            <a:avLst/>
          </a:prstGeom>
          <a:noFill/>
        </p:spPr>
        <p:txBody>
          <a:bodyPr wrap="square" rtlCol="0">
            <a:spAutoFit/>
          </a:bodyPr>
          <a:lstStyle/>
          <a:p>
            <a:r>
              <a:rPr lang="zh-CN" altLang="en-US" sz="225"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225" dirty="0">
                <a:solidFill>
                  <a:schemeClr val="bg1"/>
                </a:solidFill>
                <a:latin typeface="微软雅黑" panose="020B0503020204020204" pitchFamily="34" charset="-122"/>
                <a:ea typeface="微软雅黑" panose="020B0503020204020204" pitchFamily="34" charset="-122"/>
                <a:sym typeface="+mn-ea"/>
              </a:rPr>
              <a:t>PPT</a:t>
            </a:r>
            <a:r>
              <a:rPr lang="zh-CN" altLang="en-US" sz="225"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450" dirty="0">
                <a:solidFill>
                  <a:schemeClr val="bg1"/>
                </a:solidFill>
                <a:latin typeface="微软雅黑" panose="020B0503020204020204" pitchFamily="34" charset="-122"/>
                <a:ea typeface="微软雅黑" panose="020B0503020204020204" pitchFamily="34" charset="-122"/>
                <a:sym typeface="+mn-ea"/>
              </a:rPr>
              <a:t>ibaotu.com</a:t>
            </a:r>
          </a:p>
        </p:txBody>
      </p:sp>
      <p:pic>
        <p:nvPicPr>
          <p:cNvPr id="3" name="图片 2">
            <a:extLst>
              <a:ext uri="{FF2B5EF4-FFF2-40B4-BE49-F238E27FC236}">
                <a16:creationId xmlns:a16="http://schemas.microsoft.com/office/drawing/2014/main" id="{A8802AE3-308E-4422-B79E-C651C1BCB1D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2000250" y="-2000250"/>
            <a:ext cx="5143500" cy="9144000"/>
          </a:xfrm>
          <a:prstGeom prst="rect">
            <a:avLst/>
          </a:prstGeom>
        </p:spPr>
      </p:pic>
      <p:grpSp>
        <p:nvGrpSpPr>
          <p:cNvPr id="4" name="组合 3">
            <a:extLst>
              <a:ext uri="{FF2B5EF4-FFF2-40B4-BE49-F238E27FC236}">
                <a16:creationId xmlns:a16="http://schemas.microsoft.com/office/drawing/2014/main" id="{6BE7ADC6-66A0-46C2-B52A-D252928C2B08}"/>
              </a:ext>
            </a:extLst>
          </p:cNvPr>
          <p:cNvGrpSpPr/>
          <p:nvPr userDrawn="1"/>
        </p:nvGrpSpPr>
        <p:grpSpPr>
          <a:xfrm>
            <a:off x="1" y="0"/>
            <a:ext cx="8827901" cy="4758198"/>
            <a:chOff x="1" y="0"/>
            <a:chExt cx="11770535" cy="6344264"/>
          </a:xfrm>
        </p:grpSpPr>
        <p:sp>
          <p:nvSpPr>
            <p:cNvPr id="5" name="Rectangle 4">
              <a:extLst>
                <a:ext uri="{FF2B5EF4-FFF2-40B4-BE49-F238E27FC236}">
                  <a16:creationId xmlns:a16="http://schemas.microsoft.com/office/drawing/2014/main" id="{0332F3D5-C14B-4C80-87BE-0D8BC7A51E4D}"/>
                </a:ext>
              </a:extLst>
            </p:cNvPr>
            <p:cNvSpPr/>
            <p:nvPr/>
          </p:nvSpPr>
          <p:spPr>
            <a:xfrm>
              <a:off x="421464" y="513735"/>
              <a:ext cx="11349072" cy="5830529"/>
            </a:xfrm>
            <a:prstGeom prst="rect">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pic>
          <p:nvPicPr>
            <p:cNvPr id="6" name="图片 5">
              <a:extLst>
                <a:ext uri="{FF2B5EF4-FFF2-40B4-BE49-F238E27FC236}">
                  <a16:creationId xmlns:a16="http://schemas.microsoft.com/office/drawing/2014/main" id="{E559CF6B-7D31-46B7-B2C2-4176D0A55FB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0965" t="8949" r="34237" b="80979"/>
            <a:stretch/>
          </p:blipFill>
          <p:spPr>
            <a:xfrm>
              <a:off x="1" y="0"/>
              <a:ext cx="3034293" cy="1317523"/>
            </a:xfrm>
            <a:prstGeom prst="rect">
              <a:avLst/>
            </a:prstGeom>
          </p:spPr>
        </p:pic>
        <p:sp>
          <p:nvSpPr>
            <p:cNvPr id="8" name="Rectangle 4">
              <a:extLst>
                <a:ext uri="{FF2B5EF4-FFF2-40B4-BE49-F238E27FC236}">
                  <a16:creationId xmlns:a16="http://schemas.microsoft.com/office/drawing/2014/main" id="{F237DA5C-D2F7-4773-B6BF-731FDC646349}"/>
                </a:ext>
              </a:extLst>
            </p:cNvPr>
            <p:cNvSpPr/>
            <p:nvPr/>
          </p:nvSpPr>
          <p:spPr>
            <a:xfrm>
              <a:off x="11163106" y="0"/>
              <a:ext cx="350469" cy="1849289"/>
            </a:xfrm>
            <a:prstGeom prst="rect">
              <a:avLst/>
            </a:prstGeom>
            <a:solidFill>
              <a:srgbClr val="EF6838"/>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CN" altLang="en-US" sz="1500" dirty="0">
                  <a:solidFill>
                    <a:schemeClr val="bg1"/>
                  </a:solidFill>
                  <a:latin typeface="小白" panose="02010601030101010101" pitchFamily="2" charset="-122"/>
                  <a:ea typeface="小白" panose="02010601030101010101" pitchFamily="2" charset="-122"/>
                </a:rPr>
                <a:t>请输入标题</a:t>
              </a:r>
              <a:endParaRPr lang="en-US" sz="1500" dirty="0">
                <a:solidFill>
                  <a:schemeClr val="bg1"/>
                </a:solidFill>
                <a:latin typeface="小白" panose="02010601030101010101" pitchFamily="2" charset="-122"/>
                <a:ea typeface="小白" panose="02010601030101010101" pitchFamily="2" charset="-122"/>
              </a:endParaRPr>
            </a:p>
          </p:txBody>
        </p:sp>
      </p:grpSp>
    </p:spTree>
    <p:extLst>
      <p:ext uri="{BB962C8B-B14F-4D97-AF65-F5344CB8AC3E}">
        <p14:creationId xmlns:p14="http://schemas.microsoft.com/office/powerpoint/2010/main" val="3504471300"/>
      </p:ext>
    </p:extLst>
  </p:cSld>
  <p:clrMap bg1="lt1" tx1="dk1" bg2="lt2" tx2="dk2" accent1="accent1" accent2="accent2" accent3="accent3" accent4="accent4" accent5="accent5" accent6="accent6" hlink="hlink" folHlink="folHlink"/>
  <p:sldLayoutIdLst>
    <p:sldLayoutId id="2147483950" r:id="rId1"/>
  </p:sldLayoutIdLst>
  <mc:AlternateContent xmlns:mc="http://schemas.openxmlformats.org/markup-compatibility/2006" xmlns:p14="http://schemas.microsoft.com/office/powerpoint/2010/main">
    <mc:Choice Requires="p14">
      <p:transition spd="slow" p14:dur="3500" advTm="3000">
        <p:random/>
      </p:transition>
    </mc:Choice>
    <mc:Fallback xmlns="">
      <p:transition spd="slow" advTm="3000">
        <p:random/>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PT Serif"/>
              <a:buNone/>
              <a:defRPr sz="2800" b="1">
                <a:solidFill>
                  <a:schemeClr val="dk2"/>
                </a:solidFill>
                <a:latin typeface="PT Serif"/>
                <a:ea typeface="PT Serif"/>
                <a:cs typeface="PT Serif"/>
                <a:sym typeface="PT Serif"/>
              </a:defRPr>
            </a:lvl1pPr>
            <a:lvl2pPr lvl="1">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2pPr>
            <a:lvl3pPr lvl="2">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3pPr>
            <a:lvl4pPr lvl="3">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4pPr>
            <a:lvl5pPr lvl="4">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5pPr>
            <a:lvl6pPr lvl="5">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6pPr>
            <a:lvl7pPr lvl="6">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7pPr>
            <a:lvl8pPr lvl="7">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8pPr>
            <a:lvl9pPr lvl="8">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04957908"/>
      </p:ext>
    </p:extLst>
  </p:cSld>
  <p:clrMap bg1="lt1" tx1="dk1" bg2="dk2" tx2="lt2" accent1="accent1" accent2="accent2" accent3="accent3" accent4="accent4" accent5="accent5" accent6="accent6" hlink="hlink" folHlink="folHlink"/>
  <p:sldLayoutIdLst>
    <p:sldLayoutId id="2147483964" r:id="rId1"/>
    <p:sldLayoutId id="2147483965" r:id="rId2"/>
    <p:sldLayoutId id="2147483966" r:id="rId3"/>
    <p:sldLayoutId id="2147483967"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79.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 Target="slide25.xml"/><Relationship Id="rId7" Type="http://schemas.openxmlformats.org/officeDocument/2006/relationships/slide" Target="slide31.xml"/><Relationship Id="rId2" Type="http://schemas.openxmlformats.org/officeDocument/2006/relationships/image" Target="../media/image33.png"/><Relationship Id="rId1" Type="http://schemas.openxmlformats.org/officeDocument/2006/relationships/slideLayout" Target="../slideLayouts/slideLayout8.xml"/><Relationship Id="rId6" Type="http://schemas.openxmlformats.org/officeDocument/2006/relationships/image" Target="../media/image35.png"/><Relationship Id="rId11" Type="http://schemas.openxmlformats.org/officeDocument/2006/relationships/image" Target="../media/image38.png"/><Relationship Id="rId5" Type="http://schemas.openxmlformats.org/officeDocument/2006/relationships/slide" Target="slide29.xml"/><Relationship Id="rId10" Type="http://schemas.openxmlformats.org/officeDocument/2006/relationships/image" Target="../media/image37.png"/><Relationship Id="rId4" Type="http://schemas.openxmlformats.org/officeDocument/2006/relationships/image" Target="../media/image34.png"/><Relationship Id="rId9" Type="http://schemas.openxmlformats.org/officeDocument/2006/relationships/slide" Target="slide37.xml"/></Relationships>
</file>

<file path=ppt/slides/_rels/slide15.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slideLayout" Target="../slideLayouts/slideLayout17.xml"/><Relationship Id="rId1" Type="http://schemas.openxmlformats.org/officeDocument/2006/relationships/tags" Target="../tags/tag1.xml"/><Relationship Id="rId6" Type="http://schemas.openxmlformats.org/officeDocument/2006/relationships/slide" Target="slide28.xml"/><Relationship Id="rId5" Type="http://schemas.openxmlformats.org/officeDocument/2006/relationships/slide" Target="slide17.xml"/><Relationship Id="rId4" Type="http://schemas.openxmlformats.org/officeDocument/2006/relationships/slide" Target="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3.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17.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7.gif"/><Relationship Id="rId3" Type="http://schemas.openxmlformats.org/officeDocument/2006/relationships/image" Target="../media/image49.jpeg"/><Relationship Id="rId7" Type="http://schemas.openxmlformats.org/officeDocument/2006/relationships/image" Target="../media/image53.png"/><Relationship Id="rId12" Type="http://schemas.openxmlformats.org/officeDocument/2006/relationships/image" Target="../media/image56.gif"/><Relationship Id="rId2" Type="http://schemas.openxmlformats.org/officeDocument/2006/relationships/notesSlide" Target="../notesSlides/notesSlide8.xml"/><Relationship Id="rId16" Type="http://schemas.openxmlformats.org/officeDocument/2006/relationships/image" Target="../media/image60.png"/><Relationship Id="rId1" Type="http://schemas.openxmlformats.org/officeDocument/2006/relationships/slideLayout" Target="../slideLayouts/slideLayout69.xml"/><Relationship Id="rId6" Type="http://schemas.openxmlformats.org/officeDocument/2006/relationships/image" Target="../media/image52.png"/><Relationship Id="rId11" Type="http://schemas.openxmlformats.org/officeDocument/2006/relationships/audio" Target="../media/audio3.wav"/><Relationship Id="rId5" Type="http://schemas.openxmlformats.org/officeDocument/2006/relationships/image" Target="../media/image51.png"/><Relationship Id="rId15" Type="http://schemas.openxmlformats.org/officeDocument/2006/relationships/image" Target="../media/image59.gif"/><Relationship Id="rId10" Type="http://schemas.openxmlformats.org/officeDocument/2006/relationships/slide" Target="slide18.xml"/><Relationship Id="rId4" Type="http://schemas.openxmlformats.org/officeDocument/2006/relationships/image" Target="../media/image50.jpeg"/><Relationship Id="rId9" Type="http://schemas.openxmlformats.org/officeDocument/2006/relationships/image" Target="../media/image55.png"/><Relationship Id="rId14" Type="http://schemas.openxmlformats.org/officeDocument/2006/relationships/image" Target="../media/image58.gif"/></Relationships>
</file>

<file path=ppt/slides/_rels/slide18.xml.rels><?xml version="1.0" encoding="UTF-8" standalone="yes"?>
<Relationships xmlns="http://schemas.openxmlformats.org/package/2006/relationships"><Relationship Id="rId8" Type="http://schemas.openxmlformats.org/officeDocument/2006/relationships/image" Target="../media/image61.jpeg"/><Relationship Id="rId13" Type="http://schemas.openxmlformats.org/officeDocument/2006/relationships/image" Target="../media/image66.png"/><Relationship Id="rId3" Type="http://schemas.openxmlformats.org/officeDocument/2006/relationships/audio" Target="../media/audio4.wav"/><Relationship Id="rId7" Type="http://schemas.openxmlformats.org/officeDocument/2006/relationships/audio" Target="../media/audio8.wav"/><Relationship Id="rId12" Type="http://schemas.openxmlformats.org/officeDocument/2006/relationships/image" Target="../media/image65.png"/><Relationship Id="rId2" Type="http://schemas.openxmlformats.org/officeDocument/2006/relationships/notesSlide" Target="../notesSlides/notesSlide9.xml"/><Relationship Id="rId1" Type="http://schemas.openxmlformats.org/officeDocument/2006/relationships/slideLayout" Target="../slideLayouts/slideLayout69.xml"/><Relationship Id="rId6" Type="http://schemas.openxmlformats.org/officeDocument/2006/relationships/audio" Target="../media/audio7.wav"/><Relationship Id="rId11" Type="http://schemas.openxmlformats.org/officeDocument/2006/relationships/image" Target="../media/image64.png"/><Relationship Id="rId5" Type="http://schemas.openxmlformats.org/officeDocument/2006/relationships/audio" Target="../media/audio6.wav"/><Relationship Id="rId10" Type="http://schemas.openxmlformats.org/officeDocument/2006/relationships/image" Target="../media/image63.png"/><Relationship Id="rId4" Type="http://schemas.openxmlformats.org/officeDocument/2006/relationships/audio" Target="../media/audio5.wav"/><Relationship Id="rId9" Type="http://schemas.openxmlformats.org/officeDocument/2006/relationships/image" Target="../media/image62.png"/></Relationships>
</file>

<file path=ppt/slides/_rels/slide19.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audio" Target="../media/audio9.wav"/><Relationship Id="rId7" Type="http://schemas.openxmlformats.org/officeDocument/2006/relationships/audio" Target="../media/audio5.wav"/><Relationship Id="rId2" Type="http://schemas.openxmlformats.org/officeDocument/2006/relationships/notesSlide" Target="../notesSlides/notesSlide10.xml"/><Relationship Id="rId1" Type="http://schemas.openxmlformats.org/officeDocument/2006/relationships/slideLayout" Target="../slideLayouts/slideLayout69.xml"/><Relationship Id="rId6" Type="http://schemas.openxmlformats.org/officeDocument/2006/relationships/audio" Target="../media/audio6.wav"/><Relationship Id="rId11" Type="http://schemas.openxmlformats.org/officeDocument/2006/relationships/image" Target="../media/image65.png"/><Relationship Id="rId5" Type="http://schemas.openxmlformats.org/officeDocument/2006/relationships/audio" Target="../media/audio8.wav"/><Relationship Id="rId10" Type="http://schemas.openxmlformats.org/officeDocument/2006/relationships/image" Target="../media/image64.png"/><Relationship Id="rId4" Type="http://schemas.openxmlformats.org/officeDocument/2006/relationships/audio" Target="../media/audio7.wav"/><Relationship Id="rId9" Type="http://schemas.openxmlformats.org/officeDocument/2006/relationships/image" Target="../media/image67.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18" Type="http://schemas.openxmlformats.org/officeDocument/2006/relationships/slide" Target="slide4.xml"/><Relationship Id="rId3" Type="http://schemas.openxmlformats.org/officeDocument/2006/relationships/slideLayout" Target="../slideLayouts/slideLayout85.xml"/><Relationship Id="rId21" Type="http://schemas.openxmlformats.org/officeDocument/2006/relationships/image" Target="../media/image26.png"/><Relationship Id="rId7" Type="http://schemas.openxmlformats.org/officeDocument/2006/relationships/image" Target="../media/image15.png"/><Relationship Id="rId12" Type="http://schemas.openxmlformats.org/officeDocument/2006/relationships/image" Target="../media/image20.gif"/><Relationship Id="rId17" Type="http://schemas.openxmlformats.org/officeDocument/2006/relationships/image" Target="../media/image23.png"/><Relationship Id="rId25" Type="http://schemas.openxmlformats.org/officeDocument/2006/relationships/slide" Target="slide5.xml"/><Relationship Id="rId2" Type="http://schemas.microsoft.com/office/2007/relationships/media" Target="../media/media1.WAV"/><Relationship Id="rId16" Type="http://schemas.openxmlformats.org/officeDocument/2006/relationships/slide" Target="slide3.xml"/><Relationship Id="rId20" Type="http://schemas.openxmlformats.org/officeDocument/2006/relationships/image" Target="../media/image25.gif"/><Relationship Id="rId1" Type="http://schemas.openxmlformats.org/officeDocument/2006/relationships/audio" Target="NULL" TargetMode="External"/><Relationship Id="rId6" Type="http://schemas.openxmlformats.org/officeDocument/2006/relationships/image" Target="../media/image14.png"/><Relationship Id="rId11" Type="http://schemas.openxmlformats.org/officeDocument/2006/relationships/image" Target="../media/image19.gif"/><Relationship Id="rId24" Type="http://schemas.openxmlformats.org/officeDocument/2006/relationships/image" Target="../media/image28.png"/><Relationship Id="rId5" Type="http://schemas.openxmlformats.org/officeDocument/2006/relationships/image" Target="../media/image13.jpeg"/><Relationship Id="rId15" Type="http://schemas.openxmlformats.org/officeDocument/2006/relationships/image" Target="../media/image22.png"/><Relationship Id="rId23" Type="http://schemas.openxmlformats.org/officeDocument/2006/relationships/image" Target="../media/image27.png"/><Relationship Id="rId10" Type="http://schemas.openxmlformats.org/officeDocument/2006/relationships/image" Target="../media/image18.gif"/><Relationship Id="rId19" Type="http://schemas.openxmlformats.org/officeDocument/2006/relationships/image" Target="../media/image24.png"/><Relationship Id="rId4" Type="http://schemas.openxmlformats.org/officeDocument/2006/relationships/audio" Target="../media/audio1.wav"/><Relationship Id="rId9" Type="http://schemas.openxmlformats.org/officeDocument/2006/relationships/image" Target="../media/image17.png"/><Relationship Id="rId14" Type="http://schemas.openxmlformats.org/officeDocument/2006/relationships/slide" Target="slide7.xml"/><Relationship Id="rId22" Type="http://schemas.openxmlformats.org/officeDocument/2006/relationships/slide" Target="slide6.xml"/></Relationships>
</file>

<file path=ppt/slides/_rels/slide20.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audio" Target="../media/audio10.wav"/><Relationship Id="rId7" Type="http://schemas.openxmlformats.org/officeDocument/2006/relationships/audio" Target="../media/audio5.wav"/><Relationship Id="rId2" Type="http://schemas.openxmlformats.org/officeDocument/2006/relationships/notesSlide" Target="../notesSlides/notesSlide11.xml"/><Relationship Id="rId1" Type="http://schemas.openxmlformats.org/officeDocument/2006/relationships/slideLayout" Target="../slideLayouts/slideLayout69.xml"/><Relationship Id="rId6" Type="http://schemas.openxmlformats.org/officeDocument/2006/relationships/audio" Target="../media/audio6.wav"/><Relationship Id="rId11" Type="http://schemas.openxmlformats.org/officeDocument/2006/relationships/image" Target="../media/image65.png"/><Relationship Id="rId5" Type="http://schemas.openxmlformats.org/officeDocument/2006/relationships/audio" Target="../media/audio7.wav"/><Relationship Id="rId10" Type="http://schemas.openxmlformats.org/officeDocument/2006/relationships/image" Target="../media/image64.png"/><Relationship Id="rId4" Type="http://schemas.openxmlformats.org/officeDocument/2006/relationships/audio" Target="../media/audio8.wav"/><Relationship Id="rId9" Type="http://schemas.openxmlformats.org/officeDocument/2006/relationships/image" Target="../media/image69.png"/></Relationships>
</file>

<file path=ppt/slides/_rels/slide21.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audio" Target="../media/audio11.wav"/><Relationship Id="rId7" Type="http://schemas.openxmlformats.org/officeDocument/2006/relationships/audio" Target="../media/audio6.wav"/><Relationship Id="rId2" Type="http://schemas.openxmlformats.org/officeDocument/2006/relationships/notesSlide" Target="../notesSlides/notesSlide12.xml"/><Relationship Id="rId1" Type="http://schemas.openxmlformats.org/officeDocument/2006/relationships/slideLayout" Target="../slideLayouts/slideLayout69.xml"/><Relationship Id="rId6" Type="http://schemas.openxmlformats.org/officeDocument/2006/relationships/audio" Target="../media/audio5.wav"/><Relationship Id="rId11" Type="http://schemas.openxmlformats.org/officeDocument/2006/relationships/image" Target="../media/image65.png"/><Relationship Id="rId5" Type="http://schemas.openxmlformats.org/officeDocument/2006/relationships/audio" Target="../media/audio7.wav"/><Relationship Id="rId10" Type="http://schemas.openxmlformats.org/officeDocument/2006/relationships/image" Target="../media/image64.png"/><Relationship Id="rId4" Type="http://schemas.openxmlformats.org/officeDocument/2006/relationships/audio" Target="../media/audio8.wav"/><Relationship Id="rId9" Type="http://schemas.openxmlformats.org/officeDocument/2006/relationships/image" Target="../media/image70.png"/></Relationships>
</file>

<file path=ppt/slides/_rels/slide22.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audio" Target="../media/audio12.wav"/><Relationship Id="rId7" Type="http://schemas.openxmlformats.org/officeDocument/2006/relationships/audio" Target="../media/audio8.wav"/><Relationship Id="rId2" Type="http://schemas.openxmlformats.org/officeDocument/2006/relationships/notesSlide" Target="../notesSlides/notesSlide13.xml"/><Relationship Id="rId1" Type="http://schemas.openxmlformats.org/officeDocument/2006/relationships/slideLayout" Target="../slideLayouts/slideLayout69.xml"/><Relationship Id="rId6" Type="http://schemas.openxmlformats.org/officeDocument/2006/relationships/audio" Target="../media/audio7.wav"/><Relationship Id="rId11" Type="http://schemas.openxmlformats.org/officeDocument/2006/relationships/image" Target="../media/image65.png"/><Relationship Id="rId5" Type="http://schemas.openxmlformats.org/officeDocument/2006/relationships/audio" Target="../media/audio13.wav"/><Relationship Id="rId10" Type="http://schemas.openxmlformats.org/officeDocument/2006/relationships/image" Target="../media/image64.png"/><Relationship Id="rId4" Type="http://schemas.openxmlformats.org/officeDocument/2006/relationships/audio" Target="../media/audio6.wav"/><Relationship Id="rId9" Type="http://schemas.openxmlformats.org/officeDocument/2006/relationships/image" Target="../media/image72.png"/></Relationships>
</file>

<file path=ppt/slides/_rels/slide23.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8" Type="http://schemas.openxmlformats.org/officeDocument/2006/relationships/image" Target="../media/image75.jpg"/><Relationship Id="rId13" Type="http://schemas.openxmlformats.org/officeDocument/2006/relationships/image" Target="../media/image80.png"/><Relationship Id="rId3" Type="http://schemas.openxmlformats.org/officeDocument/2006/relationships/tags" Target="../tags/tag2.xml"/><Relationship Id="rId7" Type="http://schemas.openxmlformats.org/officeDocument/2006/relationships/image" Target="../media/image74.png"/><Relationship Id="rId12" Type="http://schemas.openxmlformats.org/officeDocument/2006/relationships/image" Target="../media/image79.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notesSlide" Target="../notesSlides/notesSlide15.xml"/><Relationship Id="rId11" Type="http://schemas.openxmlformats.org/officeDocument/2006/relationships/image" Target="../media/image78.png"/><Relationship Id="rId5" Type="http://schemas.openxmlformats.org/officeDocument/2006/relationships/slideLayout" Target="../slideLayouts/slideLayout83.xml"/><Relationship Id="rId10" Type="http://schemas.openxmlformats.org/officeDocument/2006/relationships/image" Target="../media/image77.png"/><Relationship Id="rId4" Type="http://schemas.openxmlformats.org/officeDocument/2006/relationships/tags" Target="../tags/tag3.xml"/><Relationship Id="rId9" Type="http://schemas.openxmlformats.org/officeDocument/2006/relationships/image" Target="../media/image76.png"/></Relationships>
</file>

<file path=ppt/slides/_rels/slide2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5.xml"/><Relationship Id="rId6" Type="http://schemas.openxmlformats.org/officeDocument/2006/relationships/image" Target="../media/image85.svg"/><Relationship Id="rId5" Type="http://schemas.openxmlformats.org/officeDocument/2006/relationships/image" Target="../media/image84.png"/><Relationship Id="rId4" Type="http://schemas.openxmlformats.org/officeDocument/2006/relationships/slide" Target="slide14.xml"/></Relationships>
</file>

<file path=ppt/slides/_rels/slide2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85.svg"/><Relationship Id="rId5" Type="http://schemas.openxmlformats.org/officeDocument/2006/relationships/image" Target="../media/image84.png"/><Relationship Id="rId4" Type="http://schemas.openxmlformats.org/officeDocument/2006/relationships/slide" Target="slide14.xml"/></Relationships>
</file>

<file path=ppt/slides/_rels/slide2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audio" Target="../media/audio2.wav"/><Relationship Id="rId1" Type="http://schemas.openxmlformats.org/officeDocument/2006/relationships/slideLayout" Target="../slideLayouts/slideLayout85.xml"/><Relationship Id="rId5" Type="http://schemas.openxmlformats.org/officeDocument/2006/relationships/image" Target="../media/image30.png"/><Relationship Id="rId4" Type="http://schemas.openxmlformats.org/officeDocument/2006/relationships/slide" Target="slide2.xml"/></Relationships>
</file>

<file path=ppt/slides/_rels/slide30.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image" Target="../media/image88.jpeg"/><Relationship Id="rId1" Type="http://schemas.openxmlformats.org/officeDocument/2006/relationships/slideLayout" Target="../slideLayouts/slideLayout5.xml"/><Relationship Id="rId5" Type="http://schemas.openxmlformats.org/officeDocument/2006/relationships/image" Target="../media/image91.svg"/><Relationship Id="rId4" Type="http://schemas.openxmlformats.org/officeDocument/2006/relationships/image" Target="../media/image89.png"/></Relationships>
</file>

<file path=ppt/slides/_rels/slide31.xml.rels><?xml version="1.0" encoding="UTF-8" standalone="yes"?>
<Relationships xmlns="http://schemas.openxmlformats.org/package/2006/relationships"><Relationship Id="rId3" Type="http://schemas.openxmlformats.org/officeDocument/2006/relationships/image" Target="../media/image90.tiff"/><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38.xml"/><Relationship Id="rId1" Type="http://schemas.openxmlformats.org/officeDocument/2006/relationships/vmlDrawing" Target="../drawings/vmlDrawing1.vml"/><Relationship Id="rId4" Type="http://schemas.openxmlformats.org/officeDocument/2006/relationships/image" Target="../media/image91.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92.png"/></Relationships>
</file>

<file path=ppt/slides/_rels/slide3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38.xml"/><Relationship Id="rId6" Type="http://schemas.openxmlformats.org/officeDocument/2006/relationships/image" Target="../media/image85.svg"/><Relationship Id="rId5" Type="http://schemas.openxmlformats.org/officeDocument/2006/relationships/image" Target="../media/image84.png"/><Relationship Id="rId4" Type="http://schemas.openxmlformats.org/officeDocument/2006/relationships/slide" Target="slide14.xml"/></Relationships>
</file>

<file path=ppt/slides/_rels/slide3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96.png"/></Relationships>
</file>

<file path=ppt/slides/_rels/slide39.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57.xml"/></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audio" Target="../media/audio2.wav"/><Relationship Id="rId1" Type="http://schemas.openxmlformats.org/officeDocument/2006/relationships/slideLayout" Target="../slideLayouts/slideLayout85.xml"/><Relationship Id="rId5" Type="http://schemas.openxmlformats.org/officeDocument/2006/relationships/image" Target="../media/image30.png"/><Relationship Id="rId4" Type="http://schemas.openxmlformats.org/officeDocument/2006/relationships/slide" Target="slide2.xml"/></Relationships>
</file>

<file path=ppt/slides/_rels/slide40.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100.png"/><Relationship Id="rId7" Type="http://schemas.openxmlformats.org/officeDocument/2006/relationships/slide" Target="slide14.xml"/><Relationship Id="rId2" Type="http://schemas.openxmlformats.org/officeDocument/2006/relationships/image" Target="../media/image99.png"/><Relationship Id="rId1" Type="http://schemas.openxmlformats.org/officeDocument/2006/relationships/slideLayout" Target="../slideLayouts/slideLayout6.xml"/><Relationship Id="rId6" Type="http://schemas.openxmlformats.org/officeDocument/2006/relationships/image" Target="../media/image102.png"/><Relationship Id="rId5" Type="http://schemas.openxmlformats.org/officeDocument/2006/relationships/image" Target="../media/image104.svg"/><Relationship Id="rId4" Type="http://schemas.openxmlformats.org/officeDocument/2006/relationships/image" Target="../media/image101.png"/><Relationship Id="rId9" Type="http://schemas.openxmlformats.org/officeDocument/2006/relationships/image" Target="../media/image85.svg"/></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audio" Target="../media/audio2.wav"/><Relationship Id="rId1" Type="http://schemas.openxmlformats.org/officeDocument/2006/relationships/slideLayout" Target="../slideLayouts/slideLayout85.xml"/><Relationship Id="rId5" Type="http://schemas.openxmlformats.org/officeDocument/2006/relationships/image" Target="../media/image30.png"/><Relationship Id="rId4" Type="http://schemas.openxmlformats.org/officeDocument/2006/relationships/slide" Target="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audio" Target="../media/audio2.wav"/><Relationship Id="rId1" Type="http://schemas.openxmlformats.org/officeDocument/2006/relationships/slideLayout" Target="../slideLayouts/slideLayout85.xml"/><Relationship Id="rId5" Type="http://schemas.openxmlformats.org/officeDocument/2006/relationships/image" Target="../media/image30.png"/><Relationship Id="rId4" Type="http://schemas.openxmlformats.org/officeDocument/2006/relationships/slide" Target="slide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43F2182-AAF3-4F0A-BCDD-E54E33DAA3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000250" y="-2000250"/>
            <a:ext cx="5143500" cy="9144000"/>
          </a:xfrm>
          <a:prstGeom prst="rect">
            <a:avLst/>
          </a:prstGeom>
        </p:spPr>
      </p:pic>
      <p:sp>
        <p:nvSpPr>
          <p:cNvPr id="6" name="Rectangle 4">
            <a:extLst>
              <a:ext uri="{FF2B5EF4-FFF2-40B4-BE49-F238E27FC236}">
                <a16:creationId xmlns:a16="http://schemas.microsoft.com/office/drawing/2014/main" id="{98607774-F536-43A1-9B35-B4899D7052A7}"/>
              </a:ext>
            </a:extLst>
          </p:cNvPr>
          <p:cNvSpPr/>
          <p:nvPr/>
        </p:nvSpPr>
        <p:spPr>
          <a:xfrm>
            <a:off x="993531" y="1224910"/>
            <a:ext cx="7156938" cy="3153737"/>
          </a:xfrm>
          <a:prstGeom prst="rect">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defRPr/>
            </a:pPr>
            <a:endParaRPr lang="en-US" sz="1350" kern="1200" dirty="0">
              <a:solidFill>
                <a:prstClr val="white"/>
              </a:solidFill>
              <a:latin typeface="Calibri"/>
            </a:endParaRPr>
          </a:p>
        </p:txBody>
      </p:sp>
      <p:pic>
        <p:nvPicPr>
          <p:cNvPr id="7"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446" t="-1" r="316" b="68387"/>
          <a:stretch/>
        </p:blipFill>
        <p:spPr>
          <a:xfrm>
            <a:off x="8063346" y="-26279"/>
            <a:ext cx="1080655" cy="3156081"/>
          </a:xfrm>
          <a:prstGeom prst="rect">
            <a:avLst/>
          </a:prstGeom>
        </p:spPr>
      </p:pic>
      <p:pic>
        <p:nvPicPr>
          <p:cNvPr id="14" name="图片 13">
            <a:extLst>
              <a:ext uri="{FF2B5EF4-FFF2-40B4-BE49-F238E27FC236}">
                <a16:creationId xmlns:a16="http://schemas.microsoft.com/office/drawing/2014/main" id="{BC4971F3-AF69-41C8-B16A-A00F7EED791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5576" t="8216" r="33076" b="80788"/>
          <a:stretch/>
        </p:blipFill>
        <p:spPr>
          <a:xfrm flipH="1" flipV="1">
            <a:off x="5265174" y="3601059"/>
            <a:ext cx="3878825" cy="1547413"/>
          </a:xfrm>
          <a:prstGeom prst="rect">
            <a:avLst/>
          </a:prstGeom>
        </p:spPr>
      </p:pic>
      <p:pic>
        <p:nvPicPr>
          <p:cNvPr id="8" name="图片 7">
            <a:extLst>
              <a:ext uri="{FF2B5EF4-FFF2-40B4-BE49-F238E27FC236}">
                <a16:creationId xmlns:a16="http://schemas.microsoft.com/office/drawing/2014/main" id="{FE4F7235-C130-4316-8452-CDC2E29AAC2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8216" r="33076" b="80788"/>
          <a:stretch/>
        </p:blipFill>
        <p:spPr>
          <a:xfrm>
            <a:off x="-266649" y="1"/>
            <a:ext cx="5389367" cy="1328363"/>
          </a:xfrm>
          <a:prstGeom prst="rect">
            <a:avLst/>
          </a:prstGeom>
        </p:spPr>
      </p:pic>
      <p:pic>
        <p:nvPicPr>
          <p:cNvPr id="1026" name="Picture 2" descr="Bé tập thể dục buổi sáng - Lớp 1-2 trường TH, THCS, THPT Albert Einstei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3531" y="1487427"/>
            <a:ext cx="3233235" cy="2482486"/>
          </a:xfrm>
          <a:prstGeom prst="rect">
            <a:avLst/>
          </a:prstGeom>
          <a:noFill/>
          <a:extLst>
            <a:ext uri="{909E8E84-426E-40DD-AFC4-6F175D3DCCD1}">
              <a14:hiddenFill xmlns:a14="http://schemas.microsoft.com/office/drawing/2010/main">
                <a:solidFill>
                  <a:srgbClr val="FFFFFF"/>
                </a:solidFill>
              </a14:hiddenFill>
            </a:ext>
          </a:extLst>
        </p:spPr>
      </p:pic>
      <p:sp>
        <p:nvSpPr>
          <p:cNvPr id="19" name="Oval 10">
            <a:extLst>
              <a:ext uri="{FF2B5EF4-FFF2-40B4-BE49-F238E27FC236}">
                <a16:creationId xmlns:a16="http://schemas.microsoft.com/office/drawing/2014/main" id="{578606CD-2AB8-456A-93B9-4FD25D980205}"/>
              </a:ext>
            </a:extLst>
          </p:cNvPr>
          <p:cNvSpPr/>
          <p:nvPr/>
        </p:nvSpPr>
        <p:spPr>
          <a:xfrm>
            <a:off x="3450709" y="2968142"/>
            <a:ext cx="1508435" cy="1508435"/>
          </a:xfrm>
          <a:prstGeom prst="ellipse">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900">
              <a:buClrTx/>
              <a:defRPr/>
            </a:pPr>
            <a:endParaRPr lang="en-US" sz="1350" kern="1200">
              <a:solidFill>
                <a:prstClr val="white"/>
              </a:solidFill>
              <a:latin typeface="Calibri"/>
            </a:endParaRPr>
          </a:p>
        </p:txBody>
      </p:sp>
      <p:sp>
        <p:nvSpPr>
          <p:cNvPr id="15" name="矩形 14">
            <a:extLst>
              <a:ext uri="{FF2B5EF4-FFF2-40B4-BE49-F238E27FC236}">
                <a16:creationId xmlns:a16="http://schemas.microsoft.com/office/drawing/2014/main" id="{1DF890F2-8D13-44FB-8718-534AEBB3C8F1}"/>
              </a:ext>
            </a:extLst>
          </p:cNvPr>
          <p:cNvSpPr/>
          <p:nvPr/>
        </p:nvSpPr>
        <p:spPr>
          <a:xfrm>
            <a:off x="1283110" y="1464469"/>
            <a:ext cx="6614651" cy="2591751"/>
          </a:xfrm>
          <a:prstGeom prst="rect">
            <a:avLst/>
          </a:prstGeom>
          <a:noFill/>
          <a:ln w="38100"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defRPr/>
            </a:pPr>
            <a:endParaRPr lang="zh-CN" altLang="en-US" sz="1350" kern="1200">
              <a:solidFill>
                <a:prstClr val="white"/>
              </a:solidFill>
              <a:latin typeface="Calibri"/>
              <a:ea typeface="等线" panose="02010600030101010101" pitchFamily="2" charset="-122"/>
            </a:endParaRPr>
          </a:p>
        </p:txBody>
      </p:sp>
      <p:sp>
        <p:nvSpPr>
          <p:cNvPr id="11" name="Oval 10">
            <a:extLst>
              <a:ext uri="{FF2B5EF4-FFF2-40B4-BE49-F238E27FC236}">
                <a16:creationId xmlns:a16="http://schemas.microsoft.com/office/drawing/2014/main" id="{578606CD-2AB8-456A-93B9-4FD25D980205}"/>
              </a:ext>
            </a:extLst>
          </p:cNvPr>
          <p:cNvSpPr/>
          <p:nvPr/>
        </p:nvSpPr>
        <p:spPr>
          <a:xfrm>
            <a:off x="3989257" y="3425854"/>
            <a:ext cx="484472" cy="581615"/>
          </a:xfrm>
          <a:prstGeom prst="ellipse">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900">
              <a:buClrTx/>
              <a:defRPr/>
            </a:pPr>
            <a:endParaRPr lang="en-US" sz="1350" kern="1200">
              <a:solidFill>
                <a:prstClr val="white"/>
              </a:solidFill>
              <a:latin typeface="Calibri"/>
            </a:endParaRPr>
          </a:p>
        </p:txBody>
      </p:sp>
      <p:sp>
        <p:nvSpPr>
          <p:cNvPr id="13" name="Oval 10">
            <a:extLst>
              <a:ext uri="{FF2B5EF4-FFF2-40B4-BE49-F238E27FC236}">
                <a16:creationId xmlns:a16="http://schemas.microsoft.com/office/drawing/2014/main" id="{578606CD-2AB8-456A-93B9-4FD25D980205}"/>
              </a:ext>
            </a:extLst>
          </p:cNvPr>
          <p:cNvSpPr/>
          <p:nvPr/>
        </p:nvSpPr>
        <p:spPr>
          <a:xfrm>
            <a:off x="3679309" y="3196742"/>
            <a:ext cx="1063337" cy="1181904"/>
          </a:xfrm>
          <a:prstGeom prst="ellipse">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900">
              <a:buClrTx/>
              <a:defRPr/>
            </a:pPr>
            <a:endParaRPr lang="en-US" sz="1350" kern="1200">
              <a:solidFill>
                <a:prstClr val="white"/>
              </a:solidFill>
              <a:latin typeface="Calibri"/>
            </a:endParaRPr>
          </a:p>
        </p:txBody>
      </p:sp>
      <p:sp>
        <p:nvSpPr>
          <p:cNvPr id="16" name="Oval 10">
            <a:extLst>
              <a:ext uri="{FF2B5EF4-FFF2-40B4-BE49-F238E27FC236}">
                <a16:creationId xmlns:a16="http://schemas.microsoft.com/office/drawing/2014/main" id="{578606CD-2AB8-456A-93B9-4FD25D980205}"/>
              </a:ext>
            </a:extLst>
          </p:cNvPr>
          <p:cNvSpPr/>
          <p:nvPr/>
        </p:nvSpPr>
        <p:spPr>
          <a:xfrm>
            <a:off x="3793609" y="3311042"/>
            <a:ext cx="852445" cy="856313"/>
          </a:xfrm>
          <a:prstGeom prst="ellipse">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900">
              <a:buClrTx/>
              <a:defRPr/>
            </a:pPr>
            <a:endParaRPr lang="en-US" sz="1350" kern="1200">
              <a:solidFill>
                <a:prstClr val="white"/>
              </a:solidFill>
              <a:latin typeface="Calibri"/>
            </a:endParaRPr>
          </a:p>
        </p:txBody>
      </p:sp>
      <p:sp>
        <p:nvSpPr>
          <p:cNvPr id="3" name="TextBox 2">
            <a:extLst>
              <a:ext uri="{FF2B5EF4-FFF2-40B4-BE49-F238E27FC236}">
                <a16:creationId xmlns:a16="http://schemas.microsoft.com/office/drawing/2014/main" id="{AB1881B5-2C7E-344C-9820-BC97FC33677C}"/>
              </a:ext>
            </a:extLst>
          </p:cNvPr>
          <p:cNvSpPr txBox="1"/>
          <p:nvPr/>
        </p:nvSpPr>
        <p:spPr>
          <a:xfrm>
            <a:off x="2887579" y="-974559"/>
            <a:ext cx="184731" cy="300082"/>
          </a:xfrm>
          <a:prstGeom prst="rect">
            <a:avLst/>
          </a:prstGeom>
          <a:noFill/>
        </p:spPr>
        <p:txBody>
          <a:bodyPr wrap="none" rtlCol="0">
            <a:spAutoFit/>
          </a:bodyPr>
          <a:lstStyle/>
          <a:p>
            <a:pPr defTabSz="342900">
              <a:buClrTx/>
              <a:defRPr/>
            </a:pPr>
            <a:endParaRPr lang="en-VN" sz="1350" kern="1200" dirty="0">
              <a:solidFill>
                <a:prstClr val="black"/>
              </a:solidFill>
              <a:latin typeface="Calibri"/>
              <a:ea typeface="+mn-ea"/>
              <a:cs typeface="+mn-cs"/>
            </a:endParaRPr>
          </a:p>
        </p:txBody>
      </p:sp>
      <p:sp>
        <p:nvSpPr>
          <p:cNvPr id="4" name="TextBox 3">
            <a:extLst>
              <a:ext uri="{FF2B5EF4-FFF2-40B4-BE49-F238E27FC236}">
                <a16:creationId xmlns:a16="http://schemas.microsoft.com/office/drawing/2014/main" id="{8A52E739-A128-D347-B1FF-CADFEEBA84DC}"/>
              </a:ext>
            </a:extLst>
          </p:cNvPr>
          <p:cNvSpPr txBox="1"/>
          <p:nvPr/>
        </p:nvSpPr>
        <p:spPr>
          <a:xfrm>
            <a:off x="5122719" y="1755648"/>
            <a:ext cx="2489662" cy="1754326"/>
          </a:xfrm>
          <a:prstGeom prst="rect">
            <a:avLst/>
          </a:prstGeom>
          <a:noFill/>
        </p:spPr>
        <p:txBody>
          <a:bodyPr wrap="square" rtlCol="0">
            <a:spAutoFit/>
          </a:bodyPr>
          <a:lstStyle/>
          <a:p>
            <a:pPr algn="ctr" defTabSz="685800">
              <a:buClrTx/>
              <a:defRPr/>
            </a:pPr>
            <a:r>
              <a:rPr lang="en-VN" sz="5400" b="1" kern="1200" dirty="0">
                <a:solidFill>
                  <a:srgbClr val="C00000"/>
                </a:solidFill>
                <a:latin typeface="Times New Roman" panose="02020603050405020304" pitchFamily="18" charset="0"/>
                <a:ea typeface="+mn-ea"/>
                <a:cs typeface="Times New Roman" panose="02020603050405020304" pitchFamily="18" charset="0"/>
              </a:rPr>
              <a:t>KHỞI ĐỘNG</a:t>
            </a:r>
          </a:p>
        </p:txBody>
      </p:sp>
    </p:spTree>
    <p:extLst>
      <p:ext uri="{BB962C8B-B14F-4D97-AF65-F5344CB8AC3E}">
        <p14:creationId xmlns:p14="http://schemas.microsoft.com/office/powerpoint/2010/main" val="1652124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Effect transition="in" filter="fade">
                                      <p:cBhvr>
                                        <p:cTn id="29" dur="500"/>
                                        <p:tgtEl>
                                          <p:spTgt spid="15"/>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p:cTn id="32" dur="500" fill="hold"/>
                                        <p:tgtEl>
                                          <p:spTgt spid="19"/>
                                        </p:tgtEl>
                                        <p:attrNameLst>
                                          <p:attrName>ppt_w</p:attrName>
                                        </p:attrNameLst>
                                      </p:cBhvr>
                                      <p:tavLst>
                                        <p:tav tm="0">
                                          <p:val>
                                            <p:fltVal val="0"/>
                                          </p:val>
                                        </p:tav>
                                        <p:tav tm="100000">
                                          <p:val>
                                            <p:strVal val="#ppt_w"/>
                                          </p:val>
                                        </p:tav>
                                      </p:tavLst>
                                    </p:anim>
                                    <p:anim calcmode="lin" valueType="num">
                                      <p:cBhvr>
                                        <p:cTn id="33" dur="500" fill="hold"/>
                                        <p:tgtEl>
                                          <p:spTgt spid="19"/>
                                        </p:tgtEl>
                                        <p:attrNameLst>
                                          <p:attrName>ppt_h</p:attrName>
                                        </p:attrNameLst>
                                      </p:cBhvr>
                                      <p:tavLst>
                                        <p:tav tm="0">
                                          <p:val>
                                            <p:fltVal val="0"/>
                                          </p:val>
                                        </p:tav>
                                        <p:tav tm="100000">
                                          <p:val>
                                            <p:strVal val="#ppt_h"/>
                                          </p:val>
                                        </p:tav>
                                      </p:tavLst>
                                    </p:anim>
                                    <p:animEffect transition="in" filter="fade">
                                      <p:cBhvr>
                                        <p:cTn id="34" dur="500"/>
                                        <p:tgtEl>
                                          <p:spTgt spid="19"/>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ppt_w</p:attrName>
                                        </p:attrNameLst>
                                      </p:cBhvr>
                                      <p:tavLst>
                                        <p:tav tm="0">
                                          <p:val>
                                            <p:fltVal val="0"/>
                                          </p:val>
                                        </p:tav>
                                        <p:tav tm="100000">
                                          <p:val>
                                            <p:strVal val="#ppt_w"/>
                                          </p:val>
                                        </p:tav>
                                      </p:tavLst>
                                    </p:anim>
                                    <p:anim calcmode="lin" valueType="num">
                                      <p:cBhvr>
                                        <p:cTn id="38" dur="500" fill="hold"/>
                                        <p:tgtEl>
                                          <p:spTgt spid="11"/>
                                        </p:tgtEl>
                                        <p:attrNameLst>
                                          <p:attrName>ppt_h</p:attrName>
                                        </p:attrNameLst>
                                      </p:cBhvr>
                                      <p:tavLst>
                                        <p:tav tm="0">
                                          <p:val>
                                            <p:fltVal val="0"/>
                                          </p:val>
                                        </p:tav>
                                        <p:tav tm="100000">
                                          <p:val>
                                            <p:strVal val="#ppt_h"/>
                                          </p:val>
                                        </p:tav>
                                      </p:tavLst>
                                    </p:anim>
                                    <p:animEffect transition="in" filter="fade">
                                      <p:cBhvr>
                                        <p:cTn id="39" dur="500"/>
                                        <p:tgtEl>
                                          <p:spTgt spid="11"/>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p:cTn id="47" dur="500" fill="hold"/>
                                        <p:tgtEl>
                                          <p:spTgt spid="16"/>
                                        </p:tgtEl>
                                        <p:attrNameLst>
                                          <p:attrName>ppt_w</p:attrName>
                                        </p:attrNameLst>
                                      </p:cBhvr>
                                      <p:tavLst>
                                        <p:tav tm="0">
                                          <p:val>
                                            <p:fltVal val="0"/>
                                          </p:val>
                                        </p:tav>
                                        <p:tav tm="100000">
                                          <p:val>
                                            <p:strVal val="#ppt_w"/>
                                          </p:val>
                                        </p:tav>
                                      </p:tavLst>
                                    </p:anim>
                                    <p:anim calcmode="lin" valueType="num">
                                      <p:cBhvr>
                                        <p:cTn id="48" dur="500" fill="hold"/>
                                        <p:tgtEl>
                                          <p:spTgt spid="16"/>
                                        </p:tgtEl>
                                        <p:attrNameLst>
                                          <p:attrName>ppt_h</p:attrName>
                                        </p:attrNameLst>
                                      </p:cBhvr>
                                      <p:tavLst>
                                        <p:tav tm="0">
                                          <p:val>
                                            <p:fltVal val="0"/>
                                          </p:val>
                                        </p:tav>
                                        <p:tav tm="100000">
                                          <p:val>
                                            <p:strVal val="#ppt_h"/>
                                          </p:val>
                                        </p:tav>
                                      </p:tavLst>
                                    </p:anim>
                                    <p:animEffect transition="in" filter="fade">
                                      <p:cBhvr>
                                        <p:cTn id="49" dur="500"/>
                                        <p:tgtEl>
                                          <p:spTgt spid="16"/>
                                        </p:tgtEl>
                                      </p:cBhvr>
                                    </p:animEffect>
                                  </p:childTnLst>
                                </p:cTn>
                              </p:par>
                              <p:par>
                                <p:cTn id="50" presetID="16" presetClass="entr" presetSubtype="42" fill="hold" nodeType="withEffect">
                                  <p:stCondLst>
                                    <p:cond delay="0"/>
                                  </p:stCondLst>
                                  <p:childTnLst>
                                    <p:set>
                                      <p:cBhvr>
                                        <p:cTn id="51" dur="1" fill="hold">
                                          <p:stCondLst>
                                            <p:cond delay="0"/>
                                          </p:stCondLst>
                                        </p:cTn>
                                        <p:tgtEl>
                                          <p:spTgt spid="4">
                                            <p:txEl>
                                              <p:pRg st="0" end="0"/>
                                            </p:txEl>
                                          </p:spTgt>
                                        </p:tgtEl>
                                        <p:attrNameLst>
                                          <p:attrName>style.visibility</p:attrName>
                                        </p:attrNameLst>
                                      </p:cBhvr>
                                      <p:to>
                                        <p:strVal val="visible"/>
                                      </p:to>
                                    </p:set>
                                    <p:animEffect transition="in" filter="barn(outHorizontal)">
                                      <p:cBhvr>
                                        <p:cTn id="5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animBg="1"/>
      <p:bldP spid="15" grpId="0" animBg="1"/>
      <p:bldP spid="11" grpId="0" animBg="1"/>
      <p:bldP spid="13" grpId="0" animBg="1"/>
      <p:bldP spid="1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3" name="Rounded Rectangle 2">
            <a:extLst>
              <a:ext uri="{FF2B5EF4-FFF2-40B4-BE49-F238E27FC236}">
                <a16:creationId xmlns:a16="http://schemas.microsoft.com/office/drawing/2014/main" id="{EBFC5C5C-E4FF-2146-AA14-58E3C9BB5075}"/>
              </a:ext>
            </a:extLst>
          </p:cNvPr>
          <p:cNvSpPr/>
          <p:nvPr/>
        </p:nvSpPr>
        <p:spPr>
          <a:xfrm>
            <a:off x="6323782" y="4428643"/>
            <a:ext cx="2820218" cy="714857"/>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pic>
        <p:nvPicPr>
          <p:cNvPr id="18" name="Picture 6" descr="paul doumer(1857-1932)">
            <a:extLst>
              <a:ext uri="{FF2B5EF4-FFF2-40B4-BE49-F238E27FC236}">
                <a16:creationId xmlns:a16="http://schemas.microsoft.com/office/drawing/2014/main" id="{97C7D143-FF42-5F49-B084-5A8ACECBDC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3782" y="1005267"/>
            <a:ext cx="3102222" cy="3192842"/>
          </a:xfrm>
          <a:prstGeom prst="ellipse">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grpSp>
        <p:nvGrpSpPr>
          <p:cNvPr id="189" name="Google Shape;189;p19"/>
          <p:cNvGrpSpPr/>
          <p:nvPr/>
        </p:nvGrpSpPr>
        <p:grpSpPr>
          <a:xfrm>
            <a:off x="5853100" y="3068600"/>
            <a:ext cx="1539600" cy="1539600"/>
            <a:chOff x="6680825" y="2549350"/>
            <a:chExt cx="1539600" cy="1539600"/>
          </a:xfrm>
        </p:grpSpPr>
        <p:sp>
          <p:nvSpPr>
            <p:cNvPr id="190" name="Google Shape;190;p19"/>
            <p:cNvSpPr/>
            <p:nvPr/>
          </p:nvSpPr>
          <p:spPr>
            <a:xfrm>
              <a:off x="6825669" y="2694194"/>
              <a:ext cx="1249800" cy="1249800"/>
            </a:xfrm>
            <a:prstGeom prst="ellipse">
              <a:avLst/>
            </a:prstGeom>
            <a:solidFill>
              <a:srgbClr val="000000">
                <a:alpha val="18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9"/>
            <p:cNvSpPr/>
            <p:nvPr/>
          </p:nvSpPr>
          <p:spPr>
            <a:xfrm>
              <a:off x="6894850" y="2763375"/>
              <a:ext cx="1111200" cy="11112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9"/>
            <p:cNvSpPr/>
            <p:nvPr/>
          </p:nvSpPr>
          <p:spPr>
            <a:xfrm>
              <a:off x="6680825" y="2549350"/>
              <a:ext cx="1539600" cy="1539600"/>
            </a:xfrm>
            <a:prstGeom prst="donut">
              <a:avLst>
                <a:gd name="adj" fmla="val 675"/>
              </a:avLst>
            </a:prstGeom>
            <a:solidFill>
              <a:srgbClr val="000000">
                <a:alpha val="65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3" name="Google Shape;193;p19"/>
          <p:cNvSpPr txBox="1">
            <a:spLocks noGrp="1"/>
          </p:cNvSpPr>
          <p:nvPr>
            <p:ph type="title"/>
          </p:nvPr>
        </p:nvSpPr>
        <p:spPr>
          <a:xfrm>
            <a:off x="479343" y="702900"/>
            <a:ext cx="5324634" cy="515952"/>
          </a:xfrm>
          <a:prstGeom prst="rect">
            <a:avLst/>
          </a:prstGeom>
        </p:spPr>
        <p:txBody>
          <a:bodyPr spcFirstLastPara="1" wrap="square" lIns="91425" tIns="91425" rIns="91425" bIns="91425" anchor="b" anchorCtr="0">
            <a:noAutofit/>
          </a:bodyPr>
          <a:lstStyle/>
          <a:p>
            <a:pPr lvl="0"/>
            <a:r>
              <a:rPr lang="vi-VN" sz="2800" dirty="0">
                <a:solidFill>
                  <a:srgbClr val="0070C0"/>
                </a:solidFill>
                <a:latin typeface="Times New Roman" panose="02020603050405020304" pitchFamily="18" charset="0"/>
                <a:cs typeface="Times New Roman" panose="02020603050405020304" pitchFamily="18" charset="0"/>
              </a:rPr>
              <a:t>1. Những chuyển biến về kinh tế</a:t>
            </a:r>
          </a:p>
        </p:txBody>
      </p:sp>
      <p:grpSp>
        <p:nvGrpSpPr>
          <p:cNvPr id="196" name="Google Shape;196;p19"/>
          <p:cNvGrpSpPr/>
          <p:nvPr/>
        </p:nvGrpSpPr>
        <p:grpSpPr>
          <a:xfrm>
            <a:off x="6438110" y="3653462"/>
            <a:ext cx="369505" cy="369505"/>
            <a:chOff x="2594050" y="1631825"/>
            <a:chExt cx="439625" cy="439625"/>
          </a:xfrm>
        </p:grpSpPr>
        <p:sp>
          <p:nvSpPr>
            <p:cNvPr id="197" name="Google Shape;197;p19"/>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9"/>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9"/>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9"/>
            <p:cNvSpPr/>
            <p:nvPr/>
          </p:nvSpPr>
          <p:spPr>
            <a:xfrm>
              <a:off x="2801675" y="1740825"/>
              <a:ext cx="49950" cy="49950"/>
            </a:xfrm>
            <a:custGeom>
              <a:avLst/>
              <a:gdLst/>
              <a:ahLst/>
              <a:cxnLst/>
              <a:rect l="l" t="t" r="r" b="b"/>
              <a:pathLst>
                <a:path w="1998" h="1998" fill="none" extrusionOk="0">
                  <a:moveTo>
                    <a:pt x="1" y="1997"/>
                  </a:moveTo>
                  <a:lnTo>
                    <a:pt x="1998"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Google Shape;175;p17">
            <a:extLst>
              <a:ext uri="{FF2B5EF4-FFF2-40B4-BE49-F238E27FC236}">
                <a16:creationId xmlns:a16="http://schemas.microsoft.com/office/drawing/2014/main" id="{5A3B472D-2233-A04A-BB6C-C6BF93A55B92}"/>
              </a:ext>
            </a:extLst>
          </p:cNvPr>
          <p:cNvSpPr txBox="1">
            <a:spLocks/>
          </p:cNvSpPr>
          <p:nvPr/>
        </p:nvSpPr>
        <p:spPr>
          <a:xfrm>
            <a:off x="127819" y="-19644"/>
            <a:ext cx="9016182" cy="59727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1pPr>
            <a:lvl2pPr marR="0" lvl="1"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2pPr>
            <a:lvl3pPr marR="0" lvl="2"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3pPr>
            <a:lvl4pPr marR="0" lvl="3"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4pPr>
            <a:lvl5pPr marR="0" lvl="4"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5pPr>
            <a:lvl6pPr marR="0" lvl="5"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6pPr>
            <a:lvl7pPr marR="0" lvl="6"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7pPr>
            <a:lvl8pPr marR="0" lvl="7"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8pPr>
            <a:lvl9pPr marR="0" lvl="8"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9pPr>
          </a:lstStyle>
          <a:p>
            <a:pPr algn="ctr">
              <a:buSzPts val="1100"/>
            </a:pPr>
            <a:r>
              <a:rPr lang="vi-VN" sz="2800" dirty="0">
                <a:solidFill>
                  <a:srgbClr val="FF0000"/>
                </a:solidFill>
                <a:latin typeface="Times New Roman" panose="02020603050405020304" pitchFamily="18" charset="0"/>
                <a:cs typeface="Times New Roman" panose="02020603050405020304" pitchFamily="18" charset="0"/>
              </a:rPr>
              <a:t>II. Những chuyển biến về kinh tế xã hội ở Việt Nam.</a:t>
            </a:r>
          </a:p>
        </p:txBody>
      </p:sp>
      <p:grpSp>
        <p:nvGrpSpPr>
          <p:cNvPr id="6" name="Group 5">
            <a:extLst>
              <a:ext uri="{FF2B5EF4-FFF2-40B4-BE49-F238E27FC236}">
                <a16:creationId xmlns:a16="http://schemas.microsoft.com/office/drawing/2014/main" id="{7EF490F6-8AA0-0C4C-AF01-57901C305915}"/>
              </a:ext>
            </a:extLst>
          </p:cNvPr>
          <p:cNvGrpSpPr/>
          <p:nvPr/>
        </p:nvGrpSpPr>
        <p:grpSpPr>
          <a:xfrm>
            <a:off x="391408" y="1939091"/>
            <a:ext cx="5412569" cy="2259018"/>
            <a:chOff x="283846" y="2657551"/>
            <a:chExt cx="5412569" cy="2259018"/>
          </a:xfrm>
        </p:grpSpPr>
        <p:sp>
          <p:nvSpPr>
            <p:cNvPr id="4" name="Rounded Rectangle 3">
              <a:extLst>
                <a:ext uri="{FF2B5EF4-FFF2-40B4-BE49-F238E27FC236}">
                  <a16:creationId xmlns:a16="http://schemas.microsoft.com/office/drawing/2014/main" id="{B99AD008-E280-F543-99A3-E21A48C23A8E}"/>
                </a:ext>
              </a:extLst>
            </p:cNvPr>
            <p:cNvSpPr/>
            <p:nvPr/>
          </p:nvSpPr>
          <p:spPr>
            <a:xfrm>
              <a:off x="298505" y="2657551"/>
              <a:ext cx="5397910" cy="2259018"/>
            </a:xfrm>
            <a:prstGeom prst="roundRect">
              <a:avLst>
                <a:gd name="adj" fmla="val 32336"/>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 name="Rectangle 4">
              <a:extLst>
                <a:ext uri="{FF2B5EF4-FFF2-40B4-BE49-F238E27FC236}">
                  <a16:creationId xmlns:a16="http://schemas.microsoft.com/office/drawing/2014/main" id="{91DDEF55-9AC9-CF4D-89BB-07528DC715AD}"/>
                </a:ext>
              </a:extLst>
            </p:cNvPr>
            <p:cNvSpPr/>
            <p:nvPr/>
          </p:nvSpPr>
          <p:spPr>
            <a:xfrm>
              <a:off x="283846" y="3195976"/>
              <a:ext cx="5333363" cy="1384995"/>
            </a:xfrm>
            <a:prstGeom prst="rect">
              <a:avLst/>
            </a:prstGeom>
          </p:spPr>
          <p:txBody>
            <a:bodyPr wrap="square">
              <a:spAutoFit/>
            </a:bodyPr>
            <a:lstStyle/>
            <a:p>
              <a:pPr algn="ctr"/>
              <a:r>
                <a:rPr lang="vi-VN" sz="2800" b="1" dirty="0">
                  <a:solidFill>
                    <a:srgbClr val="FF0000"/>
                  </a:solidFill>
                  <a:latin typeface="Times New Roman" panose="02020603050405020304" pitchFamily="18" charset="0"/>
                  <a:cs typeface="Times New Roman" panose="02020603050405020304" pitchFamily="18" charset="0"/>
                </a:rPr>
                <a:t>Sau cuộc khai thác thuộc địa thì cơ cấu nền kinh tế nước ta có gì thay đổi? </a:t>
              </a:r>
              <a:endParaRPr lang="en-VN" sz="2800" b="1" dirty="0">
                <a:solidFill>
                  <a:srgbClr val="FF0000"/>
                </a:solidFill>
                <a:latin typeface="Times New Roman" panose="02020603050405020304" pitchFamily="18" charset="0"/>
                <a:cs typeface="Times New Roman" panose="02020603050405020304" pitchFamily="18" charset="0"/>
              </a:endParaRPr>
            </a:p>
          </p:txBody>
        </p:sp>
      </p:grpSp>
      <p:sp>
        <p:nvSpPr>
          <p:cNvPr id="2" name="Rectangle 1">
            <a:extLst>
              <a:ext uri="{FF2B5EF4-FFF2-40B4-BE49-F238E27FC236}">
                <a16:creationId xmlns:a16="http://schemas.microsoft.com/office/drawing/2014/main" id="{3B6C3037-482C-A145-BE91-692668D1FA10}"/>
              </a:ext>
            </a:extLst>
          </p:cNvPr>
          <p:cNvSpPr/>
          <p:nvPr/>
        </p:nvSpPr>
        <p:spPr>
          <a:xfrm>
            <a:off x="6323782" y="4492277"/>
            <a:ext cx="2820218" cy="369332"/>
          </a:xfrm>
          <a:prstGeom prst="rect">
            <a:avLst/>
          </a:prstGeom>
        </p:spPr>
        <p:txBody>
          <a:bodyPr wrap="square">
            <a:spAutoFit/>
          </a:bodyPr>
          <a:lstStyle/>
          <a:p>
            <a:pPr algn="ctr"/>
            <a:r>
              <a:rPr lang="en-US" altLang="en-VN" sz="1800" kern="1200" dirty="0">
                <a:solidFill>
                  <a:srgbClr val="0070C0"/>
                </a:solidFill>
                <a:latin typeface="VNI-Times" pitchFamily="2" charset="0"/>
                <a:ea typeface="+mn-ea"/>
                <a:cs typeface="+mn-cs"/>
              </a:rPr>
              <a:t> </a:t>
            </a:r>
            <a:r>
              <a:rPr lang="en-US" altLang="en-VN" sz="1800" kern="1200" dirty="0" err="1">
                <a:solidFill>
                  <a:srgbClr val="0070C0"/>
                </a:solidFill>
                <a:latin typeface="Arial" panose="020B0604020202020204" pitchFamily="34" charset="0"/>
                <a:ea typeface="+mn-ea"/>
                <a:cs typeface="+mn-cs"/>
              </a:rPr>
              <a:t>Toàn</a:t>
            </a:r>
            <a:r>
              <a:rPr lang="en-US" altLang="en-VN" sz="1800" kern="1200" dirty="0">
                <a:solidFill>
                  <a:srgbClr val="0070C0"/>
                </a:solidFill>
                <a:latin typeface="Arial" panose="020B0604020202020204" pitchFamily="34" charset="0"/>
                <a:ea typeface="+mn-ea"/>
                <a:cs typeface="+mn-cs"/>
              </a:rPr>
              <a:t> </a:t>
            </a:r>
            <a:r>
              <a:rPr lang="en-US" altLang="en-VN" sz="1800" kern="1200" dirty="0" err="1">
                <a:solidFill>
                  <a:srgbClr val="0070C0"/>
                </a:solidFill>
                <a:latin typeface="Arial" panose="020B0604020202020204" pitchFamily="34" charset="0"/>
                <a:ea typeface="+mn-ea"/>
                <a:cs typeface="+mn-cs"/>
              </a:rPr>
              <a:t>quyền</a:t>
            </a:r>
            <a:r>
              <a:rPr lang="en-US" altLang="en-VN" sz="1800" kern="1200" dirty="0">
                <a:solidFill>
                  <a:srgbClr val="0070C0"/>
                </a:solidFill>
                <a:latin typeface="Arial" panose="020B0604020202020204" pitchFamily="34" charset="0"/>
                <a:ea typeface="+mn-ea"/>
                <a:cs typeface="+mn-cs"/>
              </a:rPr>
              <a:t> Paul </a:t>
            </a:r>
            <a:r>
              <a:rPr lang="en-US" altLang="en-VN" sz="1800" kern="1200" dirty="0" err="1">
                <a:solidFill>
                  <a:srgbClr val="0070C0"/>
                </a:solidFill>
                <a:latin typeface="Arial" panose="020B0604020202020204" pitchFamily="34" charset="0"/>
                <a:ea typeface="+mn-ea"/>
                <a:cs typeface="+mn-cs"/>
              </a:rPr>
              <a:t>Doumer</a:t>
            </a:r>
            <a:endParaRPr lang="en-VN" sz="1800" dirty="0">
              <a:solidFill>
                <a:srgbClr val="0070C0"/>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B080298-7F6B-0C47-BE2B-E6C2BA1587B1}"/>
              </a:ext>
            </a:extLst>
          </p:cNvPr>
          <p:cNvGrpSpPr/>
          <p:nvPr/>
        </p:nvGrpSpPr>
        <p:grpSpPr>
          <a:xfrm>
            <a:off x="-1" y="0"/>
            <a:ext cx="9144001" cy="4809531"/>
            <a:chOff x="-1" y="333970"/>
            <a:chExt cx="9144001" cy="4475561"/>
          </a:xfrm>
        </p:grpSpPr>
        <p:sp>
          <p:nvSpPr>
            <p:cNvPr id="26629" name="Text Box 5">
              <a:extLst>
                <a:ext uri="{FF2B5EF4-FFF2-40B4-BE49-F238E27FC236}">
                  <a16:creationId xmlns:a16="http://schemas.microsoft.com/office/drawing/2014/main" id="{BE6F2629-CBED-1F4D-A34B-C0015CFF7094}"/>
                </a:ext>
              </a:extLst>
            </p:cNvPr>
            <p:cNvSpPr txBox="1">
              <a:spLocks noChangeArrowheads="1"/>
            </p:cNvSpPr>
            <p:nvPr/>
          </p:nvSpPr>
          <p:spPr bwMode="auto">
            <a:xfrm>
              <a:off x="2366964" y="333970"/>
              <a:ext cx="3825875" cy="370931"/>
            </a:xfrm>
            <a:prstGeom prst="rect">
              <a:avLst/>
            </a:prstGeom>
            <a:solidFill>
              <a:srgbClr val="000066"/>
            </a:solidFill>
            <a:ln w="28575">
              <a:solidFill>
                <a:srgbClr val="0000FF"/>
              </a:solidFill>
              <a:miter lim="800000"/>
              <a:headEnd/>
              <a:tailEnd/>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fontAlgn="base">
                <a:spcBef>
                  <a:spcPct val="50000"/>
                </a:spcBef>
                <a:spcAft>
                  <a:spcPct val="0"/>
                </a:spcAft>
                <a:buClrTx/>
              </a:pPr>
              <a:r>
                <a:rPr lang="en-US" altLang="en-VN" b="1" kern="1200" dirty="0">
                  <a:solidFill>
                    <a:srgbClr val="FFFF00"/>
                  </a:solidFill>
                  <a:latin typeface="Times New Roman" panose="02020603050405020304" pitchFamily="18" charset="0"/>
                  <a:ea typeface="+mn-ea"/>
                  <a:cs typeface="Times New Roman" panose="02020603050405020304" pitchFamily="18" charset="0"/>
                </a:rPr>
                <a:t>CƠ CẤU KINH TẾ VIỆT NAM</a:t>
              </a:r>
            </a:p>
          </p:txBody>
        </p:sp>
        <p:sp>
          <p:nvSpPr>
            <p:cNvPr id="26630" name="Text Box 6">
              <a:extLst>
                <a:ext uri="{FF2B5EF4-FFF2-40B4-BE49-F238E27FC236}">
                  <a16:creationId xmlns:a16="http://schemas.microsoft.com/office/drawing/2014/main" id="{471AA19A-E71D-FE46-A9B8-7116404700E7}"/>
                </a:ext>
              </a:extLst>
            </p:cNvPr>
            <p:cNvSpPr txBox="1">
              <a:spLocks noChangeArrowheads="1"/>
            </p:cNvSpPr>
            <p:nvPr/>
          </p:nvSpPr>
          <p:spPr bwMode="auto">
            <a:xfrm>
              <a:off x="5486400" y="1298246"/>
              <a:ext cx="2806700" cy="630582"/>
            </a:xfrm>
            <a:prstGeom prst="rect">
              <a:avLst/>
            </a:prstGeom>
            <a:solidFill>
              <a:srgbClr val="000066"/>
            </a:solidFill>
            <a:ln w="28575">
              <a:solidFill>
                <a:srgbClr val="0000FF"/>
              </a:solidFill>
              <a:miter lim="800000"/>
              <a:headEnd/>
              <a:tailEnd/>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fontAlgn="base">
                <a:spcBef>
                  <a:spcPct val="50000"/>
                </a:spcBef>
                <a:spcAft>
                  <a:spcPct val="0"/>
                </a:spcAft>
                <a:buClrTx/>
              </a:pPr>
              <a:r>
                <a:rPr lang="en-US" altLang="en-VN" b="1" kern="1200">
                  <a:solidFill>
                    <a:srgbClr val="FFFF00"/>
                  </a:solidFill>
                  <a:latin typeface="Times New Roman" panose="02020603050405020304" pitchFamily="18" charset="0"/>
                  <a:ea typeface="+mn-ea"/>
                  <a:cs typeface="Times New Roman" panose="02020603050405020304" pitchFamily="18" charset="0"/>
                </a:rPr>
                <a:t>Trong cuộc khai thác lần thứ nhất</a:t>
              </a:r>
            </a:p>
          </p:txBody>
        </p:sp>
        <p:sp>
          <p:nvSpPr>
            <p:cNvPr id="26631" name="Text Box 7">
              <a:extLst>
                <a:ext uri="{FF2B5EF4-FFF2-40B4-BE49-F238E27FC236}">
                  <a16:creationId xmlns:a16="http://schemas.microsoft.com/office/drawing/2014/main" id="{95798B4D-F0F1-8242-A80C-FFD0226D0700}"/>
                </a:ext>
              </a:extLst>
            </p:cNvPr>
            <p:cNvSpPr txBox="1">
              <a:spLocks noChangeArrowheads="1"/>
            </p:cNvSpPr>
            <p:nvPr/>
          </p:nvSpPr>
          <p:spPr bwMode="auto">
            <a:xfrm>
              <a:off x="0" y="1357796"/>
              <a:ext cx="2971800" cy="370931"/>
            </a:xfrm>
            <a:prstGeom prst="rect">
              <a:avLst/>
            </a:prstGeom>
            <a:solidFill>
              <a:srgbClr val="000066"/>
            </a:solidFill>
            <a:ln w="28575">
              <a:solidFill>
                <a:srgbClr val="0000FF"/>
              </a:solidFill>
              <a:miter lim="800000"/>
              <a:headEnd/>
              <a:tailEnd/>
            </a:ln>
          </p:spPr>
          <p:txBody>
            <a:bodyPr anchor="b">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fontAlgn="base">
                <a:spcBef>
                  <a:spcPct val="50000"/>
                </a:spcBef>
                <a:spcAft>
                  <a:spcPct val="0"/>
                </a:spcAft>
                <a:buClrTx/>
              </a:pPr>
              <a:r>
                <a:rPr lang="en-US" altLang="en-VN" b="1" kern="1200" dirty="0" err="1">
                  <a:solidFill>
                    <a:srgbClr val="FFFF00"/>
                  </a:solidFill>
                  <a:latin typeface="Times New Roman" panose="02020603050405020304" pitchFamily="18" charset="0"/>
                  <a:ea typeface="+mn-ea"/>
                  <a:cs typeface="Times New Roman" panose="02020603050405020304" pitchFamily="18" charset="0"/>
                </a:rPr>
                <a:t>Trước</a:t>
              </a:r>
              <a:r>
                <a:rPr lang="en-US" altLang="en-VN" b="1" kern="1200" dirty="0">
                  <a:solidFill>
                    <a:srgbClr val="FFFF00"/>
                  </a:solidFill>
                  <a:latin typeface="Times New Roman" panose="02020603050405020304" pitchFamily="18" charset="0"/>
                  <a:ea typeface="+mn-ea"/>
                  <a:cs typeface="Times New Roman" panose="02020603050405020304" pitchFamily="18" charset="0"/>
                </a:rPr>
                <a:t> </a:t>
              </a:r>
              <a:r>
                <a:rPr lang="en-US" altLang="en-VN" b="1" kern="1200" dirty="0" err="1">
                  <a:solidFill>
                    <a:srgbClr val="FFFF00"/>
                  </a:solidFill>
                  <a:latin typeface="Times New Roman" panose="02020603050405020304" pitchFamily="18" charset="0"/>
                  <a:ea typeface="+mn-ea"/>
                  <a:cs typeface="Times New Roman" panose="02020603050405020304" pitchFamily="18" charset="0"/>
                </a:rPr>
                <a:t>cuộc</a:t>
              </a:r>
              <a:r>
                <a:rPr lang="en-US" altLang="en-VN" b="1" kern="1200" dirty="0">
                  <a:solidFill>
                    <a:srgbClr val="FFFF00"/>
                  </a:solidFill>
                  <a:latin typeface="Times New Roman" panose="02020603050405020304" pitchFamily="18" charset="0"/>
                  <a:ea typeface="+mn-ea"/>
                  <a:cs typeface="Times New Roman" panose="02020603050405020304" pitchFamily="18" charset="0"/>
                </a:rPr>
                <a:t> </a:t>
              </a:r>
              <a:r>
                <a:rPr lang="en-US" altLang="en-VN" b="1" kern="1200" dirty="0" err="1">
                  <a:solidFill>
                    <a:srgbClr val="FFFF00"/>
                  </a:solidFill>
                  <a:latin typeface="Times New Roman" panose="02020603050405020304" pitchFamily="18" charset="0"/>
                  <a:ea typeface="+mn-ea"/>
                  <a:cs typeface="Times New Roman" panose="02020603050405020304" pitchFamily="18" charset="0"/>
                </a:rPr>
                <a:t>khai</a:t>
              </a:r>
              <a:r>
                <a:rPr lang="en-US" altLang="en-VN" b="1" kern="1200" dirty="0">
                  <a:solidFill>
                    <a:srgbClr val="FFFF00"/>
                  </a:solidFill>
                  <a:latin typeface="Times New Roman" panose="02020603050405020304" pitchFamily="18" charset="0"/>
                  <a:ea typeface="+mn-ea"/>
                  <a:cs typeface="Times New Roman" panose="02020603050405020304" pitchFamily="18" charset="0"/>
                </a:rPr>
                <a:t> </a:t>
              </a:r>
              <a:r>
                <a:rPr lang="en-US" altLang="en-VN" b="1" kern="1200" dirty="0" err="1">
                  <a:solidFill>
                    <a:srgbClr val="FFFF00"/>
                  </a:solidFill>
                  <a:latin typeface="Times New Roman" panose="02020603050405020304" pitchFamily="18" charset="0"/>
                  <a:ea typeface="+mn-ea"/>
                  <a:cs typeface="Times New Roman" panose="02020603050405020304" pitchFamily="18" charset="0"/>
                </a:rPr>
                <a:t>thác</a:t>
              </a:r>
              <a:r>
                <a:rPr lang="en-US" altLang="en-VN" b="1" kern="1200" dirty="0">
                  <a:solidFill>
                    <a:srgbClr val="FFFF00"/>
                  </a:solidFill>
                  <a:latin typeface="Times New Roman" panose="02020603050405020304" pitchFamily="18" charset="0"/>
                  <a:ea typeface="+mn-ea"/>
                  <a:cs typeface="Times New Roman" panose="02020603050405020304" pitchFamily="18" charset="0"/>
                </a:rPr>
                <a:t> </a:t>
              </a:r>
            </a:p>
          </p:txBody>
        </p:sp>
        <p:sp>
          <p:nvSpPr>
            <p:cNvPr id="26632" name="Text Box 8">
              <a:extLst>
                <a:ext uri="{FF2B5EF4-FFF2-40B4-BE49-F238E27FC236}">
                  <a16:creationId xmlns:a16="http://schemas.microsoft.com/office/drawing/2014/main" id="{91AE136F-73F0-134F-820B-9FDC6AD505BA}"/>
                </a:ext>
              </a:extLst>
            </p:cNvPr>
            <p:cNvSpPr txBox="1">
              <a:spLocks noChangeArrowheads="1"/>
            </p:cNvSpPr>
            <p:nvPr/>
          </p:nvSpPr>
          <p:spPr bwMode="auto">
            <a:xfrm rot="5400000">
              <a:off x="-426093" y="3460608"/>
              <a:ext cx="1734836" cy="882651"/>
            </a:xfrm>
            <a:prstGeom prst="rect">
              <a:avLst/>
            </a:prstGeom>
            <a:solidFill>
              <a:srgbClr val="000066"/>
            </a:solidFill>
            <a:ln w="9525">
              <a:solidFill>
                <a:srgbClr val="0000FF"/>
              </a:solidFill>
              <a:miter lim="800000"/>
              <a:headEnd/>
              <a:tailEnd/>
            </a:ln>
          </p:spPr>
          <p:txBody>
            <a:bodyPr rot="10800000" vert="eaVert"/>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fontAlgn="base">
                <a:lnSpc>
                  <a:spcPct val="250000"/>
                </a:lnSpc>
                <a:spcBef>
                  <a:spcPct val="50000"/>
                </a:spcBef>
                <a:spcAft>
                  <a:spcPct val="0"/>
                </a:spcAft>
                <a:buClrTx/>
              </a:pPr>
              <a:r>
                <a:rPr lang="en-US" altLang="en-VN" b="1" kern="1200">
                  <a:solidFill>
                    <a:srgbClr val="FFFF00"/>
                  </a:solidFill>
                  <a:latin typeface="Times New Roman" panose="02020603050405020304" pitchFamily="18" charset="0"/>
                  <a:ea typeface="+mn-ea"/>
                  <a:cs typeface="Times New Roman" panose="02020603050405020304" pitchFamily="18" charset="0"/>
                </a:rPr>
                <a:t>Nông </a:t>
              </a:r>
            </a:p>
            <a:p>
              <a:pPr algn="ctr" defTabSz="685800" fontAlgn="base">
                <a:lnSpc>
                  <a:spcPct val="250000"/>
                </a:lnSpc>
                <a:spcBef>
                  <a:spcPct val="50000"/>
                </a:spcBef>
                <a:spcAft>
                  <a:spcPct val="0"/>
                </a:spcAft>
                <a:buClrTx/>
              </a:pPr>
              <a:r>
                <a:rPr lang="en-US" altLang="en-VN" b="1" kern="1200">
                  <a:solidFill>
                    <a:srgbClr val="FFFF00"/>
                  </a:solidFill>
                  <a:latin typeface="Times New Roman" panose="02020603050405020304" pitchFamily="18" charset="0"/>
                  <a:ea typeface="+mn-ea"/>
                  <a:cs typeface="Times New Roman" panose="02020603050405020304" pitchFamily="18" charset="0"/>
                </a:rPr>
                <a:t>nghiệp</a:t>
              </a:r>
            </a:p>
          </p:txBody>
        </p:sp>
        <p:sp>
          <p:nvSpPr>
            <p:cNvPr id="26633" name="Text Box 9">
              <a:extLst>
                <a:ext uri="{FF2B5EF4-FFF2-40B4-BE49-F238E27FC236}">
                  <a16:creationId xmlns:a16="http://schemas.microsoft.com/office/drawing/2014/main" id="{4ED6AF6D-9697-694A-A208-82FDE30FB8E2}"/>
                </a:ext>
              </a:extLst>
            </p:cNvPr>
            <p:cNvSpPr txBox="1">
              <a:spLocks noChangeArrowheads="1"/>
            </p:cNvSpPr>
            <p:nvPr/>
          </p:nvSpPr>
          <p:spPr bwMode="auto">
            <a:xfrm rot="5400000">
              <a:off x="4614221" y="3473308"/>
              <a:ext cx="1734836" cy="857251"/>
            </a:xfrm>
            <a:prstGeom prst="rect">
              <a:avLst/>
            </a:prstGeom>
            <a:solidFill>
              <a:srgbClr val="FF0000"/>
            </a:solidFill>
            <a:ln w="9525">
              <a:solidFill>
                <a:srgbClr val="0000FF"/>
              </a:solidFill>
              <a:miter lim="800000"/>
              <a:headEnd/>
              <a:tailEnd/>
            </a:ln>
          </p:spPr>
          <p:txBody>
            <a:bodyPr rot="10800000" vert="eaVert"/>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fontAlgn="base">
                <a:lnSpc>
                  <a:spcPct val="280000"/>
                </a:lnSpc>
                <a:spcBef>
                  <a:spcPct val="50000"/>
                </a:spcBef>
                <a:spcAft>
                  <a:spcPct val="0"/>
                </a:spcAft>
                <a:buClrTx/>
              </a:pPr>
              <a:r>
                <a:rPr lang="en-US" altLang="en-VN" b="1" kern="1200">
                  <a:solidFill>
                    <a:srgbClr val="FFFF00"/>
                  </a:solidFill>
                  <a:latin typeface="Times New Roman" panose="02020603050405020304" pitchFamily="18" charset="0"/>
                  <a:ea typeface="+mn-ea"/>
                  <a:cs typeface="Times New Roman" panose="02020603050405020304" pitchFamily="18" charset="0"/>
                </a:rPr>
                <a:t>Công nghiệp</a:t>
              </a:r>
            </a:p>
          </p:txBody>
        </p:sp>
        <p:sp>
          <p:nvSpPr>
            <p:cNvPr id="26634" name="Text Box 10">
              <a:extLst>
                <a:ext uri="{FF2B5EF4-FFF2-40B4-BE49-F238E27FC236}">
                  <a16:creationId xmlns:a16="http://schemas.microsoft.com/office/drawing/2014/main" id="{510F4ADA-87D3-FB40-9999-CE7DAD9C71BE}"/>
                </a:ext>
              </a:extLst>
            </p:cNvPr>
            <p:cNvSpPr txBox="1">
              <a:spLocks noChangeArrowheads="1"/>
            </p:cNvSpPr>
            <p:nvPr/>
          </p:nvSpPr>
          <p:spPr bwMode="auto">
            <a:xfrm rot="5400000">
              <a:off x="5588945" y="3460608"/>
              <a:ext cx="1734836" cy="882651"/>
            </a:xfrm>
            <a:prstGeom prst="rect">
              <a:avLst/>
            </a:prstGeom>
            <a:solidFill>
              <a:srgbClr val="FF0000"/>
            </a:solidFill>
            <a:ln w="9525">
              <a:solidFill>
                <a:srgbClr val="0000FF"/>
              </a:solidFill>
              <a:miter lim="800000"/>
              <a:headEnd/>
              <a:tailEnd/>
            </a:ln>
          </p:spPr>
          <p:txBody>
            <a:bodyPr rot="10800000" vert="eaVert"/>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fontAlgn="base">
                <a:lnSpc>
                  <a:spcPct val="310000"/>
                </a:lnSpc>
                <a:spcBef>
                  <a:spcPct val="50000"/>
                </a:spcBef>
                <a:spcAft>
                  <a:spcPct val="0"/>
                </a:spcAft>
                <a:buClrTx/>
              </a:pPr>
              <a:r>
                <a:rPr lang="en-US" altLang="en-VN" b="1" kern="1200">
                  <a:solidFill>
                    <a:srgbClr val="FFFF00"/>
                  </a:solidFill>
                  <a:latin typeface="Times New Roman" panose="02020603050405020304" pitchFamily="18" charset="0"/>
                  <a:ea typeface="+mn-ea"/>
                  <a:cs typeface="Times New Roman" panose="02020603050405020304" pitchFamily="18" charset="0"/>
                </a:rPr>
                <a:t>Thương nghiệp</a:t>
              </a:r>
            </a:p>
          </p:txBody>
        </p:sp>
        <p:sp>
          <p:nvSpPr>
            <p:cNvPr id="26635" name="Text Box 11">
              <a:extLst>
                <a:ext uri="{FF2B5EF4-FFF2-40B4-BE49-F238E27FC236}">
                  <a16:creationId xmlns:a16="http://schemas.microsoft.com/office/drawing/2014/main" id="{0BD9E1F0-4225-BF48-AB0C-E421EB1BABF5}"/>
                </a:ext>
              </a:extLst>
            </p:cNvPr>
            <p:cNvSpPr txBox="1">
              <a:spLocks noChangeArrowheads="1"/>
            </p:cNvSpPr>
            <p:nvPr/>
          </p:nvSpPr>
          <p:spPr bwMode="auto">
            <a:xfrm rot="5400000">
              <a:off x="616895" y="3472088"/>
              <a:ext cx="1734836" cy="882651"/>
            </a:xfrm>
            <a:prstGeom prst="rect">
              <a:avLst/>
            </a:prstGeom>
            <a:solidFill>
              <a:srgbClr val="000066"/>
            </a:solidFill>
            <a:ln w="9525">
              <a:solidFill>
                <a:srgbClr val="0000FF"/>
              </a:solidFill>
              <a:miter lim="800000"/>
              <a:headEnd/>
              <a:tailEnd/>
            </a:ln>
          </p:spPr>
          <p:txBody>
            <a:bodyPr rot="10800000" vert="eaVert"/>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fontAlgn="base">
                <a:lnSpc>
                  <a:spcPct val="190000"/>
                </a:lnSpc>
                <a:spcBef>
                  <a:spcPct val="50000"/>
                </a:spcBef>
                <a:spcAft>
                  <a:spcPct val="0"/>
                </a:spcAft>
                <a:buClrTx/>
              </a:pPr>
              <a:r>
                <a:rPr lang="en-US" altLang="en-VN" b="1" kern="1200">
                  <a:solidFill>
                    <a:srgbClr val="FFFF00"/>
                  </a:solidFill>
                  <a:latin typeface="Times New Roman" panose="02020603050405020304" pitchFamily="18" charset="0"/>
                  <a:ea typeface="+mn-ea"/>
                  <a:cs typeface="Times New Roman" panose="02020603050405020304" pitchFamily="18" charset="0"/>
                </a:rPr>
                <a:t>Thủ công nghiệp</a:t>
              </a:r>
            </a:p>
          </p:txBody>
        </p:sp>
        <p:sp>
          <p:nvSpPr>
            <p:cNvPr id="26636" name="Text Box 12">
              <a:extLst>
                <a:ext uri="{FF2B5EF4-FFF2-40B4-BE49-F238E27FC236}">
                  <a16:creationId xmlns:a16="http://schemas.microsoft.com/office/drawing/2014/main" id="{58012491-3186-0A4E-A9CE-864699C0E67A}"/>
                </a:ext>
              </a:extLst>
            </p:cNvPr>
            <p:cNvSpPr txBox="1">
              <a:spLocks noChangeArrowheads="1"/>
            </p:cNvSpPr>
            <p:nvPr/>
          </p:nvSpPr>
          <p:spPr bwMode="auto">
            <a:xfrm rot="5400000">
              <a:off x="1659089" y="3461403"/>
              <a:ext cx="1734836" cy="881063"/>
            </a:xfrm>
            <a:prstGeom prst="rect">
              <a:avLst/>
            </a:prstGeom>
            <a:solidFill>
              <a:srgbClr val="000066"/>
            </a:solidFill>
            <a:ln w="9525">
              <a:solidFill>
                <a:srgbClr val="0000FF"/>
              </a:solidFill>
              <a:miter lim="800000"/>
              <a:headEnd/>
              <a:tailEnd/>
            </a:ln>
          </p:spPr>
          <p:txBody>
            <a:bodyPr rot="10800000" vert="eaVert"/>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fontAlgn="base">
                <a:lnSpc>
                  <a:spcPct val="290000"/>
                </a:lnSpc>
                <a:spcBef>
                  <a:spcPct val="50000"/>
                </a:spcBef>
                <a:spcAft>
                  <a:spcPct val="0"/>
                </a:spcAft>
                <a:buClrTx/>
              </a:pPr>
              <a:r>
                <a:rPr lang="en-US" altLang="en-VN" b="1" kern="1200">
                  <a:solidFill>
                    <a:srgbClr val="FFFF00"/>
                  </a:solidFill>
                  <a:latin typeface="Times New Roman" panose="02020603050405020304" pitchFamily="18" charset="0"/>
                  <a:ea typeface="+mn-ea"/>
                  <a:cs typeface="Times New Roman" panose="02020603050405020304" pitchFamily="18" charset="0"/>
                </a:rPr>
                <a:t>Thương nghiệp</a:t>
              </a:r>
            </a:p>
          </p:txBody>
        </p:sp>
        <p:sp>
          <p:nvSpPr>
            <p:cNvPr id="26637" name="Text Box 13">
              <a:extLst>
                <a:ext uri="{FF2B5EF4-FFF2-40B4-BE49-F238E27FC236}">
                  <a16:creationId xmlns:a16="http://schemas.microsoft.com/office/drawing/2014/main" id="{67A1E545-E317-9D48-B74E-5DA233CF923E}"/>
                </a:ext>
              </a:extLst>
            </p:cNvPr>
            <p:cNvSpPr txBox="1">
              <a:spLocks noChangeArrowheads="1"/>
            </p:cNvSpPr>
            <p:nvPr/>
          </p:nvSpPr>
          <p:spPr bwMode="auto">
            <a:xfrm rot="5400000">
              <a:off x="3576789" y="3467752"/>
              <a:ext cx="1734836" cy="868363"/>
            </a:xfrm>
            <a:prstGeom prst="rect">
              <a:avLst/>
            </a:prstGeom>
            <a:solidFill>
              <a:srgbClr val="FF0000"/>
            </a:solidFill>
            <a:ln w="9525">
              <a:solidFill>
                <a:srgbClr val="0000FF"/>
              </a:solidFill>
              <a:miter lim="800000"/>
              <a:headEnd/>
              <a:tailEnd/>
            </a:ln>
          </p:spPr>
          <p:txBody>
            <a:bodyPr rot="10800000" vert="eaVert"/>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fontAlgn="base">
                <a:lnSpc>
                  <a:spcPct val="280000"/>
                </a:lnSpc>
                <a:spcBef>
                  <a:spcPct val="50000"/>
                </a:spcBef>
                <a:spcAft>
                  <a:spcPct val="0"/>
                </a:spcAft>
                <a:buClrTx/>
              </a:pPr>
              <a:r>
                <a:rPr lang="en-US" altLang="en-VN" b="1" kern="1200">
                  <a:solidFill>
                    <a:srgbClr val="FFFF00"/>
                  </a:solidFill>
                  <a:latin typeface="Times New Roman" panose="02020603050405020304" pitchFamily="18" charset="0"/>
                  <a:ea typeface="+mn-ea"/>
                  <a:cs typeface="Times New Roman" panose="02020603050405020304" pitchFamily="18" charset="0"/>
                </a:rPr>
                <a:t>Nông nghiệp</a:t>
              </a:r>
            </a:p>
          </p:txBody>
        </p:sp>
        <p:sp>
          <p:nvSpPr>
            <p:cNvPr id="26638" name="Text Box 14">
              <a:extLst>
                <a:ext uri="{FF2B5EF4-FFF2-40B4-BE49-F238E27FC236}">
                  <a16:creationId xmlns:a16="http://schemas.microsoft.com/office/drawing/2014/main" id="{A247A461-6871-5F4B-9093-52DC5D7FE6B7}"/>
                </a:ext>
              </a:extLst>
            </p:cNvPr>
            <p:cNvSpPr txBox="1">
              <a:spLocks noChangeArrowheads="1"/>
            </p:cNvSpPr>
            <p:nvPr/>
          </p:nvSpPr>
          <p:spPr bwMode="auto">
            <a:xfrm rot="5400000">
              <a:off x="6721626" y="3493582"/>
              <a:ext cx="1734836" cy="868363"/>
            </a:xfrm>
            <a:prstGeom prst="rect">
              <a:avLst/>
            </a:prstGeom>
            <a:solidFill>
              <a:srgbClr val="FF0000"/>
            </a:solidFill>
            <a:ln w="9525">
              <a:solidFill>
                <a:srgbClr val="0000FF"/>
              </a:solidFill>
              <a:miter lim="800000"/>
              <a:headEnd/>
              <a:tailEnd/>
            </a:ln>
          </p:spPr>
          <p:txBody>
            <a:bodyPr rot="10800000" vert="eaVert"/>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fontAlgn="base">
                <a:lnSpc>
                  <a:spcPct val="180000"/>
                </a:lnSpc>
                <a:spcBef>
                  <a:spcPct val="50000"/>
                </a:spcBef>
                <a:spcAft>
                  <a:spcPct val="0"/>
                </a:spcAft>
                <a:buClrTx/>
              </a:pPr>
              <a:r>
                <a:rPr lang="en-US" altLang="en-VN" b="1" kern="1200">
                  <a:solidFill>
                    <a:srgbClr val="FFFF00"/>
                  </a:solidFill>
                  <a:latin typeface="Times New Roman" panose="02020603050405020304" pitchFamily="18" charset="0"/>
                  <a:ea typeface="+mn-ea"/>
                  <a:cs typeface="Times New Roman" panose="02020603050405020304" pitchFamily="18" charset="0"/>
                </a:rPr>
                <a:t>Giao thông vận tải</a:t>
              </a:r>
            </a:p>
          </p:txBody>
        </p:sp>
        <p:sp>
          <p:nvSpPr>
            <p:cNvPr id="26639" name="Text Box 15">
              <a:extLst>
                <a:ext uri="{FF2B5EF4-FFF2-40B4-BE49-F238E27FC236}">
                  <a16:creationId xmlns:a16="http://schemas.microsoft.com/office/drawing/2014/main" id="{A74516B1-1829-2F48-9967-4B2FA005E571}"/>
                </a:ext>
              </a:extLst>
            </p:cNvPr>
            <p:cNvSpPr txBox="1">
              <a:spLocks noChangeArrowheads="1"/>
            </p:cNvSpPr>
            <p:nvPr/>
          </p:nvSpPr>
          <p:spPr bwMode="auto">
            <a:xfrm rot="5400000">
              <a:off x="7835257" y="3500787"/>
              <a:ext cx="1734836" cy="882651"/>
            </a:xfrm>
            <a:prstGeom prst="rect">
              <a:avLst/>
            </a:prstGeom>
            <a:solidFill>
              <a:srgbClr val="FF0000"/>
            </a:solidFill>
            <a:ln w="9525">
              <a:solidFill>
                <a:srgbClr val="0000FF"/>
              </a:solidFill>
              <a:miter lim="800000"/>
              <a:headEnd/>
              <a:tailEnd/>
            </a:ln>
          </p:spPr>
          <p:txBody>
            <a:bodyPr rot="10800000" vert="eaVert"/>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fontAlgn="base">
                <a:lnSpc>
                  <a:spcPct val="290000"/>
                </a:lnSpc>
                <a:spcBef>
                  <a:spcPct val="50000"/>
                </a:spcBef>
                <a:spcAft>
                  <a:spcPct val="0"/>
                </a:spcAft>
                <a:buClrTx/>
              </a:pPr>
              <a:r>
                <a:rPr lang="en-US" altLang="en-VN" b="1" kern="1200">
                  <a:solidFill>
                    <a:srgbClr val="FFFF00"/>
                  </a:solidFill>
                  <a:latin typeface="Times New Roman" panose="02020603050405020304" pitchFamily="18" charset="0"/>
                  <a:ea typeface="+mn-ea"/>
                  <a:cs typeface="Times New Roman" panose="02020603050405020304" pitchFamily="18" charset="0"/>
                </a:rPr>
                <a:t>Ngân hàng</a:t>
              </a:r>
            </a:p>
          </p:txBody>
        </p:sp>
        <p:sp>
          <p:nvSpPr>
            <p:cNvPr id="26652" name="Line 28">
              <a:extLst>
                <a:ext uri="{FF2B5EF4-FFF2-40B4-BE49-F238E27FC236}">
                  <a16:creationId xmlns:a16="http://schemas.microsoft.com/office/drawing/2014/main" id="{061DE2A2-0105-3342-8EE6-C55FB214DC57}"/>
                </a:ext>
              </a:extLst>
            </p:cNvPr>
            <p:cNvSpPr>
              <a:spLocks noChangeShapeType="1"/>
            </p:cNvSpPr>
            <p:nvPr/>
          </p:nvSpPr>
          <p:spPr bwMode="auto">
            <a:xfrm flipH="1">
              <a:off x="1981200" y="747232"/>
              <a:ext cx="2366964" cy="551014"/>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buClrTx/>
              </a:pPr>
              <a:endParaRPr lang="en-VN" kern="1200">
                <a:solidFill>
                  <a:prstClr val="black"/>
                </a:solidFill>
                <a:latin typeface="Times New Roman" panose="02020603050405020304" pitchFamily="18" charset="0"/>
                <a:ea typeface="+mn-ea"/>
                <a:cs typeface="Times New Roman" panose="02020603050405020304" pitchFamily="18" charset="0"/>
              </a:endParaRPr>
            </a:p>
          </p:txBody>
        </p:sp>
        <p:sp>
          <p:nvSpPr>
            <p:cNvPr id="26653" name="Line 29">
              <a:extLst>
                <a:ext uri="{FF2B5EF4-FFF2-40B4-BE49-F238E27FC236}">
                  <a16:creationId xmlns:a16="http://schemas.microsoft.com/office/drawing/2014/main" id="{99BFF663-7DA1-6F4D-B94C-DC1C88D00786}"/>
                </a:ext>
              </a:extLst>
            </p:cNvPr>
            <p:cNvSpPr>
              <a:spLocks noChangeShapeType="1"/>
            </p:cNvSpPr>
            <p:nvPr/>
          </p:nvSpPr>
          <p:spPr bwMode="auto">
            <a:xfrm>
              <a:off x="2967038" y="1579130"/>
              <a:ext cx="2519361" cy="2107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buClrTx/>
              </a:pPr>
              <a:endParaRPr lang="en-VN" kern="1200">
                <a:solidFill>
                  <a:prstClr val="black"/>
                </a:solidFill>
                <a:latin typeface="Times New Roman" panose="02020603050405020304" pitchFamily="18" charset="0"/>
                <a:ea typeface="+mn-ea"/>
                <a:cs typeface="Times New Roman" panose="02020603050405020304" pitchFamily="18" charset="0"/>
              </a:endParaRPr>
            </a:p>
          </p:txBody>
        </p:sp>
        <p:grpSp>
          <p:nvGrpSpPr>
            <p:cNvPr id="3" name="Group 2">
              <a:extLst>
                <a:ext uri="{FF2B5EF4-FFF2-40B4-BE49-F238E27FC236}">
                  <a16:creationId xmlns:a16="http://schemas.microsoft.com/office/drawing/2014/main" id="{E9BCB3A5-2B25-5542-809E-30D267F2A07D}"/>
                </a:ext>
              </a:extLst>
            </p:cNvPr>
            <p:cNvGrpSpPr/>
            <p:nvPr/>
          </p:nvGrpSpPr>
          <p:grpSpPr>
            <a:xfrm>
              <a:off x="469107" y="1764404"/>
              <a:ext cx="2057400" cy="1324639"/>
              <a:chOff x="457200" y="1987014"/>
              <a:chExt cx="2057400" cy="1102029"/>
            </a:xfrm>
          </p:grpSpPr>
          <p:sp>
            <p:nvSpPr>
              <p:cNvPr id="26654" name="Line 30">
                <a:extLst>
                  <a:ext uri="{FF2B5EF4-FFF2-40B4-BE49-F238E27FC236}">
                    <a16:creationId xmlns:a16="http://schemas.microsoft.com/office/drawing/2014/main" id="{F1901FE7-6C6D-EC43-905D-2C0EF6CFA7F8}"/>
                  </a:ext>
                </a:extLst>
              </p:cNvPr>
              <p:cNvSpPr>
                <a:spLocks noChangeShapeType="1"/>
              </p:cNvSpPr>
              <p:nvPr/>
            </p:nvSpPr>
            <p:spPr bwMode="auto">
              <a:xfrm>
                <a:off x="1524000" y="1987014"/>
                <a:ext cx="0" cy="1102029"/>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buClrTx/>
                </a:pPr>
                <a:endParaRPr lang="en-VN" kern="1200">
                  <a:solidFill>
                    <a:prstClr val="black"/>
                  </a:solidFill>
                  <a:latin typeface="Times New Roman" panose="02020603050405020304" pitchFamily="18" charset="0"/>
                  <a:ea typeface="+mn-ea"/>
                  <a:cs typeface="Times New Roman" panose="02020603050405020304" pitchFamily="18" charset="0"/>
                </a:endParaRPr>
              </a:p>
            </p:txBody>
          </p:sp>
          <p:sp>
            <p:nvSpPr>
              <p:cNvPr id="26655" name="Line 31">
                <a:extLst>
                  <a:ext uri="{FF2B5EF4-FFF2-40B4-BE49-F238E27FC236}">
                    <a16:creationId xmlns:a16="http://schemas.microsoft.com/office/drawing/2014/main" id="{2D2A1C70-3DA4-784B-BAB6-B38E8C647F6E}"/>
                  </a:ext>
                </a:extLst>
              </p:cNvPr>
              <p:cNvSpPr>
                <a:spLocks noChangeShapeType="1"/>
              </p:cNvSpPr>
              <p:nvPr/>
            </p:nvSpPr>
            <p:spPr bwMode="auto">
              <a:xfrm flipH="1">
                <a:off x="457200" y="1987014"/>
                <a:ext cx="1066800" cy="1033153"/>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buClrTx/>
                </a:pPr>
                <a:endParaRPr lang="en-VN" kern="1200">
                  <a:solidFill>
                    <a:prstClr val="black"/>
                  </a:solidFill>
                  <a:latin typeface="Times New Roman" panose="02020603050405020304" pitchFamily="18" charset="0"/>
                  <a:ea typeface="+mn-ea"/>
                  <a:cs typeface="Times New Roman" panose="02020603050405020304" pitchFamily="18" charset="0"/>
                </a:endParaRPr>
              </a:p>
            </p:txBody>
          </p:sp>
          <p:sp>
            <p:nvSpPr>
              <p:cNvPr id="26656" name="Line 32">
                <a:extLst>
                  <a:ext uri="{FF2B5EF4-FFF2-40B4-BE49-F238E27FC236}">
                    <a16:creationId xmlns:a16="http://schemas.microsoft.com/office/drawing/2014/main" id="{2BF12CFF-E04B-8645-B218-576878359A29}"/>
                  </a:ext>
                </a:extLst>
              </p:cNvPr>
              <p:cNvSpPr>
                <a:spLocks noChangeShapeType="1"/>
              </p:cNvSpPr>
              <p:nvPr/>
            </p:nvSpPr>
            <p:spPr bwMode="auto">
              <a:xfrm>
                <a:off x="1524000" y="1987014"/>
                <a:ext cx="990600" cy="1033153"/>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buClrTx/>
                </a:pPr>
                <a:endParaRPr lang="en-VN" kern="1200">
                  <a:solidFill>
                    <a:prstClr val="black"/>
                  </a:solidFill>
                  <a:latin typeface="Times New Roman" panose="02020603050405020304" pitchFamily="18" charset="0"/>
                  <a:ea typeface="+mn-ea"/>
                  <a:cs typeface="Times New Roman" panose="02020603050405020304" pitchFamily="18" charset="0"/>
                </a:endParaRPr>
              </a:p>
            </p:txBody>
          </p:sp>
        </p:grpSp>
        <p:grpSp>
          <p:nvGrpSpPr>
            <p:cNvPr id="4" name="Group 3">
              <a:extLst>
                <a:ext uri="{FF2B5EF4-FFF2-40B4-BE49-F238E27FC236}">
                  <a16:creationId xmlns:a16="http://schemas.microsoft.com/office/drawing/2014/main" id="{1A291514-5844-4F4F-92DC-4E77C6B37BBE}"/>
                </a:ext>
              </a:extLst>
            </p:cNvPr>
            <p:cNvGrpSpPr/>
            <p:nvPr/>
          </p:nvGrpSpPr>
          <p:grpSpPr>
            <a:xfrm>
              <a:off x="4572000" y="1918137"/>
              <a:ext cx="4114800" cy="1170906"/>
              <a:chOff x="4572000" y="1918137"/>
              <a:chExt cx="4114800" cy="1170906"/>
            </a:xfrm>
          </p:grpSpPr>
          <p:sp>
            <p:nvSpPr>
              <p:cNvPr id="26657" name="Line 33">
                <a:extLst>
                  <a:ext uri="{FF2B5EF4-FFF2-40B4-BE49-F238E27FC236}">
                    <a16:creationId xmlns:a16="http://schemas.microsoft.com/office/drawing/2014/main" id="{2269F1B3-6909-C742-9A4E-41E628D74919}"/>
                  </a:ext>
                </a:extLst>
              </p:cNvPr>
              <p:cNvSpPr>
                <a:spLocks noChangeShapeType="1"/>
              </p:cNvSpPr>
              <p:nvPr/>
            </p:nvSpPr>
            <p:spPr bwMode="auto">
              <a:xfrm flipH="1">
                <a:off x="4572000" y="1918137"/>
                <a:ext cx="2209800" cy="1102029"/>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buClrTx/>
                </a:pPr>
                <a:endParaRPr lang="en-VN" kern="1200">
                  <a:solidFill>
                    <a:prstClr val="black"/>
                  </a:solidFill>
                  <a:latin typeface="Times New Roman" panose="02020603050405020304" pitchFamily="18" charset="0"/>
                  <a:ea typeface="+mn-ea"/>
                  <a:cs typeface="Times New Roman" panose="02020603050405020304" pitchFamily="18" charset="0"/>
                </a:endParaRPr>
              </a:p>
            </p:txBody>
          </p:sp>
          <p:sp>
            <p:nvSpPr>
              <p:cNvPr id="26658" name="Line 34">
                <a:extLst>
                  <a:ext uri="{FF2B5EF4-FFF2-40B4-BE49-F238E27FC236}">
                    <a16:creationId xmlns:a16="http://schemas.microsoft.com/office/drawing/2014/main" id="{569F760E-5052-074E-A3A9-7BC84F5BEDE8}"/>
                  </a:ext>
                </a:extLst>
              </p:cNvPr>
              <p:cNvSpPr>
                <a:spLocks noChangeShapeType="1"/>
              </p:cNvSpPr>
              <p:nvPr/>
            </p:nvSpPr>
            <p:spPr bwMode="auto">
              <a:xfrm flipH="1">
                <a:off x="5638800" y="1918137"/>
                <a:ext cx="1143000" cy="1102029"/>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buClrTx/>
                </a:pPr>
                <a:endParaRPr lang="en-VN" kern="1200">
                  <a:solidFill>
                    <a:prstClr val="black"/>
                  </a:solidFill>
                  <a:latin typeface="Times New Roman" panose="02020603050405020304" pitchFamily="18" charset="0"/>
                  <a:ea typeface="+mn-ea"/>
                  <a:cs typeface="Times New Roman" panose="02020603050405020304" pitchFamily="18" charset="0"/>
                </a:endParaRPr>
              </a:p>
            </p:txBody>
          </p:sp>
          <p:sp>
            <p:nvSpPr>
              <p:cNvPr id="26659" name="Line 35">
                <a:extLst>
                  <a:ext uri="{FF2B5EF4-FFF2-40B4-BE49-F238E27FC236}">
                    <a16:creationId xmlns:a16="http://schemas.microsoft.com/office/drawing/2014/main" id="{F54115B2-F48C-9443-8677-08AE2D951740}"/>
                  </a:ext>
                </a:extLst>
              </p:cNvPr>
              <p:cNvSpPr>
                <a:spLocks noChangeShapeType="1"/>
              </p:cNvSpPr>
              <p:nvPr/>
            </p:nvSpPr>
            <p:spPr bwMode="auto">
              <a:xfrm flipH="1">
                <a:off x="6629400" y="1943177"/>
                <a:ext cx="152400" cy="1076989"/>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buClrTx/>
                </a:pPr>
                <a:endParaRPr lang="en-VN" kern="1200">
                  <a:solidFill>
                    <a:prstClr val="black"/>
                  </a:solidFill>
                  <a:latin typeface="Times New Roman" panose="02020603050405020304" pitchFamily="18" charset="0"/>
                  <a:ea typeface="+mn-ea"/>
                  <a:cs typeface="Times New Roman" panose="02020603050405020304" pitchFamily="18" charset="0"/>
                </a:endParaRPr>
              </a:p>
            </p:txBody>
          </p:sp>
          <p:sp>
            <p:nvSpPr>
              <p:cNvPr id="26660" name="Line 36">
                <a:extLst>
                  <a:ext uri="{FF2B5EF4-FFF2-40B4-BE49-F238E27FC236}">
                    <a16:creationId xmlns:a16="http://schemas.microsoft.com/office/drawing/2014/main" id="{CBB32A7D-E74B-0940-BF64-A7DBC24C02DC}"/>
                  </a:ext>
                </a:extLst>
              </p:cNvPr>
              <p:cNvSpPr>
                <a:spLocks noChangeShapeType="1"/>
              </p:cNvSpPr>
              <p:nvPr/>
            </p:nvSpPr>
            <p:spPr bwMode="auto">
              <a:xfrm>
                <a:off x="6858000" y="1918137"/>
                <a:ext cx="685800" cy="1170906"/>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buClrTx/>
                </a:pPr>
                <a:endParaRPr lang="en-VN" kern="1200">
                  <a:solidFill>
                    <a:prstClr val="black"/>
                  </a:solidFill>
                  <a:latin typeface="Times New Roman" panose="02020603050405020304" pitchFamily="18" charset="0"/>
                  <a:ea typeface="+mn-ea"/>
                  <a:cs typeface="Times New Roman" panose="02020603050405020304" pitchFamily="18" charset="0"/>
                </a:endParaRPr>
              </a:p>
            </p:txBody>
          </p:sp>
          <p:sp>
            <p:nvSpPr>
              <p:cNvPr id="26661" name="Line 37">
                <a:extLst>
                  <a:ext uri="{FF2B5EF4-FFF2-40B4-BE49-F238E27FC236}">
                    <a16:creationId xmlns:a16="http://schemas.microsoft.com/office/drawing/2014/main" id="{71185302-A2D8-5D4E-B341-81C95628EA92}"/>
                  </a:ext>
                </a:extLst>
              </p:cNvPr>
              <p:cNvSpPr>
                <a:spLocks noChangeShapeType="1"/>
              </p:cNvSpPr>
              <p:nvPr/>
            </p:nvSpPr>
            <p:spPr bwMode="auto">
              <a:xfrm>
                <a:off x="6934200" y="1918137"/>
                <a:ext cx="1752600" cy="1102029"/>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buClrTx/>
                </a:pPr>
                <a:endParaRPr lang="en-VN" kern="1200">
                  <a:solidFill>
                    <a:prstClr val="black"/>
                  </a:solidFill>
                  <a:latin typeface="Times New Roman" panose="02020603050405020304" pitchFamily="18" charset="0"/>
                  <a:ea typeface="+mn-ea"/>
                  <a:cs typeface="Times New Roman" panose="02020603050405020304" pitchFamily="18" charset="0"/>
                </a:endParaRPr>
              </a:p>
            </p:txBody>
          </p:sp>
        </p:grpSp>
        <p:sp>
          <p:nvSpPr>
            <p:cNvPr id="25" name="Line 28">
              <a:extLst>
                <a:ext uri="{FF2B5EF4-FFF2-40B4-BE49-F238E27FC236}">
                  <a16:creationId xmlns:a16="http://schemas.microsoft.com/office/drawing/2014/main" id="{84E75B04-7C2D-344F-B46B-C92637A3069C}"/>
                </a:ext>
              </a:extLst>
            </p:cNvPr>
            <p:cNvSpPr>
              <a:spLocks noChangeShapeType="1"/>
            </p:cNvSpPr>
            <p:nvPr/>
          </p:nvSpPr>
          <p:spPr bwMode="auto">
            <a:xfrm>
              <a:off x="4348164" y="747232"/>
              <a:ext cx="2586036" cy="510836"/>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buClrTx/>
              </a:pPr>
              <a:endParaRPr lang="en-VN" kern="1200">
                <a:solidFill>
                  <a:prstClr val="black"/>
                </a:solidFill>
                <a:latin typeface="Times New Roman" panose="02020603050405020304" pitchFamily="18" charset="0"/>
                <a:ea typeface="+mn-ea"/>
                <a:cs typeface="Times New Roman" panose="020206030504050203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3" name="Rounded Rectangle 2">
            <a:extLst>
              <a:ext uri="{FF2B5EF4-FFF2-40B4-BE49-F238E27FC236}">
                <a16:creationId xmlns:a16="http://schemas.microsoft.com/office/drawing/2014/main" id="{EBFC5C5C-E4FF-2146-AA14-58E3C9BB5075}"/>
              </a:ext>
            </a:extLst>
          </p:cNvPr>
          <p:cNvSpPr/>
          <p:nvPr/>
        </p:nvSpPr>
        <p:spPr>
          <a:xfrm>
            <a:off x="6323782" y="4428643"/>
            <a:ext cx="2820218" cy="714857"/>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pic>
        <p:nvPicPr>
          <p:cNvPr id="18" name="Picture 6" descr="paul doumer(1857-1932)">
            <a:extLst>
              <a:ext uri="{FF2B5EF4-FFF2-40B4-BE49-F238E27FC236}">
                <a16:creationId xmlns:a16="http://schemas.microsoft.com/office/drawing/2014/main" id="{97C7D143-FF42-5F49-B084-5A8ACECBDC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3782" y="1005267"/>
            <a:ext cx="3102222" cy="3192842"/>
          </a:xfrm>
          <a:prstGeom prst="ellipse">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grpSp>
        <p:nvGrpSpPr>
          <p:cNvPr id="189" name="Google Shape;189;p19"/>
          <p:cNvGrpSpPr/>
          <p:nvPr/>
        </p:nvGrpSpPr>
        <p:grpSpPr>
          <a:xfrm>
            <a:off x="5853100" y="3068600"/>
            <a:ext cx="1539600" cy="1539600"/>
            <a:chOff x="6680825" y="2549350"/>
            <a:chExt cx="1539600" cy="1539600"/>
          </a:xfrm>
        </p:grpSpPr>
        <p:sp>
          <p:nvSpPr>
            <p:cNvPr id="190" name="Google Shape;190;p19"/>
            <p:cNvSpPr/>
            <p:nvPr/>
          </p:nvSpPr>
          <p:spPr>
            <a:xfrm>
              <a:off x="6825669" y="2694194"/>
              <a:ext cx="1249800" cy="1249800"/>
            </a:xfrm>
            <a:prstGeom prst="ellipse">
              <a:avLst/>
            </a:prstGeom>
            <a:solidFill>
              <a:srgbClr val="000000">
                <a:alpha val="18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9"/>
            <p:cNvSpPr/>
            <p:nvPr/>
          </p:nvSpPr>
          <p:spPr>
            <a:xfrm>
              <a:off x="6894850" y="2763375"/>
              <a:ext cx="1111200" cy="11112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9"/>
            <p:cNvSpPr/>
            <p:nvPr/>
          </p:nvSpPr>
          <p:spPr>
            <a:xfrm>
              <a:off x="6680825" y="2549350"/>
              <a:ext cx="1539600" cy="1539600"/>
            </a:xfrm>
            <a:prstGeom prst="donut">
              <a:avLst>
                <a:gd name="adj" fmla="val 675"/>
              </a:avLst>
            </a:prstGeom>
            <a:solidFill>
              <a:srgbClr val="000000">
                <a:alpha val="65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3" name="Google Shape;193;p19"/>
          <p:cNvSpPr txBox="1">
            <a:spLocks noGrp="1"/>
          </p:cNvSpPr>
          <p:nvPr>
            <p:ph type="title"/>
          </p:nvPr>
        </p:nvSpPr>
        <p:spPr>
          <a:xfrm>
            <a:off x="479343" y="702900"/>
            <a:ext cx="5324634" cy="515952"/>
          </a:xfrm>
          <a:prstGeom prst="rect">
            <a:avLst/>
          </a:prstGeom>
        </p:spPr>
        <p:txBody>
          <a:bodyPr spcFirstLastPara="1" wrap="square" lIns="91425" tIns="91425" rIns="91425" bIns="91425" anchor="b" anchorCtr="0">
            <a:noAutofit/>
          </a:bodyPr>
          <a:lstStyle/>
          <a:p>
            <a:pPr lvl="0"/>
            <a:r>
              <a:rPr lang="vi-VN" sz="2800" dirty="0">
                <a:solidFill>
                  <a:srgbClr val="0070C0"/>
                </a:solidFill>
                <a:latin typeface="Times New Roman" panose="02020603050405020304" pitchFamily="18" charset="0"/>
                <a:cs typeface="Times New Roman" panose="02020603050405020304" pitchFamily="18" charset="0"/>
              </a:rPr>
              <a:t>1. Những chuyển biến về kinh tế</a:t>
            </a:r>
          </a:p>
        </p:txBody>
      </p:sp>
      <p:grpSp>
        <p:nvGrpSpPr>
          <p:cNvPr id="196" name="Google Shape;196;p19"/>
          <p:cNvGrpSpPr/>
          <p:nvPr/>
        </p:nvGrpSpPr>
        <p:grpSpPr>
          <a:xfrm>
            <a:off x="6438110" y="3653462"/>
            <a:ext cx="369505" cy="369505"/>
            <a:chOff x="2594050" y="1631825"/>
            <a:chExt cx="439625" cy="439625"/>
          </a:xfrm>
        </p:grpSpPr>
        <p:sp>
          <p:nvSpPr>
            <p:cNvPr id="197" name="Google Shape;197;p19"/>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9"/>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9"/>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9"/>
            <p:cNvSpPr/>
            <p:nvPr/>
          </p:nvSpPr>
          <p:spPr>
            <a:xfrm>
              <a:off x="2801675" y="1740825"/>
              <a:ext cx="49950" cy="49950"/>
            </a:xfrm>
            <a:custGeom>
              <a:avLst/>
              <a:gdLst/>
              <a:ahLst/>
              <a:cxnLst/>
              <a:rect l="l" t="t" r="r" b="b"/>
              <a:pathLst>
                <a:path w="1998" h="1998" fill="none" extrusionOk="0">
                  <a:moveTo>
                    <a:pt x="1" y="1997"/>
                  </a:moveTo>
                  <a:lnTo>
                    <a:pt x="1998"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Google Shape;175;p17">
            <a:extLst>
              <a:ext uri="{FF2B5EF4-FFF2-40B4-BE49-F238E27FC236}">
                <a16:creationId xmlns:a16="http://schemas.microsoft.com/office/drawing/2014/main" id="{5A3B472D-2233-A04A-BB6C-C6BF93A55B92}"/>
              </a:ext>
            </a:extLst>
          </p:cNvPr>
          <p:cNvSpPr txBox="1">
            <a:spLocks/>
          </p:cNvSpPr>
          <p:nvPr/>
        </p:nvSpPr>
        <p:spPr>
          <a:xfrm>
            <a:off x="127819" y="-19644"/>
            <a:ext cx="9016182" cy="59727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1pPr>
            <a:lvl2pPr marR="0" lvl="1"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2pPr>
            <a:lvl3pPr marR="0" lvl="2"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3pPr>
            <a:lvl4pPr marR="0" lvl="3"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4pPr>
            <a:lvl5pPr marR="0" lvl="4"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5pPr>
            <a:lvl6pPr marR="0" lvl="5"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6pPr>
            <a:lvl7pPr marR="0" lvl="6"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7pPr>
            <a:lvl8pPr marR="0" lvl="7"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8pPr>
            <a:lvl9pPr marR="0" lvl="8"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9pPr>
          </a:lstStyle>
          <a:p>
            <a:pPr algn="ctr">
              <a:buSzPts val="1100"/>
            </a:pPr>
            <a:r>
              <a:rPr lang="vi-VN" sz="2800" dirty="0">
                <a:solidFill>
                  <a:srgbClr val="FF0000"/>
                </a:solidFill>
                <a:latin typeface="Times New Roman" panose="02020603050405020304" pitchFamily="18" charset="0"/>
                <a:cs typeface="Times New Roman" panose="02020603050405020304" pitchFamily="18" charset="0"/>
              </a:rPr>
              <a:t>II. Những chuyển biến về kinh tế xã hội ở Việt Nam.</a:t>
            </a:r>
          </a:p>
        </p:txBody>
      </p:sp>
      <p:sp>
        <p:nvSpPr>
          <p:cNvPr id="2" name="Rectangle 1">
            <a:extLst>
              <a:ext uri="{FF2B5EF4-FFF2-40B4-BE49-F238E27FC236}">
                <a16:creationId xmlns:a16="http://schemas.microsoft.com/office/drawing/2014/main" id="{3B6C3037-482C-A145-BE91-692668D1FA10}"/>
              </a:ext>
            </a:extLst>
          </p:cNvPr>
          <p:cNvSpPr/>
          <p:nvPr/>
        </p:nvSpPr>
        <p:spPr>
          <a:xfrm>
            <a:off x="6323782" y="4492277"/>
            <a:ext cx="2820218" cy="369332"/>
          </a:xfrm>
          <a:prstGeom prst="rect">
            <a:avLst/>
          </a:prstGeom>
        </p:spPr>
        <p:txBody>
          <a:bodyPr wrap="square">
            <a:spAutoFit/>
          </a:bodyPr>
          <a:lstStyle/>
          <a:p>
            <a:pPr algn="ctr"/>
            <a:r>
              <a:rPr lang="en-US" altLang="en-VN" sz="1800" kern="1200" dirty="0">
                <a:solidFill>
                  <a:srgbClr val="0070C0"/>
                </a:solidFill>
                <a:latin typeface="VNI-Times" pitchFamily="2" charset="0"/>
                <a:ea typeface="+mn-ea"/>
                <a:cs typeface="+mn-cs"/>
              </a:rPr>
              <a:t> </a:t>
            </a:r>
            <a:r>
              <a:rPr lang="en-US" altLang="en-VN" sz="1800" kern="1200" dirty="0" err="1">
                <a:solidFill>
                  <a:srgbClr val="0070C0"/>
                </a:solidFill>
                <a:latin typeface="Arial" panose="020B0604020202020204" pitchFamily="34" charset="0"/>
                <a:ea typeface="+mn-ea"/>
                <a:cs typeface="+mn-cs"/>
              </a:rPr>
              <a:t>Toàn</a:t>
            </a:r>
            <a:r>
              <a:rPr lang="en-US" altLang="en-VN" sz="1800" kern="1200" dirty="0">
                <a:solidFill>
                  <a:srgbClr val="0070C0"/>
                </a:solidFill>
                <a:latin typeface="Arial" panose="020B0604020202020204" pitchFamily="34" charset="0"/>
                <a:ea typeface="+mn-ea"/>
                <a:cs typeface="+mn-cs"/>
              </a:rPr>
              <a:t> </a:t>
            </a:r>
            <a:r>
              <a:rPr lang="en-US" altLang="en-VN" sz="1800" kern="1200" dirty="0" err="1">
                <a:solidFill>
                  <a:srgbClr val="0070C0"/>
                </a:solidFill>
                <a:latin typeface="Arial" panose="020B0604020202020204" pitchFamily="34" charset="0"/>
                <a:ea typeface="+mn-ea"/>
                <a:cs typeface="+mn-cs"/>
              </a:rPr>
              <a:t>quyền</a:t>
            </a:r>
            <a:r>
              <a:rPr lang="en-US" altLang="en-VN" sz="1800" kern="1200" dirty="0">
                <a:solidFill>
                  <a:srgbClr val="0070C0"/>
                </a:solidFill>
                <a:latin typeface="Arial" panose="020B0604020202020204" pitchFamily="34" charset="0"/>
                <a:ea typeface="+mn-ea"/>
                <a:cs typeface="+mn-cs"/>
              </a:rPr>
              <a:t> Paul </a:t>
            </a:r>
            <a:r>
              <a:rPr lang="en-US" altLang="en-VN" sz="1800" kern="1200" dirty="0" err="1">
                <a:solidFill>
                  <a:srgbClr val="0070C0"/>
                </a:solidFill>
                <a:latin typeface="Arial" panose="020B0604020202020204" pitchFamily="34" charset="0"/>
                <a:ea typeface="+mn-ea"/>
                <a:cs typeface="+mn-cs"/>
              </a:rPr>
              <a:t>Doumer</a:t>
            </a:r>
            <a:endParaRPr lang="en-VN" sz="1800" dirty="0">
              <a:solidFill>
                <a:srgbClr val="0070C0"/>
              </a:solidFill>
            </a:endParaRPr>
          </a:p>
        </p:txBody>
      </p:sp>
      <p:sp>
        <p:nvSpPr>
          <p:cNvPr id="7" name="Rectangle 6">
            <a:extLst>
              <a:ext uri="{FF2B5EF4-FFF2-40B4-BE49-F238E27FC236}">
                <a16:creationId xmlns:a16="http://schemas.microsoft.com/office/drawing/2014/main" id="{5547B235-66C0-C749-A4C2-67CCD932B2E0}"/>
              </a:ext>
            </a:extLst>
          </p:cNvPr>
          <p:cNvSpPr/>
          <p:nvPr/>
        </p:nvSpPr>
        <p:spPr>
          <a:xfrm>
            <a:off x="78955" y="1394297"/>
            <a:ext cx="5813690" cy="830997"/>
          </a:xfrm>
          <a:prstGeom prst="rect">
            <a:avLst/>
          </a:prstGeom>
        </p:spPr>
        <p:txBody>
          <a:bodyPr wrap="square">
            <a:spAutoFit/>
          </a:bodyPr>
          <a:lstStyle/>
          <a:p>
            <a:pPr algn="just"/>
            <a:r>
              <a:rPr lang="vi-VN" sz="2400" dirty="0">
                <a:latin typeface="Times New Roman" panose="02020603050405020304" pitchFamily="18" charset="0"/>
                <a:cs typeface="Times New Roman" panose="02020603050405020304" pitchFamily="18" charset="0"/>
              </a:rPr>
              <a:t>- Phương thức sản xuất tư bản chủ nghĩa bắt đầu được du nhập vào Việt Nam.</a:t>
            </a:r>
            <a:endParaRPr lang="en-VN" sz="2400" dirty="0">
              <a:latin typeface="Times New Roman" panose="020206030504050203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id="{6CE3BD07-4A3B-3241-80C0-F7496036DA55}"/>
              </a:ext>
            </a:extLst>
          </p:cNvPr>
          <p:cNvSpPr/>
          <p:nvPr/>
        </p:nvSpPr>
        <p:spPr>
          <a:xfrm>
            <a:off x="55926" y="2418989"/>
            <a:ext cx="5813690" cy="830997"/>
          </a:xfrm>
          <a:prstGeom prst="rect">
            <a:avLst/>
          </a:prstGeom>
        </p:spPr>
        <p:txBody>
          <a:bodyPr wrap="square">
            <a:spAutoFit/>
          </a:bodyPr>
          <a:lstStyle/>
          <a:p>
            <a:pPr algn="just"/>
            <a:r>
              <a:rPr lang="vi-VN" sz="2400" dirty="0">
                <a:latin typeface="Times New Roman" panose="02020603050405020304" pitchFamily="18" charset="0"/>
                <a:cs typeface="Times New Roman" panose="02020603050405020304" pitchFamily="18" charset="0"/>
              </a:rPr>
              <a:t>- Bộ mặt xã hội Việt Nam thay đổi, cơ sở hạ tầng được xây dựng.</a:t>
            </a:r>
            <a:endParaRPr lang="en-VN" sz="2400" dirty="0">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9447443F-4553-7E40-B099-223F96D9F26C}"/>
              </a:ext>
            </a:extLst>
          </p:cNvPr>
          <p:cNvSpPr/>
          <p:nvPr/>
        </p:nvSpPr>
        <p:spPr>
          <a:xfrm>
            <a:off x="7659" y="3560765"/>
            <a:ext cx="5734069" cy="1569660"/>
          </a:xfrm>
          <a:prstGeom prst="rect">
            <a:avLst/>
          </a:prstGeom>
        </p:spPr>
        <p:txBody>
          <a:bodyPr wrap="square">
            <a:spAutoFit/>
          </a:bodyPr>
          <a:lstStyle/>
          <a:p>
            <a:pPr algn="just"/>
            <a:r>
              <a:rPr lang="vi-VN" sz="2400" dirty="0">
                <a:solidFill>
                  <a:srgbClr val="C00000"/>
                </a:solidFill>
                <a:latin typeface="Times New Roman" panose="02020603050405020304" pitchFamily="18" charset="0"/>
                <a:cs typeface="Times New Roman" panose="02020603050405020304" pitchFamily="18" charset="0"/>
              </a:rPr>
              <a:t>=&gt; Nền kinh tế Việt Nam lúc bấy giờ là nền sản xuất nhỏ, lạc hậu và lệ thuộc, cơ sở hạ tầng do Pháp xây dựng chỉ phục vụ cho quyền lợi của Pháp</a:t>
            </a:r>
            <a:endParaRPr lang="en-VN" sz="24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2964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1"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3" name="Rounded Rectangle 2">
            <a:extLst>
              <a:ext uri="{FF2B5EF4-FFF2-40B4-BE49-F238E27FC236}">
                <a16:creationId xmlns:a16="http://schemas.microsoft.com/office/drawing/2014/main" id="{EBFC5C5C-E4FF-2146-AA14-58E3C9BB5075}"/>
              </a:ext>
            </a:extLst>
          </p:cNvPr>
          <p:cNvSpPr/>
          <p:nvPr/>
        </p:nvSpPr>
        <p:spPr>
          <a:xfrm>
            <a:off x="6323782" y="4428643"/>
            <a:ext cx="2820218" cy="714857"/>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pic>
        <p:nvPicPr>
          <p:cNvPr id="18" name="Picture 6" descr="paul doumer(1857-1932)">
            <a:extLst>
              <a:ext uri="{FF2B5EF4-FFF2-40B4-BE49-F238E27FC236}">
                <a16:creationId xmlns:a16="http://schemas.microsoft.com/office/drawing/2014/main" id="{97C7D143-FF42-5F49-B084-5A8ACECBDC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3782" y="1005267"/>
            <a:ext cx="3102222" cy="3192842"/>
          </a:xfrm>
          <a:prstGeom prst="ellipse">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grpSp>
        <p:nvGrpSpPr>
          <p:cNvPr id="189" name="Google Shape;189;p19"/>
          <p:cNvGrpSpPr/>
          <p:nvPr/>
        </p:nvGrpSpPr>
        <p:grpSpPr>
          <a:xfrm>
            <a:off x="5853100" y="3068600"/>
            <a:ext cx="1539600" cy="1539600"/>
            <a:chOff x="6680825" y="2549350"/>
            <a:chExt cx="1539600" cy="1539600"/>
          </a:xfrm>
        </p:grpSpPr>
        <p:sp>
          <p:nvSpPr>
            <p:cNvPr id="190" name="Google Shape;190;p19"/>
            <p:cNvSpPr/>
            <p:nvPr/>
          </p:nvSpPr>
          <p:spPr>
            <a:xfrm>
              <a:off x="6825669" y="2694194"/>
              <a:ext cx="1249800" cy="1249800"/>
            </a:xfrm>
            <a:prstGeom prst="ellipse">
              <a:avLst/>
            </a:prstGeom>
            <a:solidFill>
              <a:srgbClr val="000000">
                <a:alpha val="18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9"/>
            <p:cNvSpPr/>
            <p:nvPr/>
          </p:nvSpPr>
          <p:spPr>
            <a:xfrm>
              <a:off x="6894850" y="2763375"/>
              <a:ext cx="1111200" cy="11112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9"/>
            <p:cNvSpPr/>
            <p:nvPr/>
          </p:nvSpPr>
          <p:spPr>
            <a:xfrm>
              <a:off x="6680825" y="2549350"/>
              <a:ext cx="1539600" cy="1539600"/>
            </a:xfrm>
            <a:prstGeom prst="donut">
              <a:avLst>
                <a:gd name="adj" fmla="val 675"/>
              </a:avLst>
            </a:prstGeom>
            <a:solidFill>
              <a:srgbClr val="000000">
                <a:alpha val="65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3" name="Google Shape;193;p19"/>
          <p:cNvSpPr txBox="1">
            <a:spLocks noGrp="1"/>
          </p:cNvSpPr>
          <p:nvPr>
            <p:ph type="title"/>
          </p:nvPr>
        </p:nvSpPr>
        <p:spPr>
          <a:xfrm>
            <a:off x="479343" y="702900"/>
            <a:ext cx="5324634" cy="515952"/>
          </a:xfrm>
          <a:prstGeom prst="rect">
            <a:avLst/>
          </a:prstGeom>
        </p:spPr>
        <p:txBody>
          <a:bodyPr spcFirstLastPara="1" wrap="square" lIns="91425" tIns="91425" rIns="91425" bIns="91425" anchor="b" anchorCtr="0">
            <a:noAutofit/>
          </a:bodyPr>
          <a:lstStyle/>
          <a:p>
            <a:pPr lvl="0"/>
            <a:r>
              <a:rPr lang="vi-VN" sz="2800" dirty="0">
                <a:solidFill>
                  <a:srgbClr val="0070C0"/>
                </a:solidFill>
                <a:latin typeface="Times New Roman" panose="02020603050405020304" pitchFamily="18" charset="0"/>
                <a:cs typeface="Times New Roman" panose="02020603050405020304" pitchFamily="18" charset="0"/>
              </a:rPr>
              <a:t>1. Những chuyển biến về kinh tế</a:t>
            </a:r>
          </a:p>
        </p:txBody>
      </p:sp>
      <p:grpSp>
        <p:nvGrpSpPr>
          <p:cNvPr id="196" name="Google Shape;196;p19"/>
          <p:cNvGrpSpPr/>
          <p:nvPr/>
        </p:nvGrpSpPr>
        <p:grpSpPr>
          <a:xfrm>
            <a:off x="6438110" y="3653462"/>
            <a:ext cx="369505" cy="369505"/>
            <a:chOff x="2594050" y="1631825"/>
            <a:chExt cx="439625" cy="439625"/>
          </a:xfrm>
        </p:grpSpPr>
        <p:sp>
          <p:nvSpPr>
            <p:cNvPr id="197" name="Google Shape;197;p19"/>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9"/>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9"/>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9"/>
            <p:cNvSpPr/>
            <p:nvPr/>
          </p:nvSpPr>
          <p:spPr>
            <a:xfrm>
              <a:off x="2801675" y="1740825"/>
              <a:ext cx="49950" cy="49950"/>
            </a:xfrm>
            <a:custGeom>
              <a:avLst/>
              <a:gdLst/>
              <a:ahLst/>
              <a:cxnLst/>
              <a:rect l="l" t="t" r="r" b="b"/>
              <a:pathLst>
                <a:path w="1998" h="1998" fill="none" extrusionOk="0">
                  <a:moveTo>
                    <a:pt x="1" y="1997"/>
                  </a:moveTo>
                  <a:lnTo>
                    <a:pt x="1998"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Google Shape;175;p17">
            <a:extLst>
              <a:ext uri="{FF2B5EF4-FFF2-40B4-BE49-F238E27FC236}">
                <a16:creationId xmlns:a16="http://schemas.microsoft.com/office/drawing/2014/main" id="{5A3B472D-2233-A04A-BB6C-C6BF93A55B92}"/>
              </a:ext>
            </a:extLst>
          </p:cNvPr>
          <p:cNvSpPr txBox="1">
            <a:spLocks/>
          </p:cNvSpPr>
          <p:nvPr/>
        </p:nvSpPr>
        <p:spPr>
          <a:xfrm>
            <a:off x="127819" y="-19644"/>
            <a:ext cx="9016182" cy="59727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1pPr>
            <a:lvl2pPr marR="0" lvl="1"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2pPr>
            <a:lvl3pPr marR="0" lvl="2"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3pPr>
            <a:lvl4pPr marR="0" lvl="3"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4pPr>
            <a:lvl5pPr marR="0" lvl="4"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5pPr>
            <a:lvl6pPr marR="0" lvl="5"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6pPr>
            <a:lvl7pPr marR="0" lvl="6"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7pPr>
            <a:lvl8pPr marR="0" lvl="7"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8pPr>
            <a:lvl9pPr marR="0" lvl="8"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9pPr>
          </a:lstStyle>
          <a:p>
            <a:pPr algn="ctr">
              <a:buSzPts val="1100"/>
            </a:pPr>
            <a:r>
              <a:rPr lang="vi-VN" sz="2800" dirty="0">
                <a:solidFill>
                  <a:srgbClr val="FF0000"/>
                </a:solidFill>
                <a:latin typeface="Times New Roman" panose="02020603050405020304" pitchFamily="18" charset="0"/>
                <a:cs typeface="Times New Roman" panose="02020603050405020304" pitchFamily="18" charset="0"/>
              </a:rPr>
              <a:t>II. Những chuyển biến về kinh tế xã hội ở Việt Nam.</a:t>
            </a:r>
          </a:p>
        </p:txBody>
      </p:sp>
      <p:sp>
        <p:nvSpPr>
          <p:cNvPr id="2" name="Rectangle 1">
            <a:extLst>
              <a:ext uri="{FF2B5EF4-FFF2-40B4-BE49-F238E27FC236}">
                <a16:creationId xmlns:a16="http://schemas.microsoft.com/office/drawing/2014/main" id="{3B6C3037-482C-A145-BE91-692668D1FA10}"/>
              </a:ext>
            </a:extLst>
          </p:cNvPr>
          <p:cNvSpPr/>
          <p:nvPr/>
        </p:nvSpPr>
        <p:spPr>
          <a:xfrm>
            <a:off x="6323782" y="4492277"/>
            <a:ext cx="2820218" cy="369332"/>
          </a:xfrm>
          <a:prstGeom prst="rect">
            <a:avLst/>
          </a:prstGeom>
        </p:spPr>
        <p:txBody>
          <a:bodyPr wrap="square">
            <a:spAutoFit/>
          </a:bodyPr>
          <a:lstStyle/>
          <a:p>
            <a:pPr algn="ctr"/>
            <a:r>
              <a:rPr lang="en-US" altLang="en-VN" sz="1800" kern="1200" dirty="0">
                <a:solidFill>
                  <a:srgbClr val="0070C0"/>
                </a:solidFill>
                <a:latin typeface="VNI-Times" pitchFamily="2" charset="0"/>
                <a:ea typeface="+mn-ea"/>
                <a:cs typeface="+mn-cs"/>
              </a:rPr>
              <a:t> </a:t>
            </a:r>
            <a:r>
              <a:rPr lang="en-US" altLang="en-VN" sz="1800" kern="1200" dirty="0" err="1">
                <a:solidFill>
                  <a:srgbClr val="0070C0"/>
                </a:solidFill>
                <a:latin typeface="Arial" panose="020B0604020202020204" pitchFamily="34" charset="0"/>
                <a:ea typeface="+mn-ea"/>
                <a:cs typeface="+mn-cs"/>
              </a:rPr>
              <a:t>Toàn</a:t>
            </a:r>
            <a:r>
              <a:rPr lang="en-US" altLang="en-VN" sz="1800" kern="1200" dirty="0">
                <a:solidFill>
                  <a:srgbClr val="0070C0"/>
                </a:solidFill>
                <a:latin typeface="Arial" panose="020B0604020202020204" pitchFamily="34" charset="0"/>
                <a:ea typeface="+mn-ea"/>
                <a:cs typeface="+mn-cs"/>
              </a:rPr>
              <a:t> </a:t>
            </a:r>
            <a:r>
              <a:rPr lang="en-US" altLang="en-VN" sz="1800" kern="1200" dirty="0" err="1">
                <a:solidFill>
                  <a:srgbClr val="0070C0"/>
                </a:solidFill>
                <a:latin typeface="Arial" panose="020B0604020202020204" pitchFamily="34" charset="0"/>
                <a:ea typeface="+mn-ea"/>
                <a:cs typeface="+mn-cs"/>
              </a:rPr>
              <a:t>quyền</a:t>
            </a:r>
            <a:r>
              <a:rPr lang="en-US" altLang="en-VN" sz="1800" kern="1200" dirty="0">
                <a:solidFill>
                  <a:srgbClr val="0070C0"/>
                </a:solidFill>
                <a:latin typeface="Arial" panose="020B0604020202020204" pitchFamily="34" charset="0"/>
                <a:ea typeface="+mn-ea"/>
                <a:cs typeface="+mn-cs"/>
              </a:rPr>
              <a:t> Paul </a:t>
            </a:r>
            <a:r>
              <a:rPr lang="en-US" altLang="en-VN" sz="1800" kern="1200" dirty="0" err="1">
                <a:solidFill>
                  <a:srgbClr val="0070C0"/>
                </a:solidFill>
                <a:latin typeface="Arial" panose="020B0604020202020204" pitchFamily="34" charset="0"/>
                <a:ea typeface="+mn-ea"/>
                <a:cs typeface="+mn-cs"/>
              </a:rPr>
              <a:t>Doumer</a:t>
            </a:r>
            <a:endParaRPr lang="en-VN" sz="1800" dirty="0">
              <a:solidFill>
                <a:srgbClr val="0070C0"/>
              </a:solidFill>
            </a:endParaRPr>
          </a:p>
        </p:txBody>
      </p:sp>
      <p:sp>
        <p:nvSpPr>
          <p:cNvPr id="19" name="Google Shape;193;p19">
            <a:extLst>
              <a:ext uri="{FF2B5EF4-FFF2-40B4-BE49-F238E27FC236}">
                <a16:creationId xmlns:a16="http://schemas.microsoft.com/office/drawing/2014/main" id="{72A2C982-F4FF-2E43-8A3B-A20C4BA95971}"/>
              </a:ext>
            </a:extLst>
          </p:cNvPr>
          <p:cNvSpPr txBox="1">
            <a:spLocks/>
          </p:cNvSpPr>
          <p:nvPr/>
        </p:nvSpPr>
        <p:spPr>
          <a:xfrm>
            <a:off x="528466" y="1260925"/>
            <a:ext cx="5324634" cy="51595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1pPr>
            <a:lvl2pPr marR="0" lvl="1"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2pPr>
            <a:lvl3pPr marR="0" lvl="2"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3pPr>
            <a:lvl4pPr marR="0" lvl="3"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4pPr>
            <a:lvl5pPr marR="0" lvl="4"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5pPr>
            <a:lvl6pPr marR="0" lvl="5"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6pPr>
            <a:lvl7pPr marR="0" lvl="6"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7pPr>
            <a:lvl8pPr marR="0" lvl="7"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8pPr>
            <a:lvl9pPr marR="0" lvl="8"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9pPr>
          </a:lstStyle>
          <a:p>
            <a:r>
              <a:rPr lang="vi-VN" sz="2800" dirty="0">
                <a:solidFill>
                  <a:srgbClr val="0070C0"/>
                </a:solidFill>
                <a:latin typeface="Times New Roman" panose="02020603050405020304" pitchFamily="18" charset="0"/>
                <a:cs typeface="Times New Roman" panose="02020603050405020304" pitchFamily="18" charset="0"/>
              </a:rPr>
              <a:t>2. Những chuyển biến về xã hội</a:t>
            </a:r>
          </a:p>
        </p:txBody>
      </p:sp>
    </p:spTree>
    <p:extLst>
      <p:ext uri="{BB962C8B-B14F-4D97-AF65-F5344CB8AC3E}">
        <p14:creationId xmlns:p14="http://schemas.microsoft.com/office/powerpoint/2010/main" val="3889358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0DB0EF27-8AA0-0D4B-9212-50914B035943}"/>
              </a:ext>
            </a:extLst>
          </p:cNvPr>
          <p:cNvGrpSpPr/>
          <p:nvPr/>
        </p:nvGrpSpPr>
        <p:grpSpPr>
          <a:xfrm>
            <a:off x="2559889" y="40132"/>
            <a:ext cx="3986716" cy="3717516"/>
            <a:chOff x="3413185" y="53509"/>
            <a:chExt cx="5315621" cy="4956688"/>
          </a:xfrm>
        </p:grpSpPr>
        <p:pic>
          <p:nvPicPr>
            <p:cNvPr id="1028" name="Picture 4">
              <a:extLst>
                <a:ext uri="{FF2B5EF4-FFF2-40B4-BE49-F238E27FC236}">
                  <a16:creationId xmlns:a16="http://schemas.microsoft.com/office/drawing/2014/main" id="{1E1BCD58-A582-7B42-9B53-19CDBBDB6FF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588" t="13933" r="14771" b="14882"/>
            <a:stretch/>
          </p:blipFill>
          <p:spPr bwMode="auto">
            <a:xfrm>
              <a:off x="3413185" y="53509"/>
              <a:ext cx="5315621" cy="495668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9844599-4EED-5C47-AA24-9ED502DDED97}"/>
                </a:ext>
              </a:extLst>
            </p:cNvPr>
            <p:cNvSpPr txBox="1"/>
            <p:nvPr/>
          </p:nvSpPr>
          <p:spPr>
            <a:xfrm>
              <a:off x="4575508" y="2035834"/>
              <a:ext cx="2937178" cy="1231107"/>
            </a:xfrm>
            <a:prstGeom prst="rect">
              <a:avLst/>
            </a:prstGeom>
            <a:noFill/>
          </p:spPr>
          <p:txBody>
            <a:bodyPr wrap="square" rtlCol="0">
              <a:spAutoFit/>
            </a:bodyPr>
            <a:lstStyle/>
            <a:p>
              <a:pPr algn="ctr"/>
              <a:r>
                <a:rPr lang="en-VN" sz="2700" b="1" dirty="0">
                  <a:solidFill>
                    <a:srgbClr val="FF0000"/>
                  </a:solidFill>
                  <a:latin typeface="Times New Roman" panose="02020603050405020304" pitchFamily="18" charset="0"/>
                  <a:cs typeface="Times New Roman" panose="02020603050405020304" pitchFamily="18" charset="0"/>
                </a:rPr>
                <a:t>XÃ HỘI VIỆT NAM</a:t>
              </a:r>
            </a:p>
          </p:txBody>
        </p:sp>
      </p:grpSp>
      <p:pic>
        <p:nvPicPr>
          <p:cNvPr id="35" name="Picture 34">
            <a:hlinkClick r:id="rId3" action="ppaction://hlinksldjump"/>
            <a:extLst>
              <a:ext uri="{FF2B5EF4-FFF2-40B4-BE49-F238E27FC236}">
                <a16:creationId xmlns:a16="http://schemas.microsoft.com/office/drawing/2014/main" id="{22E1F212-378E-2741-B941-36F0DA6E3412}"/>
              </a:ext>
            </a:extLst>
          </p:cNvPr>
          <p:cNvPicPr>
            <a:picLocks noChangeAspect="1"/>
          </p:cNvPicPr>
          <p:nvPr/>
        </p:nvPicPr>
        <p:blipFill>
          <a:blip r:embed="rId4"/>
          <a:stretch>
            <a:fillRect/>
          </a:stretch>
        </p:blipFill>
        <p:spPr>
          <a:xfrm>
            <a:off x="-60592" y="40132"/>
            <a:ext cx="2768600" cy="1511300"/>
          </a:xfrm>
          <a:prstGeom prst="rect">
            <a:avLst/>
          </a:prstGeom>
        </p:spPr>
      </p:pic>
      <p:pic>
        <p:nvPicPr>
          <p:cNvPr id="37" name="Picture 36">
            <a:hlinkClick r:id="rId5" action="ppaction://hlinksldjump"/>
            <a:extLst>
              <a:ext uri="{FF2B5EF4-FFF2-40B4-BE49-F238E27FC236}">
                <a16:creationId xmlns:a16="http://schemas.microsoft.com/office/drawing/2014/main" id="{E4D25C22-6F3B-724E-85B2-D5E71B7A199B}"/>
              </a:ext>
            </a:extLst>
          </p:cNvPr>
          <p:cNvPicPr>
            <a:picLocks noChangeAspect="1"/>
          </p:cNvPicPr>
          <p:nvPr/>
        </p:nvPicPr>
        <p:blipFill>
          <a:blip r:embed="rId6"/>
          <a:stretch>
            <a:fillRect/>
          </a:stretch>
        </p:blipFill>
        <p:spPr>
          <a:xfrm>
            <a:off x="6385786" y="40132"/>
            <a:ext cx="2730500" cy="1524000"/>
          </a:xfrm>
          <a:prstGeom prst="rect">
            <a:avLst/>
          </a:prstGeom>
        </p:spPr>
      </p:pic>
      <p:pic>
        <p:nvPicPr>
          <p:cNvPr id="39" name="Picture 38">
            <a:hlinkClick r:id="rId7" action="ppaction://hlinksldjump"/>
            <a:extLst>
              <a:ext uri="{FF2B5EF4-FFF2-40B4-BE49-F238E27FC236}">
                <a16:creationId xmlns:a16="http://schemas.microsoft.com/office/drawing/2014/main" id="{75AF3498-221A-7D4E-A2B6-B83D61925B73}"/>
              </a:ext>
            </a:extLst>
          </p:cNvPr>
          <p:cNvPicPr>
            <a:picLocks noChangeAspect="1"/>
          </p:cNvPicPr>
          <p:nvPr/>
        </p:nvPicPr>
        <p:blipFill>
          <a:blip r:embed="rId8"/>
          <a:stretch>
            <a:fillRect/>
          </a:stretch>
        </p:blipFill>
        <p:spPr>
          <a:xfrm>
            <a:off x="6463872" y="2411212"/>
            <a:ext cx="2717800" cy="1511300"/>
          </a:xfrm>
          <a:prstGeom prst="rect">
            <a:avLst/>
          </a:prstGeom>
        </p:spPr>
      </p:pic>
      <p:pic>
        <p:nvPicPr>
          <p:cNvPr id="41" name="Picture 40">
            <a:hlinkClick r:id="rId9" action="ppaction://hlinksldjump"/>
            <a:extLst>
              <a:ext uri="{FF2B5EF4-FFF2-40B4-BE49-F238E27FC236}">
                <a16:creationId xmlns:a16="http://schemas.microsoft.com/office/drawing/2014/main" id="{C0215E9F-0A8C-5E43-8FC0-1785A71825EC}"/>
              </a:ext>
            </a:extLst>
          </p:cNvPr>
          <p:cNvPicPr>
            <a:picLocks noChangeAspect="1"/>
          </p:cNvPicPr>
          <p:nvPr/>
        </p:nvPicPr>
        <p:blipFill>
          <a:blip r:embed="rId10"/>
          <a:stretch>
            <a:fillRect/>
          </a:stretch>
        </p:blipFill>
        <p:spPr>
          <a:xfrm>
            <a:off x="3336378" y="3752142"/>
            <a:ext cx="2730500" cy="1485900"/>
          </a:xfrm>
          <a:prstGeom prst="rect">
            <a:avLst/>
          </a:prstGeom>
        </p:spPr>
      </p:pic>
      <p:pic>
        <p:nvPicPr>
          <p:cNvPr id="45" name="Picture 44">
            <a:extLst>
              <a:ext uri="{FF2B5EF4-FFF2-40B4-BE49-F238E27FC236}">
                <a16:creationId xmlns:a16="http://schemas.microsoft.com/office/drawing/2014/main" id="{9E2B942D-15C1-D54D-9750-C6BC84C099BD}"/>
              </a:ext>
            </a:extLst>
          </p:cNvPr>
          <p:cNvPicPr>
            <a:picLocks noChangeAspect="1"/>
          </p:cNvPicPr>
          <p:nvPr/>
        </p:nvPicPr>
        <p:blipFill>
          <a:blip r:embed="rId11"/>
          <a:stretch>
            <a:fillRect/>
          </a:stretch>
        </p:blipFill>
        <p:spPr>
          <a:xfrm>
            <a:off x="-9793" y="2434824"/>
            <a:ext cx="2689921" cy="1485900"/>
          </a:xfrm>
          <a:prstGeom prst="rect">
            <a:avLst/>
          </a:prstGeom>
        </p:spPr>
      </p:pic>
    </p:spTree>
    <p:extLst>
      <p:ext uri="{BB962C8B-B14F-4D97-AF65-F5344CB8AC3E}">
        <p14:creationId xmlns:p14="http://schemas.microsoft.com/office/powerpoint/2010/main" val="7027244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outVertical)">
                                      <p:cBhvr>
                                        <p:cTn id="7" dur="500"/>
                                        <p:tgtEl>
                                          <p:spTgt spid="33"/>
                                        </p:tgtEl>
                                      </p:cBhvr>
                                    </p:animEffect>
                                  </p:childTnLst>
                                </p:cTn>
                              </p:par>
                              <p:par>
                                <p:cTn id="8" presetID="16" presetClass="entr" presetSubtype="37"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barn(outVertical)">
                                      <p:cBhvr>
                                        <p:cTn id="10" dur="500"/>
                                        <p:tgtEl>
                                          <p:spTgt spid="35"/>
                                        </p:tgtEl>
                                      </p:cBhvr>
                                    </p:animEffect>
                                  </p:childTnLst>
                                </p:cTn>
                              </p:par>
                              <p:par>
                                <p:cTn id="11" presetID="16" presetClass="entr" presetSubtype="37"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barn(outVertical)">
                                      <p:cBhvr>
                                        <p:cTn id="13" dur="500"/>
                                        <p:tgtEl>
                                          <p:spTgt spid="37"/>
                                        </p:tgtEl>
                                      </p:cBhvr>
                                    </p:animEffect>
                                  </p:childTnLst>
                                </p:cTn>
                              </p:par>
                              <p:par>
                                <p:cTn id="14" presetID="16" presetClass="entr" presetSubtype="37" fill="hold"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barn(outVertical)">
                                      <p:cBhvr>
                                        <p:cTn id="16" dur="500"/>
                                        <p:tgtEl>
                                          <p:spTgt spid="39"/>
                                        </p:tgtEl>
                                      </p:cBhvr>
                                    </p:animEffect>
                                  </p:childTnLst>
                                </p:cTn>
                              </p:par>
                              <p:par>
                                <p:cTn id="17" presetID="16" presetClass="entr" presetSubtype="37" fill="hold" nodeType="with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barn(outVertical)">
                                      <p:cBhvr>
                                        <p:cTn id="19" dur="500"/>
                                        <p:tgtEl>
                                          <p:spTgt spid="41"/>
                                        </p:tgtEl>
                                      </p:cBhvr>
                                    </p:animEffect>
                                  </p:childTnLst>
                                </p:cTn>
                              </p:par>
                              <p:par>
                                <p:cTn id="20" presetID="16" presetClass="entr" presetSubtype="37" fill="hold" nodeType="with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barn(outVertical)">
                                      <p:cBhvr>
                                        <p:cTn id="2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4" name="AutoShape 6">
            <a:extLst>
              <a:ext uri="{FF2B5EF4-FFF2-40B4-BE49-F238E27FC236}">
                <a16:creationId xmlns:a16="http://schemas.microsoft.com/office/drawing/2014/main" id="{815A59BB-EB6C-8849-87FE-F741F894F23C}"/>
              </a:ext>
            </a:extLst>
          </p:cNvPr>
          <p:cNvSpPr>
            <a:spLocks/>
          </p:cNvSpPr>
          <p:nvPr/>
        </p:nvSpPr>
        <p:spPr bwMode="auto">
          <a:xfrm>
            <a:off x="7915497" y="450056"/>
            <a:ext cx="498364" cy="4254102"/>
          </a:xfrm>
          <a:prstGeom prst="rightBrace">
            <a:avLst>
              <a:gd name="adj1" fmla="val 116667"/>
              <a:gd name="adj2" fmla="val 50250"/>
            </a:avLst>
          </a:prstGeom>
          <a:solidFill>
            <a:schemeClr val="bg1"/>
          </a:solidFill>
          <a:ln w="28575">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base" hangingPunct="1">
              <a:spcBef>
                <a:spcPct val="0"/>
              </a:spcBef>
              <a:spcAft>
                <a:spcPct val="0"/>
              </a:spcAft>
              <a:buClrTx/>
            </a:pPr>
            <a:endParaRPr lang="en-VN" altLang="en-VN" sz="1650" kern="1200">
              <a:solidFill>
                <a:prstClr val="black"/>
              </a:solidFill>
              <a:latin typeface="Times New Roman" panose="02020603050405020304" pitchFamily="18" charset="0"/>
              <a:ea typeface="+mn-ea"/>
              <a:cs typeface="Times New Roman" panose="02020603050405020304" pitchFamily="18" charset="0"/>
            </a:endParaRPr>
          </a:p>
        </p:txBody>
      </p:sp>
      <p:sp>
        <p:nvSpPr>
          <p:cNvPr id="78850" name="Text Box 2">
            <a:extLst>
              <a:ext uri="{FF2B5EF4-FFF2-40B4-BE49-F238E27FC236}">
                <a16:creationId xmlns:a16="http://schemas.microsoft.com/office/drawing/2014/main" id="{FA84FC3C-A7C3-9D44-9C66-ACDD3D2B797A}"/>
              </a:ext>
            </a:extLst>
          </p:cNvPr>
          <p:cNvSpPr txBox="1">
            <a:spLocks noChangeArrowheads="1"/>
          </p:cNvSpPr>
          <p:nvPr/>
        </p:nvSpPr>
        <p:spPr bwMode="auto">
          <a:xfrm>
            <a:off x="2522943" y="523"/>
            <a:ext cx="5465800" cy="725968"/>
          </a:xfrm>
          <a:prstGeom prst="rect">
            <a:avLst/>
          </a:prstGeom>
          <a:solidFill>
            <a:schemeClr val="bg1"/>
          </a:solidFill>
          <a:ln w="3175" cmpd="dbl" algn="ctr">
            <a:solidFill>
              <a:srgbClr val="0000FF"/>
            </a:solidFill>
            <a:miter lim="800000"/>
            <a:headEnd/>
            <a:tailEnd/>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base" hangingPunct="1">
              <a:spcBef>
                <a:spcPct val="5000"/>
              </a:spcBef>
              <a:spcAft>
                <a:spcPct val="0"/>
              </a:spcAft>
              <a:buClrTx/>
              <a:buFontTx/>
              <a:buChar char="-"/>
            </a:pP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Là</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tay</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sai</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của</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Pháp</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=&gt;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giàu</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có</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p>
          <a:p>
            <a:pPr defTabSz="685800" eaLnBrk="1" fontAlgn="base" hangingPunct="1">
              <a:spcBef>
                <a:spcPct val="5000"/>
              </a:spcBef>
              <a:spcAft>
                <a:spcPct val="0"/>
              </a:spcAft>
              <a:buClrTx/>
              <a:buFontTx/>
              <a:buChar char="-"/>
            </a:pP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Một</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số</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địa</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chủ</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vừa</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và</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nhỏ</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bị</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đế</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quốc</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chèn</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ép</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=&gt;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ít</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nhiều</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có</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tinh</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thần</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dân</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tộc</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a:t>
            </a:r>
          </a:p>
        </p:txBody>
      </p:sp>
      <p:sp>
        <p:nvSpPr>
          <p:cNvPr id="78851" name="Text Box 3">
            <a:extLst>
              <a:ext uri="{FF2B5EF4-FFF2-40B4-BE49-F238E27FC236}">
                <a16:creationId xmlns:a16="http://schemas.microsoft.com/office/drawing/2014/main" id="{9202BCF0-E5C5-EF44-AB32-752E5900C47F}"/>
              </a:ext>
            </a:extLst>
          </p:cNvPr>
          <p:cNvSpPr txBox="1">
            <a:spLocks noChangeArrowheads="1"/>
          </p:cNvSpPr>
          <p:nvPr/>
        </p:nvSpPr>
        <p:spPr bwMode="auto">
          <a:xfrm>
            <a:off x="2508470" y="872396"/>
            <a:ext cx="5497033" cy="944105"/>
          </a:xfrm>
          <a:prstGeom prst="rect">
            <a:avLst/>
          </a:prstGeom>
          <a:solidFill>
            <a:schemeClr val="bg1"/>
          </a:solidFill>
          <a:ln w="3175" cmpd="dbl">
            <a:solidFill>
              <a:srgbClr val="0000FF"/>
            </a:solidFill>
            <a:miter lim="800000"/>
            <a:headEnd/>
            <a:tailEnd/>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base" hangingPunct="1">
              <a:spcBef>
                <a:spcPct val="5000"/>
              </a:spcBef>
              <a:spcAft>
                <a:spcPct val="0"/>
              </a:spcAft>
              <a:buClrTx/>
              <a:buFontTx/>
              <a:buChar char="-"/>
            </a:pP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Mất</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ruộng</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đất</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=&gt;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bị</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bần</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cùng</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hóa</a:t>
            </a:r>
            <a:endParaRPr lang="en-US" altLang="en-VN" sz="1350" b="1" kern="1200" dirty="0">
              <a:solidFill>
                <a:prstClr val="black"/>
              </a:solidFill>
              <a:latin typeface="Times New Roman" panose="02020603050405020304" pitchFamily="18" charset="0"/>
              <a:ea typeface="+mn-ea"/>
              <a:cs typeface="Times New Roman" panose="02020603050405020304" pitchFamily="18" charset="0"/>
            </a:endParaRPr>
          </a:p>
          <a:p>
            <a:pPr defTabSz="685800" eaLnBrk="1" fontAlgn="base" hangingPunct="1">
              <a:spcBef>
                <a:spcPct val="5000"/>
              </a:spcBef>
              <a:spcAft>
                <a:spcPct val="0"/>
              </a:spcAft>
              <a:buClrTx/>
              <a:buFontTx/>
              <a:buChar char="-"/>
            </a:pP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Phần</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lớn</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là</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tá</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điền</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một</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số</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trở</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thành</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công</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nhân</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trong</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các</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đồn</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điền</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hầm</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mỏ</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nhà</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máy</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a:t>
            </a:r>
          </a:p>
          <a:p>
            <a:pPr defTabSz="685800" eaLnBrk="1" fontAlgn="base" hangingPunct="1">
              <a:spcBef>
                <a:spcPct val="5000"/>
              </a:spcBef>
              <a:spcAft>
                <a:spcPct val="0"/>
              </a:spcAft>
              <a:buClrTx/>
              <a:buFontTx/>
              <a:buChar char="-"/>
            </a:pP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Là</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lực</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lượng</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to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lớn</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trong</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phong</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trào</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yêu</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nước</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a:t>
            </a:r>
            <a:endParaRPr lang="en-US" altLang="en-VN" sz="1650" b="1" kern="1200" dirty="0">
              <a:solidFill>
                <a:prstClr val="black"/>
              </a:solidFill>
              <a:latin typeface="Times New Roman" panose="02020603050405020304" pitchFamily="18" charset="0"/>
              <a:ea typeface="+mn-ea"/>
              <a:cs typeface="Times New Roman" panose="02020603050405020304" pitchFamily="18" charset="0"/>
            </a:endParaRPr>
          </a:p>
        </p:txBody>
      </p:sp>
      <p:sp>
        <p:nvSpPr>
          <p:cNvPr id="78852" name="Text Box 4">
            <a:extLst>
              <a:ext uri="{FF2B5EF4-FFF2-40B4-BE49-F238E27FC236}">
                <a16:creationId xmlns:a16="http://schemas.microsoft.com/office/drawing/2014/main" id="{BF4BD41F-F51B-BC4B-81B1-A5FD8E31025D}"/>
              </a:ext>
            </a:extLst>
          </p:cNvPr>
          <p:cNvSpPr txBox="1">
            <a:spLocks noChangeArrowheads="1"/>
          </p:cNvSpPr>
          <p:nvPr/>
        </p:nvSpPr>
        <p:spPr bwMode="auto">
          <a:xfrm>
            <a:off x="2477829" y="3224620"/>
            <a:ext cx="5497033" cy="725968"/>
          </a:xfrm>
          <a:prstGeom prst="rect">
            <a:avLst/>
          </a:prstGeom>
          <a:solidFill>
            <a:schemeClr val="bg1"/>
          </a:solidFill>
          <a:ln w="3175" cmpd="dbl" algn="ctr">
            <a:solidFill>
              <a:srgbClr val="0000FF"/>
            </a:solidFill>
            <a:miter lim="800000"/>
            <a:headEnd/>
            <a:tailEnd/>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base" hangingPunct="1">
              <a:spcBef>
                <a:spcPct val="0"/>
              </a:spcBef>
              <a:spcAft>
                <a:spcPct val="0"/>
              </a:spcAft>
              <a:buClrTx/>
            </a:pP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Thành</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phần</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tiểu</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thương</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viên</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chức</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nhà</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báo</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học</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sinh</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sinh</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viên</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a:t>
            </a:r>
          </a:p>
          <a:p>
            <a:pPr defTabSz="685800" eaLnBrk="1" fontAlgn="base" hangingPunct="1">
              <a:spcBef>
                <a:spcPct val="0"/>
              </a:spcBef>
              <a:spcAft>
                <a:spcPct val="0"/>
              </a:spcAft>
              <a:buClrTx/>
            </a:pP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Có</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ý</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thức</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dân</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tộc</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dễ</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tiếp</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thu</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trào</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lưu</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tư</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tưởng</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tiến</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bộ</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từ</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bên</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ngoài</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p>
          <a:p>
            <a:pPr defTabSz="685800" eaLnBrk="1" fontAlgn="base" hangingPunct="1">
              <a:spcBef>
                <a:spcPct val="5000"/>
              </a:spcBef>
              <a:spcAft>
                <a:spcPct val="0"/>
              </a:spcAft>
              <a:buClrTx/>
              <a:buFontTx/>
              <a:buChar char="-"/>
            </a:pPr>
            <a:endParaRPr lang="en-US" altLang="en-VN" sz="1350" b="1" kern="1200" dirty="0">
              <a:solidFill>
                <a:prstClr val="black"/>
              </a:solidFill>
              <a:latin typeface="Times New Roman" panose="02020603050405020304" pitchFamily="18" charset="0"/>
              <a:ea typeface="+mn-ea"/>
              <a:cs typeface="Times New Roman" panose="02020603050405020304" pitchFamily="18" charset="0"/>
            </a:endParaRPr>
          </a:p>
        </p:txBody>
      </p:sp>
      <p:sp>
        <p:nvSpPr>
          <p:cNvPr id="78853" name="Text Box 5">
            <a:extLst>
              <a:ext uri="{FF2B5EF4-FFF2-40B4-BE49-F238E27FC236}">
                <a16:creationId xmlns:a16="http://schemas.microsoft.com/office/drawing/2014/main" id="{F77E9AF7-5EE4-B346-B988-8328256BDC5E}"/>
              </a:ext>
            </a:extLst>
          </p:cNvPr>
          <p:cNvSpPr txBox="1">
            <a:spLocks noChangeArrowheads="1"/>
          </p:cNvSpPr>
          <p:nvPr/>
        </p:nvSpPr>
        <p:spPr bwMode="auto">
          <a:xfrm>
            <a:off x="2491710" y="4257945"/>
            <a:ext cx="5497033" cy="715581"/>
          </a:xfrm>
          <a:prstGeom prst="rect">
            <a:avLst/>
          </a:prstGeom>
          <a:solidFill>
            <a:schemeClr val="bg1"/>
          </a:solidFill>
          <a:ln w="3175" cmpd="dbl" algn="ctr">
            <a:solidFill>
              <a:srgbClr val="0000FF"/>
            </a:solidFill>
            <a:miter lim="800000"/>
            <a:headEnd/>
            <a:tailEnd/>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base" hangingPunct="1">
              <a:spcBef>
                <a:spcPct val="0"/>
              </a:spcBef>
              <a:spcAft>
                <a:spcPct val="0"/>
              </a:spcAft>
              <a:buClrTx/>
            </a:pP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Vừa</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mới</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ra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đời</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còn</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non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trẻ</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a:t>
            </a:r>
          </a:p>
          <a:p>
            <a:pPr defTabSz="685800" eaLnBrk="1" fontAlgn="base" hangingPunct="1">
              <a:spcBef>
                <a:spcPct val="0"/>
              </a:spcBef>
              <a:spcAft>
                <a:spcPct val="0"/>
              </a:spcAft>
              <a:buClrTx/>
            </a:pP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Chịu</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3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tầng</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áp</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bức</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đế</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quốc</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t­ư</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bản</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và</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phong</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kiến</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p>
          <a:p>
            <a:pPr defTabSz="685800" eaLnBrk="1" fontAlgn="base" hangingPunct="1">
              <a:spcBef>
                <a:spcPct val="0"/>
              </a:spcBef>
              <a:spcAft>
                <a:spcPct val="0"/>
              </a:spcAft>
              <a:buClrTx/>
            </a:pP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Sớm</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có</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tinh</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thần</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đấu</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tranh</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chống</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áp</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bức</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dân</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tộc</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và</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áp</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bức</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giai</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cấp</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p>
        </p:txBody>
      </p:sp>
      <p:sp>
        <p:nvSpPr>
          <p:cNvPr id="78856" name="Oval 8">
            <a:extLst>
              <a:ext uri="{FF2B5EF4-FFF2-40B4-BE49-F238E27FC236}">
                <a16:creationId xmlns:a16="http://schemas.microsoft.com/office/drawing/2014/main" id="{12AD6E67-6434-C64A-B9F8-0BE8FC3A91DD}"/>
              </a:ext>
            </a:extLst>
          </p:cNvPr>
          <p:cNvSpPr>
            <a:spLocks noChangeArrowheads="1"/>
          </p:cNvSpPr>
          <p:nvPr/>
        </p:nvSpPr>
        <p:spPr bwMode="auto">
          <a:xfrm>
            <a:off x="1249325" y="32147"/>
            <a:ext cx="832884" cy="857250"/>
          </a:xfrm>
          <a:prstGeom prst="ellipse">
            <a:avLst/>
          </a:prstGeom>
          <a:solidFill>
            <a:srgbClr val="99FFCC"/>
          </a:solidFill>
          <a:ln w="28575" algn="ctr">
            <a:solidFill>
              <a:schemeClr val="accent2"/>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base" hangingPunct="1">
              <a:spcBef>
                <a:spcPct val="50000"/>
              </a:spcBef>
              <a:spcAft>
                <a:spcPct val="0"/>
              </a:spcAft>
              <a:buClrTx/>
            </a:pPr>
            <a:r>
              <a:rPr lang="en-US" altLang="en-VN" sz="1350" b="1" kern="1200">
                <a:solidFill>
                  <a:srgbClr val="000066"/>
                </a:solidFill>
                <a:latin typeface="Times New Roman" panose="02020603050405020304" pitchFamily="18" charset="0"/>
                <a:ea typeface="+mn-ea"/>
                <a:cs typeface="Times New Roman" panose="02020603050405020304" pitchFamily="18" charset="0"/>
                <a:hlinkClick r:id="rId3" action="ppaction://hlinksldjump"/>
              </a:rPr>
              <a:t>Địa</a:t>
            </a:r>
            <a:br>
              <a:rPr lang="en-US" altLang="en-VN" sz="1350" b="1" kern="1200">
                <a:solidFill>
                  <a:srgbClr val="000066"/>
                </a:solidFill>
                <a:latin typeface="Times New Roman" panose="02020603050405020304" pitchFamily="18" charset="0"/>
                <a:ea typeface="+mn-ea"/>
                <a:cs typeface="Times New Roman" panose="02020603050405020304" pitchFamily="18" charset="0"/>
                <a:hlinkClick r:id="rId3" action="ppaction://hlinksldjump"/>
              </a:rPr>
            </a:br>
            <a:r>
              <a:rPr lang="en-US" altLang="en-VN" sz="1350" b="1" kern="1200">
                <a:solidFill>
                  <a:srgbClr val="000066"/>
                </a:solidFill>
                <a:latin typeface="Times New Roman" panose="02020603050405020304" pitchFamily="18" charset="0"/>
                <a:ea typeface="+mn-ea"/>
                <a:cs typeface="Times New Roman" panose="02020603050405020304" pitchFamily="18" charset="0"/>
                <a:hlinkClick r:id="rId3" action="ppaction://hlinksldjump"/>
              </a:rPr>
              <a:t>chủ</a:t>
            </a:r>
            <a:br>
              <a:rPr lang="en-US" altLang="en-VN" sz="1350" b="1" kern="1200">
                <a:solidFill>
                  <a:srgbClr val="000066"/>
                </a:solidFill>
                <a:latin typeface="Times New Roman" panose="02020603050405020304" pitchFamily="18" charset="0"/>
                <a:ea typeface="+mn-ea"/>
                <a:cs typeface="Times New Roman" panose="02020603050405020304" pitchFamily="18" charset="0"/>
                <a:hlinkClick r:id="rId3" action="ppaction://hlinksldjump"/>
              </a:rPr>
            </a:br>
            <a:r>
              <a:rPr lang="en-US" altLang="en-VN" sz="1350" b="1" kern="1200">
                <a:solidFill>
                  <a:srgbClr val="000066"/>
                </a:solidFill>
                <a:latin typeface="Times New Roman" panose="02020603050405020304" pitchFamily="18" charset="0"/>
                <a:ea typeface="+mn-ea"/>
                <a:cs typeface="Times New Roman" panose="02020603050405020304" pitchFamily="18" charset="0"/>
                <a:hlinkClick r:id="rId3" action="ppaction://hlinksldjump"/>
              </a:rPr>
              <a:t>PK</a:t>
            </a:r>
            <a:endParaRPr lang="en-US" altLang="en-VN" sz="1350" b="1" kern="1200">
              <a:solidFill>
                <a:srgbClr val="000066"/>
              </a:solidFill>
              <a:latin typeface="Times New Roman" panose="02020603050405020304" pitchFamily="18" charset="0"/>
              <a:ea typeface="+mn-ea"/>
              <a:cs typeface="Times New Roman" panose="02020603050405020304" pitchFamily="18" charset="0"/>
            </a:endParaRPr>
          </a:p>
        </p:txBody>
      </p:sp>
      <p:sp>
        <p:nvSpPr>
          <p:cNvPr id="78857" name="Oval 9">
            <a:extLst>
              <a:ext uri="{FF2B5EF4-FFF2-40B4-BE49-F238E27FC236}">
                <a16:creationId xmlns:a16="http://schemas.microsoft.com/office/drawing/2014/main" id="{350F8188-99FC-ED4D-94BB-5DDAAB9C9F85}"/>
              </a:ext>
            </a:extLst>
          </p:cNvPr>
          <p:cNvSpPr>
            <a:spLocks noChangeArrowheads="1"/>
          </p:cNvSpPr>
          <p:nvPr/>
        </p:nvSpPr>
        <p:spPr bwMode="auto">
          <a:xfrm>
            <a:off x="1249325" y="971550"/>
            <a:ext cx="832884" cy="857250"/>
          </a:xfrm>
          <a:prstGeom prst="ellipse">
            <a:avLst/>
          </a:prstGeom>
          <a:solidFill>
            <a:srgbClr val="99FFCC"/>
          </a:solidFill>
          <a:ln w="28575" algn="ctr">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base" hangingPunct="1">
              <a:spcBef>
                <a:spcPct val="50000"/>
              </a:spcBef>
              <a:spcAft>
                <a:spcPct val="0"/>
              </a:spcAft>
              <a:buClrTx/>
            </a:pPr>
            <a:r>
              <a:rPr lang="en-US" altLang="en-VN" sz="1350" b="1" kern="1200">
                <a:solidFill>
                  <a:prstClr val="black"/>
                </a:solidFill>
                <a:latin typeface="Times New Roman" panose="02020603050405020304" pitchFamily="18" charset="0"/>
                <a:ea typeface="+mn-ea"/>
                <a:cs typeface="Times New Roman" panose="02020603050405020304" pitchFamily="18" charset="0"/>
                <a:hlinkClick r:id="rId4" action="ppaction://hlinksldjump"/>
              </a:rPr>
              <a:t>Nông</a:t>
            </a:r>
            <a:br>
              <a:rPr lang="en-US" altLang="en-VN" sz="1350" b="1" kern="1200">
                <a:solidFill>
                  <a:prstClr val="black"/>
                </a:solidFill>
                <a:latin typeface="Times New Roman" panose="02020603050405020304" pitchFamily="18" charset="0"/>
                <a:ea typeface="+mn-ea"/>
                <a:cs typeface="Times New Roman" panose="02020603050405020304" pitchFamily="18" charset="0"/>
                <a:hlinkClick r:id="rId4" action="ppaction://hlinksldjump"/>
              </a:rPr>
            </a:br>
            <a:r>
              <a:rPr lang="en-US" altLang="en-VN" sz="1350" b="1" kern="1200">
                <a:solidFill>
                  <a:prstClr val="black"/>
                </a:solidFill>
                <a:latin typeface="Times New Roman" panose="02020603050405020304" pitchFamily="18" charset="0"/>
                <a:ea typeface="+mn-ea"/>
                <a:cs typeface="Times New Roman" panose="02020603050405020304" pitchFamily="18" charset="0"/>
                <a:hlinkClick r:id="rId4" action="ppaction://hlinksldjump"/>
              </a:rPr>
              <a:t> dân</a:t>
            </a:r>
            <a:endParaRPr lang="en-US" altLang="en-VN" sz="1350" b="1" kern="1200">
              <a:solidFill>
                <a:prstClr val="black"/>
              </a:solidFill>
              <a:latin typeface="Times New Roman" panose="02020603050405020304" pitchFamily="18" charset="0"/>
              <a:ea typeface="+mn-ea"/>
              <a:cs typeface="Times New Roman" panose="02020603050405020304" pitchFamily="18" charset="0"/>
            </a:endParaRPr>
          </a:p>
        </p:txBody>
      </p:sp>
      <p:cxnSp>
        <p:nvCxnSpPr>
          <p:cNvPr id="78859" name="AutoShape 11">
            <a:extLst>
              <a:ext uri="{FF2B5EF4-FFF2-40B4-BE49-F238E27FC236}">
                <a16:creationId xmlns:a16="http://schemas.microsoft.com/office/drawing/2014/main" id="{80FB0B2A-ED16-8F4C-8D61-DC73CD87D949}"/>
              </a:ext>
            </a:extLst>
          </p:cNvPr>
          <p:cNvCxnSpPr>
            <a:cxnSpLocks noChangeShapeType="1"/>
            <a:stCxn id="78855" idx="6"/>
            <a:endCxn id="78856" idx="2"/>
          </p:cNvCxnSpPr>
          <p:nvPr/>
        </p:nvCxnSpPr>
        <p:spPr bwMode="auto">
          <a:xfrm flipV="1">
            <a:off x="853706" y="460773"/>
            <a:ext cx="380003" cy="453628"/>
          </a:xfrm>
          <a:prstGeom prst="straightConnector1">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cxnSp>
      <p:cxnSp>
        <p:nvCxnSpPr>
          <p:cNvPr id="78860" name="AutoShape 12">
            <a:extLst>
              <a:ext uri="{FF2B5EF4-FFF2-40B4-BE49-F238E27FC236}">
                <a16:creationId xmlns:a16="http://schemas.microsoft.com/office/drawing/2014/main" id="{EE10AFAD-5D45-C64A-B528-36CE1A5A637B}"/>
              </a:ext>
            </a:extLst>
          </p:cNvPr>
          <p:cNvCxnSpPr>
            <a:cxnSpLocks noChangeShapeType="1"/>
          </p:cNvCxnSpPr>
          <p:nvPr/>
        </p:nvCxnSpPr>
        <p:spPr bwMode="auto">
          <a:xfrm>
            <a:off x="832883" y="914400"/>
            <a:ext cx="395621" cy="485775"/>
          </a:xfrm>
          <a:prstGeom prst="straightConnector1">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cxnSp>
      <p:sp>
        <p:nvSpPr>
          <p:cNvPr id="78862" name="Oval 14">
            <a:extLst>
              <a:ext uri="{FF2B5EF4-FFF2-40B4-BE49-F238E27FC236}">
                <a16:creationId xmlns:a16="http://schemas.microsoft.com/office/drawing/2014/main" id="{C1978B5F-4F46-2241-B534-9E254BADD50B}"/>
              </a:ext>
            </a:extLst>
          </p:cNvPr>
          <p:cNvSpPr>
            <a:spLocks noChangeArrowheads="1"/>
          </p:cNvSpPr>
          <p:nvPr/>
        </p:nvSpPr>
        <p:spPr bwMode="auto">
          <a:xfrm>
            <a:off x="1249325" y="2171700"/>
            <a:ext cx="832884" cy="857250"/>
          </a:xfrm>
          <a:prstGeom prst="ellipse">
            <a:avLst/>
          </a:prstGeom>
          <a:solidFill>
            <a:srgbClr val="FF99FF"/>
          </a:solidFill>
          <a:ln w="28575" algn="ctr">
            <a:solidFill>
              <a:srgbClr val="FF00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base" hangingPunct="1">
              <a:spcBef>
                <a:spcPct val="50000"/>
              </a:spcBef>
              <a:spcAft>
                <a:spcPct val="0"/>
              </a:spcAft>
              <a:buClrTx/>
            </a:pPr>
            <a:endParaRPr lang="en-VN" altLang="en-VN" sz="1350" b="1" kern="1200">
              <a:solidFill>
                <a:prstClr val="black"/>
              </a:solidFill>
              <a:latin typeface="Times New Roman" panose="02020603050405020304" pitchFamily="18" charset="0"/>
              <a:ea typeface="+mn-ea"/>
              <a:cs typeface="Times New Roman" panose="02020603050405020304" pitchFamily="18" charset="0"/>
            </a:endParaRPr>
          </a:p>
        </p:txBody>
      </p:sp>
      <p:sp>
        <p:nvSpPr>
          <p:cNvPr id="78863" name="Oval 15">
            <a:extLst>
              <a:ext uri="{FF2B5EF4-FFF2-40B4-BE49-F238E27FC236}">
                <a16:creationId xmlns:a16="http://schemas.microsoft.com/office/drawing/2014/main" id="{3EFCB8E1-06AB-0440-9F06-674215C92C67}"/>
              </a:ext>
            </a:extLst>
          </p:cNvPr>
          <p:cNvSpPr>
            <a:spLocks noChangeArrowheads="1"/>
          </p:cNvSpPr>
          <p:nvPr/>
        </p:nvSpPr>
        <p:spPr bwMode="auto">
          <a:xfrm>
            <a:off x="1214622" y="3252788"/>
            <a:ext cx="832884" cy="857250"/>
          </a:xfrm>
          <a:prstGeom prst="ellipse">
            <a:avLst/>
          </a:prstGeom>
          <a:solidFill>
            <a:srgbClr val="FF99FF"/>
          </a:solidFill>
          <a:ln w="28575" algn="ctr">
            <a:solidFill>
              <a:srgbClr val="FF00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base" hangingPunct="1">
              <a:spcBef>
                <a:spcPct val="50000"/>
              </a:spcBef>
              <a:spcAft>
                <a:spcPct val="0"/>
              </a:spcAft>
              <a:buClrTx/>
            </a:pPr>
            <a:r>
              <a:rPr lang="en-US" altLang="en-VN" sz="1350" b="1" kern="1200">
                <a:solidFill>
                  <a:prstClr val="black"/>
                </a:solidFill>
                <a:latin typeface="Times New Roman" panose="02020603050405020304" pitchFamily="18" charset="0"/>
                <a:ea typeface="+mn-ea"/>
                <a:cs typeface="Times New Roman" panose="02020603050405020304" pitchFamily="18" charset="0"/>
                <a:hlinkClick r:id="rId4" action="ppaction://hlinksldjump"/>
              </a:rPr>
              <a:t>Tiểu</a:t>
            </a:r>
            <a:r>
              <a:rPr lang="en-US" altLang="en-VN" sz="1350" kern="1200">
                <a:solidFill>
                  <a:prstClr val="black"/>
                </a:solidFill>
                <a:latin typeface="Times New Roman" panose="02020603050405020304" pitchFamily="18" charset="0"/>
                <a:ea typeface="+mn-ea"/>
                <a:cs typeface="Times New Roman" panose="02020603050405020304" pitchFamily="18" charset="0"/>
                <a:hlinkClick r:id="rId4" action="ppaction://hlinksldjump"/>
              </a:rPr>
              <a:t> </a:t>
            </a:r>
          </a:p>
          <a:p>
            <a:pPr algn="ctr" defTabSz="685800" eaLnBrk="1" fontAlgn="base" hangingPunct="1">
              <a:spcBef>
                <a:spcPct val="50000"/>
              </a:spcBef>
              <a:spcAft>
                <a:spcPct val="0"/>
              </a:spcAft>
              <a:buClrTx/>
            </a:pPr>
            <a:r>
              <a:rPr lang="en-US" altLang="en-VN" sz="1350" b="1" kern="1200">
                <a:solidFill>
                  <a:srgbClr val="00FFFF"/>
                </a:solidFill>
                <a:latin typeface="Times New Roman" panose="02020603050405020304" pitchFamily="18" charset="0"/>
                <a:ea typeface="+mn-ea"/>
                <a:cs typeface="Times New Roman" panose="02020603050405020304" pitchFamily="18" charset="0"/>
                <a:hlinkClick r:id="rId4" action="ppaction://hlinksldjump"/>
              </a:rPr>
              <a:t> t</a:t>
            </a:r>
            <a:r>
              <a:rPr lang="en-US" altLang="en-VN" sz="1350" b="1" kern="1200">
                <a:solidFill>
                  <a:prstClr val="black"/>
                </a:solidFill>
                <a:latin typeface="Times New Roman" panose="02020603050405020304" pitchFamily="18" charset="0"/>
                <a:ea typeface="+mn-ea"/>
                <a:cs typeface="Times New Roman" panose="02020603050405020304" pitchFamily="18" charset="0"/>
                <a:hlinkClick r:id="rId4" action="ppaction://hlinksldjump"/>
              </a:rPr>
              <a:t>ư sản</a:t>
            </a:r>
            <a:endParaRPr lang="en-US" altLang="en-VN" sz="1350" b="1" kern="1200">
              <a:solidFill>
                <a:prstClr val="black"/>
              </a:solidFill>
              <a:latin typeface="Times New Roman" panose="02020603050405020304" pitchFamily="18" charset="0"/>
              <a:ea typeface="+mn-ea"/>
              <a:cs typeface="Times New Roman" panose="02020603050405020304" pitchFamily="18" charset="0"/>
            </a:endParaRPr>
          </a:p>
        </p:txBody>
      </p:sp>
      <p:sp>
        <p:nvSpPr>
          <p:cNvPr id="78864" name="Oval 16">
            <a:extLst>
              <a:ext uri="{FF2B5EF4-FFF2-40B4-BE49-F238E27FC236}">
                <a16:creationId xmlns:a16="http://schemas.microsoft.com/office/drawing/2014/main" id="{99824D9F-3554-DD47-9AB4-38079BD8BD98}"/>
              </a:ext>
            </a:extLst>
          </p:cNvPr>
          <p:cNvSpPr>
            <a:spLocks noChangeArrowheads="1"/>
          </p:cNvSpPr>
          <p:nvPr/>
        </p:nvSpPr>
        <p:spPr bwMode="auto">
          <a:xfrm>
            <a:off x="1228503" y="4286250"/>
            <a:ext cx="832884" cy="857250"/>
          </a:xfrm>
          <a:prstGeom prst="ellipse">
            <a:avLst/>
          </a:prstGeom>
          <a:solidFill>
            <a:srgbClr val="FF99FF"/>
          </a:solidFill>
          <a:ln w="28575" algn="ctr">
            <a:solidFill>
              <a:srgbClr val="FF00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base" hangingPunct="1">
              <a:spcBef>
                <a:spcPct val="0"/>
              </a:spcBef>
              <a:spcAft>
                <a:spcPct val="0"/>
              </a:spcAft>
              <a:buClrTx/>
            </a:pPr>
            <a:r>
              <a:rPr lang="en-US" altLang="en-VN" sz="1350" b="1" kern="1200">
                <a:solidFill>
                  <a:prstClr val="black"/>
                </a:solidFill>
                <a:latin typeface="Times New Roman" panose="02020603050405020304" pitchFamily="18" charset="0"/>
                <a:ea typeface="+mn-ea"/>
                <a:cs typeface="Times New Roman" panose="02020603050405020304" pitchFamily="18" charset="0"/>
                <a:hlinkClick r:id="" action="ppaction://noaction"/>
              </a:rPr>
              <a:t>Công</a:t>
            </a:r>
          </a:p>
          <a:p>
            <a:pPr algn="ctr" defTabSz="685800" eaLnBrk="1" fontAlgn="base" hangingPunct="1">
              <a:spcBef>
                <a:spcPct val="0"/>
              </a:spcBef>
              <a:spcAft>
                <a:spcPct val="0"/>
              </a:spcAft>
              <a:buClrTx/>
            </a:pPr>
            <a:r>
              <a:rPr lang="en-US" altLang="en-VN" sz="1350" b="1" kern="1200">
                <a:solidFill>
                  <a:prstClr val="black"/>
                </a:solidFill>
                <a:latin typeface="Times New Roman" panose="02020603050405020304" pitchFamily="18" charset="0"/>
                <a:ea typeface="+mn-ea"/>
                <a:cs typeface="Times New Roman" panose="02020603050405020304" pitchFamily="18" charset="0"/>
                <a:hlinkClick r:id="" action="ppaction://noaction"/>
              </a:rPr>
              <a:t>nhân</a:t>
            </a:r>
            <a:endParaRPr lang="en-US" altLang="en-VN" sz="1350" b="1" kern="1200">
              <a:solidFill>
                <a:prstClr val="black"/>
              </a:solidFill>
              <a:latin typeface="Times New Roman" panose="02020603050405020304" pitchFamily="18" charset="0"/>
              <a:ea typeface="+mn-ea"/>
              <a:cs typeface="Times New Roman" panose="02020603050405020304" pitchFamily="18" charset="0"/>
            </a:endParaRPr>
          </a:p>
        </p:txBody>
      </p:sp>
      <p:cxnSp>
        <p:nvCxnSpPr>
          <p:cNvPr id="78865" name="AutoShape 17">
            <a:extLst>
              <a:ext uri="{FF2B5EF4-FFF2-40B4-BE49-F238E27FC236}">
                <a16:creationId xmlns:a16="http://schemas.microsoft.com/office/drawing/2014/main" id="{1DD9BDB8-FB94-CF4E-826B-41E9D61FBD7F}"/>
              </a:ext>
            </a:extLst>
          </p:cNvPr>
          <p:cNvCxnSpPr>
            <a:cxnSpLocks noChangeShapeType="1"/>
          </p:cNvCxnSpPr>
          <p:nvPr/>
        </p:nvCxnSpPr>
        <p:spPr bwMode="auto">
          <a:xfrm flipV="1">
            <a:off x="749594" y="2571750"/>
            <a:ext cx="442470" cy="985838"/>
          </a:xfrm>
          <a:prstGeom prst="straightConnector1">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cxnSp>
      <p:cxnSp>
        <p:nvCxnSpPr>
          <p:cNvPr id="78866" name="AutoShape 18">
            <a:extLst>
              <a:ext uri="{FF2B5EF4-FFF2-40B4-BE49-F238E27FC236}">
                <a16:creationId xmlns:a16="http://schemas.microsoft.com/office/drawing/2014/main" id="{FF8DE8BB-BCB4-8E45-B790-250813B805AF}"/>
              </a:ext>
            </a:extLst>
          </p:cNvPr>
          <p:cNvCxnSpPr>
            <a:cxnSpLocks noChangeShapeType="1"/>
          </p:cNvCxnSpPr>
          <p:nvPr/>
        </p:nvCxnSpPr>
        <p:spPr bwMode="auto">
          <a:xfrm>
            <a:off x="749594" y="3543300"/>
            <a:ext cx="428589" cy="109538"/>
          </a:xfrm>
          <a:prstGeom prst="straightConnector1">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cxnSp>
      <p:cxnSp>
        <p:nvCxnSpPr>
          <p:cNvPr id="78867" name="AutoShape 19">
            <a:extLst>
              <a:ext uri="{FF2B5EF4-FFF2-40B4-BE49-F238E27FC236}">
                <a16:creationId xmlns:a16="http://schemas.microsoft.com/office/drawing/2014/main" id="{C69A6377-BD8B-CB41-98F5-E7EB19BBED8D}"/>
              </a:ext>
            </a:extLst>
          </p:cNvPr>
          <p:cNvCxnSpPr>
            <a:cxnSpLocks noChangeShapeType="1"/>
            <a:stCxn id="78858" idx="6"/>
            <a:endCxn id="78864" idx="2"/>
          </p:cNvCxnSpPr>
          <p:nvPr/>
        </p:nvCxnSpPr>
        <p:spPr bwMode="auto">
          <a:xfrm>
            <a:off x="781195" y="3436864"/>
            <a:ext cx="447308" cy="1278011"/>
          </a:xfrm>
          <a:prstGeom prst="straightConnector1">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cxnSp>
      <p:sp>
        <p:nvSpPr>
          <p:cNvPr id="78868" name="Text Box 20">
            <a:extLst>
              <a:ext uri="{FF2B5EF4-FFF2-40B4-BE49-F238E27FC236}">
                <a16:creationId xmlns:a16="http://schemas.microsoft.com/office/drawing/2014/main" id="{202E9662-561B-8741-9D13-0421DF673F36}"/>
              </a:ext>
            </a:extLst>
          </p:cNvPr>
          <p:cNvSpPr txBox="1">
            <a:spLocks noChangeArrowheads="1"/>
          </p:cNvSpPr>
          <p:nvPr/>
        </p:nvSpPr>
        <p:spPr bwMode="auto">
          <a:xfrm>
            <a:off x="2477828" y="1955021"/>
            <a:ext cx="5497033" cy="1131079"/>
          </a:xfrm>
          <a:prstGeom prst="rect">
            <a:avLst/>
          </a:prstGeom>
          <a:solidFill>
            <a:schemeClr val="bg1"/>
          </a:solidFill>
          <a:ln w="3175" cmpd="dbl" algn="ctr">
            <a:solidFill>
              <a:srgbClr val="0000FF"/>
            </a:solidFill>
            <a:miter lim="800000"/>
            <a:headEnd/>
            <a:tailEnd/>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base" hangingPunct="1">
              <a:spcBef>
                <a:spcPct val="0"/>
              </a:spcBef>
              <a:spcAft>
                <a:spcPct val="0"/>
              </a:spcAft>
              <a:buClrTx/>
            </a:pPr>
            <a:r>
              <a:rPr lang="en-US" altLang="en-VN" sz="1350" kern="1200" dirty="0">
                <a:solidFill>
                  <a:prstClr val="black"/>
                </a:solidFill>
                <a:latin typeface="Times New Roman" panose="02020603050405020304" pitchFamily="18" charset="0"/>
                <a:ea typeface="+mn-ea"/>
                <a:cs typeface="Times New Roman" panose="02020603050405020304" pitchFamily="18" charset="0"/>
              </a:rPr>
              <a:t> -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Xuất</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thân</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từ</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những</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người</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buôn</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bán</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địa</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chủ</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phong</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kiến</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hóa</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sĩ</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phu</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yêu</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nước</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tiến</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bộ</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a:t>
            </a:r>
          </a:p>
          <a:p>
            <a:pPr defTabSz="685800" eaLnBrk="1" fontAlgn="base" hangingPunct="1">
              <a:spcBef>
                <a:spcPct val="0"/>
              </a:spcBef>
              <a:spcAft>
                <a:spcPct val="0"/>
              </a:spcAft>
              <a:buClrTx/>
            </a:pP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Bị</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chèn</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ép</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nặng</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nề</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ít</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có</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khả</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năng</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cạnh</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tranh</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a:t>
            </a:r>
          </a:p>
          <a:p>
            <a:pPr defTabSz="685800" eaLnBrk="1" fontAlgn="base" hangingPunct="1">
              <a:spcBef>
                <a:spcPct val="0"/>
              </a:spcBef>
              <a:spcAft>
                <a:spcPct val="0"/>
              </a:spcAft>
              <a:buClrTx/>
            </a:pP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Có</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ý</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thức</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dân</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tộc</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-&gt;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là</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cơ</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sở</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thuận</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lợi</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để</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tiếp</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thu</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khuynh</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hướng</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DCTS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từ</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bên</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ngoài</a:t>
            </a:r>
            <a:r>
              <a:rPr lang="en-US" altLang="en-VN" sz="1350" b="1" kern="1200" dirty="0">
                <a:solidFill>
                  <a:prstClr val="black"/>
                </a:solidFill>
                <a:latin typeface="Times New Roman" panose="02020603050405020304" pitchFamily="18" charset="0"/>
                <a:ea typeface="+mn-ea"/>
                <a:cs typeface="Times New Roman" panose="02020603050405020304" pitchFamily="18" charset="0"/>
              </a:rPr>
              <a:t>.</a:t>
            </a:r>
          </a:p>
        </p:txBody>
      </p:sp>
      <p:cxnSp>
        <p:nvCxnSpPr>
          <p:cNvPr id="78869" name="AutoShape 21">
            <a:extLst>
              <a:ext uri="{FF2B5EF4-FFF2-40B4-BE49-F238E27FC236}">
                <a16:creationId xmlns:a16="http://schemas.microsoft.com/office/drawing/2014/main" id="{E95E71C3-5A4D-8B41-B07D-2FD9DBEA35F6}"/>
              </a:ext>
            </a:extLst>
          </p:cNvPr>
          <p:cNvCxnSpPr>
            <a:cxnSpLocks noChangeShapeType="1"/>
          </p:cNvCxnSpPr>
          <p:nvPr/>
        </p:nvCxnSpPr>
        <p:spPr bwMode="auto">
          <a:xfrm>
            <a:off x="2103029" y="2553413"/>
            <a:ext cx="395621" cy="0"/>
          </a:xfrm>
          <a:prstGeom prst="straightConnector1">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cxnSp>
      <p:cxnSp>
        <p:nvCxnSpPr>
          <p:cNvPr id="78870" name="AutoShape 22">
            <a:extLst>
              <a:ext uri="{FF2B5EF4-FFF2-40B4-BE49-F238E27FC236}">
                <a16:creationId xmlns:a16="http://schemas.microsoft.com/office/drawing/2014/main" id="{98FD9E82-0EAA-8542-B6E4-A794D0990930}"/>
              </a:ext>
            </a:extLst>
          </p:cNvPr>
          <p:cNvCxnSpPr>
            <a:cxnSpLocks noChangeShapeType="1"/>
          </p:cNvCxnSpPr>
          <p:nvPr/>
        </p:nvCxnSpPr>
        <p:spPr bwMode="auto">
          <a:xfrm>
            <a:off x="2082208" y="3600450"/>
            <a:ext cx="409502" cy="0"/>
          </a:xfrm>
          <a:prstGeom prst="straightConnector1">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cxnSp>
      <p:cxnSp>
        <p:nvCxnSpPr>
          <p:cNvPr id="78871" name="AutoShape 23">
            <a:extLst>
              <a:ext uri="{FF2B5EF4-FFF2-40B4-BE49-F238E27FC236}">
                <a16:creationId xmlns:a16="http://schemas.microsoft.com/office/drawing/2014/main" id="{20DFC368-8071-FA45-968A-3373FC3038E2}"/>
              </a:ext>
            </a:extLst>
          </p:cNvPr>
          <p:cNvCxnSpPr>
            <a:cxnSpLocks noChangeShapeType="1"/>
          </p:cNvCxnSpPr>
          <p:nvPr/>
        </p:nvCxnSpPr>
        <p:spPr bwMode="auto">
          <a:xfrm>
            <a:off x="2082208" y="4629150"/>
            <a:ext cx="416442" cy="0"/>
          </a:xfrm>
          <a:prstGeom prst="straightConnector1">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cxnSp>
      <p:cxnSp>
        <p:nvCxnSpPr>
          <p:cNvPr id="78872" name="AutoShape 24">
            <a:extLst>
              <a:ext uri="{FF2B5EF4-FFF2-40B4-BE49-F238E27FC236}">
                <a16:creationId xmlns:a16="http://schemas.microsoft.com/office/drawing/2014/main" id="{DCA902CF-449F-DC4B-ABBE-A2F87B843109}"/>
              </a:ext>
            </a:extLst>
          </p:cNvPr>
          <p:cNvCxnSpPr>
            <a:cxnSpLocks noChangeShapeType="1"/>
            <a:stCxn id="78856" idx="6"/>
          </p:cNvCxnSpPr>
          <p:nvPr/>
        </p:nvCxnSpPr>
        <p:spPr bwMode="auto">
          <a:xfrm flipV="1">
            <a:off x="2097825" y="450056"/>
            <a:ext cx="426853" cy="10716"/>
          </a:xfrm>
          <a:prstGeom prst="straightConnector1">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cxnSp>
      <p:cxnSp>
        <p:nvCxnSpPr>
          <p:cNvPr id="78873" name="AutoShape 25">
            <a:extLst>
              <a:ext uri="{FF2B5EF4-FFF2-40B4-BE49-F238E27FC236}">
                <a16:creationId xmlns:a16="http://schemas.microsoft.com/office/drawing/2014/main" id="{646EEFC5-7FA0-1343-BAD6-9870CB4CA831}"/>
              </a:ext>
            </a:extLst>
          </p:cNvPr>
          <p:cNvCxnSpPr>
            <a:cxnSpLocks noChangeShapeType="1"/>
          </p:cNvCxnSpPr>
          <p:nvPr/>
        </p:nvCxnSpPr>
        <p:spPr bwMode="auto">
          <a:xfrm>
            <a:off x="2082208" y="1371600"/>
            <a:ext cx="409502" cy="0"/>
          </a:xfrm>
          <a:prstGeom prst="straightConnector1">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cxnSp>
      <p:sp>
        <p:nvSpPr>
          <p:cNvPr id="78878" name="Rectangle 30">
            <a:extLst>
              <a:ext uri="{FF2B5EF4-FFF2-40B4-BE49-F238E27FC236}">
                <a16:creationId xmlns:a16="http://schemas.microsoft.com/office/drawing/2014/main" id="{91C2E9EA-D0CF-8049-A622-FCFCC675499B}"/>
              </a:ext>
            </a:extLst>
          </p:cNvPr>
          <p:cNvSpPr>
            <a:spLocks noChangeArrowheads="1"/>
          </p:cNvSpPr>
          <p:nvPr/>
        </p:nvSpPr>
        <p:spPr bwMode="auto">
          <a:xfrm>
            <a:off x="1448400" y="2102989"/>
            <a:ext cx="434734"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base" hangingPunct="1">
              <a:spcBef>
                <a:spcPct val="0"/>
              </a:spcBef>
              <a:spcAft>
                <a:spcPct val="0"/>
              </a:spcAft>
              <a:buClrTx/>
            </a:pPr>
            <a:r>
              <a:rPr lang="en-US" altLang="en-VN" sz="1350" b="1" kern="1200" dirty="0">
                <a:solidFill>
                  <a:prstClr val="black"/>
                </a:solidFill>
                <a:latin typeface="Times New Roman" panose="02020603050405020304" pitchFamily="18" charset="0"/>
                <a:ea typeface="+mn-ea"/>
                <a:cs typeface="Times New Roman" panose="02020603050405020304" pitchFamily="18" charset="0"/>
                <a:hlinkClick r:id="rId5" action="ppaction://hlinksldjump"/>
              </a:rPr>
              <a:t/>
            </a:r>
            <a:br>
              <a:rPr lang="en-US" altLang="en-VN" sz="1350" b="1" kern="1200" dirty="0">
                <a:solidFill>
                  <a:prstClr val="black"/>
                </a:solidFill>
                <a:latin typeface="Times New Roman" panose="02020603050405020304" pitchFamily="18" charset="0"/>
                <a:ea typeface="+mn-ea"/>
                <a:cs typeface="Times New Roman" panose="02020603050405020304" pitchFamily="18" charset="0"/>
                <a:hlinkClick r:id="rId5" action="ppaction://hlinksldjump"/>
              </a:rPr>
            </a:br>
            <a:r>
              <a:rPr lang="en-US" altLang="en-VN" sz="1350" b="1" kern="1200" dirty="0">
                <a:solidFill>
                  <a:prstClr val="black"/>
                </a:solidFill>
                <a:latin typeface="Times New Roman" panose="02020603050405020304" pitchFamily="18" charset="0"/>
                <a:ea typeface="+mn-ea"/>
                <a:cs typeface="Times New Roman" panose="02020603050405020304" pitchFamily="18" charset="0"/>
                <a:hlinkClick r:id="rId6" action="ppaction://hlinksldjump"/>
              </a:rPr>
              <a:t>Tư</a:t>
            </a:r>
            <a:br>
              <a:rPr lang="en-US" altLang="en-VN" sz="1350" b="1" kern="1200" dirty="0">
                <a:solidFill>
                  <a:prstClr val="black"/>
                </a:solidFill>
                <a:latin typeface="Times New Roman" panose="02020603050405020304" pitchFamily="18" charset="0"/>
                <a:ea typeface="+mn-ea"/>
                <a:cs typeface="Times New Roman" panose="02020603050405020304" pitchFamily="18" charset="0"/>
                <a:hlinkClick r:id="rId6" action="ppaction://hlinksldjump"/>
              </a:rPr>
            </a:br>
            <a:r>
              <a:rPr lang="en-US" altLang="en-VN" sz="1350" b="1" kern="1200" dirty="0">
                <a:solidFill>
                  <a:prstClr val="black"/>
                </a:solidFill>
                <a:latin typeface="Times New Roman" panose="02020603050405020304" pitchFamily="18" charset="0"/>
                <a:ea typeface="+mn-ea"/>
                <a:cs typeface="Times New Roman" panose="02020603050405020304" pitchFamily="18" charset="0"/>
                <a:hlinkClick r:id="rId6" action="ppaction://hlinksldjump"/>
              </a:rPr>
              <a:t>sản</a:t>
            </a:r>
            <a:endParaRPr lang="en-US" altLang="en-VN" sz="1350" b="1" kern="1200" dirty="0">
              <a:solidFill>
                <a:prstClr val="black"/>
              </a:solidFill>
              <a:latin typeface="Times New Roman" panose="02020603050405020304" pitchFamily="18" charset="0"/>
              <a:ea typeface="+mn-ea"/>
              <a:cs typeface="Times New Roman" panose="02020603050405020304" pitchFamily="18" charset="0"/>
            </a:endParaRPr>
          </a:p>
        </p:txBody>
      </p:sp>
      <p:sp>
        <p:nvSpPr>
          <p:cNvPr id="78858" name="Oval 10">
            <a:extLst>
              <a:ext uri="{FF2B5EF4-FFF2-40B4-BE49-F238E27FC236}">
                <a16:creationId xmlns:a16="http://schemas.microsoft.com/office/drawing/2014/main" id="{15445090-C7E4-0A4B-8491-0C39B0F45F0C}"/>
              </a:ext>
            </a:extLst>
          </p:cNvPr>
          <p:cNvSpPr>
            <a:spLocks noChangeArrowheads="1"/>
          </p:cNvSpPr>
          <p:nvPr/>
        </p:nvSpPr>
        <p:spPr bwMode="auto">
          <a:xfrm>
            <a:off x="31600" y="2571749"/>
            <a:ext cx="749595" cy="1730229"/>
          </a:xfrm>
          <a:prstGeom prst="ellipse">
            <a:avLst/>
          </a:prstGeom>
          <a:solidFill>
            <a:srgbClr val="FF99CC"/>
          </a:solidFill>
          <a:ln w="38100">
            <a:solidFill>
              <a:srgbClr val="FF0066"/>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base" hangingPunct="1">
              <a:spcBef>
                <a:spcPct val="0"/>
              </a:spcBef>
              <a:spcAft>
                <a:spcPct val="0"/>
              </a:spcAft>
              <a:buClrTx/>
            </a:pPr>
            <a:r>
              <a:rPr lang="en-US" altLang="en-VN" sz="1650" b="1" kern="1200" dirty="0" err="1">
                <a:solidFill>
                  <a:prstClr val="black"/>
                </a:solidFill>
                <a:latin typeface="Times New Roman" panose="02020603050405020304" pitchFamily="18" charset="0"/>
                <a:ea typeface="+mn-ea"/>
                <a:cs typeface="Times New Roman" panose="02020603050405020304" pitchFamily="18" charset="0"/>
              </a:rPr>
              <a:t>Giai</a:t>
            </a:r>
            <a:r>
              <a:rPr lang="en-US" altLang="en-VN" sz="1650" b="1" kern="1200" dirty="0">
                <a:solidFill>
                  <a:prstClr val="black"/>
                </a:solidFill>
                <a:latin typeface="Times New Roman" panose="02020603050405020304" pitchFamily="18" charset="0"/>
                <a:ea typeface="+mn-ea"/>
                <a:cs typeface="Times New Roman" panose="02020603050405020304" pitchFamily="18" charset="0"/>
              </a:rPr>
              <a:t> </a:t>
            </a:r>
          </a:p>
          <a:p>
            <a:pPr algn="ctr" defTabSz="685800" eaLnBrk="1" fontAlgn="base" hangingPunct="1">
              <a:spcBef>
                <a:spcPct val="0"/>
              </a:spcBef>
              <a:spcAft>
                <a:spcPct val="0"/>
              </a:spcAft>
              <a:buClrTx/>
            </a:pPr>
            <a:r>
              <a:rPr lang="en-US" altLang="en-VN" sz="1650" b="1" kern="1200" dirty="0" err="1">
                <a:solidFill>
                  <a:prstClr val="black"/>
                </a:solidFill>
                <a:latin typeface="Times New Roman" panose="02020603050405020304" pitchFamily="18" charset="0"/>
                <a:ea typeface="+mn-ea"/>
                <a:cs typeface="Times New Roman" panose="02020603050405020304" pitchFamily="18" charset="0"/>
              </a:rPr>
              <a:t>cấp</a:t>
            </a:r>
            <a:r>
              <a:rPr lang="en-US" altLang="en-VN" sz="1650" b="1" kern="1200" dirty="0">
                <a:solidFill>
                  <a:prstClr val="black"/>
                </a:solidFill>
                <a:latin typeface="Times New Roman" panose="02020603050405020304" pitchFamily="18" charset="0"/>
                <a:ea typeface="+mn-ea"/>
                <a:cs typeface="Times New Roman" panose="02020603050405020304" pitchFamily="18" charset="0"/>
              </a:rPr>
              <a:t>,</a:t>
            </a:r>
          </a:p>
          <a:p>
            <a:pPr algn="ctr" defTabSz="685800" eaLnBrk="1" fontAlgn="base" hangingPunct="1">
              <a:spcBef>
                <a:spcPct val="0"/>
              </a:spcBef>
              <a:spcAft>
                <a:spcPct val="0"/>
              </a:spcAft>
              <a:buClrTx/>
            </a:pPr>
            <a:r>
              <a:rPr lang="en-US" altLang="en-VN" sz="1650" b="1" kern="1200" dirty="0" err="1">
                <a:solidFill>
                  <a:prstClr val="black"/>
                </a:solidFill>
                <a:latin typeface="Times New Roman" panose="02020603050405020304" pitchFamily="18" charset="0"/>
                <a:ea typeface="+mn-ea"/>
                <a:cs typeface="Times New Roman" panose="02020603050405020304" pitchFamily="18" charset="0"/>
              </a:rPr>
              <a:t>tầng</a:t>
            </a:r>
            <a:r>
              <a:rPr lang="en-US" altLang="en-VN" sz="1650" b="1" kern="1200" dirty="0">
                <a:solidFill>
                  <a:prstClr val="black"/>
                </a:solidFill>
                <a:latin typeface="Times New Roman" panose="02020603050405020304" pitchFamily="18" charset="0"/>
                <a:ea typeface="+mn-ea"/>
                <a:cs typeface="Times New Roman" panose="02020603050405020304" pitchFamily="18" charset="0"/>
              </a:rPr>
              <a:t/>
            </a:r>
            <a:br>
              <a:rPr lang="en-US" altLang="en-VN" sz="1650" b="1" kern="1200" dirty="0">
                <a:solidFill>
                  <a:prstClr val="black"/>
                </a:solidFill>
                <a:latin typeface="Times New Roman" panose="02020603050405020304" pitchFamily="18" charset="0"/>
                <a:ea typeface="+mn-ea"/>
                <a:cs typeface="Times New Roman" panose="02020603050405020304" pitchFamily="18" charset="0"/>
              </a:rPr>
            </a:br>
            <a:r>
              <a:rPr lang="en-US" altLang="en-VN" sz="1650" b="1" kern="1200" dirty="0" err="1">
                <a:solidFill>
                  <a:prstClr val="black"/>
                </a:solidFill>
                <a:latin typeface="Times New Roman" panose="02020603050405020304" pitchFamily="18" charset="0"/>
                <a:ea typeface="+mn-ea"/>
                <a:cs typeface="Times New Roman" panose="02020603050405020304" pitchFamily="18" charset="0"/>
              </a:rPr>
              <a:t>lớp</a:t>
            </a:r>
            <a:r>
              <a:rPr lang="en-US" altLang="en-VN" sz="1650" b="1" kern="1200" dirty="0">
                <a:solidFill>
                  <a:prstClr val="black"/>
                </a:solidFill>
                <a:latin typeface="Times New Roman" panose="02020603050405020304" pitchFamily="18" charset="0"/>
                <a:ea typeface="+mn-ea"/>
                <a:cs typeface="Times New Roman" panose="02020603050405020304" pitchFamily="18" charset="0"/>
              </a:rPr>
              <a:t/>
            </a:r>
            <a:br>
              <a:rPr lang="en-US" altLang="en-VN" sz="1650" b="1" kern="1200" dirty="0">
                <a:solidFill>
                  <a:prstClr val="black"/>
                </a:solidFill>
                <a:latin typeface="Times New Roman" panose="02020603050405020304" pitchFamily="18" charset="0"/>
                <a:ea typeface="+mn-ea"/>
                <a:cs typeface="Times New Roman" panose="02020603050405020304" pitchFamily="18" charset="0"/>
              </a:rPr>
            </a:br>
            <a:r>
              <a:rPr lang="en-US" altLang="en-VN" sz="1650" b="1" kern="1200" dirty="0" err="1">
                <a:solidFill>
                  <a:prstClr val="black"/>
                </a:solidFill>
                <a:latin typeface="Times New Roman" panose="02020603050405020304" pitchFamily="18" charset="0"/>
                <a:ea typeface="+mn-ea"/>
                <a:cs typeface="Times New Roman" panose="02020603050405020304" pitchFamily="18" charset="0"/>
              </a:rPr>
              <a:t>mới</a:t>
            </a:r>
            <a:endParaRPr lang="en-US" altLang="en-VN" sz="1650" b="1" kern="1200" dirty="0">
              <a:solidFill>
                <a:prstClr val="black"/>
              </a:solidFill>
              <a:latin typeface="Times New Roman" panose="02020603050405020304" pitchFamily="18" charset="0"/>
              <a:ea typeface="+mn-ea"/>
              <a:cs typeface="Times New Roman" panose="02020603050405020304" pitchFamily="18" charset="0"/>
            </a:endParaRPr>
          </a:p>
        </p:txBody>
      </p:sp>
      <p:sp>
        <p:nvSpPr>
          <p:cNvPr id="78855" name="Oval 7">
            <a:extLst>
              <a:ext uri="{FF2B5EF4-FFF2-40B4-BE49-F238E27FC236}">
                <a16:creationId xmlns:a16="http://schemas.microsoft.com/office/drawing/2014/main" id="{B063C4C1-AF4A-A54C-B009-5F59F7C6F588}"/>
              </a:ext>
            </a:extLst>
          </p:cNvPr>
          <p:cNvSpPr>
            <a:spLocks noChangeArrowheads="1"/>
          </p:cNvSpPr>
          <p:nvPr/>
        </p:nvSpPr>
        <p:spPr bwMode="auto">
          <a:xfrm>
            <a:off x="83287" y="200025"/>
            <a:ext cx="749595" cy="1428750"/>
          </a:xfrm>
          <a:prstGeom prst="ellipse">
            <a:avLst/>
          </a:prstGeom>
          <a:solidFill>
            <a:srgbClr val="99FFCC"/>
          </a:solidFill>
          <a:ln w="38100" algn="ctr">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base" hangingPunct="1">
              <a:spcBef>
                <a:spcPct val="50000"/>
              </a:spcBef>
              <a:spcAft>
                <a:spcPct val="0"/>
              </a:spcAft>
              <a:buClrTx/>
            </a:pP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Giai</a:t>
            </a:r>
            <a:endParaRPr lang="en-US" altLang="en-VN" sz="1350" b="1" kern="1200" dirty="0">
              <a:solidFill>
                <a:prstClr val="black"/>
              </a:solidFill>
              <a:latin typeface="Times New Roman" panose="02020603050405020304" pitchFamily="18" charset="0"/>
              <a:ea typeface="+mn-ea"/>
              <a:cs typeface="Times New Roman" panose="02020603050405020304" pitchFamily="18" charset="0"/>
            </a:endParaRPr>
          </a:p>
          <a:p>
            <a:pPr algn="ctr" defTabSz="685800" eaLnBrk="1" fontAlgn="base" hangingPunct="1">
              <a:spcBef>
                <a:spcPct val="50000"/>
              </a:spcBef>
              <a:spcAft>
                <a:spcPct val="0"/>
              </a:spcAft>
              <a:buClrTx/>
            </a:pP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Cấp</a:t>
            </a:r>
            <a:endParaRPr lang="en-US" altLang="en-VN" sz="1350" b="1" kern="1200" dirty="0">
              <a:solidFill>
                <a:prstClr val="black"/>
              </a:solidFill>
              <a:latin typeface="Times New Roman" panose="02020603050405020304" pitchFamily="18" charset="0"/>
              <a:ea typeface="+mn-ea"/>
              <a:cs typeface="Times New Roman" panose="02020603050405020304" pitchFamily="18" charset="0"/>
            </a:endParaRPr>
          </a:p>
          <a:p>
            <a:pPr algn="ctr" defTabSz="685800" eaLnBrk="1" fontAlgn="base" hangingPunct="1">
              <a:spcBef>
                <a:spcPct val="50000"/>
              </a:spcBef>
              <a:spcAft>
                <a:spcPct val="0"/>
              </a:spcAft>
              <a:buClrTx/>
            </a:pPr>
            <a:r>
              <a:rPr lang="en-US" altLang="en-VN" sz="1350" b="1" kern="1200" dirty="0" err="1">
                <a:solidFill>
                  <a:prstClr val="black"/>
                </a:solidFill>
                <a:latin typeface="Times New Roman" panose="02020603050405020304" pitchFamily="18" charset="0"/>
                <a:ea typeface="+mn-ea"/>
                <a:cs typeface="Times New Roman" panose="02020603050405020304" pitchFamily="18" charset="0"/>
              </a:rPr>
              <a:t>cũ</a:t>
            </a:r>
            <a:endParaRPr lang="en-US" altLang="en-VN" sz="1350" b="1" kern="1200" dirty="0">
              <a:solidFill>
                <a:prstClr val="black"/>
              </a:solidFill>
              <a:latin typeface="Times New Roman" panose="02020603050405020304" pitchFamily="18" charset="0"/>
              <a:ea typeface="+mn-ea"/>
              <a:cs typeface="Times New Roman" panose="02020603050405020304" pitchFamily="18" charset="0"/>
            </a:endParaRPr>
          </a:p>
        </p:txBody>
      </p:sp>
      <p:sp>
        <p:nvSpPr>
          <p:cNvPr id="33" name="AutoShape 27">
            <a:extLst>
              <a:ext uri="{FF2B5EF4-FFF2-40B4-BE49-F238E27FC236}">
                <a16:creationId xmlns:a16="http://schemas.microsoft.com/office/drawing/2014/main" id="{2FC135AC-6FD6-4C44-8D07-985C64994F7F}"/>
              </a:ext>
            </a:extLst>
          </p:cNvPr>
          <p:cNvSpPr>
            <a:spLocks noChangeArrowheads="1"/>
          </p:cNvSpPr>
          <p:nvPr/>
        </p:nvSpPr>
        <p:spPr bwMode="auto">
          <a:xfrm>
            <a:off x="2878668" y="269253"/>
            <a:ext cx="3797900" cy="1102347"/>
          </a:xfrm>
          <a:prstGeom prst="wedgeRoundRectCallout">
            <a:avLst>
              <a:gd name="adj1" fmla="val 95480"/>
              <a:gd name="adj2" fmla="val 159621"/>
              <a:gd name="adj3" fmla="val 16667"/>
            </a:avLst>
          </a:prstGeom>
          <a:solidFill>
            <a:schemeClr val="bg1"/>
          </a:solidFill>
          <a:ln w="9525">
            <a:solidFill>
              <a:srgbClr val="0000FF"/>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base" hangingPunct="1">
              <a:spcBef>
                <a:spcPct val="0"/>
              </a:spcBef>
              <a:spcAft>
                <a:spcPct val="0"/>
              </a:spcAft>
              <a:buClrTx/>
            </a:pPr>
            <a:r>
              <a:rPr lang="en-US" altLang="en-VN" sz="2800" b="1" kern="1200" dirty="0" err="1">
                <a:solidFill>
                  <a:srgbClr val="0070C0"/>
                </a:solidFill>
                <a:latin typeface="Times New Roman" panose="02020603050405020304" pitchFamily="18" charset="0"/>
                <a:ea typeface="+mn-ea"/>
                <a:cs typeface="Times New Roman" panose="02020603050405020304" pitchFamily="18" charset="0"/>
              </a:rPr>
              <a:t>Thế</a:t>
            </a:r>
            <a:r>
              <a:rPr lang="en-US" altLang="en-VN" sz="2800" b="1" kern="1200" dirty="0">
                <a:solidFill>
                  <a:srgbClr val="0070C0"/>
                </a:solidFill>
                <a:latin typeface="Times New Roman" panose="02020603050405020304" pitchFamily="18" charset="0"/>
                <a:ea typeface="+mn-ea"/>
                <a:cs typeface="Times New Roman" panose="02020603050405020304" pitchFamily="18" charset="0"/>
              </a:rPr>
              <a:t> </a:t>
            </a:r>
            <a:r>
              <a:rPr lang="en-US" altLang="en-VN" sz="2800" b="1" kern="1200" dirty="0" err="1">
                <a:solidFill>
                  <a:srgbClr val="0070C0"/>
                </a:solidFill>
                <a:latin typeface="Times New Roman" panose="02020603050405020304" pitchFamily="18" charset="0"/>
                <a:ea typeface="+mn-ea"/>
                <a:cs typeface="Times New Roman" panose="02020603050405020304" pitchFamily="18" charset="0"/>
              </a:rPr>
              <a:t>nào</a:t>
            </a:r>
            <a:r>
              <a:rPr lang="en-US" altLang="en-VN" sz="2800" b="1" kern="1200" dirty="0">
                <a:solidFill>
                  <a:srgbClr val="0070C0"/>
                </a:solidFill>
                <a:latin typeface="Times New Roman" panose="02020603050405020304" pitchFamily="18" charset="0"/>
                <a:ea typeface="+mn-ea"/>
                <a:cs typeface="Times New Roman" panose="02020603050405020304" pitchFamily="18" charset="0"/>
              </a:rPr>
              <a:t> </a:t>
            </a:r>
            <a:r>
              <a:rPr lang="en-US" altLang="en-VN" sz="2800" b="1" kern="1200" dirty="0" err="1">
                <a:solidFill>
                  <a:srgbClr val="0070C0"/>
                </a:solidFill>
                <a:latin typeface="Times New Roman" panose="02020603050405020304" pitchFamily="18" charset="0"/>
                <a:ea typeface="+mn-ea"/>
                <a:cs typeface="Times New Roman" panose="02020603050405020304" pitchFamily="18" charset="0"/>
              </a:rPr>
              <a:t>là</a:t>
            </a:r>
            <a:r>
              <a:rPr lang="en-US" altLang="en-VN" sz="2800" b="1" kern="1200" dirty="0">
                <a:solidFill>
                  <a:srgbClr val="0070C0"/>
                </a:solidFill>
                <a:latin typeface="Times New Roman" panose="02020603050405020304" pitchFamily="18" charset="0"/>
                <a:ea typeface="+mn-ea"/>
                <a:cs typeface="Times New Roman" panose="02020603050405020304" pitchFamily="18" charset="0"/>
              </a:rPr>
              <a:t> XH </a:t>
            </a:r>
            <a:r>
              <a:rPr lang="en-US" altLang="en-VN" sz="2800" b="1" kern="1200" dirty="0" err="1">
                <a:solidFill>
                  <a:srgbClr val="0070C0"/>
                </a:solidFill>
                <a:latin typeface="Times New Roman" panose="02020603050405020304" pitchFamily="18" charset="0"/>
                <a:ea typeface="+mn-ea"/>
                <a:cs typeface="Times New Roman" panose="02020603050405020304" pitchFamily="18" charset="0"/>
              </a:rPr>
              <a:t>thuộc</a:t>
            </a:r>
            <a:r>
              <a:rPr lang="en-US" altLang="en-VN" sz="2800" b="1" kern="1200" dirty="0">
                <a:solidFill>
                  <a:srgbClr val="0070C0"/>
                </a:solidFill>
                <a:latin typeface="Times New Roman" panose="02020603050405020304" pitchFamily="18" charset="0"/>
                <a:ea typeface="+mn-ea"/>
                <a:cs typeface="Times New Roman" panose="02020603050405020304" pitchFamily="18" charset="0"/>
              </a:rPr>
              <a:t> </a:t>
            </a:r>
            <a:r>
              <a:rPr lang="en-US" altLang="en-VN" sz="2800" b="1" kern="1200" dirty="0" err="1">
                <a:solidFill>
                  <a:srgbClr val="0070C0"/>
                </a:solidFill>
                <a:latin typeface="Times New Roman" panose="02020603050405020304" pitchFamily="18" charset="0"/>
                <a:ea typeface="+mn-ea"/>
                <a:cs typeface="Times New Roman" panose="02020603050405020304" pitchFamily="18" charset="0"/>
              </a:rPr>
              <a:t>địa</a:t>
            </a:r>
            <a:r>
              <a:rPr lang="en-US" altLang="en-VN" sz="2800" b="1" kern="1200" dirty="0">
                <a:solidFill>
                  <a:srgbClr val="0070C0"/>
                </a:solidFill>
                <a:latin typeface="Times New Roman" panose="02020603050405020304" pitchFamily="18" charset="0"/>
                <a:ea typeface="+mn-ea"/>
                <a:cs typeface="Times New Roman" panose="02020603050405020304" pitchFamily="18" charset="0"/>
              </a:rPr>
              <a:t> </a:t>
            </a:r>
            <a:r>
              <a:rPr lang="en-US" altLang="en-VN" sz="2800" b="1" kern="1200" dirty="0" err="1">
                <a:solidFill>
                  <a:srgbClr val="0070C0"/>
                </a:solidFill>
                <a:latin typeface="Times New Roman" panose="02020603050405020304" pitchFamily="18" charset="0"/>
                <a:ea typeface="+mn-ea"/>
                <a:cs typeface="Times New Roman" panose="02020603050405020304" pitchFamily="18" charset="0"/>
              </a:rPr>
              <a:t>nửa</a:t>
            </a:r>
            <a:r>
              <a:rPr lang="en-US" altLang="en-VN" sz="2800" b="1" kern="1200" dirty="0">
                <a:solidFill>
                  <a:srgbClr val="0070C0"/>
                </a:solidFill>
                <a:latin typeface="Times New Roman" panose="02020603050405020304" pitchFamily="18" charset="0"/>
                <a:ea typeface="+mn-ea"/>
                <a:cs typeface="Times New Roman" panose="02020603050405020304" pitchFamily="18" charset="0"/>
              </a:rPr>
              <a:t> </a:t>
            </a:r>
            <a:r>
              <a:rPr lang="en-US" altLang="en-VN" sz="2800" b="1" kern="1200" dirty="0" err="1">
                <a:solidFill>
                  <a:srgbClr val="0070C0"/>
                </a:solidFill>
                <a:latin typeface="Times New Roman" panose="02020603050405020304" pitchFamily="18" charset="0"/>
                <a:ea typeface="+mn-ea"/>
                <a:cs typeface="Times New Roman" panose="02020603050405020304" pitchFamily="18" charset="0"/>
              </a:rPr>
              <a:t>phong</a:t>
            </a:r>
            <a:r>
              <a:rPr lang="en-US" altLang="en-VN" sz="2800" b="1" kern="1200" dirty="0">
                <a:solidFill>
                  <a:srgbClr val="0070C0"/>
                </a:solidFill>
                <a:latin typeface="Times New Roman" panose="02020603050405020304" pitchFamily="18" charset="0"/>
                <a:ea typeface="+mn-ea"/>
                <a:cs typeface="Times New Roman" panose="02020603050405020304" pitchFamily="18" charset="0"/>
              </a:rPr>
              <a:t> </a:t>
            </a:r>
            <a:r>
              <a:rPr lang="en-US" altLang="en-VN" sz="2800" b="1" kern="1200" dirty="0" err="1">
                <a:solidFill>
                  <a:srgbClr val="0070C0"/>
                </a:solidFill>
                <a:latin typeface="Times New Roman" panose="02020603050405020304" pitchFamily="18" charset="0"/>
                <a:ea typeface="+mn-ea"/>
                <a:cs typeface="Times New Roman" panose="02020603050405020304" pitchFamily="18" charset="0"/>
              </a:rPr>
              <a:t>kiến</a:t>
            </a:r>
            <a:r>
              <a:rPr lang="en-US" altLang="en-VN" sz="2800" b="1" kern="1200" dirty="0">
                <a:solidFill>
                  <a:srgbClr val="0070C0"/>
                </a:solidFill>
                <a:latin typeface="Times New Roman" panose="02020603050405020304" pitchFamily="18" charset="0"/>
                <a:ea typeface="+mn-ea"/>
                <a:cs typeface="Times New Roman" panose="02020603050405020304" pitchFamily="18" charset="0"/>
              </a:rPr>
              <a:t>?</a:t>
            </a:r>
          </a:p>
        </p:txBody>
      </p:sp>
      <p:sp>
        <p:nvSpPr>
          <p:cNvPr id="8" name="Rectangle 7">
            <a:extLst>
              <a:ext uri="{FF2B5EF4-FFF2-40B4-BE49-F238E27FC236}">
                <a16:creationId xmlns:a16="http://schemas.microsoft.com/office/drawing/2014/main" id="{44BCC880-FB8A-4644-A9F5-DA7F45D8CC31}"/>
              </a:ext>
            </a:extLst>
          </p:cNvPr>
          <p:cNvSpPr/>
          <p:nvPr/>
        </p:nvSpPr>
        <p:spPr>
          <a:xfrm>
            <a:off x="8113679" y="1274065"/>
            <a:ext cx="1101464" cy="2492990"/>
          </a:xfrm>
          <a:prstGeom prst="rect">
            <a:avLst/>
          </a:prstGeom>
        </p:spPr>
        <p:txBody>
          <a:bodyPr wrap="square">
            <a:spAutoFit/>
          </a:bodyPr>
          <a:lstStyle/>
          <a:p>
            <a:pPr algn="ctr"/>
            <a:r>
              <a:rPr lang="en-US" altLang="en-VN" sz="2600" b="1" kern="1200" dirty="0">
                <a:solidFill>
                  <a:srgbClr val="FF0000"/>
                </a:solidFill>
                <a:latin typeface="Times New Roman" panose="02020603050405020304" pitchFamily="18" charset="0"/>
                <a:cs typeface="Times New Roman" panose="02020603050405020304" pitchFamily="18" charset="0"/>
              </a:rPr>
              <a:t>XH </a:t>
            </a:r>
            <a:r>
              <a:rPr lang="en-US" altLang="en-VN" sz="2600" b="1" kern="1200" dirty="0" err="1">
                <a:solidFill>
                  <a:srgbClr val="FF0000"/>
                </a:solidFill>
                <a:latin typeface="Times New Roman" panose="02020603050405020304" pitchFamily="18" charset="0"/>
                <a:cs typeface="Times New Roman" panose="02020603050405020304" pitchFamily="18" charset="0"/>
              </a:rPr>
              <a:t>thuộc</a:t>
            </a:r>
            <a:r>
              <a:rPr lang="en-US" altLang="en-VN" sz="2600" b="1" kern="1200" dirty="0">
                <a:solidFill>
                  <a:srgbClr val="FF0000"/>
                </a:solidFill>
                <a:latin typeface="Times New Roman" panose="02020603050405020304" pitchFamily="18" charset="0"/>
                <a:cs typeface="Times New Roman" panose="02020603050405020304" pitchFamily="18" charset="0"/>
              </a:rPr>
              <a:t> </a:t>
            </a:r>
            <a:r>
              <a:rPr lang="en-US" altLang="en-VN" sz="2600" b="1" kern="1200" dirty="0" err="1">
                <a:solidFill>
                  <a:srgbClr val="FF0000"/>
                </a:solidFill>
                <a:latin typeface="Times New Roman" panose="02020603050405020304" pitchFamily="18" charset="0"/>
                <a:cs typeface="Times New Roman" panose="02020603050405020304" pitchFamily="18" charset="0"/>
              </a:rPr>
              <a:t>địa</a:t>
            </a:r>
            <a:r>
              <a:rPr lang="en-US" altLang="en-VN" sz="2600" b="1" kern="1200" dirty="0">
                <a:solidFill>
                  <a:srgbClr val="FF0000"/>
                </a:solidFill>
                <a:latin typeface="Times New Roman" panose="02020603050405020304" pitchFamily="18" charset="0"/>
                <a:cs typeface="Times New Roman" panose="02020603050405020304" pitchFamily="18" charset="0"/>
              </a:rPr>
              <a:t> </a:t>
            </a:r>
            <a:r>
              <a:rPr lang="en-US" altLang="en-VN" sz="2600" b="1" kern="1200" dirty="0" err="1">
                <a:solidFill>
                  <a:srgbClr val="FF0000"/>
                </a:solidFill>
                <a:latin typeface="Times New Roman" panose="02020603050405020304" pitchFamily="18" charset="0"/>
                <a:cs typeface="Times New Roman" panose="02020603050405020304" pitchFamily="18" charset="0"/>
              </a:rPr>
              <a:t>nửa</a:t>
            </a:r>
            <a:r>
              <a:rPr lang="en-US" altLang="en-VN" sz="2600" b="1" kern="1200" dirty="0">
                <a:solidFill>
                  <a:srgbClr val="FF0000"/>
                </a:solidFill>
                <a:latin typeface="Times New Roman" panose="02020603050405020304" pitchFamily="18" charset="0"/>
                <a:cs typeface="Times New Roman" panose="02020603050405020304" pitchFamily="18" charset="0"/>
              </a:rPr>
              <a:t> </a:t>
            </a:r>
            <a:r>
              <a:rPr lang="en-US" altLang="en-VN" sz="2600" b="1" kern="1200" dirty="0" err="1">
                <a:solidFill>
                  <a:srgbClr val="FF0000"/>
                </a:solidFill>
                <a:latin typeface="Times New Roman" panose="02020603050405020304" pitchFamily="18" charset="0"/>
                <a:cs typeface="Times New Roman" panose="02020603050405020304" pitchFamily="18" charset="0"/>
              </a:rPr>
              <a:t>phong</a:t>
            </a:r>
            <a:r>
              <a:rPr lang="en-US" altLang="en-VN" sz="2600" b="1" kern="1200" dirty="0">
                <a:solidFill>
                  <a:srgbClr val="FF0000"/>
                </a:solidFill>
                <a:latin typeface="Times New Roman" panose="02020603050405020304" pitchFamily="18" charset="0"/>
                <a:cs typeface="Times New Roman" panose="02020603050405020304" pitchFamily="18" charset="0"/>
              </a:rPr>
              <a:t> </a:t>
            </a:r>
            <a:r>
              <a:rPr lang="en-US" altLang="en-VN" sz="2600" b="1" kern="1200" dirty="0" err="1">
                <a:solidFill>
                  <a:srgbClr val="FF0000"/>
                </a:solidFill>
                <a:latin typeface="Times New Roman" panose="02020603050405020304" pitchFamily="18" charset="0"/>
                <a:cs typeface="Times New Roman" panose="02020603050405020304" pitchFamily="18" charset="0"/>
              </a:rPr>
              <a:t>kiến</a:t>
            </a:r>
            <a:endParaRPr lang="en-VN" sz="2600"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8854"/>
                                        </p:tgtEl>
                                        <p:attrNameLst>
                                          <p:attrName>style.visibility</p:attrName>
                                        </p:attrNameLst>
                                      </p:cBhvr>
                                      <p:to>
                                        <p:strVal val="visible"/>
                                      </p:to>
                                    </p:set>
                                    <p:animEffect transition="in" filter="wipe(left)">
                                      <p:cBhvr>
                                        <p:cTn id="10" dur="500"/>
                                        <p:tgtEl>
                                          <p:spTgt spid="7885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left)">
                                      <p:cBhvr>
                                        <p:cTn id="1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4" grpId="0" animBg="1"/>
      <p:bldP spid="33" grpId="0" animBg="1"/>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tle 5">
            <a:extLst>
              <a:ext uri="{FF2B5EF4-FFF2-40B4-BE49-F238E27FC236}">
                <a16:creationId xmlns:a16="http://schemas.microsoft.com/office/drawing/2014/main" id="{DE21AA05-3626-464D-A20F-34ABDD0B97C8}"/>
              </a:ext>
            </a:extLst>
          </p:cNvPr>
          <p:cNvPicPr>
            <a:picLocks noGrp="1" noChangeAspect="1" noChangeArrowheads="1"/>
          </p:cNvPicPr>
          <p:nvPr>
            <p:ph type="title" idx="4294967295"/>
          </p:nvPr>
        </p:nvPicPr>
        <p:blipFill>
          <a:blip r:embed="rId2">
            <a:extLst>
              <a:ext uri="{28A0092B-C50C-407E-A947-70E740481C1C}">
                <a14:useLocalDpi xmlns:a14="http://schemas.microsoft.com/office/drawing/2010/main" val="0"/>
              </a:ext>
            </a:extLst>
          </a:blip>
          <a:srcRect/>
          <a:stretch>
            <a:fillRect/>
          </a:stretch>
        </p:blipFill>
        <p:spPr bwMode="auto">
          <a:xfrm>
            <a:off x="447675" y="-21431"/>
            <a:ext cx="8229600" cy="660400"/>
          </a:xfrm>
          <a:noFill/>
          <a:extLst>
            <a:ext uri="{909E8E84-426E-40DD-AFC4-6F175D3DCCD1}">
              <a14:hiddenFill xmlns:a14="http://schemas.microsoft.com/office/drawing/2010/main">
                <a:solidFill>
                  <a:srgbClr val="FFFFFF"/>
                </a:solidFill>
              </a14:hiddenFill>
            </a:ext>
          </a:extLst>
        </p:spPr>
      </p:pic>
      <p:pic>
        <p:nvPicPr>
          <p:cNvPr id="9" name="Picture 9">
            <a:extLst>
              <a:ext uri="{FF2B5EF4-FFF2-40B4-BE49-F238E27FC236}">
                <a16:creationId xmlns:a16="http://schemas.microsoft.com/office/drawing/2014/main" id="{5211AD02-C21A-4746-B63A-5A6E59119F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990600"/>
            <a:ext cx="2852738"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4">
            <a:extLst>
              <a:ext uri="{FF2B5EF4-FFF2-40B4-BE49-F238E27FC236}">
                <a16:creationId xmlns:a16="http://schemas.microsoft.com/office/drawing/2014/main" id="{8976D1F3-56AB-0644-9CB2-377D2E479C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8024" y="917944"/>
            <a:ext cx="3114675"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6" name="Straight Connector 25">
            <a:extLst>
              <a:ext uri="{FF2B5EF4-FFF2-40B4-BE49-F238E27FC236}">
                <a16:creationId xmlns:a16="http://schemas.microsoft.com/office/drawing/2014/main" id="{2DFE68BF-9AED-C04C-8837-951B20B05027}"/>
              </a:ext>
            </a:extLst>
          </p:cNvPr>
          <p:cNvCxnSpPr>
            <a:cxnSpLocks/>
            <a:stCxn id="14" idx="2"/>
          </p:cNvCxnSpPr>
          <p:nvPr/>
        </p:nvCxnSpPr>
        <p:spPr>
          <a:xfrm flipH="1">
            <a:off x="3929063" y="1819644"/>
            <a:ext cx="2556299" cy="1337525"/>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E65FD2B-EB00-2D46-83E9-0720D2389C28}"/>
              </a:ext>
            </a:extLst>
          </p:cNvPr>
          <p:cNvCxnSpPr>
            <a:cxnSpLocks/>
            <a:stCxn id="14" idx="2"/>
          </p:cNvCxnSpPr>
          <p:nvPr/>
        </p:nvCxnSpPr>
        <p:spPr>
          <a:xfrm flipH="1">
            <a:off x="5232824" y="1819644"/>
            <a:ext cx="1252538" cy="1304556"/>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4E56A3D-AAD3-B742-B8BD-F43700302B30}"/>
              </a:ext>
            </a:extLst>
          </p:cNvPr>
          <p:cNvCxnSpPr>
            <a:cxnSpLocks/>
            <a:stCxn id="14" idx="2"/>
          </p:cNvCxnSpPr>
          <p:nvPr/>
        </p:nvCxnSpPr>
        <p:spPr>
          <a:xfrm flipH="1">
            <a:off x="6436519" y="1819644"/>
            <a:ext cx="48843" cy="1304556"/>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48011B9-87C9-2949-9B8A-30D3FB1AFDC1}"/>
              </a:ext>
            </a:extLst>
          </p:cNvPr>
          <p:cNvCxnSpPr>
            <a:cxnSpLocks/>
            <a:stCxn id="14" idx="2"/>
          </p:cNvCxnSpPr>
          <p:nvPr/>
        </p:nvCxnSpPr>
        <p:spPr>
          <a:xfrm>
            <a:off x="6485362" y="1819644"/>
            <a:ext cx="1048913" cy="1304556"/>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3542587-2E51-2343-9C50-DC8B17E27832}"/>
              </a:ext>
            </a:extLst>
          </p:cNvPr>
          <p:cNvCxnSpPr>
            <a:cxnSpLocks/>
            <a:stCxn id="14" idx="2"/>
          </p:cNvCxnSpPr>
          <p:nvPr/>
        </p:nvCxnSpPr>
        <p:spPr>
          <a:xfrm>
            <a:off x="6485362" y="1819644"/>
            <a:ext cx="2191913" cy="1304556"/>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EE201304-BA15-C940-BEA4-416228F54507}"/>
              </a:ext>
            </a:extLst>
          </p:cNvPr>
          <p:cNvCxnSpPr>
            <a:stCxn id="9" idx="2"/>
          </p:cNvCxnSpPr>
          <p:nvPr/>
        </p:nvCxnSpPr>
        <p:spPr>
          <a:xfrm flipH="1">
            <a:off x="861237" y="1928813"/>
            <a:ext cx="1174732" cy="1285875"/>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F129CC6A-6E3A-FD40-9452-B418910FFD75}"/>
              </a:ext>
            </a:extLst>
          </p:cNvPr>
          <p:cNvCxnSpPr>
            <a:stCxn id="9" idx="2"/>
          </p:cNvCxnSpPr>
          <p:nvPr/>
        </p:nvCxnSpPr>
        <p:spPr>
          <a:xfrm>
            <a:off x="2035969" y="1928813"/>
            <a:ext cx="505212" cy="1337525"/>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Picture 10">
            <a:extLst>
              <a:ext uri="{FF2B5EF4-FFF2-40B4-BE49-F238E27FC236}">
                <a16:creationId xmlns:a16="http://schemas.microsoft.com/office/drawing/2014/main" id="{22949ED3-1724-6741-9555-DBF690304E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3124200"/>
            <a:ext cx="12954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3">
            <a:extLst>
              <a:ext uri="{FF2B5EF4-FFF2-40B4-BE49-F238E27FC236}">
                <a16:creationId xmlns:a16="http://schemas.microsoft.com/office/drawing/2014/main" id="{1DBF5A88-5A6A-974B-B07C-1E790B8219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00" y="3124200"/>
            <a:ext cx="1195388"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6">
            <a:extLst>
              <a:ext uri="{FF2B5EF4-FFF2-40B4-BE49-F238E27FC236}">
                <a16:creationId xmlns:a16="http://schemas.microsoft.com/office/drawing/2014/main" id="{76128658-7435-6944-A0CB-9F4F226751A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05200" y="3048000"/>
            <a:ext cx="1176338"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8">
            <a:extLst>
              <a:ext uri="{FF2B5EF4-FFF2-40B4-BE49-F238E27FC236}">
                <a16:creationId xmlns:a16="http://schemas.microsoft.com/office/drawing/2014/main" id="{063FF6D8-5184-C54D-ACA2-E0193E2DED7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48200" y="3048000"/>
            <a:ext cx="1169988"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0">
            <a:extLst>
              <a:ext uri="{FF2B5EF4-FFF2-40B4-BE49-F238E27FC236}">
                <a16:creationId xmlns:a16="http://schemas.microsoft.com/office/drawing/2014/main" id="{1DA8C82B-FF60-0B4E-81D8-E7084AE12D1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67400" y="3048000"/>
            <a:ext cx="1119188"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2">
            <a:extLst>
              <a:ext uri="{FF2B5EF4-FFF2-40B4-BE49-F238E27FC236}">
                <a16:creationId xmlns:a16="http://schemas.microsoft.com/office/drawing/2014/main" id="{0810C998-0166-EB42-AE53-5B36E956EFE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34200" y="3048000"/>
            <a:ext cx="1100138"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4">
            <a:extLst>
              <a:ext uri="{FF2B5EF4-FFF2-40B4-BE49-F238E27FC236}">
                <a16:creationId xmlns:a16="http://schemas.microsoft.com/office/drawing/2014/main" id="{6B0B6788-233A-E744-9563-2D765EEBDF1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001000" y="3035300"/>
            <a:ext cx="1143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5468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par>
                                <p:cTn id="8" presetID="5"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heckerboard(across)">
                                      <p:cBhvr>
                                        <p:cTn id="10" dur="500"/>
                                        <p:tgtEl>
                                          <p:spTgt spid="9"/>
                                        </p:tgtEl>
                                      </p:cBhvr>
                                    </p:animEffect>
                                  </p:childTnLst>
                                </p:cTn>
                              </p:par>
                              <p:par>
                                <p:cTn id="11" presetID="5"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checkerboard(across)">
                                      <p:cBhvr>
                                        <p:cTn id="13" dur="500"/>
                                        <p:tgtEl>
                                          <p:spTgt spid="14"/>
                                        </p:tgtEl>
                                      </p:cBhvr>
                                    </p:animEffect>
                                  </p:childTnLst>
                                </p:cTn>
                              </p:par>
                              <p:par>
                                <p:cTn id="14" presetID="5" presetClass="entr" presetSubtype="1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checkerboard(across)">
                                      <p:cBhvr>
                                        <p:cTn id="16" dur="500"/>
                                        <p:tgtEl>
                                          <p:spTgt spid="26"/>
                                        </p:tgtEl>
                                      </p:cBhvr>
                                    </p:animEffect>
                                  </p:childTnLst>
                                </p:cTn>
                              </p:par>
                              <p:par>
                                <p:cTn id="17" presetID="5" presetClass="entr" presetSubtype="1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checkerboard(across)">
                                      <p:cBhvr>
                                        <p:cTn id="19" dur="500"/>
                                        <p:tgtEl>
                                          <p:spTgt spid="28"/>
                                        </p:tgtEl>
                                      </p:cBhvr>
                                    </p:animEffect>
                                  </p:childTnLst>
                                </p:cTn>
                              </p:par>
                              <p:par>
                                <p:cTn id="20" presetID="5" presetClass="entr" presetSubtype="1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checkerboard(across)">
                                      <p:cBhvr>
                                        <p:cTn id="22" dur="500"/>
                                        <p:tgtEl>
                                          <p:spTgt spid="30"/>
                                        </p:tgtEl>
                                      </p:cBhvr>
                                    </p:animEffect>
                                  </p:childTnLst>
                                </p:cTn>
                              </p:par>
                              <p:par>
                                <p:cTn id="23" presetID="5" presetClass="entr" presetSubtype="10"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checkerboard(across)">
                                      <p:cBhvr>
                                        <p:cTn id="25" dur="500"/>
                                        <p:tgtEl>
                                          <p:spTgt spid="32"/>
                                        </p:tgtEl>
                                      </p:cBhvr>
                                    </p:animEffect>
                                  </p:childTnLst>
                                </p:cTn>
                              </p:par>
                              <p:par>
                                <p:cTn id="26" presetID="5" presetClass="entr" presetSubtype="10" fill="hold"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checkerboard(across)">
                                      <p:cBhvr>
                                        <p:cTn id="28" dur="500"/>
                                        <p:tgtEl>
                                          <p:spTgt spid="34"/>
                                        </p:tgtEl>
                                      </p:cBhvr>
                                    </p:animEffect>
                                  </p:childTnLst>
                                </p:cTn>
                              </p:par>
                              <p:par>
                                <p:cTn id="29" presetID="5" presetClass="entr" presetSubtype="10" fill="hold" nodeType="with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checkerboard(across)">
                                      <p:cBhvr>
                                        <p:cTn id="31" dur="500"/>
                                        <p:tgtEl>
                                          <p:spTgt spid="49"/>
                                        </p:tgtEl>
                                      </p:cBhvr>
                                    </p:animEffect>
                                  </p:childTnLst>
                                </p:cTn>
                              </p:par>
                              <p:par>
                                <p:cTn id="32" presetID="5" presetClass="entr" presetSubtype="10" fill="hold" nodeType="withEffect">
                                  <p:stCondLst>
                                    <p:cond delay="0"/>
                                  </p:stCondLst>
                                  <p:childTnLst>
                                    <p:set>
                                      <p:cBhvr>
                                        <p:cTn id="33" dur="1" fill="hold">
                                          <p:stCondLst>
                                            <p:cond delay="0"/>
                                          </p:stCondLst>
                                        </p:cTn>
                                        <p:tgtEl>
                                          <p:spTgt spid="51"/>
                                        </p:tgtEl>
                                        <p:attrNameLst>
                                          <p:attrName>style.visibility</p:attrName>
                                        </p:attrNameLst>
                                      </p:cBhvr>
                                      <p:to>
                                        <p:strVal val="visible"/>
                                      </p:to>
                                    </p:set>
                                    <p:animEffect transition="in" filter="checkerboard(across)">
                                      <p:cBhvr>
                                        <p:cTn id="34" dur="500"/>
                                        <p:tgtEl>
                                          <p:spTgt spid="51"/>
                                        </p:tgtEl>
                                      </p:cBhvr>
                                    </p:animEffect>
                                  </p:childTnLst>
                                </p:cTn>
                              </p:par>
                              <p:par>
                                <p:cTn id="35" presetID="5" presetClass="entr" presetSubtype="1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checkerboard(across)">
                                      <p:cBhvr>
                                        <p:cTn id="37" dur="500"/>
                                        <p:tgtEl>
                                          <p:spTgt spid="10"/>
                                        </p:tgtEl>
                                      </p:cBhvr>
                                    </p:animEffect>
                                  </p:childTnLst>
                                </p:cTn>
                              </p:par>
                              <p:par>
                                <p:cTn id="38" presetID="5" presetClass="entr" presetSubtype="10"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checkerboard(across)">
                                      <p:cBhvr>
                                        <p:cTn id="40" dur="500"/>
                                        <p:tgtEl>
                                          <p:spTgt spid="13"/>
                                        </p:tgtEl>
                                      </p:cBhvr>
                                    </p:animEffect>
                                  </p:childTnLst>
                                </p:cTn>
                              </p:par>
                              <p:par>
                                <p:cTn id="41" presetID="5" presetClass="entr" presetSubtype="10"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checkerboard(across)">
                                      <p:cBhvr>
                                        <p:cTn id="43" dur="500"/>
                                        <p:tgtEl>
                                          <p:spTgt spid="16"/>
                                        </p:tgtEl>
                                      </p:cBhvr>
                                    </p:animEffect>
                                  </p:childTnLst>
                                </p:cTn>
                              </p:par>
                              <p:par>
                                <p:cTn id="44" presetID="5" presetClass="entr" presetSubtype="10"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checkerboard(across)">
                                      <p:cBhvr>
                                        <p:cTn id="46" dur="500"/>
                                        <p:tgtEl>
                                          <p:spTgt spid="18"/>
                                        </p:tgtEl>
                                      </p:cBhvr>
                                    </p:animEffect>
                                  </p:childTnLst>
                                </p:cTn>
                              </p:par>
                              <p:par>
                                <p:cTn id="47" presetID="5" presetClass="entr" presetSubtype="10"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checkerboard(across)">
                                      <p:cBhvr>
                                        <p:cTn id="49" dur="500"/>
                                        <p:tgtEl>
                                          <p:spTgt spid="20"/>
                                        </p:tgtEl>
                                      </p:cBhvr>
                                    </p:animEffect>
                                  </p:childTnLst>
                                </p:cTn>
                              </p:par>
                              <p:par>
                                <p:cTn id="50" presetID="5" presetClass="entr" presetSubtype="10" fill="hold"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checkerboard(across)">
                                      <p:cBhvr>
                                        <p:cTn id="52" dur="500"/>
                                        <p:tgtEl>
                                          <p:spTgt spid="22"/>
                                        </p:tgtEl>
                                      </p:cBhvr>
                                    </p:animEffect>
                                  </p:childTnLst>
                                </p:cTn>
                              </p:par>
                              <p:par>
                                <p:cTn id="53" presetID="5" presetClass="entr" presetSubtype="10" fill="hold"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checkerboard(across)">
                                      <p:cBhvr>
                                        <p:cTn id="5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B11486CF-4CEA-6241-B4AA-51A56FAC1A5E}"/>
              </a:ext>
            </a:extLst>
          </p:cNvPr>
          <p:cNvGrpSpPr/>
          <p:nvPr/>
        </p:nvGrpSpPr>
        <p:grpSpPr>
          <a:xfrm>
            <a:off x="0" y="0"/>
            <a:ext cx="9144000" cy="5143500"/>
            <a:chOff x="1492250" y="0"/>
            <a:chExt cx="9224964" cy="6029325"/>
          </a:xfrm>
        </p:grpSpPr>
        <p:pic>
          <p:nvPicPr>
            <p:cNvPr id="5122" name="Picture 4">
              <a:extLst>
                <a:ext uri="{FF2B5EF4-FFF2-40B4-BE49-F238E27FC236}">
                  <a16:creationId xmlns:a16="http://schemas.microsoft.com/office/drawing/2014/main" id="{FBD920AE-C4C7-9444-9666-01133E0B74A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3143250"/>
              <a:ext cx="915352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D47BBA2E-D167-B848-9992-9ED2AFC2EC59}"/>
                </a:ext>
              </a:extLst>
            </p:cNvPr>
            <p:cNvPicPr>
              <a:picLocks noChangeAspect="1"/>
            </p:cNvPicPr>
            <p:nvPr/>
          </p:nvPicPr>
          <p:blipFill>
            <a:blip r:embed="rId4"/>
            <a:stretch>
              <a:fillRect/>
            </a:stretch>
          </p:blipFill>
          <p:spPr>
            <a:xfrm>
              <a:off x="1524000" y="857250"/>
              <a:ext cx="9144000" cy="4343400"/>
            </a:xfrm>
            <a:prstGeom prst="rect">
              <a:avLst/>
            </a:prstGeom>
            <a:ln>
              <a:noFill/>
            </a:ln>
            <a:effectLst>
              <a:outerShdw blurRad="292100" dist="139700" dir="2700000" algn="tl" rotWithShape="0">
                <a:srgbClr val="333333">
                  <a:alpha val="65000"/>
                </a:srgbClr>
              </a:outerShdw>
            </a:effectLst>
          </p:spPr>
        </p:pic>
        <p:sp>
          <p:nvSpPr>
            <p:cNvPr id="7" name="Rounded Rectangle 6">
              <a:extLst>
                <a:ext uri="{FF2B5EF4-FFF2-40B4-BE49-F238E27FC236}">
                  <a16:creationId xmlns:a16="http://schemas.microsoft.com/office/drawing/2014/main" id="{9F39E4D6-EFDA-A74E-ABBC-42F7CF2D9C18}"/>
                </a:ext>
              </a:extLst>
            </p:cNvPr>
            <p:cNvSpPr/>
            <p:nvPr/>
          </p:nvSpPr>
          <p:spPr>
            <a:xfrm>
              <a:off x="8075613" y="4935538"/>
              <a:ext cx="1428750" cy="3429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350">
                <a:buClrTx/>
                <a:defRPr/>
              </a:pPr>
              <a:r>
                <a:rPr lang="en-US" sz="1013" b="1" kern="1200" dirty="0">
                  <a:solidFill>
                    <a:srgbClr val="70AD47">
                      <a:lumMod val="75000"/>
                    </a:srgbClr>
                  </a:solidFill>
                  <a:latin typeface=".VnArabia" pitchFamily="34" charset="0"/>
                </a:rPr>
                <a:t>1        200</a:t>
              </a:r>
            </a:p>
          </p:txBody>
        </p:sp>
        <p:sp>
          <p:nvSpPr>
            <p:cNvPr id="8" name="Rounded Rectangle 7">
              <a:extLst>
                <a:ext uri="{FF2B5EF4-FFF2-40B4-BE49-F238E27FC236}">
                  <a16:creationId xmlns:a16="http://schemas.microsoft.com/office/drawing/2014/main" id="{00B002C8-24B1-1046-8040-CE1A28E50C80}"/>
                </a:ext>
              </a:extLst>
            </p:cNvPr>
            <p:cNvSpPr/>
            <p:nvPr/>
          </p:nvSpPr>
          <p:spPr>
            <a:xfrm>
              <a:off x="8066088" y="4686300"/>
              <a:ext cx="1428750" cy="3429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350">
                <a:buClrTx/>
                <a:defRPr/>
              </a:pPr>
              <a:r>
                <a:rPr lang="en-US" sz="1013" b="1" kern="1200" dirty="0">
                  <a:solidFill>
                    <a:srgbClr val="70AD47">
                      <a:lumMod val="75000"/>
                    </a:srgbClr>
                  </a:solidFill>
                  <a:latin typeface=".VnArabia" pitchFamily="34" charset="0"/>
                </a:rPr>
                <a:t>2        400</a:t>
              </a:r>
            </a:p>
          </p:txBody>
        </p:sp>
        <p:sp>
          <p:nvSpPr>
            <p:cNvPr id="9" name="Rounded Rectangle 8">
              <a:extLst>
                <a:ext uri="{FF2B5EF4-FFF2-40B4-BE49-F238E27FC236}">
                  <a16:creationId xmlns:a16="http://schemas.microsoft.com/office/drawing/2014/main" id="{7B102678-1FCC-E24B-9CC7-1A6698E76959}"/>
                </a:ext>
              </a:extLst>
            </p:cNvPr>
            <p:cNvSpPr/>
            <p:nvPr/>
          </p:nvSpPr>
          <p:spPr>
            <a:xfrm>
              <a:off x="8064500" y="4400550"/>
              <a:ext cx="1428750" cy="3429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350">
                <a:buClrTx/>
                <a:defRPr/>
              </a:pPr>
              <a:r>
                <a:rPr lang="en-US" sz="1013" b="1" kern="1200" dirty="0">
                  <a:solidFill>
                    <a:srgbClr val="70AD47">
                      <a:lumMod val="75000"/>
                    </a:srgbClr>
                  </a:solidFill>
                  <a:latin typeface=".VnArabia" pitchFamily="34" charset="0"/>
                </a:rPr>
                <a:t>3        600</a:t>
              </a:r>
            </a:p>
          </p:txBody>
        </p:sp>
        <p:sp>
          <p:nvSpPr>
            <p:cNvPr id="10" name="Rounded Rectangle 9">
              <a:extLst>
                <a:ext uri="{FF2B5EF4-FFF2-40B4-BE49-F238E27FC236}">
                  <a16:creationId xmlns:a16="http://schemas.microsoft.com/office/drawing/2014/main" id="{28FFB7EB-BC90-7F4D-B48F-6E32E372C972}"/>
                </a:ext>
              </a:extLst>
            </p:cNvPr>
            <p:cNvSpPr/>
            <p:nvPr/>
          </p:nvSpPr>
          <p:spPr>
            <a:xfrm>
              <a:off x="8107363" y="4114800"/>
              <a:ext cx="1428750" cy="3429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350">
                <a:buClrTx/>
                <a:defRPr/>
              </a:pPr>
              <a:r>
                <a:rPr lang="en-US" sz="1013" b="1" kern="1200">
                  <a:solidFill>
                    <a:srgbClr val="70AD47">
                      <a:lumMod val="75000"/>
                    </a:srgbClr>
                  </a:solidFill>
                  <a:latin typeface=".VnArabia" pitchFamily="34" charset="0"/>
                </a:rPr>
                <a:t>4        1000</a:t>
              </a:r>
            </a:p>
          </p:txBody>
        </p:sp>
        <p:sp>
          <p:nvSpPr>
            <p:cNvPr id="13" name="Rounded Rectangle 12">
              <a:extLst>
                <a:ext uri="{FF2B5EF4-FFF2-40B4-BE49-F238E27FC236}">
                  <a16:creationId xmlns:a16="http://schemas.microsoft.com/office/drawing/2014/main" id="{55BECEAF-D595-3944-9937-D71F79889EA0}"/>
                </a:ext>
              </a:extLst>
            </p:cNvPr>
            <p:cNvSpPr/>
            <p:nvPr/>
          </p:nvSpPr>
          <p:spPr>
            <a:xfrm>
              <a:off x="8137525" y="3829050"/>
              <a:ext cx="1428750" cy="3429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350">
                <a:buClrTx/>
                <a:defRPr/>
              </a:pPr>
              <a:r>
                <a:rPr lang="en-US" sz="1013" b="1" kern="1200">
                  <a:solidFill>
                    <a:prstClr val="white">
                      <a:lumMod val="95000"/>
                    </a:prstClr>
                  </a:solidFill>
                  <a:latin typeface=".VnArabia" pitchFamily="34" charset="0"/>
                </a:rPr>
                <a:t>5        2,000</a:t>
              </a:r>
            </a:p>
          </p:txBody>
        </p:sp>
        <p:sp>
          <p:nvSpPr>
            <p:cNvPr id="24" name="Rounded Rectangle 23">
              <a:extLst>
                <a:ext uri="{FF2B5EF4-FFF2-40B4-BE49-F238E27FC236}">
                  <a16:creationId xmlns:a16="http://schemas.microsoft.com/office/drawing/2014/main" id="{578B6011-905F-194A-9A67-0A0F09D10A86}"/>
                </a:ext>
              </a:extLst>
            </p:cNvPr>
            <p:cNvSpPr/>
            <p:nvPr/>
          </p:nvSpPr>
          <p:spPr>
            <a:xfrm>
              <a:off x="8126413" y="3543300"/>
              <a:ext cx="1428750" cy="3429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350">
                <a:buClrTx/>
                <a:defRPr/>
              </a:pPr>
              <a:r>
                <a:rPr lang="en-US" sz="1013" b="1" kern="1200">
                  <a:solidFill>
                    <a:srgbClr val="70AD47">
                      <a:lumMod val="75000"/>
                    </a:srgbClr>
                  </a:solidFill>
                  <a:latin typeface=".VnArabia" pitchFamily="34" charset="0"/>
                </a:rPr>
                <a:t>6        3,000</a:t>
              </a:r>
            </a:p>
          </p:txBody>
        </p:sp>
        <p:sp>
          <p:nvSpPr>
            <p:cNvPr id="25" name="Rounded Rectangle 24">
              <a:extLst>
                <a:ext uri="{FF2B5EF4-FFF2-40B4-BE49-F238E27FC236}">
                  <a16:creationId xmlns:a16="http://schemas.microsoft.com/office/drawing/2014/main" id="{4972D8EF-163D-E740-BF45-5361EE81B91E}"/>
                </a:ext>
              </a:extLst>
            </p:cNvPr>
            <p:cNvSpPr/>
            <p:nvPr/>
          </p:nvSpPr>
          <p:spPr>
            <a:xfrm>
              <a:off x="8126413" y="3314700"/>
              <a:ext cx="1428750" cy="3429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350">
                <a:buClrTx/>
                <a:defRPr/>
              </a:pPr>
              <a:r>
                <a:rPr lang="en-US" sz="1013" b="1" kern="1200">
                  <a:solidFill>
                    <a:srgbClr val="70AD47">
                      <a:lumMod val="75000"/>
                    </a:srgbClr>
                  </a:solidFill>
                  <a:latin typeface=".VnArabia" pitchFamily="34" charset="0"/>
                </a:rPr>
                <a:t>7        6,000</a:t>
              </a:r>
            </a:p>
          </p:txBody>
        </p:sp>
        <p:sp>
          <p:nvSpPr>
            <p:cNvPr id="26" name="Rounded Rectangle 25">
              <a:extLst>
                <a:ext uri="{FF2B5EF4-FFF2-40B4-BE49-F238E27FC236}">
                  <a16:creationId xmlns:a16="http://schemas.microsoft.com/office/drawing/2014/main" id="{C0810DB4-2316-154B-8203-F01EDB7B1361}"/>
                </a:ext>
              </a:extLst>
            </p:cNvPr>
            <p:cNvSpPr/>
            <p:nvPr/>
          </p:nvSpPr>
          <p:spPr>
            <a:xfrm>
              <a:off x="8137525" y="3028950"/>
              <a:ext cx="1428750" cy="3429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350">
                <a:buClrTx/>
                <a:defRPr/>
              </a:pPr>
              <a:r>
                <a:rPr lang="en-US" sz="1013" b="1" kern="1200" dirty="0">
                  <a:solidFill>
                    <a:srgbClr val="70AD47">
                      <a:lumMod val="75000"/>
                    </a:srgbClr>
                  </a:solidFill>
                  <a:latin typeface=".VnArabia" pitchFamily="34" charset="0"/>
                </a:rPr>
                <a:t>8        10,000</a:t>
              </a:r>
            </a:p>
          </p:txBody>
        </p:sp>
        <p:sp>
          <p:nvSpPr>
            <p:cNvPr id="27" name="Rounded Rectangle 26">
              <a:extLst>
                <a:ext uri="{FF2B5EF4-FFF2-40B4-BE49-F238E27FC236}">
                  <a16:creationId xmlns:a16="http://schemas.microsoft.com/office/drawing/2014/main" id="{4981B244-7A80-5047-99DF-1608F5A191A9}"/>
                </a:ext>
              </a:extLst>
            </p:cNvPr>
            <p:cNvSpPr/>
            <p:nvPr/>
          </p:nvSpPr>
          <p:spPr>
            <a:xfrm>
              <a:off x="8137525" y="2743200"/>
              <a:ext cx="1428750" cy="3429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350">
                <a:buClrTx/>
                <a:defRPr/>
              </a:pPr>
              <a:r>
                <a:rPr lang="en-US" sz="1013" b="1" kern="1200">
                  <a:solidFill>
                    <a:srgbClr val="70AD47">
                      <a:lumMod val="75000"/>
                    </a:srgbClr>
                  </a:solidFill>
                  <a:latin typeface=".VnArabia" pitchFamily="34" charset="0"/>
                </a:rPr>
                <a:t>9        14,000</a:t>
              </a:r>
            </a:p>
          </p:txBody>
        </p:sp>
        <p:sp>
          <p:nvSpPr>
            <p:cNvPr id="28" name="Rounded Rectangle 27">
              <a:extLst>
                <a:ext uri="{FF2B5EF4-FFF2-40B4-BE49-F238E27FC236}">
                  <a16:creationId xmlns:a16="http://schemas.microsoft.com/office/drawing/2014/main" id="{FA9B0EA6-2EFC-454B-9263-8FAA06C4F517}"/>
                </a:ext>
              </a:extLst>
            </p:cNvPr>
            <p:cNvSpPr/>
            <p:nvPr/>
          </p:nvSpPr>
          <p:spPr>
            <a:xfrm>
              <a:off x="8096250" y="2457450"/>
              <a:ext cx="1428750" cy="3429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350">
                <a:buClrTx/>
                <a:defRPr/>
              </a:pPr>
              <a:r>
                <a:rPr lang="en-US" sz="1013" b="1" kern="1200">
                  <a:solidFill>
                    <a:prstClr val="white">
                      <a:lumMod val="95000"/>
                    </a:prstClr>
                  </a:solidFill>
                  <a:latin typeface=".VnArabia" pitchFamily="34" charset="0"/>
                </a:rPr>
                <a:t>10        20,000</a:t>
              </a:r>
            </a:p>
          </p:txBody>
        </p:sp>
        <p:sp>
          <p:nvSpPr>
            <p:cNvPr id="29" name="Rounded Rectangle 28">
              <a:extLst>
                <a:ext uri="{FF2B5EF4-FFF2-40B4-BE49-F238E27FC236}">
                  <a16:creationId xmlns:a16="http://schemas.microsoft.com/office/drawing/2014/main" id="{80FF22EB-DA03-A644-B0ED-E02D37B6C19B}"/>
                </a:ext>
              </a:extLst>
            </p:cNvPr>
            <p:cNvSpPr/>
            <p:nvPr/>
          </p:nvSpPr>
          <p:spPr>
            <a:xfrm>
              <a:off x="8096250" y="2171700"/>
              <a:ext cx="1428750" cy="3429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350">
                <a:buClrTx/>
                <a:defRPr/>
              </a:pPr>
              <a:r>
                <a:rPr lang="en-US" sz="1013" b="1" kern="1200" dirty="0">
                  <a:solidFill>
                    <a:srgbClr val="70AD47">
                      <a:lumMod val="75000"/>
                    </a:srgbClr>
                  </a:solidFill>
                  <a:latin typeface=".VnArabia" pitchFamily="34" charset="0"/>
                </a:rPr>
                <a:t>11        30,000</a:t>
              </a:r>
            </a:p>
          </p:txBody>
        </p:sp>
        <p:sp>
          <p:nvSpPr>
            <p:cNvPr id="30" name="Rounded Rectangle 29">
              <a:extLst>
                <a:ext uri="{FF2B5EF4-FFF2-40B4-BE49-F238E27FC236}">
                  <a16:creationId xmlns:a16="http://schemas.microsoft.com/office/drawing/2014/main" id="{122F5011-6703-DE40-9E6E-DC98447F49D1}"/>
                </a:ext>
              </a:extLst>
            </p:cNvPr>
            <p:cNvSpPr/>
            <p:nvPr/>
          </p:nvSpPr>
          <p:spPr>
            <a:xfrm>
              <a:off x="8085138" y="1943100"/>
              <a:ext cx="1428750" cy="3429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350">
                <a:buClrTx/>
                <a:defRPr/>
              </a:pPr>
              <a:r>
                <a:rPr lang="en-US" sz="1013" b="1" kern="1200" dirty="0">
                  <a:solidFill>
                    <a:srgbClr val="70AD47">
                      <a:lumMod val="75000"/>
                    </a:srgbClr>
                  </a:solidFill>
                  <a:latin typeface=".VnArabia" pitchFamily="34" charset="0"/>
                </a:rPr>
                <a:t>12        40,000</a:t>
              </a:r>
            </a:p>
          </p:txBody>
        </p:sp>
        <p:sp>
          <p:nvSpPr>
            <p:cNvPr id="31" name="Rounded Rectangle 30">
              <a:extLst>
                <a:ext uri="{FF2B5EF4-FFF2-40B4-BE49-F238E27FC236}">
                  <a16:creationId xmlns:a16="http://schemas.microsoft.com/office/drawing/2014/main" id="{07F91346-402A-BC49-AFE4-20BBF47F05BF}"/>
                </a:ext>
              </a:extLst>
            </p:cNvPr>
            <p:cNvSpPr/>
            <p:nvPr/>
          </p:nvSpPr>
          <p:spPr>
            <a:xfrm>
              <a:off x="8085138" y="1657350"/>
              <a:ext cx="1428750" cy="3429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350">
                <a:buClrTx/>
                <a:defRPr/>
              </a:pPr>
              <a:r>
                <a:rPr lang="en-US" sz="1013" b="1" kern="1200">
                  <a:solidFill>
                    <a:srgbClr val="70AD47">
                      <a:lumMod val="75000"/>
                    </a:srgbClr>
                  </a:solidFill>
                  <a:latin typeface=".VnArabia" pitchFamily="34" charset="0"/>
                </a:rPr>
                <a:t>13        60,000</a:t>
              </a:r>
            </a:p>
          </p:txBody>
        </p:sp>
        <p:sp>
          <p:nvSpPr>
            <p:cNvPr id="32" name="Rounded Rectangle 31">
              <a:extLst>
                <a:ext uri="{FF2B5EF4-FFF2-40B4-BE49-F238E27FC236}">
                  <a16:creationId xmlns:a16="http://schemas.microsoft.com/office/drawing/2014/main" id="{4C287056-1D48-F049-B6A0-D5A9970340E5}"/>
                </a:ext>
              </a:extLst>
            </p:cNvPr>
            <p:cNvSpPr/>
            <p:nvPr/>
          </p:nvSpPr>
          <p:spPr>
            <a:xfrm>
              <a:off x="8080375" y="1371600"/>
              <a:ext cx="1428750" cy="3429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350">
                <a:buClrTx/>
                <a:defRPr/>
              </a:pPr>
              <a:r>
                <a:rPr lang="en-US" sz="1013" b="1" kern="1200">
                  <a:solidFill>
                    <a:srgbClr val="70AD47">
                      <a:lumMod val="75000"/>
                    </a:srgbClr>
                  </a:solidFill>
                  <a:latin typeface=".VnArabia" pitchFamily="34" charset="0"/>
                </a:rPr>
                <a:t>14        85,000</a:t>
              </a:r>
            </a:p>
          </p:txBody>
        </p:sp>
        <p:sp>
          <p:nvSpPr>
            <p:cNvPr id="33" name="Rounded Rectangle 32">
              <a:extLst>
                <a:ext uri="{FF2B5EF4-FFF2-40B4-BE49-F238E27FC236}">
                  <a16:creationId xmlns:a16="http://schemas.microsoft.com/office/drawing/2014/main" id="{488DACEC-9033-4A44-86EC-4A06B3C8A9A1}"/>
                </a:ext>
              </a:extLst>
            </p:cNvPr>
            <p:cNvSpPr/>
            <p:nvPr/>
          </p:nvSpPr>
          <p:spPr>
            <a:xfrm>
              <a:off x="8096250" y="1085850"/>
              <a:ext cx="1428750" cy="3429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350">
                <a:buClrTx/>
                <a:defRPr/>
              </a:pPr>
              <a:r>
                <a:rPr lang="en-US" sz="1013" b="1" kern="1200" dirty="0">
                  <a:solidFill>
                    <a:prstClr val="white">
                      <a:lumMod val="95000"/>
                    </a:prstClr>
                  </a:solidFill>
                  <a:latin typeface=".VnArabia" pitchFamily="34" charset="0"/>
                </a:rPr>
                <a:t>15        100,000</a:t>
              </a:r>
            </a:p>
          </p:txBody>
        </p:sp>
        <p:sp>
          <p:nvSpPr>
            <p:cNvPr id="2" name="Rounded Rectangle 1">
              <a:extLst>
                <a:ext uri="{FF2B5EF4-FFF2-40B4-BE49-F238E27FC236}">
                  <a16:creationId xmlns:a16="http://schemas.microsoft.com/office/drawing/2014/main" id="{ABF01ADA-4ACE-A64B-8E28-3616002F8733}"/>
                </a:ext>
              </a:extLst>
            </p:cNvPr>
            <p:cNvSpPr/>
            <p:nvPr/>
          </p:nvSpPr>
          <p:spPr>
            <a:xfrm>
              <a:off x="8245476" y="4972050"/>
              <a:ext cx="1222375" cy="228600"/>
            </a:xfrm>
            <a:prstGeom prst="roundRect">
              <a:avLst/>
            </a:prstGeom>
            <a:noFill/>
          </p:spPr>
          <p:style>
            <a:lnRef idx="2">
              <a:schemeClr val="accent6"/>
            </a:lnRef>
            <a:fillRef idx="1">
              <a:schemeClr val="lt1"/>
            </a:fillRef>
            <a:effectRef idx="0">
              <a:schemeClr val="accent6"/>
            </a:effectRef>
            <a:fontRef idx="minor">
              <a:schemeClr val="dk1"/>
            </a:fontRef>
          </p:style>
          <p:txBody>
            <a:bodyPr anchor="ctr"/>
            <a:lstStyle/>
            <a:p>
              <a:pPr algn="ctr" defTabSz="514350">
                <a:buClrTx/>
                <a:defRPr/>
              </a:pPr>
              <a:endParaRPr lang="en-US" sz="1013" kern="1200">
                <a:solidFill>
                  <a:srgbClr val="000000"/>
                </a:solidFill>
                <a:latin typeface="Calibri"/>
                <a:cs typeface="Arial" charset="0"/>
              </a:endParaRPr>
            </a:p>
          </p:txBody>
        </p:sp>
        <p:sp>
          <p:nvSpPr>
            <p:cNvPr id="35" name="Rounded Rectangle 34">
              <a:extLst>
                <a:ext uri="{FF2B5EF4-FFF2-40B4-BE49-F238E27FC236}">
                  <a16:creationId xmlns:a16="http://schemas.microsoft.com/office/drawing/2014/main" id="{6ABAB1CA-919D-9E47-BD7D-806A0F082598}"/>
                </a:ext>
              </a:extLst>
            </p:cNvPr>
            <p:cNvSpPr/>
            <p:nvPr/>
          </p:nvSpPr>
          <p:spPr>
            <a:xfrm>
              <a:off x="8245476" y="4714875"/>
              <a:ext cx="1222375" cy="228600"/>
            </a:xfrm>
            <a:prstGeom prst="roundRect">
              <a:avLst/>
            </a:prstGeom>
            <a:noFill/>
          </p:spPr>
          <p:style>
            <a:lnRef idx="2">
              <a:schemeClr val="accent6"/>
            </a:lnRef>
            <a:fillRef idx="1">
              <a:schemeClr val="lt1"/>
            </a:fillRef>
            <a:effectRef idx="0">
              <a:schemeClr val="accent6"/>
            </a:effectRef>
            <a:fontRef idx="minor">
              <a:schemeClr val="dk1"/>
            </a:fontRef>
          </p:style>
          <p:txBody>
            <a:bodyPr anchor="ctr"/>
            <a:lstStyle/>
            <a:p>
              <a:pPr algn="ctr" defTabSz="514350">
                <a:buClrTx/>
                <a:defRPr/>
              </a:pPr>
              <a:endParaRPr lang="en-US" sz="1013" kern="1200">
                <a:solidFill>
                  <a:srgbClr val="000000"/>
                </a:solidFill>
                <a:latin typeface="Calibri"/>
                <a:cs typeface="Arial" charset="0"/>
              </a:endParaRPr>
            </a:p>
          </p:txBody>
        </p:sp>
        <p:sp>
          <p:nvSpPr>
            <p:cNvPr id="38" name="Rounded Rectangle 37">
              <a:extLst>
                <a:ext uri="{FF2B5EF4-FFF2-40B4-BE49-F238E27FC236}">
                  <a16:creationId xmlns:a16="http://schemas.microsoft.com/office/drawing/2014/main" id="{7A71A5E1-AA03-AC4D-A41D-BFFB11A690CF}"/>
                </a:ext>
              </a:extLst>
            </p:cNvPr>
            <p:cNvSpPr/>
            <p:nvPr/>
          </p:nvSpPr>
          <p:spPr>
            <a:xfrm>
              <a:off x="8235951" y="4449763"/>
              <a:ext cx="1222375" cy="228600"/>
            </a:xfrm>
            <a:prstGeom prst="roundRect">
              <a:avLst/>
            </a:prstGeom>
            <a:noFill/>
          </p:spPr>
          <p:style>
            <a:lnRef idx="2">
              <a:schemeClr val="accent6"/>
            </a:lnRef>
            <a:fillRef idx="1">
              <a:schemeClr val="lt1"/>
            </a:fillRef>
            <a:effectRef idx="0">
              <a:schemeClr val="accent6"/>
            </a:effectRef>
            <a:fontRef idx="minor">
              <a:schemeClr val="dk1"/>
            </a:fontRef>
          </p:style>
          <p:txBody>
            <a:bodyPr anchor="ctr"/>
            <a:lstStyle/>
            <a:p>
              <a:pPr algn="ctr" defTabSz="514350">
                <a:buClrTx/>
                <a:defRPr/>
              </a:pPr>
              <a:endParaRPr lang="en-US" sz="1013" kern="1200">
                <a:solidFill>
                  <a:srgbClr val="000000"/>
                </a:solidFill>
                <a:latin typeface="Calibri"/>
                <a:cs typeface="Arial" charset="0"/>
              </a:endParaRPr>
            </a:p>
          </p:txBody>
        </p:sp>
        <p:sp>
          <p:nvSpPr>
            <p:cNvPr id="39" name="Rounded Rectangle 38">
              <a:extLst>
                <a:ext uri="{FF2B5EF4-FFF2-40B4-BE49-F238E27FC236}">
                  <a16:creationId xmlns:a16="http://schemas.microsoft.com/office/drawing/2014/main" id="{49BDF888-7B7F-9642-9864-A380F0E09CAF}"/>
                </a:ext>
              </a:extLst>
            </p:cNvPr>
            <p:cNvSpPr/>
            <p:nvPr/>
          </p:nvSpPr>
          <p:spPr>
            <a:xfrm>
              <a:off x="8245476" y="4178300"/>
              <a:ext cx="1222375" cy="228600"/>
            </a:xfrm>
            <a:prstGeom prst="roundRect">
              <a:avLst/>
            </a:prstGeom>
            <a:noFill/>
          </p:spPr>
          <p:style>
            <a:lnRef idx="2">
              <a:schemeClr val="accent6"/>
            </a:lnRef>
            <a:fillRef idx="1">
              <a:schemeClr val="lt1"/>
            </a:fillRef>
            <a:effectRef idx="0">
              <a:schemeClr val="accent6"/>
            </a:effectRef>
            <a:fontRef idx="minor">
              <a:schemeClr val="dk1"/>
            </a:fontRef>
          </p:style>
          <p:txBody>
            <a:bodyPr anchor="ctr"/>
            <a:lstStyle/>
            <a:p>
              <a:pPr algn="ctr" defTabSz="514350">
                <a:buClrTx/>
                <a:defRPr/>
              </a:pPr>
              <a:endParaRPr lang="en-US" sz="1013" kern="1200">
                <a:solidFill>
                  <a:srgbClr val="000000"/>
                </a:solidFill>
                <a:latin typeface="Calibri"/>
                <a:cs typeface="Arial" charset="0"/>
              </a:endParaRPr>
            </a:p>
          </p:txBody>
        </p:sp>
        <p:sp>
          <p:nvSpPr>
            <p:cNvPr id="40" name="Rounded Rectangle 39">
              <a:extLst>
                <a:ext uri="{FF2B5EF4-FFF2-40B4-BE49-F238E27FC236}">
                  <a16:creationId xmlns:a16="http://schemas.microsoft.com/office/drawing/2014/main" id="{801806BC-311C-774D-9D35-44B2770CBE1E}"/>
                </a:ext>
              </a:extLst>
            </p:cNvPr>
            <p:cNvSpPr/>
            <p:nvPr/>
          </p:nvSpPr>
          <p:spPr>
            <a:xfrm>
              <a:off x="8245475" y="3892550"/>
              <a:ext cx="1214438" cy="228600"/>
            </a:xfrm>
            <a:prstGeom prst="roundRect">
              <a:avLst/>
            </a:prstGeom>
            <a:noFill/>
          </p:spPr>
          <p:style>
            <a:lnRef idx="2">
              <a:schemeClr val="accent6"/>
            </a:lnRef>
            <a:fillRef idx="1">
              <a:schemeClr val="lt1"/>
            </a:fillRef>
            <a:effectRef idx="0">
              <a:schemeClr val="accent6"/>
            </a:effectRef>
            <a:fontRef idx="minor">
              <a:schemeClr val="dk1"/>
            </a:fontRef>
          </p:style>
          <p:txBody>
            <a:bodyPr anchor="ctr"/>
            <a:lstStyle/>
            <a:p>
              <a:pPr algn="ctr" defTabSz="514350">
                <a:buClrTx/>
                <a:defRPr/>
              </a:pPr>
              <a:endParaRPr lang="en-US" sz="1013" kern="1200">
                <a:solidFill>
                  <a:srgbClr val="000000"/>
                </a:solidFill>
                <a:latin typeface="Calibri"/>
                <a:cs typeface="Arial" charset="0"/>
              </a:endParaRPr>
            </a:p>
          </p:txBody>
        </p:sp>
        <p:sp>
          <p:nvSpPr>
            <p:cNvPr id="41" name="Rounded Rectangle 40">
              <a:extLst>
                <a:ext uri="{FF2B5EF4-FFF2-40B4-BE49-F238E27FC236}">
                  <a16:creationId xmlns:a16="http://schemas.microsoft.com/office/drawing/2014/main" id="{796C8AE7-A5FE-DE4D-9D39-0F0232F545FB}"/>
                </a:ext>
              </a:extLst>
            </p:cNvPr>
            <p:cNvSpPr/>
            <p:nvPr/>
          </p:nvSpPr>
          <p:spPr>
            <a:xfrm>
              <a:off x="8245475" y="3611563"/>
              <a:ext cx="1214438" cy="228600"/>
            </a:xfrm>
            <a:prstGeom prst="roundRect">
              <a:avLst/>
            </a:prstGeom>
            <a:noFill/>
          </p:spPr>
          <p:style>
            <a:lnRef idx="2">
              <a:schemeClr val="accent6"/>
            </a:lnRef>
            <a:fillRef idx="1">
              <a:schemeClr val="lt1"/>
            </a:fillRef>
            <a:effectRef idx="0">
              <a:schemeClr val="accent6"/>
            </a:effectRef>
            <a:fontRef idx="minor">
              <a:schemeClr val="dk1"/>
            </a:fontRef>
          </p:style>
          <p:txBody>
            <a:bodyPr anchor="ctr"/>
            <a:lstStyle/>
            <a:p>
              <a:pPr algn="ctr" defTabSz="514350">
                <a:buClrTx/>
                <a:defRPr/>
              </a:pPr>
              <a:endParaRPr lang="en-US" sz="1013" kern="1200">
                <a:solidFill>
                  <a:srgbClr val="000000"/>
                </a:solidFill>
                <a:latin typeface="Calibri"/>
                <a:cs typeface="Arial" charset="0"/>
              </a:endParaRPr>
            </a:p>
          </p:txBody>
        </p:sp>
        <p:sp>
          <p:nvSpPr>
            <p:cNvPr id="42" name="Rounded Rectangle 41">
              <a:extLst>
                <a:ext uri="{FF2B5EF4-FFF2-40B4-BE49-F238E27FC236}">
                  <a16:creationId xmlns:a16="http://schemas.microsoft.com/office/drawing/2014/main" id="{5A2C750E-0249-8B41-B882-EDBDA1B1EB83}"/>
                </a:ext>
              </a:extLst>
            </p:cNvPr>
            <p:cNvSpPr/>
            <p:nvPr/>
          </p:nvSpPr>
          <p:spPr>
            <a:xfrm>
              <a:off x="8245475" y="3349625"/>
              <a:ext cx="1208088" cy="228600"/>
            </a:xfrm>
            <a:prstGeom prst="roundRect">
              <a:avLst/>
            </a:prstGeom>
            <a:noFill/>
          </p:spPr>
          <p:style>
            <a:lnRef idx="2">
              <a:schemeClr val="accent6"/>
            </a:lnRef>
            <a:fillRef idx="1">
              <a:schemeClr val="lt1"/>
            </a:fillRef>
            <a:effectRef idx="0">
              <a:schemeClr val="accent6"/>
            </a:effectRef>
            <a:fontRef idx="minor">
              <a:schemeClr val="dk1"/>
            </a:fontRef>
          </p:style>
          <p:txBody>
            <a:bodyPr anchor="ctr"/>
            <a:lstStyle/>
            <a:p>
              <a:pPr algn="ctr" defTabSz="514350">
                <a:buClrTx/>
                <a:defRPr/>
              </a:pPr>
              <a:endParaRPr lang="en-US" sz="1013" kern="1200">
                <a:solidFill>
                  <a:srgbClr val="000000"/>
                </a:solidFill>
                <a:latin typeface="Calibri"/>
                <a:cs typeface="Arial" charset="0"/>
              </a:endParaRPr>
            </a:p>
          </p:txBody>
        </p:sp>
        <p:sp>
          <p:nvSpPr>
            <p:cNvPr id="43" name="Rounded Rectangle 42">
              <a:extLst>
                <a:ext uri="{FF2B5EF4-FFF2-40B4-BE49-F238E27FC236}">
                  <a16:creationId xmlns:a16="http://schemas.microsoft.com/office/drawing/2014/main" id="{43C6A970-5931-E54F-8E7B-D27F5536532E}"/>
                </a:ext>
              </a:extLst>
            </p:cNvPr>
            <p:cNvSpPr/>
            <p:nvPr/>
          </p:nvSpPr>
          <p:spPr>
            <a:xfrm>
              <a:off x="8245475" y="3074988"/>
              <a:ext cx="1208088" cy="228600"/>
            </a:xfrm>
            <a:prstGeom prst="roundRect">
              <a:avLst/>
            </a:prstGeom>
            <a:noFill/>
          </p:spPr>
          <p:style>
            <a:lnRef idx="2">
              <a:schemeClr val="accent6"/>
            </a:lnRef>
            <a:fillRef idx="1">
              <a:schemeClr val="lt1"/>
            </a:fillRef>
            <a:effectRef idx="0">
              <a:schemeClr val="accent6"/>
            </a:effectRef>
            <a:fontRef idx="minor">
              <a:schemeClr val="dk1"/>
            </a:fontRef>
          </p:style>
          <p:txBody>
            <a:bodyPr anchor="ctr"/>
            <a:lstStyle/>
            <a:p>
              <a:pPr algn="ctr" defTabSz="514350">
                <a:buClrTx/>
                <a:defRPr/>
              </a:pPr>
              <a:endParaRPr lang="en-US" sz="1013" kern="1200">
                <a:solidFill>
                  <a:srgbClr val="000000"/>
                </a:solidFill>
                <a:latin typeface="Calibri"/>
                <a:cs typeface="Arial" charset="0"/>
              </a:endParaRPr>
            </a:p>
          </p:txBody>
        </p:sp>
        <p:sp>
          <p:nvSpPr>
            <p:cNvPr id="44" name="Rounded Rectangle 43">
              <a:extLst>
                <a:ext uri="{FF2B5EF4-FFF2-40B4-BE49-F238E27FC236}">
                  <a16:creationId xmlns:a16="http://schemas.microsoft.com/office/drawing/2014/main" id="{2E3CEFDF-05BA-DB4C-88F4-9B38FB9C9121}"/>
                </a:ext>
              </a:extLst>
            </p:cNvPr>
            <p:cNvSpPr/>
            <p:nvPr/>
          </p:nvSpPr>
          <p:spPr>
            <a:xfrm>
              <a:off x="8245475" y="2806700"/>
              <a:ext cx="1208088" cy="228600"/>
            </a:xfrm>
            <a:prstGeom prst="roundRect">
              <a:avLst/>
            </a:prstGeom>
            <a:noFill/>
          </p:spPr>
          <p:style>
            <a:lnRef idx="2">
              <a:schemeClr val="accent6"/>
            </a:lnRef>
            <a:fillRef idx="1">
              <a:schemeClr val="lt1"/>
            </a:fillRef>
            <a:effectRef idx="0">
              <a:schemeClr val="accent6"/>
            </a:effectRef>
            <a:fontRef idx="minor">
              <a:schemeClr val="dk1"/>
            </a:fontRef>
          </p:style>
          <p:txBody>
            <a:bodyPr anchor="ctr"/>
            <a:lstStyle/>
            <a:p>
              <a:pPr algn="ctr" defTabSz="514350">
                <a:buClrTx/>
                <a:defRPr/>
              </a:pPr>
              <a:endParaRPr lang="en-US" sz="1013" kern="1200">
                <a:solidFill>
                  <a:srgbClr val="000000"/>
                </a:solidFill>
                <a:latin typeface="Calibri"/>
                <a:cs typeface="Arial" charset="0"/>
              </a:endParaRPr>
            </a:p>
          </p:txBody>
        </p:sp>
        <p:sp>
          <p:nvSpPr>
            <p:cNvPr id="45" name="Rounded Rectangle 44">
              <a:extLst>
                <a:ext uri="{FF2B5EF4-FFF2-40B4-BE49-F238E27FC236}">
                  <a16:creationId xmlns:a16="http://schemas.microsoft.com/office/drawing/2014/main" id="{600E9C33-CC33-6349-BA0A-AA4AE90CA14B}"/>
                </a:ext>
              </a:extLst>
            </p:cNvPr>
            <p:cNvSpPr/>
            <p:nvPr/>
          </p:nvSpPr>
          <p:spPr>
            <a:xfrm>
              <a:off x="8245475" y="2525713"/>
              <a:ext cx="1208088" cy="228600"/>
            </a:xfrm>
            <a:prstGeom prst="roundRect">
              <a:avLst/>
            </a:prstGeom>
            <a:noFill/>
          </p:spPr>
          <p:style>
            <a:lnRef idx="2">
              <a:schemeClr val="accent6"/>
            </a:lnRef>
            <a:fillRef idx="1">
              <a:schemeClr val="lt1"/>
            </a:fillRef>
            <a:effectRef idx="0">
              <a:schemeClr val="accent6"/>
            </a:effectRef>
            <a:fontRef idx="minor">
              <a:schemeClr val="dk1"/>
            </a:fontRef>
          </p:style>
          <p:txBody>
            <a:bodyPr anchor="ctr"/>
            <a:lstStyle/>
            <a:p>
              <a:pPr algn="ctr" defTabSz="514350">
                <a:buClrTx/>
                <a:defRPr/>
              </a:pPr>
              <a:endParaRPr lang="en-US" sz="1013" kern="1200">
                <a:solidFill>
                  <a:srgbClr val="000000"/>
                </a:solidFill>
                <a:latin typeface="Calibri"/>
                <a:cs typeface="Arial" charset="0"/>
              </a:endParaRPr>
            </a:p>
          </p:txBody>
        </p:sp>
        <p:sp>
          <p:nvSpPr>
            <p:cNvPr id="46" name="Rounded Rectangle 45">
              <a:extLst>
                <a:ext uri="{FF2B5EF4-FFF2-40B4-BE49-F238E27FC236}">
                  <a16:creationId xmlns:a16="http://schemas.microsoft.com/office/drawing/2014/main" id="{7A79B64A-8F9F-7F4F-A352-4823644E98EC}"/>
                </a:ext>
              </a:extLst>
            </p:cNvPr>
            <p:cNvSpPr/>
            <p:nvPr/>
          </p:nvSpPr>
          <p:spPr>
            <a:xfrm>
              <a:off x="8232776" y="2235200"/>
              <a:ext cx="1209675" cy="228600"/>
            </a:xfrm>
            <a:prstGeom prst="roundRect">
              <a:avLst/>
            </a:prstGeom>
            <a:noFill/>
          </p:spPr>
          <p:style>
            <a:lnRef idx="2">
              <a:schemeClr val="accent6"/>
            </a:lnRef>
            <a:fillRef idx="1">
              <a:schemeClr val="lt1"/>
            </a:fillRef>
            <a:effectRef idx="0">
              <a:schemeClr val="accent6"/>
            </a:effectRef>
            <a:fontRef idx="minor">
              <a:schemeClr val="dk1"/>
            </a:fontRef>
          </p:style>
          <p:txBody>
            <a:bodyPr anchor="ctr"/>
            <a:lstStyle/>
            <a:p>
              <a:pPr algn="ctr" defTabSz="514350">
                <a:buClrTx/>
                <a:defRPr/>
              </a:pPr>
              <a:endParaRPr lang="en-US" sz="1013" kern="1200">
                <a:solidFill>
                  <a:srgbClr val="000000"/>
                </a:solidFill>
                <a:latin typeface="Calibri"/>
                <a:cs typeface="Arial" charset="0"/>
              </a:endParaRPr>
            </a:p>
          </p:txBody>
        </p:sp>
        <p:sp>
          <p:nvSpPr>
            <p:cNvPr id="47" name="Rounded Rectangle 46">
              <a:extLst>
                <a:ext uri="{FF2B5EF4-FFF2-40B4-BE49-F238E27FC236}">
                  <a16:creationId xmlns:a16="http://schemas.microsoft.com/office/drawing/2014/main" id="{D33B95D6-E97F-4249-9713-2BD4CED6A427}"/>
                </a:ext>
              </a:extLst>
            </p:cNvPr>
            <p:cNvSpPr/>
            <p:nvPr/>
          </p:nvSpPr>
          <p:spPr>
            <a:xfrm>
              <a:off x="8228014" y="1971675"/>
              <a:ext cx="1209675" cy="228600"/>
            </a:xfrm>
            <a:prstGeom prst="roundRect">
              <a:avLst/>
            </a:prstGeom>
            <a:noFill/>
          </p:spPr>
          <p:style>
            <a:lnRef idx="2">
              <a:schemeClr val="accent6"/>
            </a:lnRef>
            <a:fillRef idx="1">
              <a:schemeClr val="lt1"/>
            </a:fillRef>
            <a:effectRef idx="0">
              <a:schemeClr val="accent6"/>
            </a:effectRef>
            <a:fontRef idx="minor">
              <a:schemeClr val="dk1"/>
            </a:fontRef>
          </p:style>
          <p:txBody>
            <a:bodyPr anchor="ctr"/>
            <a:lstStyle/>
            <a:p>
              <a:pPr algn="ctr" defTabSz="514350">
                <a:buClrTx/>
                <a:defRPr/>
              </a:pPr>
              <a:endParaRPr lang="en-US" sz="1013" kern="1200">
                <a:solidFill>
                  <a:srgbClr val="000000"/>
                </a:solidFill>
                <a:latin typeface="Calibri"/>
                <a:cs typeface="Arial" charset="0"/>
              </a:endParaRPr>
            </a:p>
          </p:txBody>
        </p:sp>
        <p:sp>
          <p:nvSpPr>
            <p:cNvPr id="48" name="Rounded Rectangle 47">
              <a:extLst>
                <a:ext uri="{FF2B5EF4-FFF2-40B4-BE49-F238E27FC236}">
                  <a16:creationId xmlns:a16="http://schemas.microsoft.com/office/drawing/2014/main" id="{5576D1D1-7D4F-8E4F-922A-B675909C9FDE}"/>
                </a:ext>
              </a:extLst>
            </p:cNvPr>
            <p:cNvSpPr/>
            <p:nvPr/>
          </p:nvSpPr>
          <p:spPr>
            <a:xfrm>
              <a:off x="8228014" y="1708150"/>
              <a:ext cx="1209675" cy="228600"/>
            </a:xfrm>
            <a:prstGeom prst="roundRect">
              <a:avLst/>
            </a:prstGeom>
            <a:noFill/>
          </p:spPr>
          <p:style>
            <a:lnRef idx="2">
              <a:schemeClr val="accent6"/>
            </a:lnRef>
            <a:fillRef idx="1">
              <a:schemeClr val="lt1"/>
            </a:fillRef>
            <a:effectRef idx="0">
              <a:schemeClr val="accent6"/>
            </a:effectRef>
            <a:fontRef idx="minor">
              <a:schemeClr val="dk1"/>
            </a:fontRef>
          </p:style>
          <p:txBody>
            <a:bodyPr anchor="ctr"/>
            <a:lstStyle/>
            <a:p>
              <a:pPr algn="ctr" defTabSz="514350">
                <a:buClrTx/>
                <a:defRPr/>
              </a:pPr>
              <a:endParaRPr lang="en-US" sz="1013" kern="1200">
                <a:solidFill>
                  <a:srgbClr val="000000"/>
                </a:solidFill>
                <a:latin typeface="Calibri"/>
                <a:cs typeface="Arial" charset="0"/>
              </a:endParaRPr>
            </a:p>
          </p:txBody>
        </p:sp>
        <p:sp>
          <p:nvSpPr>
            <p:cNvPr id="49" name="Rounded Rectangle 48">
              <a:extLst>
                <a:ext uri="{FF2B5EF4-FFF2-40B4-BE49-F238E27FC236}">
                  <a16:creationId xmlns:a16="http://schemas.microsoft.com/office/drawing/2014/main" id="{2D16328C-BC1B-BD47-80C3-E34A317E1213}"/>
                </a:ext>
              </a:extLst>
            </p:cNvPr>
            <p:cNvSpPr/>
            <p:nvPr/>
          </p:nvSpPr>
          <p:spPr>
            <a:xfrm>
              <a:off x="8228014" y="1435100"/>
              <a:ext cx="1209675" cy="228600"/>
            </a:xfrm>
            <a:prstGeom prst="roundRect">
              <a:avLst/>
            </a:prstGeom>
            <a:noFill/>
          </p:spPr>
          <p:style>
            <a:lnRef idx="2">
              <a:schemeClr val="accent6"/>
            </a:lnRef>
            <a:fillRef idx="1">
              <a:schemeClr val="lt1"/>
            </a:fillRef>
            <a:effectRef idx="0">
              <a:schemeClr val="accent6"/>
            </a:effectRef>
            <a:fontRef idx="minor">
              <a:schemeClr val="dk1"/>
            </a:fontRef>
          </p:style>
          <p:txBody>
            <a:bodyPr anchor="ctr"/>
            <a:lstStyle/>
            <a:p>
              <a:pPr algn="ctr" defTabSz="514350">
                <a:buClrTx/>
                <a:defRPr/>
              </a:pPr>
              <a:endParaRPr lang="en-US" sz="1013" kern="1200">
                <a:solidFill>
                  <a:srgbClr val="000000"/>
                </a:solidFill>
                <a:latin typeface="Calibri"/>
                <a:cs typeface="Arial" charset="0"/>
              </a:endParaRPr>
            </a:p>
          </p:txBody>
        </p:sp>
        <p:sp>
          <p:nvSpPr>
            <p:cNvPr id="50" name="Rounded Rectangle 49">
              <a:extLst>
                <a:ext uri="{FF2B5EF4-FFF2-40B4-BE49-F238E27FC236}">
                  <a16:creationId xmlns:a16="http://schemas.microsoft.com/office/drawing/2014/main" id="{C94A00EA-E2C2-F240-B8D1-9CDABC9EB4E1}"/>
                </a:ext>
              </a:extLst>
            </p:cNvPr>
            <p:cNvSpPr/>
            <p:nvPr/>
          </p:nvSpPr>
          <p:spPr>
            <a:xfrm>
              <a:off x="8210550" y="1136650"/>
              <a:ext cx="1227138" cy="228600"/>
            </a:xfrm>
            <a:prstGeom prst="roundRect">
              <a:avLst/>
            </a:prstGeom>
            <a:noFill/>
          </p:spPr>
          <p:style>
            <a:lnRef idx="2">
              <a:schemeClr val="accent6"/>
            </a:lnRef>
            <a:fillRef idx="1">
              <a:schemeClr val="lt1"/>
            </a:fillRef>
            <a:effectRef idx="0">
              <a:schemeClr val="accent6"/>
            </a:effectRef>
            <a:fontRef idx="minor">
              <a:schemeClr val="dk1"/>
            </a:fontRef>
          </p:style>
          <p:txBody>
            <a:bodyPr anchor="ctr"/>
            <a:lstStyle/>
            <a:p>
              <a:pPr algn="ctr" defTabSz="514350">
                <a:buClrTx/>
                <a:defRPr/>
              </a:pPr>
              <a:endParaRPr lang="en-US" sz="1013" kern="1200">
                <a:solidFill>
                  <a:srgbClr val="000000"/>
                </a:solidFill>
                <a:latin typeface="Calibri"/>
                <a:cs typeface="Arial" charset="0"/>
              </a:endParaRPr>
            </a:p>
          </p:txBody>
        </p:sp>
        <p:sp>
          <p:nvSpPr>
            <p:cNvPr id="53" name="Rounded Rectangle 52">
              <a:extLst>
                <a:ext uri="{FF2B5EF4-FFF2-40B4-BE49-F238E27FC236}">
                  <a16:creationId xmlns:a16="http://schemas.microsoft.com/office/drawing/2014/main" id="{A3EFED1D-17DF-5A4C-8C6F-5BA83A098213}"/>
                </a:ext>
              </a:extLst>
            </p:cNvPr>
            <p:cNvSpPr/>
            <p:nvPr/>
          </p:nvSpPr>
          <p:spPr>
            <a:xfrm>
              <a:off x="8245476" y="3892550"/>
              <a:ext cx="1216025" cy="228600"/>
            </a:xfrm>
            <a:prstGeom prst="roundRect">
              <a:avLst/>
            </a:prstGeom>
            <a:noFill/>
          </p:spPr>
          <p:style>
            <a:lnRef idx="2">
              <a:schemeClr val="accent6"/>
            </a:lnRef>
            <a:fillRef idx="1">
              <a:schemeClr val="lt1"/>
            </a:fillRef>
            <a:effectRef idx="0">
              <a:schemeClr val="accent6"/>
            </a:effectRef>
            <a:fontRef idx="minor">
              <a:schemeClr val="dk1"/>
            </a:fontRef>
          </p:style>
          <p:txBody>
            <a:bodyPr anchor="ctr"/>
            <a:lstStyle/>
            <a:p>
              <a:pPr algn="ctr" defTabSz="514350">
                <a:buClrTx/>
                <a:defRPr/>
              </a:pPr>
              <a:endParaRPr lang="en-US" sz="1013" kern="1200">
                <a:solidFill>
                  <a:srgbClr val="000000"/>
                </a:solidFill>
                <a:latin typeface="Calibri"/>
                <a:cs typeface="Arial" charset="0"/>
              </a:endParaRPr>
            </a:p>
          </p:txBody>
        </p:sp>
        <p:sp>
          <p:nvSpPr>
            <p:cNvPr id="54" name="Rounded Rectangle 53">
              <a:extLst>
                <a:ext uri="{FF2B5EF4-FFF2-40B4-BE49-F238E27FC236}">
                  <a16:creationId xmlns:a16="http://schemas.microsoft.com/office/drawing/2014/main" id="{751FEB41-63CE-5F4C-B212-0C072740106D}"/>
                </a:ext>
              </a:extLst>
            </p:cNvPr>
            <p:cNvSpPr/>
            <p:nvPr/>
          </p:nvSpPr>
          <p:spPr>
            <a:xfrm>
              <a:off x="8240713" y="2525713"/>
              <a:ext cx="1212850" cy="228600"/>
            </a:xfrm>
            <a:prstGeom prst="roundRect">
              <a:avLst/>
            </a:prstGeom>
            <a:noFill/>
          </p:spPr>
          <p:style>
            <a:lnRef idx="2">
              <a:schemeClr val="accent6"/>
            </a:lnRef>
            <a:fillRef idx="1">
              <a:schemeClr val="lt1"/>
            </a:fillRef>
            <a:effectRef idx="0">
              <a:schemeClr val="accent6"/>
            </a:effectRef>
            <a:fontRef idx="minor">
              <a:schemeClr val="dk1"/>
            </a:fontRef>
          </p:style>
          <p:txBody>
            <a:bodyPr anchor="ctr"/>
            <a:lstStyle/>
            <a:p>
              <a:pPr algn="ctr" defTabSz="514350">
                <a:buClrTx/>
                <a:defRPr/>
              </a:pPr>
              <a:endParaRPr lang="en-US" sz="1013" kern="1200">
                <a:solidFill>
                  <a:srgbClr val="000000"/>
                </a:solidFill>
                <a:latin typeface="Calibri"/>
                <a:cs typeface="Arial" charset="0"/>
              </a:endParaRPr>
            </a:p>
          </p:txBody>
        </p:sp>
        <p:sp>
          <p:nvSpPr>
            <p:cNvPr id="55" name="Rounded Rectangle 54">
              <a:extLst>
                <a:ext uri="{FF2B5EF4-FFF2-40B4-BE49-F238E27FC236}">
                  <a16:creationId xmlns:a16="http://schemas.microsoft.com/office/drawing/2014/main" id="{61A33DF2-3542-F94D-A896-82DF7C44C8AD}"/>
                </a:ext>
              </a:extLst>
            </p:cNvPr>
            <p:cNvSpPr/>
            <p:nvPr/>
          </p:nvSpPr>
          <p:spPr>
            <a:xfrm>
              <a:off x="8208964" y="1141413"/>
              <a:ext cx="1228725" cy="228600"/>
            </a:xfrm>
            <a:prstGeom prst="roundRect">
              <a:avLst/>
            </a:prstGeom>
            <a:noFill/>
          </p:spPr>
          <p:style>
            <a:lnRef idx="2">
              <a:schemeClr val="accent6"/>
            </a:lnRef>
            <a:fillRef idx="1">
              <a:schemeClr val="lt1"/>
            </a:fillRef>
            <a:effectRef idx="0">
              <a:schemeClr val="accent6"/>
            </a:effectRef>
            <a:fontRef idx="minor">
              <a:schemeClr val="dk1"/>
            </a:fontRef>
          </p:style>
          <p:txBody>
            <a:bodyPr anchor="ctr"/>
            <a:lstStyle/>
            <a:p>
              <a:pPr algn="ctr" defTabSz="514350">
                <a:buClrTx/>
                <a:defRPr/>
              </a:pPr>
              <a:endParaRPr lang="en-US" sz="1013" kern="1200">
                <a:solidFill>
                  <a:srgbClr val="000000"/>
                </a:solidFill>
                <a:latin typeface="Calibri"/>
                <a:cs typeface="Arial" charset="0"/>
              </a:endParaRPr>
            </a:p>
          </p:txBody>
        </p:sp>
        <p:pic>
          <p:nvPicPr>
            <p:cNvPr id="5157" name="Picture 55">
              <a:extLst>
                <a:ext uri="{FF2B5EF4-FFF2-40B4-BE49-F238E27FC236}">
                  <a16:creationId xmlns:a16="http://schemas.microsoft.com/office/drawing/2014/main" id="{1A390C6F-29CB-7A4A-845E-043E68B5CDC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24464" y="5200651"/>
              <a:ext cx="1831975"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58" name="Picture 56">
              <a:extLst>
                <a:ext uri="{FF2B5EF4-FFF2-40B4-BE49-F238E27FC236}">
                  <a16:creationId xmlns:a16="http://schemas.microsoft.com/office/drawing/2014/main" id="{6319006F-9ADF-754B-9E6E-68A5CB287D4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402514" y="5278438"/>
              <a:ext cx="1544637" cy="34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a:extLst>
                <a:ext uri="{FF2B5EF4-FFF2-40B4-BE49-F238E27FC236}">
                  <a16:creationId xmlns:a16="http://schemas.microsoft.com/office/drawing/2014/main" id="{33C126E3-59ED-DD4B-AC73-D17A6C40BF20}"/>
                </a:ext>
              </a:extLst>
            </p:cNvPr>
            <p:cNvGrpSpPr>
              <a:grpSpLocks/>
            </p:cNvGrpSpPr>
            <p:nvPr/>
          </p:nvGrpSpPr>
          <p:grpSpPr bwMode="auto">
            <a:xfrm>
              <a:off x="1766888" y="2573339"/>
              <a:ext cx="1287462" cy="1265237"/>
              <a:chOff x="274638" y="2590800"/>
              <a:chExt cx="1096962" cy="1096963"/>
            </a:xfrm>
          </p:grpSpPr>
          <p:sp>
            <p:nvSpPr>
              <p:cNvPr id="59" name="Oval 58">
                <a:extLst>
                  <a:ext uri="{FF2B5EF4-FFF2-40B4-BE49-F238E27FC236}">
                    <a16:creationId xmlns:a16="http://schemas.microsoft.com/office/drawing/2014/main" id="{FAFA98BD-1FC0-EF46-85DC-57B265834280}"/>
                  </a:ext>
                </a:extLst>
              </p:cNvPr>
              <p:cNvSpPr/>
              <p:nvPr/>
            </p:nvSpPr>
            <p:spPr>
              <a:xfrm>
                <a:off x="274638" y="2590800"/>
                <a:ext cx="1096962" cy="1096963"/>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defTabSz="514350">
                  <a:buClrTx/>
                  <a:defRPr/>
                </a:pPr>
                <a:endParaRPr lang="en-US" sz="1013" kern="1200">
                  <a:solidFill>
                    <a:srgbClr val="000000"/>
                  </a:solidFill>
                  <a:latin typeface="Calibri"/>
                  <a:cs typeface="Arial" charset="0"/>
                </a:endParaRPr>
              </a:p>
            </p:txBody>
          </p:sp>
          <p:pic>
            <p:nvPicPr>
              <p:cNvPr id="5203" name="Picture 60">
                <a:extLst>
                  <a:ext uri="{FF2B5EF4-FFF2-40B4-BE49-F238E27FC236}">
                    <a16:creationId xmlns:a16="http://schemas.microsoft.com/office/drawing/2014/main" id="{256921C6-4623-CE4A-823B-E3588CC75BC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81000" y="26670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 4">
              <a:extLst>
                <a:ext uri="{FF2B5EF4-FFF2-40B4-BE49-F238E27FC236}">
                  <a16:creationId xmlns:a16="http://schemas.microsoft.com/office/drawing/2014/main" id="{E2C26DEB-1C76-BE4B-8665-0A4A73EEF5B4}"/>
                </a:ext>
              </a:extLst>
            </p:cNvPr>
            <p:cNvGrpSpPr>
              <a:grpSpLocks/>
            </p:cNvGrpSpPr>
            <p:nvPr/>
          </p:nvGrpSpPr>
          <p:grpSpPr bwMode="auto">
            <a:xfrm>
              <a:off x="1766888" y="3933826"/>
              <a:ext cx="1287462" cy="1254125"/>
              <a:chOff x="309563" y="4008438"/>
              <a:chExt cx="1096962" cy="1096962"/>
            </a:xfrm>
          </p:grpSpPr>
          <p:sp>
            <p:nvSpPr>
              <p:cNvPr id="60" name="Oval 59">
                <a:extLst>
                  <a:ext uri="{FF2B5EF4-FFF2-40B4-BE49-F238E27FC236}">
                    <a16:creationId xmlns:a16="http://schemas.microsoft.com/office/drawing/2014/main" id="{BFD5B214-E603-4E4B-9572-345A2522C9F5}"/>
                  </a:ext>
                </a:extLst>
              </p:cNvPr>
              <p:cNvSpPr/>
              <p:nvPr/>
            </p:nvSpPr>
            <p:spPr>
              <a:xfrm>
                <a:off x="309563" y="4008438"/>
                <a:ext cx="1096962" cy="1096962"/>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defTabSz="514350">
                  <a:buClrTx/>
                  <a:defRPr/>
                </a:pPr>
                <a:endParaRPr lang="en-US" sz="1013" kern="1200">
                  <a:solidFill>
                    <a:srgbClr val="000000"/>
                  </a:solidFill>
                  <a:latin typeface="Calibri"/>
                  <a:cs typeface="Arial" charset="0"/>
                </a:endParaRPr>
              </a:p>
            </p:txBody>
          </p:sp>
          <p:pic>
            <p:nvPicPr>
              <p:cNvPr id="5201" name="Picture 61">
                <a:extLst>
                  <a:ext uri="{FF2B5EF4-FFF2-40B4-BE49-F238E27FC236}">
                    <a16:creationId xmlns:a16="http://schemas.microsoft.com/office/drawing/2014/main" id="{125A9D3D-864A-DE42-A5FB-909F9C8B217E}"/>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57200" y="4046538"/>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2">
              <a:extLst>
                <a:ext uri="{FF2B5EF4-FFF2-40B4-BE49-F238E27FC236}">
                  <a16:creationId xmlns:a16="http://schemas.microsoft.com/office/drawing/2014/main" id="{D3A341A0-C3FF-1248-8E3D-DE463671ABFF}"/>
                </a:ext>
              </a:extLst>
            </p:cNvPr>
            <p:cNvGrpSpPr>
              <a:grpSpLocks/>
            </p:cNvGrpSpPr>
            <p:nvPr/>
          </p:nvGrpSpPr>
          <p:grpSpPr bwMode="auto">
            <a:xfrm>
              <a:off x="1766889" y="1241425"/>
              <a:ext cx="1184275" cy="1176338"/>
              <a:chOff x="274638" y="1168400"/>
              <a:chExt cx="1096962" cy="1096963"/>
            </a:xfrm>
          </p:grpSpPr>
          <p:sp>
            <p:nvSpPr>
              <p:cNvPr id="12" name="Oval 11">
                <a:extLst>
                  <a:ext uri="{FF2B5EF4-FFF2-40B4-BE49-F238E27FC236}">
                    <a16:creationId xmlns:a16="http://schemas.microsoft.com/office/drawing/2014/main" id="{FBA91DA8-DF1F-5844-A3D8-6B20539C3955}"/>
                  </a:ext>
                </a:extLst>
              </p:cNvPr>
              <p:cNvSpPr/>
              <p:nvPr/>
            </p:nvSpPr>
            <p:spPr>
              <a:xfrm>
                <a:off x="274638" y="1168400"/>
                <a:ext cx="1096962" cy="1096963"/>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defTabSz="514350">
                  <a:buClrTx/>
                  <a:defRPr/>
                </a:pPr>
                <a:endParaRPr lang="en-US" sz="1013" kern="1200">
                  <a:solidFill>
                    <a:srgbClr val="000000"/>
                  </a:solidFill>
                  <a:latin typeface="Calibri"/>
                  <a:cs typeface="Arial" charset="0"/>
                </a:endParaRPr>
              </a:p>
            </p:txBody>
          </p:sp>
          <p:pic>
            <p:nvPicPr>
              <p:cNvPr id="5199" name="Picture 62">
                <a:extLst>
                  <a:ext uri="{FF2B5EF4-FFF2-40B4-BE49-F238E27FC236}">
                    <a16:creationId xmlns:a16="http://schemas.microsoft.com/office/drawing/2014/main" id="{CB15C2DD-3908-B245-9969-A0E589ABD6D3}"/>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68300" y="1260475"/>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162" name="TextBox 63">
              <a:hlinkClick r:id="rId10" action="ppaction://hlinksldjump">
                <a:snd r:embed="rId11" name="bat-dau-di-tim-altp.wav"/>
              </a:hlinkClick>
              <a:extLst>
                <a:ext uri="{FF2B5EF4-FFF2-40B4-BE49-F238E27FC236}">
                  <a16:creationId xmlns:a16="http://schemas.microsoft.com/office/drawing/2014/main" id="{C672DD0C-7192-8E4E-BD0B-481091CEDCD3}"/>
                </a:ext>
              </a:extLst>
            </p:cNvPr>
            <p:cNvSpPr txBox="1">
              <a:spLocks noChangeArrowheads="1"/>
            </p:cNvSpPr>
            <p:nvPr/>
          </p:nvSpPr>
          <p:spPr bwMode="auto">
            <a:xfrm>
              <a:off x="5648325" y="5259388"/>
              <a:ext cx="1041400" cy="3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defTabSz="514350" fontAlgn="base">
                <a:spcBef>
                  <a:spcPct val="0"/>
                </a:spcBef>
                <a:spcAft>
                  <a:spcPct val="0"/>
                </a:spcAft>
                <a:buClrTx/>
              </a:pPr>
              <a:r>
                <a:rPr lang="en-US" altLang="en-US" sz="1125" b="1" kern="1200">
                  <a:solidFill>
                    <a:srgbClr val="FFFFFF"/>
                  </a:solidFill>
                  <a:latin typeface="Calibri" panose="020F0502020204030204" pitchFamily="34" charset="0"/>
                  <a:ea typeface="+mn-ea"/>
                  <a:cs typeface="Arial" panose="020B0604020202020204" pitchFamily="34" charset="0"/>
                </a:rPr>
                <a:t>Chơi ngay</a:t>
              </a:r>
            </a:p>
          </p:txBody>
        </p:sp>
        <p:sp>
          <p:nvSpPr>
            <p:cNvPr id="5163" name="TextBox 64">
              <a:extLst>
                <a:ext uri="{FF2B5EF4-FFF2-40B4-BE49-F238E27FC236}">
                  <a16:creationId xmlns:a16="http://schemas.microsoft.com/office/drawing/2014/main" id="{8CA84040-5131-6947-A187-5DFAC9B32BF1}"/>
                </a:ext>
              </a:extLst>
            </p:cNvPr>
            <p:cNvSpPr txBox="1">
              <a:spLocks noChangeArrowheads="1"/>
            </p:cNvSpPr>
            <p:nvPr/>
          </p:nvSpPr>
          <p:spPr bwMode="auto">
            <a:xfrm>
              <a:off x="7853363" y="5307013"/>
              <a:ext cx="1123950" cy="3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defTabSz="514350" fontAlgn="base">
                <a:spcBef>
                  <a:spcPct val="0"/>
                </a:spcBef>
                <a:spcAft>
                  <a:spcPct val="0"/>
                </a:spcAft>
                <a:buClrTx/>
              </a:pPr>
              <a:r>
                <a:rPr lang="en-US" altLang="en-US" sz="1125" b="1" kern="1200">
                  <a:solidFill>
                    <a:srgbClr val="FFFFFF"/>
                  </a:solidFill>
                  <a:latin typeface="Calibri" panose="020F0502020204030204" pitchFamily="34" charset="0"/>
                  <a:ea typeface="+mn-ea"/>
                  <a:cs typeface="Arial" panose="020B0604020202020204" pitchFamily="34" charset="0"/>
                </a:rPr>
                <a:t>Bỏ qua</a:t>
              </a:r>
            </a:p>
          </p:txBody>
        </p:sp>
        <p:pic>
          <p:nvPicPr>
            <p:cNvPr id="5164" name="Picture 10">
              <a:extLst>
                <a:ext uri="{FF2B5EF4-FFF2-40B4-BE49-F238E27FC236}">
                  <a16:creationId xmlns:a16="http://schemas.microsoft.com/office/drawing/2014/main" id="{7B3BAFB3-6483-A943-AFE1-C276DB2DF22E}"/>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446338" y="5686425"/>
              <a:ext cx="3071812"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65" name="Picture 13">
              <a:extLst>
                <a:ext uri="{FF2B5EF4-FFF2-40B4-BE49-F238E27FC236}">
                  <a16:creationId xmlns:a16="http://schemas.microsoft.com/office/drawing/2014/main" id="{CB60E4F7-3446-834D-88C2-4FC9F4DCDB74}"/>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492250" y="5775325"/>
              <a:ext cx="2203450" cy="23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66" name="Picture 15">
              <a:extLst>
                <a:ext uri="{FF2B5EF4-FFF2-40B4-BE49-F238E27FC236}">
                  <a16:creationId xmlns:a16="http://schemas.microsoft.com/office/drawing/2014/main" id="{2FA889F9-14BC-EA4B-851F-6CD8B611DAE1}"/>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2132014" y="877888"/>
              <a:ext cx="9223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67" name="Picture 16">
              <a:extLst>
                <a:ext uri="{FF2B5EF4-FFF2-40B4-BE49-F238E27FC236}">
                  <a16:creationId xmlns:a16="http://schemas.microsoft.com/office/drawing/2014/main" id="{E228099B-EAB2-344D-85BE-F0B70667F7CB}"/>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514475" y="906464"/>
              <a:ext cx="64293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68" name="Picture 56">
              <a:extLst>
                <a:ext uri="{FF2B5EF4-FFF2-40B4-BE49-F238E27FC236}">
                  <a16:creationId xmlns:a16="http://schemas.microsoft.com/office/drawing/2014/main" id="{31F30AE3-E34C-104B-B3BF-15AD68967BFC}"/>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3549651" y="5791201"/>
              <a:ext cx="1120775"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69" name="Picture 57">
              <a:extLst>
                <a:ext uri="{FF2B5EF4-FFF2-40B4-BE49-F238E27FC236}">
                  <a16:creationId xmlns:a16="http://schemas.microsoft.com/office/drawing/2014/main" id="{E0EFF94E-1640-2C49-BD62-020F7AE05345}"/>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608513" y="5791200"/>
              <a:ext cx="1122362"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70" name="Picture 60">
              <a:extLst>
                <a:ext uri="{FF2B5EF4-FFF2-40B4-BE49-F238E27FC236}">
                  <a16:creationId xmlns:a16="http://schemas.microsoft.com/office/drawing/2014/main" id="{57F2CB6D-CC00-8E42-83A4-427D91F48D61}"/>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5607051" y="5794375"/>
              <a:ext cx="1120775"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71" name="Picture 61">
              <a:extLst>
                <a:ext uri="{FF2B5EF4-FFF2-40B4-BE49-F238E27FC236}">
                  <a16:creationId xmlns:a16="http://schemas.microsoft.com/office/drawing/2014/main" id="{4195006E-4546-1D44-B175-6421C3315BA9}"/>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548438" y="5802313"/>
              <a:ext cx="2132012" cy="22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72" name="Picture 62">
              <a:extLst>
                <a:ext uri="{FF2B5EF4-FFF2-40B4-BE49-F238E27FC236}">
                  <a16:creationId xmlns:a16="http://schemas.microsoft.com/office/drawing/2014/main" id="{A7283400-3D58-4048-8092-14B4FB9B9770}"/>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8583613" y="5802313"/>
              <a:ext cx="1122362" cy="22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73" name="Picture 63">
              <a:extLst>
                <a:ext uri="{FF2B5EF4-FFF2-40B4-BE49-F238E27FC236}">
                  <a16:creationId xmlns:a16="http://schemas.microsoft.com/office/drawing/2014/main" id="{E2B60F55-D83B-264F-91F1-4F6C1602FC90}"/>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9594851" y="5802313"/>
              <a:ext cx="1122363" cy="22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74" name="Picture 64">
              <a:extLst>
                <a:ext uri="{FF2B5EF4-FFF2-40B4-BE49-F238E27FC236}">
                  <a16:creationId xmlns:a16="http://schemas.microsoft.com/office/drawing/2014/main" id="{AC43C02B-EAC2-6F4A-BC0A-7851718C0EC4}"/>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3654425" y="928688"/>
              <a:ext cx="9207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75" name="Picture 65">
              <a:extLst>
                <a:ext uri="{FF2B5EF4-FFF2-40B4-BE49-F238E27FC236}">
                  <a16:creationId xmlns:a16="http://schemas.microsoft.com/office/drawing/2014/main" id="{6E748092-2E4F-0347-8E24-11C766B039E4}"/>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4560889" y="930275"/>
              <a:ext cx="9223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76" name="Picture 66">
              <a:extLst>
                <a:ext uri="{FF2B5EF4-FFF2-40B4-BE49-F238E27FC236}">
                  <a16:creationId xmlns:a16="http://schemas.microsoft.com/office/drawing/2014/main" id="{A14692CC-7EBE-0246-BB2A-61555F97C8C8}"/>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5508625" y="922338"/>
              <a:ext cx="9207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77" name="Picture 67">
              <a:extLst>
                <a:ext uri="{FF2B5EF4-FFF2-40B4-BE49-F238E27FC236}">
                  <a16:creationId xmlns:a16="http://schemas.microsoft.com/office/drawing/2014/main" id="{6969C331-68D4-3E44-B1FE-3F568E05743C}"/>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6415089" y="930275"/>
              <a:ext cx="9223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78" name="Picture 68">
              <a:extLst>
                <a:ext uri="{FF2B5EF4-FFF2-40B4-BE49-F238E27FC236}">
                  <a16:creationId xmlns:a16="http://schemas.microsoft.com/office/drawing/2014/main" id="{FBF1DF28-FE54-C34F-96D6-47FA621E5C8D}"/>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7361239" y="841375"/>
              <a:ext cx="9223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79" name="Picture 69">
              <a:extLst>
                <a:ext uri="{FF2B5EF4-FFF2-40B4-BE49-F238E27FC236}">
                  <a16:creationId xmlns:a16="http://schemas.microsoft.com/office/drawing/2014/main" id="{C96914F2-F8E9-4B49-9C89-5A821A36EC32}"/>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8283575" y="841375"/>
              <a:ext cx="9207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80" name="Picture 70">
              <a:extLst>
                <a:ext uri="{FF2B5EF4-FFF2-40B4-BE49-F238E27FC236}">
                  <a16:creationId xmlns:a16="http://schemas.microsoft.com/office/drawing/2014/main" id="{8E04010A-0A62-9247-83BD-65AA8E6436CA}"/>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9194800" y="931863"/>
              <a:ext cx="9223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81" name="Picture 71">
              <a:extLst>
                <a:ext uri="{FF2B5EF4-FFF2-40B4-BE49-F238E27FC236}">
                  <a16:creationId xmlns:a16="http://schemas.microsoft.com/office/drawing/2014/main" id="{F79BB0C7-63FA-A345-9DC0-013CD228F3A3}"/>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436813" y="836613"/>
              <a:ext cx="3071812"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82" name="Picture 72">
              <a:extLst>
                <a:ext uri="{FF2B5EF4-FFF2-40B4-BE49-F238E27FC236}">
                  <a16:creationId xmlns:a16="http://schemas.microsoft.com/office/drawing/2014/main" id="{FA6A733C-F9DB-7240-91B0-413342E9307F}"/>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395913" y="823913"/>
              <a:ext cx="3071812"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83" name="Picture 73">
              <a:extLst>
                <a:ext uri="{FF2B5EF4-FFF2-40B4-BE49-F238E27FC236}">
                  <a16:creationId xmlns:a16="http://schemas.microsoft.com/office/drawing/2014/main" id="{B84235F3-5E62-D84C-9C93-05B403155860}"/>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7593013" y="835026"/>
              <a:ext cx="3071812"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84" name="Picture 74">
              <a:extLst>
                <a:ext uri="{FF2B5EF4-FFF2-40B4-BE49-F238E27FC236}">
                  <a16:creationId xmlns:a16="http://schemas.microsoft.com/office/drawing/2014/main" id="{11B3AC4D-909B-7D48-907F-62B2C13487E1}"/>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2844800" y="928689"/>
              <a:ext cx="64293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85" name="Picture 75">
              <a:extLst>
                <a:ext uri="{FF2B5EF4-FFF2-40B4-BE49-F238E27FC236}">
                  <a16:creationId xmlns:a16="http://schemas.microsoft.com/office/drawing/2014/main" id="{420E9268-31C2-0C45-B08D-9794095889D5}"/>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4030664" y="928689"/>
              <a:ext cx="6429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86" name="Picture 76">
              <a:extLst>
                <a:ext uri="{FF2B5EF4-FFF2-40B4-BE49-F238E27FC236}">
                  <a16:creationId xmlns:a16="http://schemas.microsoft.com/office/drawing/2014/main" id="{4EB569E2-A2BE-FC40-8814-BDA7277866D1}"/>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4694239" y="920751"/>
              <a:ext cx="6429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87" name="Picture 77">
              <a:extLst>
                <a:ext uri="{FF2B5EF4-FFF2-40B4-BE49-F238E27FC236}">
                  <a16:creationId xmlns:a16="http://schemas.microsoft.com/office/drawing/2014/main" id="{E2F4A1FA-7DAF-0442-88EB-C4BDDAB2665B}"/>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5378450" y="915989"/>
              <a:ext cx="64293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88" name="Picture 78">
              <a:extLst>
                <a:ext uri="{FF2B5EF4-FFF2-40B4-BE49-F238E27FC236}">
                  <a16:creationId xmlns:a16="http://schemas.microsoft.com/office/drawing/2014/main" id="{D9DD6A77-2FF4-2D49-B437-820DF7E6649F}"/>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042025" y="908051"/>
              <a:ext cx="64293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89" name="Picture 79">
              <a:extLst>
                <a:ext uri="{FF2B5EF4-FFF2-40B4-BE49-F238E27FC236}">
                  <a16:creationId xmlns:a16="http://schemas.microsoft.com/office/drawing/2014/main" id="{FBE75823-065F-EE47-8A9C-72D0DA4FCA8E}"/>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718300" y="906464"/>
              <a:ext cx="64293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90" name="Picture 80">
              <a:extLst>
                <a:ext uri="{FF2B5EF4-FFF2-40B4-BE49-F238E27FC236}">
                  <a16:creationId xmlns:a16="http://schemas.microsoft.com/office/drawing/2014/main" id="{38B3DE5F-F1C7-BC48-8389-74906E11F53E}"/>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7383464" y="898526"/>
              <a:ext cx="6429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91" name="Picture 81">
              <a:extLst>
                <a:ext uri="{FF2B5EF4-FFF2-40B4-BE49-F238E27FC236}">
                  <a16:creationId xmlns:a16="http://schemas.microsoft.com/office/drawing/2014/main" id="{A2E6579F-63DB-BC4F-92BD-2D9C4B47F5C8}"/>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8101014" y="847726"/>
              <a:ext cx="6429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92" name="Picture 82">
              <a:extLst>
                <a:ext uri="{FF2B5EF4-FFF2-40B4-BE49-F238E27FC236}">
                  <a16:creationId xmlns:a16="http://schemas.microsoft.com/office/drawing/2014/main" id="{956DAC98-FB1E-1C45-AD50-86AB18A14CFB}"/>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8736014" y="860426"/>
              <a:ext cx="64452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93" name="Picture 83">
              <a:extLst>
                <a:ext uri="{FF2B5EF4-FFF2-40B4-BE49-F238E27FC236}">
                  <a16:creationId xmlns:a16="http://schemas.microsoft.com/office/drawing/2014/main" id="{939F33D3-C679-7C49-B881-C4637CFD6E49}"/>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448301" y="5688013"/>
              <a:ext cx="3071813"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94" name="Picture 84">
              <a:extLst>
                <a:ext uri="{FF2B5EF4-FFF2-40B4-BE49-F238E27FC236}">
                  <a16:creationId xmlns:a16="http://schemas.microsoft.com/office/drawing/2014/main" id="{0A6537ED-3F46-7F45-AEF3-BC6E1DE94228}"/>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7635876" y="5697538"/>
              <a:ext cx="3071813"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95" name="Picture 55">
              <a:extLst>
                <a:ext uri="{FF2B5EF4-FFF2-40B4-BE49-F238E27FC236}">
                  <a16:creationId xmlns:a16="http://schemas.microsoft.com/office/drawing/2014/main" id="{DF72BE67-7FA4-6E48-B911-2C7AB6FCFCD3}"/>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3322638" y="5238751"/>
              <a:ext cx="1555750"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96" name="TextBox 63">
              <a:extLst>
                <a:ext uri="{FF2B5EF4-FFF2-40B4-BE49-F238E27FC236}">
                  <a16:creationId xmlns:a16="http://schemas.microsoft.com/office/drawing/2014/main" id="{20368967-F0D8-C143-8677-1F13E0947878}"/>
                </a:ext>
              </a:extLst>
            </p:cNvPr>
            <p:cNvSpPr txBox="1">
              <a:spLocks noChangeArrowheads="1"/>
            </p:cNvSpPr>
            <p:nvPr/>
          </p:nvSpPr>
          <p:spPr bwMode="auto">
            <a:xfrm>
              <a:off x="3643313" y="5259388"/>
              <a:ext cx="1123950" cy="3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defTabSz="514350" fontAlgn="base">
                <a:spcBef>
                  <a:spcPct val="0"/>
                </a:spcBef>
                <a:spcAft>
                  <a:spcPct val="0"/>
                </a:spcAft>
                <a:buClrTx/>
              </a:pPr>
              <a:r>
                <a:rPr lang="en-US" altLang="en-US" sz="1125" b="1" kern="1200">
                  <a:solidFill>
                    <a:srgbClr val="FFFFFF"/>
                  </a:solidFill>
                  <a:latin typeface="Calibri" panose="020F0502020204030204" pitchFamily="34" charset="0"/>
                  <a:ea typeface="+mn-ea"/>
                  <a:cs typeface="Arial" panose="020B0604020202020204" pitchFamily="34" charset="0"/>
                </a:rPr>
                <a:t>Thông tin</a:t>
              </a:r>
            </a:p>
          </p:txBody>
        </p:sp>
        <p:sp>
          <p:nvSpPr>
            <p:cNvPr id="83" name="Rectangle 5">
              <a:extLst>
                <a:ext uri="{FF2B5EF4-FFF2-40B4-BE49-F238E27FC236}">
                  <a16:creationId xmlns:a16="http://schemas.microsoft.com/office/drawing/2014/main" id="{F24B5B98-D04D-514F-A5D1-C45590B59E29}"/>
                </a:ext>
              </a:extLst>
            </p:cNvPr>
            <p:cNvSpPr>
              <a:spLocks noChangeArrowheads="1"/>
            </p:cNvSpPr>
            <p:nvPr/>
          </p:nvSpPr>
          <p:spPr bwMode="auto">
            <a:xfrm>
              <a:off x="1524000" y="0"/>
              <a:ext cx="9144000" cy="1066800"/>
            </a:xfrm>
            <a:prstGeom prst="rect">
              <a:avLst/>
            </a:prstGeom>
            <a:solidFill>
              <a:srgbClr val="FFFFFF"/>
            </a:solidFill>
            <a:ln w="38100">
              <a:solidFill>
                <a:srgbClr val="0000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a:spcBef>
                  <a:spcPct val="0"/>
                </a:spcBef>
                <a:buClrTx/>
                <a:buNone/>
                <a:defRPr/>
              </a:pPr>
              <a:r>
                <a:rPr lang="en-US" altLang="en-US" sz="1350" b="1" dirty="0">
                  <a:solidFill>
                    <a:srgbClr val="000000"/>
                  </a:solidFill>
                  <a:ea typeface="+mn-ea"/>
                  <a:cs typeface="+mn-cs"/>
                </a:rPr>
                <a:t> </a:t>
              </a:r>
              <a:r>
                <a:rPr lang="vi-VN" altLang="en-US" sz="4050" b="1" dirty="0">
                  <a:solidFill>
                    <a:srgbClr val="0000FF"/>
                  </a:solidFill>
                  <a:latin typeface="Times New Roman" panose="02020603050405020304" pitchFamily="18" charset="0"/>
                  <a:ea typeface="+mn-ea"/>
                  <a:cs typeface="Times New Roman" panose="02020603050405020304" pitchFamily="18" charset="0"/>
                </a:rPr>
                <a:t>LUYỆN TẬP</a:t>
              </a:r>
              <a:r>
                <a:rPr lang="en-US" altLang="en-US" sz="4050" b="1" dirty="0">
                  <a:solidFill>
                    <a:srgbClr val="0000FF"/>
                  </a:solidFill>
                  <a:latin typeface="Times New Roman" panose="02020603050405020304" pitchFamily="18" charset="0"/>
                  <a:ea typeface="+mn-ea"/>
                  <a:cs typeface="Times New Roman" panose="02020603050405020304" pitchFamily="18" charset="0"/>
                </a:rPr>
                <a:t>  </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568" name="Rounded Rectangle 567">
            <a:extLst>
              <a:ext uri="{FF2B5EF4-FFF2-40B4-BE49-F238E27FC236}">
                <a16:creationId xmlns:a16="http://schemas.microsoft.com/office/drawing/2014/main" id="{4CAF562C-31DE-AD45-A18D-9B98E9474927}"/>
              </a:ext>
            </a:extLst>
          </p:cNvPr>
          <p:cNvSpPr/>
          <p:nvPr/>
        </p:nvSpPr>
        <p:spPr>
          <a:xfrm>
            <a:off x="6959798" y="4916090"/>
            <a:ext cx="942975" cy="214313"/>
          </a:xfrm>
          <a:prstGeom prst="roundRect">
            <a:avLst/>
          </a:prstGeom>
        </p:spPr>
        <p:style>
          <a:lnRef idx="0">
            <a:schemeClr val="accent2"/>
          </a:lnRef>
          <a:fillRef idx="3">
            <a:schemeClr val="accent2"/>
          </a:fillRef>
          <a:effectRef idx="3">
            <a:schemeClr val="accent2"/>
          </a:effectRef>
          <a:fontRef idx="minor">
            <a:schemeClr val="lt1"/>
          </a:fontRef>
        </p:style>
        <p:txBody>
          <a:bodyPr anchor="ctr"/>
          <a:lstStyle/>
          <a:p>
            <a:pPr algn="ctr" defTabSz="514350">
              <a:buClrTx/>
              <a:defRPr/>
            </a:pPr>
            <a:r>
              <a:rPr lang="en-US" sz="1013" kern="1200" dirty="0" err="1">
                <a:solidFill>
                  <a:prstClr val="white"/>
                </a:solidFill>
                <a:latin typeface="Calibri"/>
              </a:rPr>
              <a:t>Dừng</a:t>
            </a:r>
            <a:r>
              <a:rPr lang="en-US" sz="1013" kern="1200" dirty="0">
                <a:solidFill>
                  <a:prstClr val="white"/>
                </a:solidFill>
                <a:latin typeface="Calibri"/>
              </a:rPr>
              <a:t> </a:t>
            </a:r>
            <a:r>
              <a:rPr lang="en-US" sz="1013" kern="1200" dirty="0" err="1">
                <a:solidFill>
                  <a:prstClr val="white"/>
                </a:solidFill>
                <a:latin typeface="Calibri"/>
              </a:rPr>
              <a:t>trò</a:t>
            </a:r>
            <a:r>
              <a:rPr lang="en-US" sz="1013" kern="1200" dirty="0">
                <a:solidFill>
                  <a:prstClr val="white"/>
                </a:solidFill>
                <a:latin typeface="Calibri"/>
              </a:rPr>
              <a:t> </a:t>
            </a:r>
            <a:r>
              <a:rPr lang="en-US" sz="1013" kern="1200" dirty="0" err="1">
                <a:solidFill>
                  <a:prstClr val="white"/>
                </a:solidFill>
                <a:latin typeface="Calibri"/>
              </a:rPr>
              <a:t>chơi</a:t>
            </a:r>
            <a:endParaRPr lang="en-US" sz="1013" kern="1200" dirty="0">
              <a:solidFill>
                <a:prstClr val="white"/>
              </a:solidFill>
              <a:latin typeface="Calibri"/>
            </a:endParaRPr>
          </a:p>
        </p:txBody>
      </p:sp>
      <p:sp>
        <p:nvSpPr>
          <p:cNvPr id="569" name="Rounded Rectangle 568">
            <a:extLst>
              <a:ext uri="{FF2B5EF4-FFF2-40B4-BE49-F238E27FC236}">
                <a16:creationId xmlns:a16="http://schemas.microsoft.com/office/drawing/2014/main" id="{4ACE340D-9F9D-F24A-85C1-4871E05E31D9}"/>
              </a:ext>
            </a:extLst>
          </p:cNvPr>
          <p:cNvSpPr/>
          <p:nvPr/>
        </p:nvSpPr>
        <p:spPr>
          <a:xfrm>
            <a:off x="1181580" y="4892602"/>
            <a:ext cx="942975" cy="214313"/>
          </a:xfrm>
          <a:prstGeom prst="roundRect">
            <a:avLst/>
          </a:prstGeom>
        </p:spPr>
        <p:style>
          <a:lnRef idx="0">
            <a:schemeClr val="accent3"/>
          </a:lnRef>
          <a:fillRef idx="3">
            <a:schemeClr val="accent3"/>
          </a:fillRef>
          <a:effectRef idx="3">
            <a:schemeClr val="accent3"/>
          </a:effectRef>
          <a:fontRef idx="minor">
            <a:schemeClr val="lt1"/>
          </a:fontRef>
        </p:style>
        <p:txBody>
          <a:bodyPr anchor="ctr"/>
          <a:lstStyle/>
          <a:p>
            <a:pPr algn="ctr" defTabSz="514350">
              <a:buClrTx/>
              <a:defRPr/>
            </a:pPr>
            <a:r>
              <a:rPr lang="en-US" sz="1013" kern="1200" dirty="0" err="1">
                <a:solidFill>
                  <a:prstClr val="white"/>
                </a:solidFill>
                <a:latin typeface="Calibri"/>
              </a:rPr>
              <a:t>Câu</a:t>
            </a:r>
            <a:r>
              <a:rPr lang="en-US" sz="1013" kern="1200" dirty="0">
                <a:solidFill>
                  <a:prstClr val="white"/>
                </a:solidFill>
                <a:latin typeface="Calibri"/>
              </a:rPr>
              <a:t> </a:t>
            </a:r>
            <a:r>
              <a:rPr lang="en-US" sz="1013" kern="1200" dirty="0" err="1">
                <a:solidFill>
                  <a:prstClr val="white"/>
                </a:solidFill>
                <a:latin typeface="Calibri"/>
              </a:rPr>
              <a:t>tiếp</a:t>
            </a:r>
            <a:r>
              <a:rPr lang="en-US" sz="1013" kern="1200" dirty="0">
                <a:solidFill>
                  <a:prstClr val="white"/>
                </a:solidFill>
                <a:latin typeface="Calibri"/>
              </a:rPr>
              <a:t> </a:t>
            </a:r>
            <a:r>
              <a:rPr lang="en-US" sz="1013" kern="1200" dirty="0" err="1">
                <a:solidFill>
                  <a:prstClr val="white"/>
                </a:solidFill>
                <a:latin typeface="Calibri"/>
              </a:rPr>
              <a:t>theo</a:t>
            </a:r>
            <a:endParaRPr lang="en-US" sz="1013" kern="1200" dirty="0">
              <a:solidFill>
                <a:prstClr val="white"/>
              </a:solidFill>
              <a:latin typeface="Calibri"/>
            </a:endParaRPr>
          </a:p>
        </p:txBody>
      </p:sp>
      <p:grpSp>
        <p:nvGrpSpPr>
          <p:cNvPr id="6148" name="Group 4103">
            <a:extLst>
              <a:ext uri="{FF2B5EF4-FFF2-40B4-BE49-F238E27FC236}">
                <a16:creationId xmlns:a16="http://schemas.microsoft.com/office/drawing/2014/main" id="{7CC17089-BBE2-8F4B-9206-BEE757A7CE60}"/>
              </a:ext>
            </a:extLst>
          </p:cNvPr>
          <p:cNvGrpSpPr>
            <a:grpSpLocks/>
          </p:cNvGrpSpPr>
          <p:nvPr/>
        </p:nvGrpSpPr>
        <p:grpSpPr bwMode="auto">
          <a:xfrm>
            <a:off x="687585" y="-5014"/>
            <a:ext cx="973931" cy="965597"/>
            <a:chOff x="325585" y="914400"/>
            <a:chExt cx="1731815" cy="1716004"/>
          </a:xfrm>
        </p:grpSpPr>
        <p:sp>
          <p:nvSpPr>
            <p:cNvPr id="571" name="Oval 570">
              <a:extLst>
                <a:ext uri="{FF2B5EF4-FFF2-40B4-BE49-F238E27FC236}">
                  <a16:creationId xmlns:a16="http://schemas.microsoft.com/office/drawing/2014/main" id="{FD3083AB-299D-2C43-B29B-9D8D9413896F}"/>
                </a:ext>
              </a:extLst>
            </p:cNvPr>
            <p:cNvSpPr/>
            <p:nvPr/>
          </p:nvSpPr>
          <p:spPr>
            <a:xfrm>
              <a:off x="325585" y="914400"/>
              <a:ext cx="1731815" cy="1716004"/>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defTabSz="514350">
                <a:buClrTx/>
                <a:defRPr/>
              </a:pPr>
              <a:endParaRPr lang="en-US" sz="1013" kern="1200">
                <a:solidFill>
                  <a:srgbClr val="000000"/>
                </a:solidFill>
                <a:latin typeface="Calibri"/>
                <a:cs typeface="Arial" charset="0"/>
              </a:endParaRPr>
            </a:p>
          </p:txBody>
        </p:sp>
        <p:pic>
          <p:nvPicPr>
            <p:cNvPr id="6173" name="Picture 83">
              <a:extLst>
                <a:ext uri="{FF2B5EF4-FFF2-40B4-BE49-F238E27FC236}">
                  <a16:creationId xmlns:a16="http://schemas.microsoft.com/office/drawing/2014/main" id="{F3927F39-E52E-DC46-B679-C315EBEC994B}"/>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25585" y="914400"/>
              <a:ext cx="1639804" cy="1639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73" name="Rounded Rectangle 572">
            <a:extLst>
              <a:ext uri="{FF2B5EF4-FFF2-40B4-BE49-F238E27FC236}">
                <a16:creationId xmlns:a16="http://schemas.microsoft.com/office/drawing/2014/main" id="{919F1CEA-2E56-2042-90F9-3BD1F6F0594E}"/>
              </a:ext>
            </a:extLst>
          </p:cNvPr>
          <p:cNvSpPr/>
          <p:nvPr/>
        </p:nvSpPr>
        <p:spPr>
          <a:xfrm>
            <a:off x="625673" y="984395"/>
            <a:ext cx="1135856" cy="320279"/>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defTabSz="514350">
              <a:buClrTx/>
              <a:defRPr/>
            </a:pPr>
            <a:r>
              <a:rPr lang="en-US" sz="1575" kern="1200">
                <a:solidFill>
                  <a:prstClr val="black"/>
                </a:solidFill>
                <a:latin typeface="Calibri"/>
              </a:rPr>
              <a:t>$200</a:t>
            </a:r>
          </a:p>
        </p:txBody>
      </p:sp>
      <p:grpSp>
        <p:nvGrpSpPr>
          <p:cNvPr id="574" name="Group 4110">
            <a:extLst>
              <a:ext uri="{FF2B5EF4-FFF2-40B4-BE49-F238E27FC236}">
                <a16:creationId xmlns:a16="http://schemas.microsoft.com/office/drawing/2014/main" id="{2971BA73-F0E9-8942-8AEF-DEB0C9435043}"/>
              </a:ext>
            </a:extLst>
          </p:cNvPr>
          <p:cNvGrpSpPr>
            <a:grpSpLocks/>
          </p:cNvGrpSpPr>
          <p:nvPr/>
        </p:nvGrpSpPr>
        <p:grpSpPr bwMode="auto">
          <a:xfrm>
            <a:off x="6237088" y="573630"/>
            <a:ext cx="327422" cy="965597"/>
            <a:chOff x="5985076" y="228600"/>
            <a:chExt cx="581892" cy="2590800"/>
          </a:xfrm>
        </p:grpSpPr>
        <p:sp>
          <p:nvSpPr>
            <p:cNvPr id="575" name="Rectangle 4105">
              <a:extLst>
                <a:ext uri="{FF2B5EF4-FFF2-40B4-BE49-F238E27FC236}">
                  <a16:creationId xmlns:a16="http://schemas.microsoft.com/office/drawing/2014/main" id="{CC62820A-4BAE-8E4F-91D3-7CCA81F4A197}"/>
                </a:ext>
              </a:extLst>
            </p:cNvPr>
            <p:cNvSpPr/>
            <p:nvPr/>
          </p:nvSpPr>
          <p:spPr>
            <a:xfrm>
              <a:off x="6029512" y="685423"/>
              <a:ext cx="493020" cy="2133977"/>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514350" eaLnBrk="1" hangingPunct="1">
                <a:buClrTx/>
                <a:defRPr/>
              </a:pPr>
              <a:endParaRPr lang="en-US" sz="1013" kern="1200">
                <a:solidFill>
                  <a:srgbClr val="FFFFFF"/>
                </a:solidFill>
              </a:endParaRPr>
            </a:p>
          </p:txBody>
        </p:sp>
        <p:sp>
          <p:nvSpPr>
            <p:cNvPr id="576" name="Rectangle 4106">
              <a:extLst>
                <a:ext uri="{FF2B5EF4-FFF2-40B4-BE49-F238E27FC236}">
                  <a16:creationId xmlns:a16="http://schemas.microsoft.com/office/drawing/2014/main" id="{57FB23EB-ED57-DC4C-8FB0-BAC6AAE0905F}"/>
                </a:ext>
              </a:extLst>
            </p:cNvPr>
            <p:cNvSpPr/>
            <p:nvPr/>
          </p:nvSpPr>
          <p:spPr>
            <a:xfrm>
              <a:off x="5985076" y="2286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514350">
                <a:buClrTx/>
                <a:defRPr/>
              </a:pPr>
              <a:r>
                <a:rPr lang="en-US" sz="2025" b="1" kern="1200" spc="28">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rPr>
                <a:t>A</a:t>
              </a:r>
            </a:p>
          </p:txBody>
        </p:sp>
      </p:grpSp>
      <p:grpSp>
        <p:nvGrpSpPr>
          <p:cNvPr id="577" name="Group 576">
            <a:extLst>
              <a:ext uri="{FF2B5EF4-FFF2-40B4-BE49-F238E27FC236}">
                <a16:creationId xmlns:a16="http://schemas.microsoft.com/office/drawing/2014/main" id="{9E86A296-75F3-DF44-B60A-5CE326BB423E}"/>
              </a:ext>
            </a:extLst>
          </p:cNvPr>
          <p:cNvGrpSpPr>
            <a:grpSpLocks/>
          </p:cNvGrpSpPr>
          <p:nvPr/>
        </p:nvGrpSpPr>
        <p:grpSpPr bwMode="auto">
          <a:xfrm>
            <a:off x="6519265" y="1142749"/>
            <a:ext cx="328613" cy="385763"/>
            <a:chOff x="6506093" y="2133600"/>
            <a:chExt cx="581892" cy="685800"/>
          </a:xfrm>
        </p:grpSpPr>
        <p:sp>
          <p:nvSpPr>
            <p:cNvPr id="578" name="Rectangle 577">
              <a:extLst>
                <a:ext uri="{FF2B5EF4-FFF2-40B4-BE49-F238E27FC236}">
                  <a16:creationId xmlns:a16="http://schemas.microsoft.com/office/drawing/2014/main" id="{6B1E9BB2-759F-1F4F-8320-28CA27780DB7}"/>
                </a:ext>
              </a:extLst>
            </p:cNvPr>
            <p:cNvSpPr/>
            <p:nvPr/>
          </p:nvSpPr>
          <p:spPr>
            <a:xfrm>
              <a:off x="6550367" y="2514600"/>
              <a:ext cx="493343" cy="304800"/>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514350" eaLnBrk="1" hangingPunct="1">
                <a:buClrTx/>
                <a:defRPr/>
              </a:pPr>
              <a:endParaRPr lang="en-US" sz="1013" kern="1200">
                <a:solidFill>
                  <a:srgbClr val="FFFFFF"/>
                </a:solidFill>
              </a:endParaRPr>
            </a:p>
          </p:txBody>
        </p:sp>
        <p:sp>
          <p:nvSpPr>
            <p:cNvPr id="579" name="Rectangle 578">
              <a:extLst>
                <a:ext uri="{FF2B5EF4-FFF2-40B4-BE49-F238E27FC236}">
                  <a16:creationId xmlns:a16="http://schemas.microsoft.com/office/drawing/2014/main" id="{4390EB97-7C92-AA4C-9699-475A1CF6C6B0}"/>
                </a:ext>
              </a:extLst>
            </p:cNvPr>
            <p:cNvSpPr/>
            <p:nvPr/>
          </p:nvSpPr>
          <p:spPr>
            <a:xfrm>
              <a:off x="6506093" y="21336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514350">
                <a:buClrTx/>
                <a:defRPr/>
              </a:pPr>
              <a:r>
                <a:rPr lang="en-US" sz="2025" b="1" kern="1200" spc="28">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rPr>
                <a:t>B</a:t>
              </a:r>
            </a:p>
          </p:txBody>
        </p:sp>
      </p:grpSp>
      <p:grpSp>
        <p:nvGrpSpPr>
          <p:cNvPr id="580" name="Group 4108">
            <a:extLst>
              <a:ext uri="{FF2B5EF4-FFF2-40B4-BE49-F238E27FC236}">
                <a16:creationId xmlns:a16="http://schemas.microsoft.com/office/drawing/2014/main" id="{F62DAF14-14B5-5D4F-ADD6-CADE3C1A45F8}"/>
              </a:ext>
            </a:extLst>
          </p:cNvPr>
          <p:cNvGrpSpPr>
            <a:grpSpLocks/>
          </p:cNvGrpSpPr>
          <p:nvPr/>
        </p:nvGrpSpPr>
        <p:grpSpPr bwMode="auto">
          <a:xfrm>
            <a:off x="6796682" y="298595"/>
            <a:ext cx="326231" cy="1243013"/>
            <a:chOff x="7032480" y="1524000"/>
            <a:chExt cx="581892" cy="1321148"/>
          </a:xfrm>
        </p:grpSpPr>
        <p:sp>
          <p:nvSpPr>
            <p:cNvPr id="581" name="Rectangle 580">
              <a:extLst>
                <a:ext uri="{FF2B5EF4-FFF2-40B4-BE49-F238E27FC236}">
                  <a16:creationId xmlns:a16="http://schemas.microsoft.com/office/drawing/2014/main" id="{5FA2A133-F0AF-A14A-9AC3-7D1225E434B5}"/>
                </a:ext>
              </a:extLst>
            </p:cNvPr>
            <p:cNvSpPr/>
            <p:nvPr/>
          </p:nvSpPr>
          <p:spPr>
            <a:xfrm>
              <a:off x="7085573" y="1944135"/>
              <a:ext cx="492697" cy="901013"/>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514350" eaLnBrk="1" hangingPunct="1">
                <a:buClrTx/>
                <a:defRPr/>
              </a:pPr>
              <a:endParaRPr lang="en-US" sz="1013" kern="1200">
                <a:solidFill>
                  <a:srgbClr val="FFFFFF"/>
                </a:solidFill>
              </a:endParaRPr>
            </a:p>
          </p:txBody>
        </p:sp>
        <p:sp>
          <p:nvSpPr>
            <p:cNvPr id="582" name="Rectangle 581">
              <a:extLst>
                <a:ext uri="{FF2B5EF4-FFF2-40B4-BE49-F238E27FC236}">
                  <a16:creationId xmlns:a16="http://schemas.microsoft.com/office/drawing/2014/main" id="{1E58ABF8-BDD1-6245-AC21-3A5F1A58D561}"/>
                </a:ext>
              </a:extLst>
            </p:cNvPr>
            <p:cNvSpPr/>
            <p:nvPr/>
          </p:nvSpPr>
          <p:spPr>
            <a:xfrm>
              <a:off x="7032480" y="15240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514350">
                <a:buClrTx/>
                <a:defRPr/>
              </a:pPr>
              <a:r>
                <a:rPr lang="en-US" sz="2025" b="1" kern="1200" spc="28">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rPr>
                <a:t>C</a:t>
              </a:r>
            </a:p>
          </p:txBody>
        </p:sp>
      </p:grpSp>
      <p:grpSp>
        <p:nvGrpSpPr>
          <p:cNvPr id="583" name="Group 4107">
            <a:extLst>
              <a:ext uri="{FF2B5EF4-FFF2-40B4-BE49-F238E27FC236}">
                <a16:creationId xmlns:a16="http://schemas.microsoft.com/office/drawing/2014/main" id="{835B6ACD-00ED-504B-A491-C01EFB4FE18A}"/>
              </a:ext>
            </a:extLst>
          </p:cNvPr>
          <p:cNvGrpSpPr>
            <a:grpSpLocks/>
          </p:cNvGrpSpPr>
          <p:nvPr/>
        </p:nvGrpSpPr>
        <p:grpSpPr bwMode="auto">
          <a:xfrm>
            <a:off x="7112197" y="573630"/>
            <a:ext cx="329803" cy="965597"/>
            <a:chOff x="7614978" y="1143000"/>
            <a:chExt cx="586914" cy="1716004"/>
          </a:xfrm>
        </p:grpSpPr>
        <p:sp>
          <p:nvSpPr>
            <p:cNvPr id="584" name="Rectangle 583">
              <a:extLst>
                <a:ext uri="{FF2B5EF4-FFF2-40B4-BE49-F238E27FC236}">
                  <a16:creationId xmlns:a16="http://schemas.microsoft.com/office/drawing/2014/main" id="{F072D593-9A04-9B41-A49B-13CB1FA65B9B}"/>
                </a:ext>
              </a:extLst>
            </p:cNvPr>
            <p:cNvSpPr/>
            <p:nvPr/>
          </p:nvSpPr>
          <p:spPr>
            <a:xfrm>
              <a:off x="7614978" y="1523864"/>
              <a:ext cx="493686" cy="1335140"/>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514350" eaLnBrk="1" hangingPunct="1">
                <a:buClrTx/>
                <a:defRPr/>
              </a:pPr>
              <a:endParaRPr lang="en-US" sz="1013" kern="1200">
                <a:solidFill>
                  <a:srgbClr val="FFFFFF"/>
                </a:solidFill>
              </a:endParaRPr>
            </a:p>
          </p:txBody>
        </p:sp>
        <p:sp>
          <p:nvSpPr>
            <p:cNvPr id="585" name="Rectangle 584">
              <a:extLst>
                <a:ext uri="{FF2B5EF4-FFF2-40B4-BE49-F238E27FC236}">
                  <a16:creationId xmlns:a16="http://schemas.microsoft.com/office/drawing/2014/main" id="{B61AD0BF-2647-6948-8FA2-3E8B1411EFF5}"/>
                </a:ext>
              </a:extLst>
            </p:cNvPr>
            <p:cNvSpPr/>
            <p:nvPr/>
          </p:nvSpPr>
          <p:spPr>
            <a:xfrm>
              <a:off x="7620000" y="11430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514350">
                <a:buClrTx/>
                <a:defRPr/>
              </a:pPr>
              <a:r>
                <a:rPr lang="en-US" sz="2025" b="1" kern="1200" spc="28">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rPr>
                <a:t>D</a:t>
              </a:r>
            </a:p>
          </p:txBody>
        </p:sp>
      </p:grpSp>
      <p:cxnSp>
        <p:nvCxnSpPr>
          <p:cNvPr id="586" name="Straight Connector 585">
            <a:extLst>
              <a:ext uri="{FF2B5EF4-FFF2-40B4-BE49-F238E27FC236}">
                <a16:creationId xmlns:a16="http://schemas.microsoft.com/office/drawing/2014/main" id="{119ADCAD-A94D-6242-A3C7-9DA967CA9939}"/>
              </a:ext>
            </a:extLst>
          </p:cNvPr>
          <p:cNvCxnSpPr/>
          <p:nvPr/>
        </p:nvCxnSpPr>
        <p:spPr>
          <a:xfrm>
            <a:off x="6165650" y="1549943"/>
            <a:ext cx="1260872" cy="9525"/>
          </a:xfrm>
          <a:prstGeom prst="line">
            <a:avLst/>
          </a:prstGeom>
        </p:spPr>
        <p:style>
          <a:lnRef idx="3">
            <a:schemeClr val="accent3"/>
          </a:lnRef>
          <a:fillRef idx="0">
            <a:schemeClr val="accent3"/>
          </a:fillRef>
          <a:effectRef idx="2">
            <a:schemeClr val="accent3"/>
          </a:effectRef>
          <a:fontRef idx="minor">
            <a:schemeClr val="tx1"/>
          </a:fontRef>
        </p:style>
      </p:cxnSp>
      <p:sp>
        <p:nvSpPr>
          <p:cNvPr id="587" name="Hexagon 586">
            <a:extLst>
              <a:ext uri="{FF2B5EF4-FFF2-40B4-BE49-F238E27FC236}">
                <a16:creationId xmlns:a16="http://schemas.microsoft.com/office/drawing/2014/main" id="{5925410E-3446-4547-B7E2-17BE4BCE3A5B}"/>
              </a:ext>
            </a:extLst>
          </p:cNvPr>
          <p:cNvSpPr/>
          <p:nvPr/>
        </p:nvSpPr>
        <p:spPr bwMode="auto">
          <a:xfrm>
            <a:off x="1246586" y="3567876"/>
            <a:ext cx="3186113" cy="581025"/>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algn="ctr" defTabSz="514350">
              <a:buClrTx/>
              <a:defRPr/>
            </a:pPr>
            <a:r>
              <a:rPr lang="en-US" sz="2400" b="1" kern="1200" cap="all" dirty="0">
                <a:solidFill>
                  <a:prstClr val="white"/>
                </a:solidFill>
                <a:latin typeface="Times New Roman" pitchFamily="18" charset="0"/>
                <a:cs typeface="Times New Roman" pitchFamily="18" charset="0"/>
              </a:rPr>
              <a:t>c. </a:t>
            </a:r>
            <a:r>
              <a:rPr lang="en-US" sz="2400" b="1" kern="1200" dirty="0">
                <a:solidFill>
                  <a:prstClr val="white"/>
                </a:solidFill>
                <a:latin typeface="Times New Roman" pitchFamily="18" charset="0"/>
                <a:cs typeface="Times New Roman" pitchFamily="18" charset="0"/>
              </a:rPr>
              <a:t> </a:t>
            </a:r>
            <a:r>
              <a:rPr lang="en-US" sz="2400" b="1" kern="1200" dirty="0" err="1">
                <a:solidFill>
                  <a:prstClr val="white"/>
                </a:solidFill>
                <a:latin typeface="Times New Roman" pitchFamily="18" charset="0"/>
                <a:cs typeface="Times New Roman" pitchFamily="18" charset="0"/>
              </a:rPr>
              <a:t>Nông</a:t>
            </a:r>
            <a:r>
              <a:rPr lang="en-US" sz="2400" b="1" kern="1200" dirty="0">
                <a:solidFill>
                  <a:prstClr val="white"/>
                </a:solidFill>
                <a:latin typeface="Times New Roman" pitchFamily="18" charset="0"/>
                <a:cs typeface="Times New Roman" pitchFamily="18" charset="0"/>
              </a:rPr>
              <a:t> </a:t>
            </a:r>
            <a:r>
              <a:rPr lang="en-US" sz="2400" b="1" kern="1200" dirty="0" err="1">
                <a:solidFill>
                  <a:prstClr val="white"/>
                </a:solidFill>
                <a:latin typeface="Times New Roman" pitchFamily="18" charset="0"/>
                <a:cs typeface="Times New Roman" pitchFamily="18" charset="0"/>
              </a:rPr>
              <a:t>dân</a:t>
            </a:r>
            <a:endParaRPr lang="en-US" sz="2400" b="1" kern="1200" dirty="0">
              <a:solidFill>
                <a:prstClr val="white"/>
              </a:solidFill>
              <a:latin typeface="Calibri"/>
            </a:endParaRPr>
          </a:p>
        </p:txBody>
      </p:sp>
      <p:sp>
        <p:nvSpPr>
          <p:cNvPr id="588" name="Hexagon 587">
            <a:extLst>
              <a:ext uri="{FF2B5EF4-FFF2-40B4-BE49-F238E27FC236}">
                <a16:creationId xmlns:a16="http://schemas.microsoft.com/office/drawing/2014/main" id="{0B0D1A56-3D68-914D-990A-D3DB0FF6467F}"/>
              </a:ext>
            </a:extLst>
          </p:cNvPr>
          <p:cNvSpPr/>
          <p:nvPr/>
        </p:nvSpPr>
        <p:spPr bwMode="auto">
          <a:xfrm>
            <a:off x="1279923" y="2897554"/>
            <a:ext cx="3263504" cy="566738"/>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514350" eaLnBrk="1" hangingPunct="1">
              <a:buClrTx/>
              <a:defRPr/>
            </a:pPr>
            <a:r>
              <a:rPr lang="en-US" sz="2400" b="1" kern="1200" cap="all" dirty="0">
                <a:solidFill>
                  <a:prstClr val="white"/>
                </a:solidFill>
                <a:latin typeface="Times New Roman" pitchFamily="18" charset="0"/>
                <a:cs typeface="Times New Roman" pitchFamily="18" charset="0"/>
              </a:rPr>
              <a:t>a. </a:t>
            </a:r>
            <a:r>
              <a:rPr lang="en-US" sz="2400" b="1" kern="1200" dirty="0" err="1">
                <a:solidFill>
                  <a:prstClr val="white"/>
                </a:solidFill>
                <a:latin typeface="Times New Roman" pitchFamily="18" charset="0"/>
                <a:cs typeface="Times New Roman" pitchFamily="18" charset="0"/>
              </a:rPr>
              <a:t>Điạ</a:t>
            </a:r>
            <a:r>
              <a:rPr lang="en-US" sz="2400" b="1" kern="1200" dirty="0">
                <a:solidFill>
                  <a:prstClr val="white"/>
                </a:solidFill>
                <a:latin typeface="Times New Roman" pitchFamily="18" charset="0"/>
                <a:cs typeface="Times New Roman" pitchFamily="18" charset="0"/>
              </a:rPr>
              <a:t> </a:t>
            </a:r>
            <a:r>
              <a:rPr lang="en-US" sz="2400" b="1" kern="1200" dirty="0" err="1">
                <a:solidFill>
                  <a:prstClr val="white"/>
                </a:solidFill>
                <a:latin typeface="Times New Roman" pitchFamily="18" charset="0"/>
                <a:cs typeface="Times New Roman" pitchFamily="18" charset="0"/>
              </a:rPr>
              <a:t>chủ</a:t>
            </a:r>
            <a:endParaRPr lang="en-US" sz="2400" b="1" kern="1200" dirty="0">
              <a:solidFill>
                <a:srgbClr val="FFFFFF"/>
              </a:solidFill>
            </a:endParaRPr>
          </a:p>
        </p:txBody>
      </p:sp>
      <p:sp>
        <p:nvSpPr>
          <p:cNvPr id="589" name="Hexagon 588">
            <a:extLst>
              <a:ext uri="{FF2B5EF4-FFF2-40B4-BE49-F238E27FC236}">
                <a16:creationId xmlns:a16="http://schemas.microsoft.com/office/drawing/2014/main" id="{270CF4CA-8467-EF49-9D5D-3956AA021764}"/>
              </a:ext>
            </a:extLst>
          </p:cNvPr>
          <p:cNvSpPr/>
          <p:nvPr/>
        </p:nvSpPr>
        <p:spPr bwMode="auto">
          <a:xfrm>
            <a:off x="4699398" y="2903508"/>
            <a:ext cx="2995613" cy="560785"/>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514350">
              <a:buClrTx/>
              <a:defRPr/>
            </a:pPr>
            <a:r>
              <a:rPr lang="en-US" sz="2400" b="1" kern="1200" cap="all" dirty="0">
                <a:solidFill>
                  <a:prstClr val="white"/>
                </a:solidFill>
                <a:latin typeface="Times New Roman" pitchFamily="18" charset="0"/>
                <a:cs typeface="Times New Roman" pitchFamily="18" charset="0"/>
              </a:rPr>
              <a:t>C. </a:t>
            </a:r>
            <a:r>
              <a:rPr lang="en-US" sz="2400" b="1" kern="1200" dirty="0" err="1">
                <a:solidFill>
                  <a:prstClr val="white"/>
                </a:solidFill>
                <a:latin typeface="Times New Roman" pitchFamily="18" charset="0"/>
                <a:cs typeface="Times New Roman" pitchFamily="18" charset="0"/>
              </a:rPr>
              <a:t>Tư</a:t>
            </a:r>
            <a:r>
              <a:rPr lang="en-US" sz="2400" b="1" kern="1200" dirty="0">
                <a:solidFill>
                  <a:prstClr val="white"/>
                </a:solidFill>
                <a:latin typeface="Times New Roman" pitchFamily="18" charset="0"/>
                <a:cs typeface="Times New Roman" pitchFamily="18" charset="0"/>
              </a:rPr>
              <a:t> </a:t>
            </a:r>
            <a:r>
              <a:rPr lang="en-US" sz="2400" b="1" kern="1200" dirty="0" err="1">
                <a:solidFill>
                  <a:prstClr val="white"/>
                </a:solidFill>
                <a:latin typeface="Times New Roman" pitchFamily="18" charset="0"/>
                <a:cs typeface="Times New Roman" pitchFamily="18" charset="0"/>
              </a:rPr>
              <a:t>sản</a:t>
            </a:r>
            <a:endParaRPr lang="en-US" sz="2400" b="1" kern="1200" dirty="0">
              <a:solidFill>
                <a:prstClr val="white"/>
              </a:solidFill>
            </a:endParaRPr>
          </a:p>
        </p:txBody>
      </p:sp>
      <p:sp>
        <p:nvSpPr>
          <p:cNvPr id="590" name="Hexagon 589">
            <a:extLst>
              <a:ext uri="{FF2B5EF4-FFF2-40B4-BE49-F238E27FC236}">
                <a16:creationId xmlns:a16="http://schemas.microsoft.com/office/drawing/2014/main" id="{DFE93785-F316-1F4C-BCE3-D19537D70834}"/>
              </a:ext>
            </a:extLst>
          </p:cNvPr>
          <p:cNvSpPr/>
          <p:nvPr/>
        </p:nvSpPr>
        <p:spPr bwMode="auto">
          <a:xfrm>
            <a:off x="4699398" y="3567876"/>
            <a:ext cx="3005138" cy="581025"/>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algn="ctr" defTabSz="685800" eaLnBrk="0" fontAlgn="base" hangingPunct="0">
              <a:spcBef>
                <a:spcPct val="0"/>
              </a:spcBef>
              <a:spcAft>
                <a:spcPct val="0"/>
              </a:spcAft>
              <a:buClrTx/>
              <a:defRPr/>
            </a:pPr>
            <a:r>
              <a:rPr lang="en-US" sz="2400" b="1" kern="1200" cap="all" dirty="0">
                <a:solidFill>
                  <a:prstClr val="white"/>
                </a:solidFill>
                <a:latin typeface="Times New Roman" pitchFamily="18" charset="0"/>
                <a:cs typeface="Times New Roman" pitchFamily="18" charset="0"/>
              </a:rPr>
              <a:t>D. </a:t>
            </a:r>
            <a:r>
              <a:rPr lang="en-US" sz="2400" b="1" kern="1200" dirty="0" err="1">
                <a:solidFill>
                  <a:prstClr val="white"/>
                </a:solidFill>
                <a:latin typeface="Times New Roman" pitchFamily="18" charset="0"/>
                <a:cs typeface="Times New Roman" pitchFamily="18" charset="0"/>
              </a:rPr>
              <a:t>Tiểu</a:t>
            </a:r>
            <a:r>
              <a:rPr lang="en-US" sz="2400" b="1" kern="1200" dirty="0">
                <a:solidFill>
                  <a:prstClr val="white"/>
                </a:solidFill>
                <a:latin typeface="Times New Roman" pitchFamily="18" charset="0"/>
                <a:cs typeface="Times New Roman" pitchFamily="18" charset="0"/>
              </a:rPr>
              <a:t> </a:t>
            </a:r>
            <a:r>
              <a:rPr lang="en-US" sz="2400" b="1" kern="1200" dirty="0" err="1">
                <a:solidFill>
                  <a:prstClr val="white"/>
                </a:solidFill>
                <a:latin typeface="Times New Roman" pitchFamily="18" charset="0"/>
                <a:cs typeface="Times New Roman" pitchFamily="18" charset="0"/>
              </a:rPr>
              <a:t>tư</a:t>
            </a:r>
            <a:r>
              <a:rPr lang="en-US" sz="2400" b="1" kern="1200" dirty="0">
                <a:solidFill>
                  <a:prstClr val="white"/>
                </a:solidFill>
                <a:latin typeface="Times New Roman" pitchFamily="18" charset="0"/>
                <a:cs typeface="Times New Roman" pitchFamily="18" charset="0"/>
              </a:rPr>
              <a:t> </a:t>
            </a:r>
            <a:r>
              <a:rPr lang="en-US" sz="2400" b="1" kern="1200" dirty="0" err="1">
                <a:solidFill>
                  <a:prstClr val="white"/>
                </a:solidFill>
                <a:latin typeface="Times New Roman" pitchFamily="18" charset="0"/>
                <a:cs typeface="Times New Roman" pitchFamily="18" charset="0"/>
              </a:rPr>
              <a:t>sản</a:t>
            </a:r>
            <a:endParaRPr lang="en-US" sz="2400" b="1" kern="1200" dirty="0">
              <a:solidFill>
                <a:prstClr val="white"/>
              </a:solidFill>
              <a:latin typeface="Times New Roman" pitchFamily="18" charset="0"/>
              <a:cs typeface="Times New Roman" pitchFamily="18" charset="0"/>
            </a:endParaRPr>
          </a:p>
        </p:txBody>
      </p:sp>
      <p:sp>
        <p:nvSpPr>
          <p:cNvPr id="591" name="Hexagon 590">
            <a:extLst>
              <a:ext uri="{FF2B5EF4-FFF2-40B4-BE49-F238E27FC236}">
                <a16:creationId xmlns:a16="http://schemas.microsoft.com/office/drawing/2014/main" id="{6A63BF11-A307-D641-AA5C-5751A043518E}"/>
              </a:ext>
            </a:extLst>
          </p:cNvPr>
          <p:cNvSpPr/>
          <p:nvPr/>
        </p:nvSpPr>
        <p:spPr bwMode="auto">
          <a:xfrm>
            <a:off x="998539" y="1669902"/>
            <a:ext cx="7089775" cy="1109486"/>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algn="ctr" defTabSz="685800" eaLnBrk="0" fontAlgn="base" hangingPunct="0">
              <a:spcBef>
                <a:spcPct val="0"/>
              </a:spcBef>
              <a:spcAft>
                <a:spcPct val="0"/>
              </a:spcAft>
              <a:buClrTx/>
              <a:defRPr/>
            </a:pPr>
            <a:r>
              <a:rPr lang="vi-VN" sz="2400" b="1" kern="1200" dirty="0">
                <a:solidFill>
                  <a:prstClr val="white"/>
                </a:solidFill>
                <a:latin typeface="Times New Roman" pitchFamily="18" charset="0"/>
                <a:cs typeface="Times New Roman" pitchFamily="18" charset="0"/>
              </a:rPr>
              <a:t>Giai cấp, tầng lớp nào ở Việt Nam ngày càng gánh chịu nhiều thứ thuế và bị khổ cực trăm bề?</a:t>
            </a:r>
          </a:p>
        </p:txBody>
      </p:sp>
      <p:pic>
        <p:nvPicPr>
          <p:cNvPr id="603" name="Picture 602">
            <a:extLst>
              <a:ext uri="{FF2B5EF4-FFF2-40B4-BE49-F238E27FC236}">
                <a16:creationId xmlns:a16="http://schemas.microsoft.com/office/drawing/2014/main" id="{8581E624-852A-AE43-A4AA-ADE164687554}"/>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1196" y="88736"/>
            <a:ext cx="520303" cy="659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 name="Picture 603">
            <a:extLst>
              <a:ext uri="{FF2B5EF4-FFF2-40B4-BE49-F238E27FC236}">
                <a16:creationId xmlns:a16="http://schemas.microsoft.com/office/drawing/2014/main" id="{CFA09582-494E-8E4A-A558-71380161482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11080" y="4192191"/>
            <a:ext cx="569119"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5" name="Picture 604">
            <a:extLst>
              <a:ext uri="{FF2B5EF4-FFF2-40B4-BE49-F238E27FC236}">
                <a16:creationId xmlns:a16="http://schemas.microsoft.com/office/drawing/2014/main" id="{2A7EC8C0-F80E-5940-B6D5-5729DD3E6CD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00664" y="4202907"/>
            <a:ext cx="551260" cy="532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3" name="Picture 605">
            <a:extLst>
              <a:ext uri="{FF2B5EF4-FFF2-40B4-BE49-F238E27FC236}">
                <a16:creationId xmlns:a16="http://schemas.microsoft.com/office/drawing/2014/main" id="{B9A53BBF-B4BE-584E-85E5-224D1102F1A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062414" y="4177905"/>
            <a:ext cx="551260" cy="545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591"/>
                                        </p:tgtEl>
                                        <p:attrNameLst>
                                          <p:attrName>style.visibility</p:attrName>
                                        </p:attrNameLst>
                                      </p:cBhvr>
                                      <p:to>
                                        <p:strVal val="visible"/>
                                      </p:to>
                                    </p:set>
                                    <p:anim calcmode="lin" valueType="num">
                                      <p:cBhvr>
                                        <p:cTn id="7" dur="500" fill="hold"/>
                                        <p:tgtEl>
                                          <p:spTgt spid="591"/>
                                        </p:tgtEl>
                                        <p:attrNameLst>
                                          <p:attrName>ppt_w</p:attrName>
                                        </p:attrNameLst>
                                      </p:cBhvr>
                                      <p:tavLst>
                                        <p:tav tm="0">
                                          <p:val>
                                            <p:fltVal val="0"/>
                                          </p:val>
                                        </p:tav>
                                        <p:tav tm="100000">
                                          <p:val>
                                            <p:strVal val="#ppt_w"/>
                                          </p:val>
                                        </p:tav>
                                      </p:tavLst>
                                    </p:anim>
                                    <p:anim calcmode="lin" valueType="num">
                                      <p:cBhvr>
                                        <p:cTn id="8" dur="500" fill="hold"/>
                                        <p:tgtEl>
                                          <p:spTgt spid="591"/>
                                        </p:tgtEl>
                                        <p:attrNameLst>
                                          <p:attrName>ppt_h</p:attrName>
                                        </p:attrNameLst>
                                      </p:cBhvr>
                                      <p:tavLst>
                                        <p:tav tm="0">
                                          <p:val>
                                            <p:fltVal val="0"/>
                                          </p:val>
                                        </p:tav>
                                        <p:tav tm="100000">
                                          <p:val>
                                            <p:strVal val="#ppt_h"/>
                                          </p:val>
                                        </p:tav>
                                      </p:tavLst>
                                    </p:anim>
                                    <p:animEffect transition="in" filter="fade">
                                      <p:cBhvr>
                                        <p:cTn id="9" dur="500"/>
                                        <p:tgtEl>
                                          <p:spTgt spid="591"/>
                                        </p:tgtEl>
                                      </p:cBhvr>
                                    </p:animEffect>
                                  </p:childTnLst>
                                  <p:subTnLst>
                                    <p:audio>
                                      <p:cMediaNode>
                                        <p:cTn display="0" masterRel="sameClick">
                                          <p:stCondLst>
                                            <p:cond evt="begin" delay="0">
                                              <p:tn val="5"/>
                                            </p:cond>
                                          </p:stCondLst>
                                          <p:endCondLst>
                                            <p:cond evt="onStopAudio" delay="0">
                                              <p:tgtEl>
                                                <p:sldTgt/>
                                              </p:tgtEl>
                                            </p:cond>
                                          </p:endCondLst>
                                        </p:cTn>
                                        <p:tgtEl>
                                          <p:sndTgt r:embed="rId3" name="cau so 1.wav"/>
                                        </p:tgtEl>
                                      </p:cMediaNode>
                                    </p:audio>
                                  </p:subTnLst>
                                </p:cTn>
                              </p:par>
                              <p:par>
                                <p:cTn id="10" presetID="53" presetClass="entr" presetSubtype="16" fill="hold" nodeType="withEffect">
                                  <p:stCondLst>
                                    <p:cond delay="0"/>
                                  </p:stCondLst>
                                  <p:childTnLst>
                                    <p:set>
                                      <p:cBhvr>
                                        <p:cTn id="11" dur="1" fill="hold">
                                          <p:stCondLst>
                                            <p:cond delay="0"/>
                                          </p:stCondLst>
                                        </p:cTn>
                                        <p:tgtEl>
                                          <p:spTgt spid="587"/>
                                        </p:tgtEl>
                                        <p:attrNameLst>
                                          <p:attrName>style.visibility</p:attrName>
                                        </p:attrNameLst>
                                      </p:cBhvr>
                                      <p:to>
                                        <p:strVal val="visible"/>
                                      </p:to>
                                    </p:set>
                                    <p:anim calcmode="lin" valueType="num">
                                      <p:cBhvr>
                                        <p:cTn id="12" dur="500" fill="hold"/>
                                        <p:tgtEl>
                                          <p:spTgt spid="587"/>
                                        </p:tgtEl>
                                        <p:attrNameLst>
                                          <p:attrName>ppt_w</p:attrName>
                                        </p:attrNameLst>
                                      </p:cBhvr>
                                      <p:tavLst>
                                        <p:tav tm="0">
                                          <p:val>
                                            <p:fltVal val="0"/>
                                          </p:val>
                                        </p:tav>
                                        <p:tav tm="100000">
                                          <p:val>
                                            <p:strVal val="#ppt_w"/>
                                          </p:val>
                                        </p:tav>
                                      </p:tavLst>
                                    </p:anim>
                                    <p:anim calcmode="lin" valueType="num">
                                      <p:cBhvr>
                                        <p:cTn id="13" dur="500" fill="hold"/>
                                        <p:tgtEl>
                                          <p:spTgt spid="587"/>
                                        </p:tgtEl>
                                        <p:attrNameLst>
                                          <p:attrName>ppt_h</p:attrName>
                                        </p:attrNameLst>
                                      </p:cBhvr>
                                      <p:tavLst>
                                        <p:tav tm="0">
                                          <p:val>
                                            <p:fltVal val="0"/>
                                          </p:val>
                                        </p:tav>
                                        <p:tav tm="100000">
                                          <p:val>
                                            <p:strVal val="#ppt_h"/>
                                          </p:val>
                                        </p:tav>
                                      </p:tavLst>
                                    </p:anim>
                                    <p:animEffect transition="in" filter="fade">
                                      <p:cBhvr>
                                        <p:cTn id="14" dur="500"/>
                                        <p:tgtEl>
                                          <p:spTgt spid="587"/>
                                        </p:tgtEl>
                                      </p:cBhvr>
                                    </p:animEffect>
                                  </p:childTnLst>
                                </p:cTn>
                              </p:par>
                              <p:par>
                                <p:cTn id="15" presetID="53" presetClass="entr" presetSubtype="16" fill="hold" nodeType="withEffect">
                                  <p:stCondLst>
                                    <p:cond delay="0"/>
                                  </p:stCondLst>
                                  <p:childTnLst>
                                    <p:set>
                                      <p:cBhvr>
                                        <p:cTn id="16" dur="1" fill="hold">
                                          <p:stCondLst>
                                            <p:cond delay="0"/>
                                          </p:stCondLst>
                                        </p:cTn>
                                        <p:tgtEl>
                                          <p:spTgt spid="589"/>
                                        </p:tgtEl>
                                        <p:attrNameLst>
                                          <p:attrName>style.visibility</p:attrName>
                                        </p:attrNameLst>
                                      </p:cBhvr>
                                      <p:to>
                                        <p:strVal val="visible"/>
                                      </p:to>
                                    </p:set>
                                    <p:anim calcmode="lin" valueType="num">
                                      <p:cBhvr>
                                        <p:cTn id="17" dur="500" fill="hold"/>
                                        <p:tgtEl>
                                          <p:spTgt spid="589"/>
                                        </p:tgtEl>
                                        <p:attrNameLst>
                                          <p:attrName>ppt_w</p:attrName>
                                        </p:attrNameLst>
                                      </p:cBhvr>
                                      <p:tavLst>
                                        <p:tav tm="0">
                                          <p:val>
                                            <p:fltVal val="0"/>
                                          </p:val>
                                        </p:tav>
                                        <p:tav tm="100000">
                                          <p:val>
                                            <p:strVal val="#ppt_w"/>
                                          </p:val>
                                        </p:tav>
                                      </p:tavLst>
                                    </p:anim>
                                    <p:anim calcmode="lin" valueType="num">
                                      <p:cBhvr>
                                        <p:cTn id="18" dur="500" fill="hold"/>
                                        <p:tgtEl>
                                          <p:spTgt spid="589"/>
                                        </p:tgtEl>
                                        <p:attrNameLst>
                                          <p:attrName>ppt_h</p:attrName>
                                        </p:attrNameLst>
                                      </p:cBhvr>
                                      <p:tavLst>
                                        <p:tav tm="0">
                                          <p:val>
                                            <p:fltVal val="0"/>
                                          </p:val>
                                        </p:tav>
                                        <p:tav tm="100000">
                                          <p:val>
                                            <p:strVal val="#ppt_h"/>
                                          </p:val>
                                        </p:tav>
                                      </p:tavLst>
                                    </p:anim>
                                    <p:animEffect transition="in" filter="fade">
                                      <p:cBhvr>
                                        <p:cTn id="19" dur="500"/>
                                        <p:tgtEl>
                                          <p:spTgt spid="589"/>
                                        </p:tgtEl>
                                      </p:cBhvr>
                                    </p:animEffect>
                                  </p:childTnLst>
                                </p:cTn>
                              </p:par>
                              <p:par>
                                <p:cTn id="20" presetID="53" presetClass="entr" presetSubtype="16" fill="hold" nodeType="withEffect">
                                  <p:stCondLst>
                                    <p:cond delay="0"/>
                                  </p:stCondLst>
                                  <p:childTnLst>
                                    <p:set>
                                      <p:cBhvr>
                                        <p:cTn id="21" dur="1" fill="hold">
                                          <p:stCondLst>
                                            <p:cond delay="0"/>
                                          </p:stCondLst>
                                        </p:cTn>
                                        <p:tgtEl>
                                          <p:spTgt spid="588"/>
                                        </p:tgtEl>
                                        <p:attrNameLst>
                                          <p:attrName>style.visibility</p:attrName>
                                        </p:attrNameLst>
                                      </p:cBhvr>
                                      <p:to>
                                        <p:strVal val="visible"/>
                                      </p:to>
                                    </p:set>
                                    <p:anim calcmode="lin" valueType="num">
                                      <p:cBhvr>
                                        <p:cTn id="22" dur="500" fill="hold"/>
                                        <p:tgtEl>
                                          <p:spTgt spid="588"/>
                                        </p:tgtEl>
                                        <p:attrNameLst>
                                          <p:attrName>ppt_w</p:attrName>
                                        </p:attrNameLst>
                                      </p:cBhvr>
                                      <p:tavLst>
                                        <p:tav tm="0">
                                          <p:val>
                                            <p:fltVal val="0"/>
                                          </p:val>
                                        </p:tav>
                                        <p:tav tm="100000">
                                          <p:val>
                                            <p:strVal val="#ppt_w"/>
                                          </p:val>
                                        </p:tav>
                                      </p:tavLst>
                                    </p:anim>
                                    <p:anim calcmode="lin" valueType="num">
                                      <p:cBhvr>
                                        <p:cTn id="23" dur="500" fill="hold"/>
                                        <p:tgtEl>
                                          <p:spTgt spid="588"/>
                                        </p:tgtEl>
                                        <p:attrNameLst>
                                          <p:attrName>ppt_h</p:attrName>
                                        </p:attrNameLst>
                                      </p:cBhvr>
                                      <p:tavLst>
                                        <p:tav tm="0">
                                          <p:val>
                                            <p:fltVal val="0"/>
                                          </p:val>
                                        </p:tav>
                                        <p:tav tm="100000">
                                          <p:val>
                                            <p:strVal val="#ppt_h"/>
                                          </p:val>
                                        </p:tav>
                                      </p:tavLst>
                                    </p:anim>
                                    <p:animEffect transition="in" filter="fade">
                                      <p:cBhvr>
                                        <p:cTn id="24" dur="500"/>
                                        <p:tgtEl>
                                          <p:spTgt spid="588"/>
                                        </p:tgtEl>
                                      </p:cBhvr>
                                    </p:animEffect>
                                  </p:childTnLst>
                                </p:cTn>
                              </p:par>
                              <p:par>
                                <p:cTn id="25" presetID="53" presetClass="entr" presetSubtype="16" fill="hold" nodeType="withEffect">
                                  <p:stCondLst>
                                    <p:cond delay="0"/>
                                  </p:stCondLst>
                                  <p:childTnLst>
                                    <p:set>
                                      <p:cBhvr>
                                        <p:cTn id="26" dur="1" fill="hold">
                                          <p:stCondLst>
                                            <p:cond delay="0"/>
                                          </p:stCondLst>
                                        </p:cTn>
                                        <p:tgtEl>
                                          <p:spTgt spid="590"/>
                                        </p:tgtEl>
                                        <p:attrNameLst>
                                          <p:attrName>style.visibility</p:attrName>
                                        </p:attrNameLst>
                                      </p:cBhvr>
                                      <p:to>
                                        <p:strVal val="visible"/>
                                      </p:to>
                                    </p:set>
                                    <p:anim calcmode="lin" valueType="num">
                                      <p:cBhvr>
                                        <p:cTn id="27" dur="500" fill="hold"/>
                                        <p:tgtEl>
                                          <p:spTgt spid="590"/>
                                        </p:tgtEl>
                                        <p:attrNameLst>
                                          <p:attrName>ppt_w</p:attrName>
                                        </p:attrNameLst>
                                      </p:cBhvr>
                                      <p:tavLst>
                                        <p:tav tm="0">
                                          <p:val>
                                            <p:fltVal val="0"/>
                                          </p:val>
                                        </p:tav>
                                        <p:tav tm="100000">
                                          <p:val>
                                            <p:strVal val="#ppt_w"/>
                                          </p:val>
                                        </p:tav>
                                      </p:tavLst>
                                    </p:anim>
                                    <p:anim calcmode="lin" valueType="num">
                                      <p:cBhvr>
                                        <p:cTn id="28" dur="500" fill="hold"/>
                                        <p:tgtEl>
                                          <p:spTgt spid="590"/>
                                        </p:tgtEl>
                                        <p:attrNameLst>
                                          <p:attrName>ppt_h</p:attrName>
                                        </p:attrNameLst>
                                      </p:cBhvr>
                                      <p:tavLst>
                                        <p:tav tm="0">
                                          <p:val>
                                            <p:fltVal val="0"/>
                                          </p:val>
                                        </p:tav>
                                        <p:tav tm="100000">
                                          <p:val>
                                            <p:strVal val="#ppt_h"/>
                                          </p:val>
                                        </p:tav>
                                      </p:tavLst>
                                    </p:anim>
                                    <p:animEffect transition="in" filter="fade">
                                      <p:cBhvr>
                                        <p:cTn id="29" dur="500"/>
                                        <p:tgtEl>
                                          <p:spTgt spid="59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569"/>
                    </p:tgtEl>
                  </p:cond>
                </p:stCondLst>
                <p:endSync evt="end" delay="0">
                  <p:rtn val="all"/>
                </p:endSync>
                <p:childTnLst>
                  <p:par>
                    <p:cTn id="31" fill="hold" nodeType="clickPar">
                      <p:stCondLst>
                        <p:cond delay="0"/>
                      </p:stCondLst>
                      <p:childTnLst>
                        <p:par>
                          <p:cTn id="32" fill="hold" nodeType="withGroup">
                            <p:stCondLst>
                              <p:cond delay="0"/>
                            </p:stCondLst>
                            <p:childTnLst>
                              <p:par>
                                <p:cTn id="33" presetID="10" presetClass="exit" presetSubtype="0" fill="hold" nodeType="withEffect">
                                  <p:stCondLst>
                                    <p:cond delay="0"/>
                                  </p:stCondLst>
                                  <p:childTnLst>
                                    <p:animEffect transition="out" filter="fade">
                                      <p:cBhvr>
                                        <p:cTn id="34" dur="500"/>
                                        <p:tgtEl>
                                          <p:spTgt spid="603"/>
                                        </p:tgtEl>
                                      </p:cBhvr>
                                    </p:animEffect>
                                    <p:set>
                                      <p:cBhvr>
                                        <p:cTn id="35" dur="1" fill="hold">
                                          <p:stCondLst>
                                            <p:cond delay="499"/>
                                          </p:stCondLst>
                                        </p:cTn>
                                        <p:tgtEl>
                                          <p:spTgt spid="603"/>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603"/>
                                        </p:tgtEl>
                                      </p:cBhvr>
                                    </p:animEffect>
                                    <p:set>
                                      <p:cBhvr>
                                        <p:cTn id="38" dur="1" fill="hold">
                                          <p:stCondLst>
                                            <p:cond delay="499"/>
                                          </p:stCondLst>
                                        </p:cTn>
                                        <p:tgtEl>
                                          <p:spTgt spid="603"/>
                                        </p:tgtEl>
                                        <p:attrNameLst>
                                          <p:attrName>style.visibility</p:attrName>
                                        </p:attrNameLst>
                                      </p:cBhvr>
                                      <p:to>
                                        <p:strVal val="hidden"/>
                                      </p:to>
                                    </p:set>
                                  </p:childTnLst>
                                </p:cTn>
                              </p:par>
                              <p:par>
                                <p:cTn id="39" presetID="10" presetClass="exit" presetSubtype="0" fill="hold" grpId="0" nodeType="withEffect">
                                  <p:stCondLst>
                                    <p:cond delay="0"/>
                                  </p:stCondLst>
                                  <p:childTnLst>
                                    <p:animEffect transition="out" filter="fade">
                                      <p:cBhvr>
                                        <p:cTn id="40" dur="500"/>
                                        <p:tgtEl>
                                          <p:spTgt spid="591"/>
                                        </p:tgtEl>
                                      </p:cBhvr>
                                    </p:animEffect>
                                    <p:set>
                                      <p:cBhvr>
                                        <p:cTn id="41" dur="1" fill="hold">
                                          <p:stCondLst>
                                            <p:cond delay="499"/>
                                          </p:stCondLst>
                                        </p:cTn>
                                        <p:tgtEl>
                                          <p:spTgt spid="591"/>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587"/>
                                        </p:tgtEl>
                                      </p:cBhvr>
                                    </p:animEffect>
                                    <p:set>
                                      <p:cBhvr>
                                        <p:cTn id="44" dur="1" fill="hold">
                                          <p:stCondLst>
                                            <p:cond delay="499"/>
                                          </p:stCondLst>
                                        </p:cTn>
                                        <p:tgtEl>
                                          <p:spTgt spid="587"/>
                                        </p:tgtEl>
                                        <p:attrNameLst>
                                          <p:attrName>style.visibility</p:attrName>
                                        </p:attrNameLst>
                                      </p:cBhvr>
                                      <p:to>
                                        <p:strVal val="hidden"/>
                                      </p:to>
                                    </p:set>
                                  </p:childTnLst>
                                </p:cTn>
                              </p:par>
                              <p:par>
                                <p:cTn id="45" presetID="10" presetClass="exit" presetSubtype="0" fill="hold" grpId="0" nodeType="withEffect">
                                  <p:stCondLst>
                                    <p:cond delay="0"/>
                                  </p:stCondLst>
                                  <p:childTnLst>
                                    <p:animEffect transition="out" filter="fade">
                                      <p:cBhvr>
                                        <p:cTn id="46" dur="500"/>
                                        <p:tgtEl>
                                          <p:spTgt spid="589"/>
                                        </p:tgtEl>
                                      </p:cBhvr>
                                    </p:animEffect>
                                    <p:set>
                                      <p:cBhvr>
                                        <p:cTn id="47" dur="1" fill="hold">
                                          <p:stCondLst>
                                            <p:cond delay="499"/>
                                          </p:stCondLst>
                                        </p:cTn>
                                        <p:tgtEl>
                                          <p:spTgt spid="589"/>
                                        </p:tgtEl>
                                        <p:attrNameLst>
                                          <p:attrName>style.visibility</p:attrName>
                                        </p:attrNameLst>
                                      </p:cBhvr>
                                      <p:to>
                                        <p:strVal val="hidden"/>
                                      </p:to>
                                    </p:set>
                                  </p:childTnLst>
                                </p:cTn>
                              </p:par>
                              <p:par>
                                <p:cTn id="48" presetID="10" presetClass="exit" presetSubtype="0" fill="hold" grpId="0" nodeType="withEffect">
                                  <p:stCondLst>
                                    <p:cond delay="0"/>
                                  </p:stCondLst>
                                  <p:childTnLst>
                                    <p:animEffect transition="out" filter="fade">
                                      <p:cBhvr>
                                        <p:cTn id="49" dur="500"/>
                                        <p:tgtEl>
                                          <p:spTgt spid="588"/>
                                        </p:tgtEl>
                                      </p:cBhvr>
                                    </p:animEffect>
                                    <p:set>
                                      <p:cBhvr>
                                        <p:cTn id="50" dur="1" fill="hold">
                                          <p:stCondLst>
                                            <p:cond delay="499"/>
                                          </p:stCondLst>
                                        </p:cTn>
                                        <p:tgtEl>
                                          <p:spTgt spid="588"/>
                                        </p:tgtEl>
                                        <p:attrNameLst>
                                          <p:attrName>style.visibility</p:attrName>
                                        </p:attrNameLst>
                                      </p:cBhvr>
                                      <p:to>
                                        <p:strVal val="hidden"/>
                                      </p:to>
                                    </p:set>
                                  </p:childTnLst>
                                </p:cTn>
                              </p:par>
                              <p:par>
                                <p:cTn id="51" presetID="10" presetClass="exit" presetSubtype="0" fill="hold" grpId="0" nodeType="withEffect">
                                  <p:stCondLst>
                                    <p:cond delay="0"/>
                                  </p:stCondLst>
                                  <p:childTnLst>
                                    <p:animEffect transition="out" filter="fade">
                                      <p:cBhvr>
                                        <p:cTn id="52" dur="500"/>
                                        <p:tgtEl>
                                          <p:spTgt spid="590"/>
                                        </p:tgtEl>
                                      </p:cBhvr>
                                    </p:animEffect>
                                    <p:set>
                                      <p:cBhvr>
                                        <p:cTn id="53" dur="1" fill="hold">
                                          <p:stCondLst>
                                            <p:cond delay="499"/>
                                          </p:stCondLst>
                                        </p:cTn>
                                        <p:tgtEl>
                                          <p:spTgt spid="590"/>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605"/>
                                        </p:tgtEl>
                                      </p:cBhvr>
                                    </p:animEffect>
                                    <p:set>
                                      <p:cBhvr>
                                        <p:cTn id="56" dur="1" fill="hold">
                                          <p:stCondLst>
                                            <p:cond delay="499"/>
                                          </p:stCondLst>
                                        </p:cTn>
                                        <p:tgtEl>
                                          <p:spTgt spid="605"/>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604"/>
                                        </p:tgtEl>
                                      </p:cBhvr>
                                    </p:animEffect>
                                    <p:set>
                                      <p:cBhvr>
                                        <p:cTn id="59" dur="1" fill="hold">
                                          <p:stCondLst>
                                            <p:cond delay="499"/>
                                          </p:stCondLst>
                                        </p:cTn>
                                        <p:tgtEl>
                                          <p:spTgt spid="604"/>
                                        </p:tgtEl>
                                        <p:attrNameLst>
                                          <p:attrName>style.visibility</p:attrName>
                                        </p:attrNameLst>
                                      </p:cBhvr>
                                      <p:to>
                                        <p:strVal val="hidden"/>
                                      </p:to>
                                    </p:set>
                                  </p:childTnLst>
                                </p:cTn>
                              </p:par>
                            </p:childTnLst>
                          </p:cTn>
                        </p:par>
                      </p:childTnLst>
                    </p:cTn>
                  </p:par>
                </p:childTnLst>
              </p:cTn>
              <p:nextCondLst>
                <p:cond evt="onClick" delay="0">
                  <p:tgtEl>
                    <p:spTgt spid="569"/>
                  </p:tgtEl>
                </p:cond>
              </p:nextCondLst>
            </p:seq>
            <p:seq concurrent="1" nextAc="seek">
              <p:cTn id="60" restart="whenNotActive" fill="hold" evtFilter="cancelBubble" nodeType="interactiveSeq">
                <p:stCondLst>
                  <p:cond evt="onClick" delay="0">
                    <p:tgtEl>
                      <p:spTgt spid="587"/>
                    </p:tgtEl>
                  </p:cond>
                </p:stCondLst>
                <p:endSync evt="end" delay="0">
                  <p:rtn val="all"/>
                </p:endSync>
                <p:childTnLst>
                  <p:par>
                    <p:cTn id="61" fill="hold" nodeType="clickPar">
                      <p:stCondLst>
                        <p:cond delay="0"/>
                      </p:stCondLst>
                      <p:childTnLst>
                        <p:par>
                          <p:cTn id="62" fill="hold" nodeType="withGroup">
                            <p:stCondLst>
                              <p:cond delay="0"/>
                            </p:stCondLst>
                            <p:childTnLst>
                              <p:par>
                                <p:cTn id="63" presetID="21" presetClass="emph" presetSubtype="0" fill="hold" grpId="0" nodeType="clickEffect">
                                  <p:stCondLst>
                                    <p:cond delay="0"/>
                                  </p:stCondLst>
                                  <p:childTnLst>
                                    <p:animClr clrSpc="hsl" dir="cw">
                                      <p:cBhvr override="childStyle">
                                        <p:cTn id="64" dur="500" fill="hold"/>
                                        <p:tgtEl>
                                          <p:spTgt spid="587"/>
                                        </p:tgtEl>
                                        <p:attrNameLst>
                                          <p:attrName>style.color</p:attrName>
                                        </p:attrNameLst>
                                      </p:cBhvr>
                                      <p:by>
                                        <p:hsl h="7200000" s="0" l="0"/>
                                      </p:by>
                                    </p:animClr>
                                    <p:animClr clrSpc="hsl" dir="cw">
                                      <p:cBhvr>
                                        <p:cTn id="65" dur="500" fill="hold"/>
                                        <p:tgtEl>
                                          <p:spTgt spid="587"/>
                                        </p:tgtEl>
                                        <p:attrNameLst>
                                          <p:attrName>fillcolor</p:attrName>
                                        </p:attrNameLst>
                                      </p:cBhvr>
                                      <p:by>
                                        <p:hsl h="7200000" s="0" l="0"/>
                                      </p:by>
                                    </p:animClr>
                                    <p:animClr clrSpc="hsl" dir="cw">
                                      <p:cBhvr>
                                        <p:cTn id="66" dur="500" fill="hold"/>
                                        <p:tgtEl>
                                          <p:spTgt spid="587"/>
                                        </p:tgtEl>
                                        <p:attrNameLst>
                                          <p:attrName>stroke.color</p:attrName>
                                        </p:attrNameLst>
                                      </p:cBhvr>
                                      <p:by>
                                        <p:hsl h="7200000" s="0" l="0"/>
                                      </p:by>
                                    </p:animClr>
                                    <p:set>
                                      <p:cBhvr>
                                        <p:cTn id="67" dur="500" fill="hold"/>
                                        <p:tgtEl>
                                          <p:spTgt spid="587"/>
                                        </p:tgtEl>
                                        <p:attrNameLst>
                                          <p:attrName>fill.type</p:attrName>
                                        </p:attrNameLst>
                                      </p:cBhvr>
                                      <p:to>
                                        <p:strVal val="solid"/>
                                      </p:to>
                                    </p:set>
                                  </p:childTnLst>
                                  <p:subTnLst>
                                    <p:audio>
                                      <p:cMediaNode>
                                        <p:cTn display="0" masterRel="sameClick">
                                          <p:stCondLst>
                                            <p:cond evt="begin" delay="0">
                                              <p:tn val="63"/>
                                            </p:cond>
                                          </p:stCondLst>
                                          <p:endCondLst>
                                            <p:cond evt="onStopAudio" delay="0">
                                              <p:tgtEl>
                                                <p:sldTgt/>
                                              </p:tgtEl>
                                            </p:cond>
                                          </p:endCondLst>
                                        </p:cTn>
                                        <p:tgtEl>
                                          <p:sndTgt r:embed="rId4" name="tra loi chinh xac.wav"/>
                                        </p:tgtEl>
                                      </p:cMediaNode>
                                    </p:audio>
                                  </p:subTnLst>
                                </p:cTn>
                              </p:par>
                            </p:childTnLst>
                          </p:cTn>
                        </p:par>
                      </p:childTnLst>
                    </p:cTn>
                  </p:par>
                </p:childTnLst>
              </p:cTn>
              <p:nextCondLst>
                <p:cond evt="onClick" delay="0">
                  <p:tgtEl>
                    <p:spTgt spid="587"/>
                  </p:tgtEl>
                </p:cond>
              </p:nextCondLst>
            </p:seq>
            <p:seq concurrent="1" nextAc="seek">
              <p:cTn id="68" restart="whenNotActive" fill="hold" evtFilter="cancelBubble" nodeType="interactiveSeq">
                <p:stCondLst>
                  <p:cond evt="onClick" delay="0">
                    <p:tgtEl>
                      <p:spTgt spid="589"/>
                    </p:tgtEl>
                  </p:cond>
                </p:stCondLst>
                <p:endSync evt="end" delay="0">
                  <p:rtn val="all"/>
                </p:endSync>
                <p:childTnLst>
                  <p:par>
                    <p:cTn id="69" fill="hold" nodeType="clickPar">
                      <p:stCondLst>
                        <p:cond delay="0"/>
                      </p:stCondLst>
                      <p:childTnLst>
                        <p:par>
                          <p:cTn id="70" fill="hold" nodeType="withGroup">
                            <p:stCondLst>
                              <p:cond delay="0"/>
                            </p:stCondLst>
                            <p:childTnLst>
                              <p:par>
                                <p:cTn id="71" presetID="1" presetClass="emph" presetSubtype="2" fill="hold" nodeType="clickEffect">
                                  <p:stCondLst>
                                    <p:cond delay="0"/>
                                  </p:stCondLst>
                                  <p:childTnLst>
                                    <p:animClr clrSpc="rgb" dir="cw">
                                      <p:cBhvr>
                                        <p:cTn id="72" dur="5000" fill="hold"/>
                                        <p:tgtEl>
                                          <p:spTgt spid="589"/>
                                        </p:tgtEl>
                                        <p:attrNameLst>
                                          <p:attrName>fillcolor</p:attrName>
                                        </p:attrNameLst>
                                      </p:cBhvr>
                                      <p:to>
                                        <a:schemeClr val="accent2"/>
                                      </p:to>
                                    </p:animClr>
                                    <p:set>
                                      <p:cBhvr>
                                        <p:cTn id="73" dur="5000" fill="hold"/>
                                        <p:tgtEl>
                                          <p:spTgt spid="589"/>
                                        </p:tgtEl>
                                        <p:attrNameLst>
                                          <p:attrName>fill.type</p:attrName>
                                        </p:attrNameLst>
                                      </p:cBhvr>
                                      <p:to>
                                        <p:strVal val="solid"/>
                                      </p:to>
                                    </p:set>
                                    <p:set>
                                      <p:cBhvr>
                                        <p:cTn id="74" dur="5000" fill="hold"/>
                                        <p:tgtEl>
                                          <p:spTgt spid="589"/>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5" name="tra loi sai - dung cuoc choi.wav"/>
                                        </p:tgtEl>
                                      </p:cMediaNode>
                                    </p:audio>
                                  </p:subTnLst>
                                </p:cTn>
                              </p:par>
                            </p:childTnLst>
                          </p:cTn>
                        </p:par>
                      </p:childTnLst>
                    </p:cTn>
                  </p:par>
                </p:childTnLst>
              </p:cTn>
              <p:nextCondLst>
                <p:cond evt="onClick" delay="0">
                  <p:tgtEl>
                    <p:spTgt spid="589"/>
                  </p:tgtEl>
                </p:cond>
              </p:nextCondLst>
            </p:seq>
            <p:seq concurrent="1" nextAc="seek">
              <p:cTn id="75" restart="whenNotActive" fill="hold" evtFilter="cancelBubble" nodeType="interactiveSeq">
                <p:stCondLst>
                  <p:cond evt="onClick" delay="0">
                    <p:tgtEl>
                      <p:spTgt spid="588"/>
                    </p:tgtEl>
                  </p:cond>
                </p:stCondLst>
                <p:endSync evt="end" delay="0">
                  <p:rtn val="all"/>
                </p:endSync>
                <p:childTnLst>
                  <p:par>
                    <p:cTn id="76" fill="hold" nodeType="clickPar">
                      <p:stCondLst>
                        <p:cond delay="0"/>
                      </p:stCondLst>
                      <p:childTnLst>
                        <p:par>
                          <p:cTn id="77" fill="hold" nodeType="withGroup">
                            <p:stCondLst>
                              <p:cond delay="0"/>
                            </p:stCondLst>
                            <p:childTnLst>
                              <p:par>
                                <p:cTn id="78" presetID="1" presetClass="emph" presetSubtype="2" fill="hold" nodeType="clickEffect">
                                  <p:stCondLst>
                                    <p:cond delay="0"/>
                                  </p:stCondLst>
                                  <p:childTnLst>
                                    <p:animClr clrSpc="rgb" dir="cw">
                                      <p:cBhvr>
                                        <p:cTn id="79" dur="5000" fill="hold"/>
                                        <p:tgtEl>
                                          <p:spTgt spid="588"/>
                                        </p:tgtEl>
                                        <p:attrNameLst>
                                          <p:attrName>fillcolor</p:attrName>
                                        </p:attrNameLst>
                                      </p:cBhvr>
                                      <p:to>
                                        <a:schemeClr val="accent2"/>
                                      </p:to>
                                    </p:animClr>
                                    <p:set>
                                      <p:cBhvr>
                                        <p:cTn id="80" dur="5000" fill="hold"/>
                                        <p:tgtEl>
                                          <p:spTgt spid="588"/>
                                        </p:tgtEl>
                                        <p:attrNameLst>
                                          <p:attrName>fill.type</p:attrName>
                                        </p:attrNameLst>
                                      </p:cBhvr>
                                      <p:to>
                                        <p:strVal val="solid"/>
                                      </p:to>
                                    </p:set>
                                    <p:set>
                                      <p:cBhvr>
                                        <p:cTn id="81" dur="5000" fill="hold"/>
                                        <p:tgtEl>
                                          <p:spTgt spid="588"/>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5" name="tra loi sai - dung cuoc choi.wav"/>
                                        </p:tgtEl>
                                      </p:cMediaNode>
                                    </p:audio>
                                  </p:subTnLst>
                                </p:cTn>
                              </p:par>
                            </p:childTnLst>
                          </p:cTn>
                        </p:par>
                      </p:childTnLst>
                    </p:cTn>
                  </p:par>
                </p:childTnLst>
              </p:cTn>
              <p:nextCondLst>
                <p:cond evt="onClick" delay="0">
                  <p:tgtEl>
                    <p:spTgt spid="588"/>
                  </p:tgtEl>
                </p:cond>
              </p:nextCondLst>
            </p:seq>
            <p:seq concurrent="1" nextAc="seek">
              <p:cTn id="82" restart="whenNotActive" fill="hold" evtFilter="cancelBubble" nodeType="interactiveSeq">
                <p:stCondLst>
                  <p:cond evt="onClick" delay="0">
                    <p:tgtEl>
                      <p:spTgt spid="590"/>
                    </p:tgtEl>
                  </p:cond>
                </p:stCondLst>
                <p:endSync evt="end" delay="0">
                  <p:rtn val="all"/>
                </p:endSync>
                <p:childTnLst>
                  <p:par>
                    <p:cTn id="83" fill="hold" nodeType="clickPar">
                      <p:stCondLst>
                        <p:cond delay="0"/>
                      </p:stCondLst>
                      <p:childTnLst>
                        <p:par>
                          <p:cTn id="84" fill="hold" nodeType="withGroup">
                            <p:stCondLst>
                              <p:cond delay="0"/>
                            </p:stCondLst>
                            <p:childTnLst>
                              <p:par>
                                <p:cTn id="85" presetID="1" presetClass="emph" presetSubtype="2" fill="hold" nodeType="clickEffect">
                                  <p:stCondLst>
                                    <p:cond delay="0"/>
                                  </p:stCondLst>
                                  <p:childTnLst>
                                    <p:animClr clrSpc="rgb" dir="cw">
                                      <p:cBhvr>
                                        <p:cTn id="86" dur="5000" fill="hold"/>
                                        <p:tgtEl>
                                          <p:spTgt spid="590"/>
                                        </p:tgtEl>
                                        <p:attrNameLst>
                                          <p:attrName>fillcolor</p:attrName>
                                        </p:attrNameLst>
                                      </p:cBhvr>
                                      <p:to>
                                        <a:schemeClr val="accent2"/>
                                      </p:to>
                                    </p:animClr>
                                    <p:set>
                                      <p:cBhvr>
                                        <p:cTn id="87" dur="5000" fill="hold"/>
                                        <p:tgtEl>
                                          <p:spTgt spid="590"/>
                                        </p:tgtEl>
                                        <p:attrNameLst>
                                          <p:attrName>fill.type</p:attrName>
                                        </p:attrNameLst>
                                      </p:cBhvr>
                                      <p:to>
                                        <p:strVal val="solid"/>
                                      </p:to>
                                    </p:set>
                                    <p:set>
                                      <p:cBhvr>
                                        <p:cTn id="88" dur="5000" fill="hold"/>
                                        <p:tgtEl>
                                          <p:spTgt spid="590"/>
                                        </p:tgtEl>
                                        <p:attrNameLst>
                                          <p:attrName>fill.on</p:attrName>
                                        </p:attrNameLst>
                                      </p:cBhvr>
                                      <p:to>
                                        <p:strVal val="true"/>
                                      </p:to>
                                    </p:set>
                                  </p:childTnLst>
                                  <p:subTnLst>
                                    <p:audio>
                                      <p:cMediaNode>
                                        <p:cTn display="0" masterRel="sameClick">
                                          <p:stCondLst>
                                            <p:cond evt="begin" delay="0">
                                              <p:tn val="85"/>
                                            </p:cond>
                                          </p:stCondLst>
                                          <p:endCondLst>
                                            <p:cond evt="onStopAudio" delay="0">
                                              <p:tgtEl>
                                                <p:sldTgt/>
                                              </p:tgtEl>
                                            </p:cond>
                                          </p:endCondLst>
                                        </p:cTn>
                                        <p:tgtEl>
                                          <p:sndTgt r:embed="rId5" name="tra loi sai - dung cuoc choi.wav"/>
                                        </p:tgtEl>
                                      </p:cMediaNode>
                                    </p:audio>
                                  </p:subTnLst>
                                </p:cTn>
                              </p:par>
                            </p:childTnLst>
                          </p:cTn>
                        </p:par>
                      </p:childTnLst>
                    </p:cTn>
                  </p:par>
                </p:childTnLst>
              </p:cTn>
              <p:nextCondLst>
                <p:cond evt="onClick" delay="0">
                  <p:tgtEl>
                    <p:spTgt spid="590"/>
                  </p:tgtEl>
                </p:cond>
              </p:nextCondLst>
            </p:seq>
            <p:seq concurrent="1" nextAc="seek">
              <p:cTn id="89" restart="whenNotActive" fill="hold" evtFilter="cancelBubble" nodeType="interactiveSeq">
                <p:stCondLst>
                  <p:cond evt="onClick" delay="0">
                    <p:tgtEl>
                      <p:spTgt spid="604"/>
                    </p:tgtEl>
                  </p:cond>
                </p:stCondLst>
                <p:endSync evt="end" delay="0">
                  <p:rtn val="all"/>
                </p:endSync>
                <p:childTnLst>
                  <p:par>
                    <p:cTn id="90" fill="hold" nodeType="clickPar">
                      <p:stCondLst>
                        <p:cond delay="0"/>
                      </p:stCondLst>
                      <p:childTnLst>
                        <p:par>
                          <p:cTn id="91" fill="hold" nodeType="withGroup">
                            <p:stCondLst>
                              <p:cond delay="0"/>
                            </p:stCondLst>
                            <p:childTnLst>
                              <p:par>
                                <p:cTn id="92" presetID="10" presetClass="exit" presetSubtype="0" fill="hold" nodeType="clickEffect">
                                  <p:stCondLst>
                                    <p:cond delay="0"/>
                                  </p:stCondLst>
                                  <p:childTnLst>
                                    <p:animEffect transition="out" filter="fade">
                                      <p:cBhvr>
                                        <p:cTn id="93" dur="5000"/>
                                        <p:tgtEl>
                                          <p:spTgt spid="589"/>
                                        </p:tgtEl>
                                      </p:cBhvr>
                                    </p:animEffect>
                                    <p:set>
                                      <p:cBhvr>
                                        <p:cTn id="94" dur="1" fill="hold">
                                          <p:stCondLst>
                                            <p:cond delay="4999"/>
                                          </p:stCondLst>
                                        </p:cTn>
                                        <p:tgtEl>
                                          <p:spTgt spid="589"/>
                                        </p:tgtEl>
                                        <p:attrNameLst>
                                          <p:attrName>style.visibility</p:attrName>
                                        </p:attrNameLst>
                                      </p:cBhvr>
                                      <p:to>
                                        <p:strVal val="hidden"/>
                                      </p:to>
                                    </p:set>
                                  </p:childTnLst>
                                  <p:subTnLst>
                                    <p:audio>
                                      <p:cMediaNode>
                                        <p:cTn display="0" masterRel="sameClick">
                                          <p:stCondLst>
                                            <p:cond evt="begin" delay="0">
                                              <p:tn val="92"/>
                                            </p:cond>
                                          </p:stCondLst>
                                          <p:endCondLst>
                                            <p:cond evt="onStopAudio" delay="0">
                                              <p:tgtEl>
                                                <p:sldTgt/>
                                              </p:tgtEl>
                                            </p:cond>
                                          </p:endCondLst>
                                        </p:cTn>
                                        <p:tgtEl>
                                          <p:sndTgt r:embed="rId6" name="bo  2 phuong an sai.wav"/>
                                        </p:tgtEl>
                                      </p:cMediaNode>
                                    </p:audio>
                                  </p:subTnLst>
                                </p:cTn>
                              </p:par>
                              <p:par>
                                <p:cTn id="95" presetID="10" presetClass="exit" presetSubtype="0" fill="hold" nodeType="withEffect">
                                  <p:stCondLst>
                                    <p:cond delay="0"/>
                                  </p:stCondLst>
                                  <p:childTnLst>
                                    <p:animEffect transition="out" filter="fade">
                                      <p:cBhvr>
                                        <p:cTn id="96" dur="5000"/>
                                        <p:tgtEl>
                                          <p:spTgt spid="588"/>
                                        </p:tgtEl>
                                      </p:cBhvr>
                                    </p:animEffect>
                                    <p:set>
                                      <p:cBhvr>
                                        <p:cTn id="97" dur="1" fill="hold">
                                          <p:stCondLst>
                                            <p:cond delay="4999"/>
                                          </p:stCondLst>
                                        </p:cTn>
                                        <p:tgtEl>
                                          <p:spTgt spid="588"/>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6" name="bo  2 phuong an sai.wav"/>
                                        </p:tgtEl>
                                      </p:cMediaNode>
                                    </p:audio>
                                  </p:subTnLst>
                                </p:cTn>
                              </p:par>
                            </p:childTnLst>
                          </p:cTn>
                        </p:par>
                      </p:childTnLst>
                    </p:cTn>
                  </p:par>
                </p:childTnLst>
              </p:cTn>
              <p:nextCondLst>
                <p:cond evt="onClick" delay="0">
                  <p:tgtEl>
                    <p:spTgt spid="604"/>
                  </p:tgtEl>
                </p:cond>
              </p:nextCondLst>
            </p:seq>
            <p:seq concurrent="1" nextAc="seek">
              <p:cTn id="98" restart="whenNotActive" fill="hold" evtFilter="cancelBubble" nodeType="interactiveSeq">
                <p:stCondLst>
                  <p:cond evt="onClick" delay="0">
                    <p:tgtEl>
                      <p:spTgt spid="605"/>
                    </p:tgtEl>
                  </p:cond>
                </p:stCondLst>
                <p:endSync evt="end" delay="0">
                  <p:rtn val="all"/>
                </p:endSync>
                <p:childTnLst>
                  <p:par>
                    <p:cTn id="99" fill="hold" nodeType="clickPar">
                      <p:stCondLst>
                        <p:cond delay="0"/>
                      </p:stCondLst>
                      <p:childTnLst>
                        <p:par>
                          <p:cTn id="100" fill="hold" nodeType="withGroup">
                            <p:stCondLst>
                              <p:cond delay="0"/>
                            </p:stCondLst>
                            <p:childTnLst>
                              <p:par>
                                <p:cTn id="101" presetID="22" presetClass="entr" presetSubtype="4" fill="hold" nodeType="clickEffect">
                                  <p:stCondLst>
                                    <p:cond delay="0"/>
                                  </p:stCondLst>
                                  <p:childTnLst>
                                    <p:set>
                                      <p:cBhvr>
                                        <p:cTn id="102" dur="1" fill="hold">
                                          <p:stCondLst>
                                            <p:cond delay="0"/>
                                          </p:stCondLst>
                                        </p:cTn>
                                        <p:tgtEl>
                                          <p:spTgt spid="574"/>
                                        </p:tgtEl>
                                        <p:attrNameLst>
                                          <p:attrName>style.visibility</p:attrName>
                                        </p:attrNameLst>
                                      </p:cBhvr>
                                      <p:to>
                                        <p:strVal val="visible"/>
                                      </p:to>
                                    </p:set>
                                    <p:animEffect transition="in" filter="wipe(down)">
                                      <p:cBhvr>
                                        <p:cTn id="103" dur="6000"/>
                                        <p:tgtEl>
                                          <p:spTgt spid="574"/>
                                        </p:tgtEl>
                                      </p:cBhvr>
                                    </p:animEffect>
                                  </p:childTnLst>
                                  <p:subTnLst>
                                    <p:audio>
                                      <p:cMediaNode>
                                        <p:cTn display="0" masterRel="sameClick">
                                          <p:stCondLst>
                                            <p:cond evt="begin" delay="0">
                                              <p:tn val="101"/>
                                            </p:cond>
                                          </p:stCondLst>
                                          <p:endCondLst>
                                            <p:cond evt="onStopAudio" delay="0">
                                              <p:tgtEl>
                                                <p:sldTgt/>
                                              </p:tgtEl>
                                            </p:cond>
                                          </p:endCondLst>
                                        </p:cTn>
                                        <p:tgtEl>
                                          <p:sndTgt r:embed="rId7" name="hoi y kien khan gia.wav"/>
                                        </p:tgtEl>
                                      </p:cMediaNode>
                                    </p:audio>
                                  </p:subTnLst>
                                </p:cTn>
                              </p:par>
                              <p:par>
                                <p:cTn id="104" presetID="22" presetClass="entr" presetSubtype="4" fill="hold" nodeType="withEffect">
                                  <p:stCondLst>
                                    <p:cond delay="0"/>
                                  </p:stCondLst>
                                  <p:childTnLst>
                                    <p:set>
                                      <p:cBhvr>
                                        <p:cTn id="105" dur="1" fill="hold">
                                          <p:stCondLst>
                                            <p:cond delay="0"/>
                                          </p:stCondLst>
                                        </p:cTn>
                                        <p:tgtEl>
                                          <p:spTgt spid="577"/>
                                        </p:tgtEl>
                                        <p:attrNameLst>
                                          <p:attrName>style.visibility</p:attrName>
                                        </p:attrNameLst>
                                      </p:cBhvr>
                                      <p:to>
                                        <p:strVal val="visible"/>
                                      </p:to>
                                    </p:set>
                                    <p:animEffect transition="in" filter="wipe(down)">
                                      <p:cBhvr>
                                        <p:cTn id="106" dur="7000"/>
                                        <p:tgtEl>
                                          <p:spTgt spid="577"/>
                                        </p:tgtEl>
                                      </p:cBhvr>
                                    </p:animEffect>
                                  </p:childTnLst>
                                  <p:subTnLst>
                                    <p:audio>
                                      <p:cMediaNode>
                                        <p:cTn display="0" masterRel="sameClick">
                                          <p:stCondLst>
                                            <p:cond evt="begin" delay="0">
                                              <p:tn val="104"/>
                                            </p:cond>
                                          </p:stCondLst>
                                          <p:endCondLst>
                                            <p:cond evt="onStopAudio" delay="0">
                                              <p:tgtEl>
                                                <p:sldTgt/>
                                              </p:tgtEl>
                                            </p:cond>
                                          </p:endCondLst>
                                        </p:cTn>
                                        <p:tgtEl>
                                          <p:sndTgt r:embed="rId7" name="hoi y kien khan gia.wav"/>
                                        </p:tgtEl>
                                      </p:cMediaNode>
                                    </p:audio>
                                  </p:subTnLst>
                                </p:cTn>
                              </p:par>
                              <p:par>
                                <p:cTn id="107" presetID="22" presetClass="entr" presetSubtype="4" fill="hold" nodeType="withEffect">
                                  <p:stCondLst>
                                    <p:cond delay="0"/>
                                  </p:stCondLst>
                                  <p:childTnLst>
                                    <p:set>
                                      <p:cBhvr>
                                        <p:cTn id="108" dur="1" fill="hold">
                                          <p:stCondLst>
                                            <p:cond delay="0"/>
                                          </p:stCondLst>
                                        </p:cTn>
                                        <p:tgtEl>
                                          <p:spTgt spid="580"/>
                                        </p:tgtEl>
                                        <p:attrNameLst>
                                          <p:attrName>style.visibility</p:attrName>
                                        </p:attrNameLst>
                                      </p:cBhvr>
                                      <p:to>
                                        <p:strVal val="visible"/>
                                      </p:to>
                                    </p:set>
                                    <p:animEffect transition="in" filter="wipe(down)">
                                      <p:cBhvr>
                                        <p:cTn id="109" dur="8000"/>
                                        <p:tgtEl>
                                          <p:spTgt spid="580"/>
                                        </p:tgtEl>
                                      </p:cBhvr>
                                    </p:animEffect>
                                  </p:childTnLst>
                                  <p:subTnLst>
                                    <p:audio>
                                      <p:cMediaNode>
                                        <p:cTn display="0" masterRel="sameClick">
                                          <p:stCondLst>
                                            <p:cond evt="begin" delay="0">
                                              <p:tn val="107"/>
                                            </p:cond>
                                          </p:stCondLst>
                                          <p:endCondLst>
                                            <p:cond evt="onStopAudio" delay="0">
                                              <p:tgtEl>
                                                <p:sldTgt/>
                                              </p:tgtEl>
                                            </p:cond>
                                          </p:endCondLst>
                                        </p:cTn>
                                        <p:tgtEl>
                                          <p:sndTgt r:embed="rId7" name="hoi y kien khan gia.wav"/>
                                        </p:tgtEl>
                                      </p:cMediaNode>
                                    </p:audio>
                                  </p:subTnLst>
                                </p:cTn>
                              </p:par>
                              <p:par>
                                <p:cTn id="110" presetID="22" presetClass="entr" presetSubtype="4" fill="hold" nodeType="withEffect">
                                  <p:stCondLst>
                                    <p:cond delay="0"/>
                                  </p:stCondLst>
                                  <p:childTnLst>
                                    <p:set>
                                      <p:cBhvr>
                                        <p:cTn id="111" dur="1" fill="hold">
                                          <p:stCondLst>
                                            <p:cond delay="0"/>
                                          </p:stCondLst>
                                        </p:cTn>
                                        <p:tgtEl>
                                          <p:spTgt spid="583"/>
                                        </p:tgtEl>
                                        <p:attrNameLst>
                                          <p:attrName>style.visibility</p:attrName>
                                        </p:attrNameLst>
                                      </p:cBhvr>
                                      <p:to>
                                        <p:strVal val="visible"/>
                                      </p:to>
                                    </p:set>
                                    <p:animEffect transition="in" filter="wipe(down)">
                                      <p:cBhvr>
                                        <p:cTn id="112" dur="9000"/>
                                        <p:tgtEl>
                                          <p:spTgt spid="583"/>
                                        </p:tgtEl>
                                      </p:cBhvr>
                                    </p:animEffect>
                                  </p:childTnLst>
                                  <p:subTnLst>
                                    <p:audio>
                                      <p:cMediaNode>
                                        <p:cTn display="0" masterRel="sameClick">
                                          <p:stCondLst>
                                            <p:cond evt="begin" delay="0">
                                              <p:tn val="110"/>
                                            </p:cond>
                                          </p:stCondLst>
                                          <p:endCondLst>
                                            <p:cond evt="onStopAudio" delay="0">
                                              <p:tgtEl>
                                                <p:sldTgt/>
                                              </p:tgtEl>
                                            </p:cond>
                                          </p:endCondLst>
                                        </p:cTn>
                                        <p:tgtEl>
                                          <p:sndTgt r:embed="rId7" name="hoi y kien khan gia.wav"/>
                                        </p:tgtEl>
                                      </p:cMediaNode>
                                    </p:audio>
                                  </p:subTnLst>
                                </p:cTn>
                              </p:par>
                              <p:par>
                                <p:cTn id="113" presetID="22" presetClass="entr" presetSubtype="4" fill="hold" nodeType="withEffect">
                                  <p:stCondLst>
                                    <p:cond delay="0"/>
                                  </p:stCondLst>
                                  <p:childTnLst>
                                    <p:set>
                                      <p:cBhvr>
                                        <p:cTn id="114" dur="1" fill="hold">
                                          <p:stCondLst>
                                            <p:cond delay="0"/>
                                          </p:stCondLst>
                                        </p:cTn>
                                        <p:tgtEl>
                                          <p:spTgt spid="586"/>
                                        </p:tgtEl>
                                        <p:attrNameLst>
                                          <p:attrName>style.visibility</p:attrName>
                                        </p:attrNameLst>
                                      </p:cBhvr>
                                      <p:to>
                                        <p:strVal val="visible"/>
                                      </p:to>
                                    </p:set>
                                    <p:animEffect transition="in" filter="wipe(down)">
                                      <p:cBhvr>
                                        <p:cTn id="115" dur="10000"/>
                                        <p:tgtEl>
                                          <p:spTgt spid="586"/>
                                        </p:tgtEl>
                                      </p:cBhvr>
                                    </p:animEffect>
                                  </p:childTnLst>
                                  <p:subTnLst>
                                    <p:audio>
                                      <p:cMediaNode>
                                        <p:cTn display="0" masterRel="sameClick">
                                          <p:stCondLst>
                                            <p:cond evt="begin" delay="0">
                                              <p:tn val="113"/>
                                            </p:cond>
                                          </p:stCondLst>
                                          <p:endCondLst>
                                            <p:cond evt="onStopAudio" delay="0">
                                              <p:tgtEl>
                                                <p:sldTgt/>
                                              </p:tgtEl>
                                            </p:cond>
                                          </p:endCondLst>
                                        </p:cTn>
                                        <p:tgtEl>
                                          <p:sndTgt r:embed="rId7" name="hoi y kien khan gia.wav"/>
                                        </p:tgtEl>
                                      </p:cMediaNode>
                                    </p:audio>
                                  </p:subTnLst>
                                </p:cTn>
                              </p:par>
                              <p:par>
                                <p:cTn id="116" presetID="10" presetClass="exit" presetSubtype="0" fill="hold" nodeType="withEffect">
                                  <p:stCondLst>
                                    <p:cond delay="10000"/>
                                  </p:stCondLst>
                                  <p:childTnLst>
                                    <p:animEffect transition="out" filter="fade">
                                      <p:cBhvr>
                                        <p:cTn id="117" dur="500"/>
                                        <p:tgtEl>
                                          <p:spTgt spid="574"/>
                                        </p:tgtEl>
                                      </p:cBhvr>
                                    </p:animEffect>
                                    <p:set>
                                      <p:cBhvr>
                                        <p:cTn id="118" dur="1" fill="hold">
                                          <p:stCondLst>
                                            <p:cond delay="499"/>
                                          </p:stCondLst>
                                        </p:cTn>
                                        <p:tgtEl>
                                          <p:spTgt spid="574"/>
                                        </p:tgtEl>
                                        <p:attrNameLst>
                                          <p:attrName>style.visibility</p:attrName>
                                        </p:attrNameLst>
                                      </p:cBhvr>
                                      <p:to>
                                        <p:strVal val="hidden"/>
                                      </p:to>
                                    </p:set>
                                  </p:childTnLst>
                                </p:cTn>
                              </p:par>
                              <p:par>
                                <p:cTn id="119" presetID="10" presetClass="exit" presetSubtype="0" fill="hold" nodeType="withEffect">
                                  <p:stCondLst>
                                    <p:cond delay="10000"/>
                                  </p:stCondLst>
                                  <p:childTnLst>
                                    <p:animEffect transition="out" filter="fade">
                                      <p:cBhvr>
                                        <p:cTn id="120" dur="500"/>
                                        <p:tgtEl>
                                          <p:spTgt spid="577"/>
                                        </p:tgtEl>
                                      </p:cBhvr>
                                    </p:animEffect>
                                    <p:set>
                                      <p:cBhvr>
                                        <p:cTn id="121" dur="1" fill="hold">
                                          <p:stCondLst>
                                            <p:cond delay="499"/>
                                          </p:stCondLst>
                                        </p:cTn>
                                        <p:tgtEl>
                                          <p:spTgt spid="577"/>
                                        </p:tgtEl>
                                        <p:attrNameLst>
                                          <p:attrName>style.visibility</p:attrName>
                                        </p:attrNameLst>
                                      </p:cBhvr>
                                      <p:to>
                                        <p:strVal val="hidden"/>
                                      </p:to>
                                    </p:set>
                                  </p:childTnLst>
                                </p:cTn>
                              </p:par>
                              <p:par>
                                <p:cTn id="122" presetID="10" presetClass="exit" presetSubtype="0" fill="hold" nodeType="withEffect">
                                  <p:stCondLst>
                                    <p:cond delay="10000"/>
                                  </p:stCondLst>
                                  <p:childTnLst>
                                    <p:animEffect transition="out" filter="fade">
                                      <p:cBhvr>
                                        <p:cTn id="123" dur="500"/>
                                        <p:tgtEl>
                                          <p:spTgt spid="580"/>
                                        </p:tgtEl>
                                      </p:cBhvr>
                                    </p:animEffect>
                                    <p:set>
                                      <p:cBhvr>
                                        <p:cTn id="124" dur="1" fill="hold">
                                          <p:stCondLst>
                                            <p:cond delay="499"/>
                                          </p:stCondLst>
                                        </p:cTn>
                                        <p:tgtEl>
                                          <p:spTgt spid="580"/>
                                        </p:tgtEl>
                                        <p:attrNameLst>
                                          <p:attrName>style.visibility</p:attrName>
                                        </p:attrNameLst>
                                      </p:cBhvr>
                                      <p:to>
                                        <p:strVal val="hidden"/>
                                      </p:to>
                                    </p:set>
                                  </p:childTnLst>
                                </p:cTn>
                              </p:par>
                              <p:par>
                                <p:cTn id="125" presetID="10" presetClass="exit" presetSubtype="0" fill="hold" nodeType="withEffect">
                                  <p:stCondLst>
                                    <p:cond delay="10000"/>
                                  </p:stCondLst>
                                  <p:childTnLst>
                                    <p:animEffect transition="out" filter="fade">
                                      <p:cBhvr>
                                        <p:cTn id="126" dur="500"/>
                                        <p:tgtEl>
                                          <p:spTgt spid="583"/>
                                        </p:tgtEl>
                                      </p:cBhvr>
                                    </p:animEffect>
                                    <p:set>
                                      <p:cBhvr>
                                        <p:cTn id="127" dur="1" fill="hold">
                                          <p:stCondLst>
                                            <p:cond delay="499"/>
                                          </p:stCondLst>
                                        </p:cTn>
                                        <p:tgtEl>
                                          <p:spTgt spid="583"/>
                                        </p:tgtEl>
                                        <p:attrNameLst>
                                          <p:attrName>style.visibility</p:attrName>
                                        </p:attrNameLst>
                                      </p:cBhvr>
                                      <p:to>
                                        <p:strVal val="hidden"/>
                                      </p:to>
                                    </p:set>
                                  </p:childTnLst>
                                </p:cTn>
                              </p:par>
                              <p:par>
                                <p:cTn id="128" presetID="10" presetClass="exit" presetSubtype="0" fill="hold" nodeType="withEffect">
                                  <p:stCondLst>
                                    <p:cond delay="10000"/>
                                  </p:stCondLst>
                                  <p:childTnLst>
                                    <p:animEffect transition="out" filter="fade">
                                      <p:cBhvr>
                                        <p:cTn id="129" dur="500"/>
                                        <p:tgtEl>
                                          <p:spTgt spid="586"/>
                                        </p:tgtEl>
                                      </p:cBhvr>
                                    </p:animEffect>
                                    <p:set>
                                      <p:cBhvr>
                                        <p:cTn id="130" dur="1" fill="hold">
                                          <p:stCondLst>
                                            <p:cond delay="499"/>
                                          </p:stCondLst>
                                        </p:cTn>
                                        <p:tgtEl>
                                          <p:spTgt spid="586"/>
                                        </p:tgtEl>
                                        <p:attrNameLst>
                                          <p:attrName>style.visibility</p:attrName>
                                        </p:attrNameLst>
                                      </p:cBhvr>
                                      <p:to>
                                        <p:strVal val="hidden"/>
                                      </p:to>
                                    </p:set>
                                  </p:childTnLst>
                                </p:cTn>
                              </p:par>
                            </p:childTnLst>
                          </p:cTn>
                        </p:par>
                      </p:childTnLst>
                    </p:cTn>
                  </p:par>
                </p:childTnLst>
              </p:cTn>
              <p:nextCondLst>
                <p:cond evt="onClick" delay="0">
                  <p:tgtEl>
                    <p:spTgt spid="605"/>
                  </p:tgtEl>
                </p:cond>
              </p:nextCondLst>
            </p:seq>
          </p:childTnLst>
        </p:cTn>
      </p:par>
    </p:tnLst>
    <p:bldLst>
      <p:bldP spid="587" grpId="0" animBg="1"/>
      <p:bldP spid="587" grpId="1" animBg="1"/>
      <p:bldP spid="588" grpId="0" animBg="1"/>
      <p:bldP spid="589" grpId="0" animBg="1"/>
      <p:bldP spid="590" grpId="0" animBg="1"/>
      <p:bldP spid="59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4103" name="Rounded Rectangle 4102">
            <a:extLst>
              <a:ext uri="{FF2B5EF4-FFF2-40B4-BE49-F238E27FC236}">
                <a16:creationId xmlns:a16="http://schemas.microsoft.com/office/drawing/2014/main" id="{7D2C6DD9-47DA-7A46-AA84-51C1E8FD0A09}"/>
              </a:ext>
            </a:extLst>
          </p:cNvPr>
          <p:cNvSpPr/>
          <p:nvPr/>
        </p:nvSpPr>
        <p:spPr>
          <a:xfrm>
            <a:off x="1223963" y="1600200"/>
            <a:ext cx="1114425" cy="320279"/>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defTabSz="514350">
              <a:buClrTx/>
              <a:defRPr/>
            </a:pPr>
            <a:r>
              <a:rPr lang="en-US" sz="1575" kern="1200">
                <a:solidFill>
                  <a:prstClr val="black"/>
                </a:solidFill>
                <a:latin typeface="Calibri"/>
              </a:rPr>
              <a:t>$400</a:t>
            </a:r>
          </a:p>
        </p:txBody>
      </p:sp>
      <p:grpSp>
        <p:nvGrpSpPr>
          <p:cNvPr id="4109" name="Group 4110">
            <a:extLst>
              <a:ext uri="{FF2B5EF4-FFF2-40B4-BE49-F238E27FC236}">
                <a16:creationId xmlns:a16="http://schemas.microsoft.com/office/drawing/2014/main" id="{9D6BE26D-9F7A-AB4C-A487-40B47D322971}"/>
              </a:ext>
            </a:extLst>
          </p:cNvPr>
          <p:cNvGrpSpPr>
            <a:grpSpLocks/>
          </p:cNvGrpSpPr>
          <p:nvPr/>
        </p:nvGrpSpPr>
        <p:grpSpPr bwMode="auto">
          <a:xfrm>
            <a:off x="5857876" y="1651398"/>
            <a:ext cx="327422" cy="577453"/>
            <a:chOff x="5985076" y="228600"/>
            <a:chExt cx="581892" cy="2590800"/>
          </a:xfrm>
        </p:grpSpPr>
        <p:sp>
          <p:nvSpPr>
            <p:cNvPr id="2" name="Rectangle 4105">
              <a:extLst>
                <a:ext uri="{FF2B5EF4-FFF2-40B4-BE49-F238E27FC236}">
                  <a16:creationId xmlns:a16="http://schemas.microsoft.com/office/drawing/2014/main" id="{E3F65391-812A-0E49-B9CF-A3C962BD99A3}"/>
                </a:ext>
              </a:extLst>
            </p:cNvPr>
            <p:cNvSpPr/>
            <p:nvPr/>
          </p:nvSpPr>
          <p:spPr>
            <a:xfrm>
              <a:off x="6029512" y="1088638"/>
              <a:ext cx="493020" cy="1730762"/>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514350" eaLnBrk="1" hangingPunct="1">
                <a:buClrTx/>
                <a:defRPr/>
              </a:pPr>
              <a:endParaRPr lang="en-US" sz="1013" kern="1200">
                <a:solidFill>
                  <a:srgbClr val="FFFFFF"/>
                </a:solidFill>
              </a:endParaRPr>
            </a:p>
          </p:txBody>
        </p:sp>
        <p:sp>
          <p:nvSpPr>
            <p:cNvPr id="3" name="Rectangle 4106">
              <a:extLst>
                <a:ext uri="{FF2B5EF4-FFF2-40B4-BE49-F238E27FC236}">
                  <a16:creationId xmlns:a16="http://schemas.microsoft.com/office/drawing/2014/main" id="{F9FE50D7-724F-4943-BAD3-114B4E2E7FF4}"/>
                </a:ext>
              </a:extLst>
            </p:cNvPr>
            <p:cNvSpPr/>
            <p:nvPr/>
          </p:nvSpPr>
          <p:spPr>
            <a:xfrm>
              <a:off x="5985076" y="2286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514350">
                <a:buClrTx/>
                <a:defRPr/>
              </a:pPr>
              <a:r>
                <a:rPr lang="en-US" sz="2025" b="1" kern="1200" spc="28">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rPr>
                <a:t>A</a:t>
              </a:r>
            </a:p>
          </p:txBody>
        </p:sp>
      </p:grpSp>
      <p:grpSp>
        <p:nvGrpSpPr>
          <p:cNvPr id="4110" name="Group 4109">
            <a:extLst>
              <a:ext uri="{FF2B5EF4-FFF2-40B4-BE49-F238E27FC236}">
                <a16:creationId xmlns:a16="http://schemas.microsoft.com/office/drawing/2014/main" id="{13CB0751-9076-F142-8A74-A597BDF5357D}"/>
              </a:ext>
            </a:extLst>
          </p:cNvPr>
          <p:cNvGrpSpPr>
            <a:grpSpLocks/>
          </p:cNvGrpSpPr>
          <p:nvPr/>
        </p:nvGrpSpPr>
        <p:grpSpPr bwMode="auto">
          <a:xfrm>
            <a:off x="6150770" y="1128712"/>
            <a:ext cx="327422" cy="1100138"/>
            <a:chOff x="6506093" y="2419350"/>
            <a:chExt cx="581892" cy="400050"/>
          </a:xfrm>
        </p:grpSpPr>
        <p:sp>
          <p:nvSpPr>
            <p:cNvPr id="89" name="Rectangle 88">
              <a:extLst>
                <a:ext uri="{FF2B5EF4-FFF2-40B4-BE49-F238E27FC236}">
                  <a16:creationId xmlns:a16="http://schemas.microsoft.com/office/drawing/2014/main" id="{93BC7593-83C8-3C43-B68D-55471869052A}"/>
                </a:ext>
              </a:extLst>
            </p:cNvPr>
            <p:cNvSpPr/>
            <p:nvPr/>
          </p:nvSpPr>
          <p:spPr>
            <a:xfrm>
              <a:off x="6550529" y="2514600"/>
              <a:ext cx="493020" cy="304800"/>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514350" eaLnBrk="1" hangingPunct="1">
                <a:buClrTx/>
                <a:defRPr/>
              </a:pPr>
              <a:endParaRPr lang="en-US" sz="1013" kern="1200">
                <a:solidFill>
                  <a:srgbClr val="FFFFFF"/>
                </a:solidFill>
              </a:endParaRPr>
            </a:p>
          </p:txBody>
        </p:sp>
        <p:sp>
          <p:nvSpPr>
            <p:cNvPr id="93" name="Rectangle 92">
              <a:extLst>
                <a:ext uri="{FF2B5EF4-FFF2-40B4-BE49-F238E27FC236}">
                  <a16:creationId xmlns:a16="http://schemas.microsoft.com/office/drawing/2014/main" id="{EC9677DC-A8B0-4C4D-B0CC-D33812B28388}"/>
                </a:ext>
              </a:extLst>
            </p:cNvPr>
            <p:cNvSpPr/>
            <p:nvPr/>
          </p:nvSpPr>
          <p:spPr>
            <a:xfrm>
              <a:off x="6506093" y="2419350"/>
              <a:ext cx="581892" cy="952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514350">
                <a:buClrTx/>
                <a:defRPr/>
              </a:pPr>
              <a:r>
                <a:rPr lang="en-US" sz="2025" b="1" kern="1200" spc="28">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rPr>
                <a:t>B</a:t>
              </a:r>
            </a:p>
          </p:txBody>
        </p:sp>
      </p:grpSp>
      <p:grpSp>
        <p:nvGrpSpPr>
          <p:cNvPr id="4111" name="Group 4108">
            <a:extLst>
              <a:ext uri="{FF2B5EF4-FFF2-40B4-BE49-F238E27FC236}">
                <a16:creationId xmlns:a16="http://schemas.microsoft.com/office/drawing/2014/main" id="{237658B6-58AA-D94E-A926-BE543C540E61}"/>
              </a:ext>
            </a:extLst>
          </p:cNvPr>
          <p:cNvGrpSpPr>
            <a:grpSpLocks/>
          </p:cNvGrpSpPr>
          <p:nvPr/>
        </p:nvGrpSpPr>
        <p:grpSpPr bwMode="auto">
          <a:xfrm>
            <a:off x="6447235" y="1101329"/>
            <a:ext cx="327422" cy="1133475"/>
            <a:chOff x="7032480" y="1524000"/>
            <a:chExt cx="581892" cy="1321148"/>
          </a:xfrm>
        </p:grpSpPr>
        <p:sp>
          <p:nvSpPr>
            <p:cNvPr id="90" name="Rectangle 89">
              <a:extLst>
                <a:ext uri="{FF2B5EF4-FFF2-40B4-BE49-F238E27FC236}">
                  <a16:creationId xmlns:a16="http://schemas.microsoft.com/office/drawing/2014/main" id="{EAEFCADA-B455-EB4D-A904-5288C8652250}"/>
                </a:ext>
              </a:extLst>
            </p:cNvPr>
            <p:cNvSpPr/>
            <p:nvPr/>
          </p:nvSpPr>
          <p:spPr>
            <a:xfrm>
              <a:off x="7085379" y="1944491"/>
              <a:ext cx="493022" cy="900657"/>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514350" eaLnBrk="1" hangingPunct="1">
                <a:buClrTx/>
                <a:defRPr/>
              </a:pPr>
              <a:endParaRPr lang="en-US" sz="1013" kern="1200">
                <a:solidFill>
                  <a:srgbClr val="FFFFFF"/>
                </a:solidFill>
              </a:endParaRPr>
            </a:p>
          </p:txBody>
        </p:sp>
        <p:sp>
          <p:nvSpPr>
            <p:cNvPr id="94" name="Rectangle 93">
              <a:extLst>
                <a:ext uri="{FF2B5EF4-FFF2-40B4-BE49-F238E27FC236}">
                  <a16:creationId xmlns:a16="http://schemas.microsoft.com/office/drawing/2014/main" id="{E5C97CA8-B041-EA48-9C61-91B1D81A3942}"/>
                </a:ext>
              </a:extLst>
            </p:cNvPr>
            <p:cNvSpPr/>
            <p:nvPr/>
          </p:nvSpPr>
          <p:spPr>
            <a:xfrm>
              <a:off x="7032480" y="15240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514350">
                <a:buClrTx/>
                <a:defRPr/>
              </a:pPr>
              <a:r>
                <a:rPr lang="en-US" sz="2025" b="1" kern="1200" spc="28">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rPr>
                <a:t>C</a:t>
              </a:r>
            </a:p>
          </p:txBody>
        </p:sp>
      </p:grpSp>
      <p:grpSp>
        <p:nvGrpSpPr>
          <p:cNvPr id="4112" name="Group 4107">
            <a:extLst>
              <a:ext uri="{FF2B5EF4-FFF2-40B4-BE49-F238E27FC236}">
                <a16:creationId xmlns:a16="http://schemas.microsoft.com/office/drawing/2014/main" id="{A4963AB1-10FA-D54E-B608-1DDF04B8116F}"/>
              </a:ext>
            </a:extLst>
          </p:cNvPr>
          <p:cNvGrpSpPr>
            <a:grpSpLocks/>
          </p:cNvGrpSpPr>
          <p:nvPr/>
        </p:nvGrpSpPr>
        <p:grpSpPr bwMode="auto">
          <a:xfrm>
            <a:off x="6774656" y="1045370"/>
            <a:ext cx="329804" cy="1197769"/>
            <a:chOff x="7614978" y="1143000"/>
            <a:chExt cx="586914" cy="1716004"/>
          </a:xfrm>
        </p:grpSpPr>
        <p:sp>
          <p:nvSpPr>
            <p:cNvPr id="91" name="Rectangle 90">
              <a:extLst>
                <a:ext uri="{FF2B5EF4-FFF2-40B4-BE49-F238E27FC236}">
                  <a16:creationId xmlns:a16="http://schemas.microsoft.com/office/drawing/2014/main" id="{2F6E0EFE-69F7-2349-8E39-2934B1799DA2}"/>
                </a:ext>
              </a:extLst>
            </p:cNvPr>
            <p:cNvSpPr/>
            <p:nvPr/>
          </p:nvSpPr>
          <p:spPr>
            <a:xfrm>
              <a:off x="7614978" y="1523387"/>
              <a:ext cx="493686" cy="1335617"/>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514350" eaLnBrk="1" hangingPunct="1">
                <a:buClrTx/>
                <a:defRPr/>
              </a:pPr>
              <a:endParaRPr lang="en-US" sz="1013" kern="1200">
                <a:solidFill>
                  <a:srgbClr val="FFFFFF"/>
                </a:solidFill>
              </a:endParaRPr>
            </a:p>
          </p:txBody>
        </p:sp>
        <p:sp>
          <p:nvSpPr>
            <p:cNvPr id="95" name="Rectangle 94">
              <a:extLst>
                <a:ext uri="{FF2B5EF4-FFF2-40B4-BE49-F238E27FC236}">
                  <a16:creationId xmlns:a16="http://schemas.microsoft.com/office/drawing/2014/main" id="{2C934D7B-27CF-4A41-A7EE-4B9706F82B8D}"/>
                </a:ext>
              </a:extLst>
            </p:cNvPr>
            <p:cNvSpPr/>
            <p:nvPr/>
          </p:nvSpPr>
          <p:spPr>
            <a:xfrm>
              <a:off x="7620000" y="11430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514350">
                <a:buClrTx/>
                <a:defRPr/>
              </a:pPr>
              <a:r>
                <a:rPr lang="en-US" sz="2025" b="1" kern="1200" spc="28">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rPr>
                <a:t>D</a:t>
              </a:r>
            </a:p>
          </p:txBody>
        </p:sp>
      </p:grpSp>
      <p:cxnSp>
        <p:nvCxnSpPr>
          <p:cNvPr id="4113" name="Straight Connector 4112">
            <a:extLst>
              <a:ext uri="{FF2B5EF4-FFF2-40B4-BE49-F238E27FC236}">
                <a16:creationId xmlns:a16="http://schemas.microsoft.com/office/drawing/2014/main" id="{B5506E61-D0F1-F047-A45C-8B1ECF847116}"/>
              </a:ext>
            </a:extLst>
          </p:cNvPr>
          <p:cNvCxnSpPr/>
          <p:nvPr/>
        </p:nvCxnSpPr>
        <p:spPr>
          <a:xfrm>
            <a:off x="5874545" y="2244329"/>
            <a:ext cx="1260872" cy="9525"/>
          </a:xfrm>
          <a:prstGeom prst="line">
            <a:avLst/>
          </a:prstGeom>
        </p:spPr>
        <p:style>
          <a:lnRef idx="3">
            <a:schemeClr val="accent3"/>
          </a:lnRef>
          <a:fillRef idx="0">
            <a:schemeClr val="accent3"/>
          </a:fillRef>
          <a:effectRef idx="2">
            <a:schemeClr val="accent3"/>
          </a:effectRef>
          <a:fontRef idx="minor">
            <a:schemeClr val="tx1"/>
          </a:fontRef>
        </p:style>
      </p:cxnSp>
      <p:sp>
        <p:nvSpPr>
          <p:cNvPr id="43" name="Hexagon 42">
            <a:extLst>
              <a:ext uri="{FF2B5EF4-FFF2-40B4-BE49-F238E27FC236}">
                <a16:creationId xmlns:a16="http://schemas.microsoft.com/office/drawing/2014/main" id="{627CE881-8442-2B40-A49A-67AD6BB7552D}"/>
              </a:ext>
            </a:extLst>
          </p:cNvPr>
          <p:cNvSpPr/>
          <p:nvPr/>
        </p:nvSpPr>
        <p:spPr bwMode="auto">
          <a:xfrm>
            <a:off x="487137" y="3685809"/>
            <a:ext cx="4084864" cy="412321"/>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defTabSz="514350">
              <a:buClrTx/>
              <a:defRPr/>
            </a:pPr>
            <a:r>
              <a:rPr lang="en-US" sz="1800" kern="1200" cap="all" dirty="0">
                <a:solidFill>
                  <a:prstClr val="white"/>
                </a:solidFill>
                <a:latin typeface="Times New Roman" panose="02020603050405020304" pitchFamily="18" charset="0"/>
                <a:cs typeface="Times New Roman" panose="02020603050405020304" pitchFamily="18" charset="0"/>
              </a:rPr>
              <a:t>A. </a:t>
            </a:r>
            <a:r>
              <a:rPr lang="en-US" sz="1800" kern="1200" dirty="0">
                <a:solidFill>
                  <a:prstClr val="white"/>
                </a:solidFill>
                <a:latin typeface="Times New Roman" panose="02020603050405020304" pitchFamily="18" charset="0"/>
                <a:cs typeface="Times New Roman" panose="02020603050405020304" pitchFamily="18" charset="0"/>
              </a:rPr>
              <a:t> </a:t>
            </a:r>
            <a:r>
              <a:rPr lang="en-US" sz="1800" kern="1200" dirty="0" err="1">
                <a:solidFill>
                  <a:prstClr val="white"/>
                </a:solidFill>
                <a:latin typeface="Times New Roman" panose="02020603050405020304" pitchFamily="18" charset="0"/>
                <a:cs typeface="Times New Roman" panose="02020603050405020304" pitchFamily="18" charset="0"/>
              </a:rPr>
              <a:t>Trở</a:t>
            </a:r>
            <a:r>
              <a:rPr lang="en-US" sz="1800" kern="1200" dirty="0">
                <a:solidFill>
                  <a:prstClr val="white"/>
                </a:solidFill>
                <a:latin typeface="Times New Roman" panose="02020603050405020304" pitchFamily="18" charset="0"/>
                <a:cs typeface="Times New Roman" panose="02020603050405020304" pitchFamily="18" charset="0"/>
              </a:rPr>
              <a:t> </a:t>
            </a:r>
            <a:r>
              <a:rPr lang="en-US" sz="1800" kern="1200" dirty="0" err="1">
                <a:solidFill>
                  <a:prstClr val="white"/>
                </a:solidFill>
                <a:latin typeface="Times New Roman" panose="02020603050405020304" pitchFamily="18" charset="0"/>
                <a:cs typeface="Times New Roman" panose="02020603050405020304" pitchFamily="18" charset="0"/>
              </a:rPr>
              <a:t>thành</a:t>
            </a:r>
            <a:r>
              <a:rPr lang="en-US" sz="1800" kern="1200" dirty="0">
                <a:solidFill>
                  <a:prstClr val="white"/>
                </a:solidFill>
                <a:latin typeface="Times New Roman" panose="02020603050405020304" pitchFamily="18" charset="0"/>
                <a:cs typeface="Times New Roman" panose="02020603050405020304" pitchFamily="18" charset="0"/>
              </a:rPr>
              <a:t> </a:t>
            </a:r>
            <a:r>
              <a:rPr lang="en-US" sz="1800" kern="1200" dirty="0" err="1">
                <a:solidFill>
                  <a:prstClr val="white"/>
                </a:solidFill>
                <a:latin typeface="Times New Roman" panose="02020603050405020304" pitchFamily="18" charset="0"/>
                <a:cs typeface="Times New Roman" panose="02020603050405020304" pitchFamily="18" charset="0"/>
              </a:rPr>
              <a:t>tầng</a:t>
            </a:r>
            <a:r>
              <a:rPr lang="en-US" sz="1800" kern="1200" dirty="0">
                <a:solidFill>
                  <a:prstClr val="white"/>
                </a:solidFill>
                <a:latin typeface="Times New Roman" panose="02020603050405020304" pitchFamily="18" charset="0"/>
                <a:cs typeface="Times New Roman" panose="02020603050405020304" pitchFamily="18" charset="0"/>
              </a:rPr>
              <a:t> </a:t>
            </a:r>
            <a:r>
              <a:rPr lang="en-US" sz="1800" kern="1200" dirty="0" err="1">
                <a:solidFill>
                  <a:prstClr val="white"/>
                </a:solidFill>
                <a:latin typeface="Times New Roman" panose="02020603050405020304" pitchFamily="18" charset="0"/>
                <a:cs typeface="Times New Roman" panose="02020603050405020304" pitchFamily="18" charset="0"/>
              </a:rPr>
              <a:t>lớp</a:t>
            </a:r>
            <a:r>
              <a:rPr lang="en-US" sz="1800" kern="1200" dirty="0">
                <a:solidFill>
                  <a:prstClr val="white"/>
                </a:solidFill>
                <a:latin typeface="Times New Roman" panose="02020603050405020304" pitchFamily="18" charset="0"/>
                <a:cs typeface="Times New Roman" panose="02020603050405020304" pitchFamily="18" charset="0"/>
              </a:rPr>
              <a:t> </a:t>
            </a:r>
            <a:r>
              <a:rPr lang="en-US" sz="1800" kern="1200" dirty="0" err="1">
                <a:solidFill>
                  <a:prstClr val="white"/>
                </a:solidFill>
                <a:latin typeface="Times New Roman" panose="02020603050405020304" pitchFamily="18" charset="0"/>
                <a:cs typeface="Times New Roman" panose="02020603050405020304" pitchFamily="18" charset="0"/>
              </a:rPr>
              <a:t>công</a:t>
            </a:r>
            <a:r>
              <a:rPr lang="en-US" sz="1800" kern="1200" dirty="0">
                <a:solidFill>
                  <a:prstClr val="white"/>
                </a:solidFill>
                <a:latin typeface="Times New Roman" panose="02020603050405020304" pitchFamily="18" charset="0"/>
                <a:cs typeface="Times New Roman" panose="02020603050405020304" pitchFamily="18" charset="0"/>
              </a:rPr>
              <a:t> </a:t>
            </a:r>
            <a:r>
              <a:rPr lang="en-US" sz="1800" kern="1200" dirty="0" err="1">
                <a:solidFill>
                  <a:prstClr val="white"/>
                </a:solidFill>
                <a:latin typeface="Times New Roman" panose="02020603050405020304" pitchFamily="18" charset="0"/>
                <a:cs typeface="Times New Roman" panose="02020603050405020304" pitchFamily="18" charset="0"/>
              </a:rPr>
              <a:t>nhân</a:t>
            </a:r>
            <a:endParaRPr lang="en-US" sz="1800" kern="1200" dirty="0">
              <a:solidFill>
                <a:prstClr val="white"/>
              </a:solidFill>
              <a:latin typeface="Times New Roman" panose="02020603050405020304" pitchFamily="18" charset="0"/>
              <a:cs typeface="Times New Roman" panose="02020603050405020304" pitchFamily="18" charset="0"/>
            </a:endParaRPr>
          </a:p>
        </p:txBody>
      </p:sp>
      <p:sp>
        <p:nvSpPr>
          <p:cNvPr id="55" name="Hexagon 54">
            <a:extLst>
              <a:ext uri="{FF2B5EF4-FFF2-40B4-BE49-F238E27FC236}">
                <a16:creationId xmlns:a16="http://schemas.microsoft.com/office/drawing/2014/main" id="{A023898E-E767-F745-9057-F59891F315DA}"/>
              </a:ext>
            </a:extLst>
          </p:cNvPr>
          <p:cNvSpPr/>
          <p:nvPr/>
        </p:nvSpPr>
        <p:spPr bwMode="auto">
          <a:xfrm>
            <a:off x="653142" y="4476369"/>
            <a:ext cx="3976007" cy="411986"/>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514350" eaLnBrk="1" hangingPunct="1">
              <a:buClrTx/>
              <a:defRPr/>
            </a:pPr>
            <a:r>
              <a:rPr lang="vi-VN" sz="1800" kern="1200" dirty="0">
                <a:solidFill>
                  <a:srgbClr val="FFFFFF"/>
                </a:solidFill>
                <a:latin typeface="Times New Roman" panose="02020603050405020304" pitchFamily="18" charset="0"/>
                <a:cs typeface="Times New Roman" panose="02020603050405020304" pitchFamily="18" charset="0"/>
              </a:rPr>
              <a:t>C.</a:t>
            </a:r>
            <a:r>
              <a:rPr lang="en-US" sz="1800" kern="1200" dirty="0">
                <a:solidFill>
                  <a:srgbClr val="FFFFFF"/>
                </a:solidFill>
                <a:latin typeface="Times New Roman" panose="02020603050405020304" pitchFamily="18" charset="0"/>
                <a:cs typeface="Times New Roman" panose="02020603050405020304" pitchFamily="18" charset="0"/>
              </a:rPr>
              <a:t> </a:t>
            </a:r>
            <a:r>
              <a:rPr lang="vi-VN" sz="1800" kern="1200" dirty="0">
                <a:solidFill>
                  <a:srgbClr val="FFFFFF"/>
                </a:solidFill>
                <a:latin typeface="Times New Roman" panose="02020603050405020304" pitchFamily="18" charset="0"/>
                <a:cs typeface="Times New Roman" panose="02020603050405020304" pitchFamily="18" charset="0"/>
              </a:rPr>
              <a:t>Trở thành tầng lớp thượng lưu</a:t>
            </a:r>
          </a:p>
        </p:txBody>
      </p:sp>
      <p:sp>
        <p:nvSpPr>
          <p:cNvPr id="56" name="Hexagon 55">
            <a:extLst>
              <a:ext uri="{FF2B5EF4-FFF2-40B4-BE49-F238E27FC236}">
                <a16:creationId xmlns:a16="http://schemas.microsoft.com/office/drawing/2014/main" id="{654864B1-346E-8542-BF2E-AD5D0AB373FF}"/>
              </a:ext>
            </a:extLst>
          </p:cNvPr>
          <p:cNvSpPr/>
          <p:nvPr/>
        </p:nvSpPr>
        <p:spPr bwMode="auto">
          <a:xfrm>
            <a:off x="4743450" y="4450205"/>
            <a:ext cx="4084864" cy="573208"/>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514350" eaLnBrk="1" hangingPunct="1">
              <a:buClrTx/>
              <a:defRPr/>
            </a:pPr>
            <a:r>
              <a:rPr lang="en-US" sz="1800" kern="1200" cap="all" dirty="0">
                <a:solidFill>
                  <a:prstClr val="white"/>
                </a:solidFill>
                <a:latin typeface="Times New Roman" panose="02020603050405020304" pitchFamily="18" charset="0"/>
                <a:cs typeface="Times New Roman" pitchFamily="18" charset="0"/>
              </a:rPr>
              <a:t>D. </a:t>
            </a:r>
            <a:r>
              <a:rPr lang="en-US" sz="1800" kern="1200" dirty="0" err="1">
                <a:solidFill>
                  <a:prstClr val="white"/>
                </a:solidFill>
                <a:latin typeface="Times New Roman" pitchFamily="18" charset="0"/>
                <a:cs typeface="Times New Roman" pitchFamily="18" charset="0"/>
              </a:rPr>
              <a:t>Trở</a:t>
            </a:r>
            <a:r>
              <a:rPr lang="en-US" sz="1800" kern="1200" dirty="0">
                <a:solidFill>
                  <a:prstClr val="white"/>
                </a:solidFill>
                <a:latin typeface="Times New Roman" pitchFamily="18" charset="0"/>
                <a:cs typeface="Times New Roman" pitchFamily="18" charset="0"/>
              </a:rPr>
              <a:t> </a:t>
            </a:r>
            <a:r>
              <a:rPr lang="en-US" sz="1800" kern="1200" dirty="0" err="1">
                <a:solidFill>
                  <a:prstClr val="white"/>
                </a:solidFill>
                <a:latin typeface="Times New Roman" pitchFamily="18" charset="0"/>
                <a:cs typeface="Times New Roman" pitchFamily="18" charset="0"/>
              </a:rPr>
              <a:t>thành</a:t>
            </a:r>
            <a:r>
              <a:rPr lang="en-US" sz="1800" kern="1200" dirty="0">
                <a:solidFill>
                  <a:prstClr val="white"/>
                </a:solidFill>
                <a:latin typeface="Times New Roman" pitchFamily="18" charset="0"/>
                <a:cs typeface="Times New Roman" pitchFamily="18" charset="0"/>
              </a:rPr>
              <a:t> </a:t>
            </a:r>
            <a:r>
              <a:rPr lang="en-US" sz="1800" kern="1200" dirty="0" err="1">
                <a:solidFill>
                  <a:prstClr val="white"/>
                </a:solidFill>
                <a:latin typeface="Times New Roman" pitchFamily="18" charset="0"/>
                <a:cs typeface="Times New Roman" pitchFamily="18" charset="0"/>
              </a:rPr>
              <a:t>tay</a:t>
            </a:r>
            <a:r>
              <a:rPr lang="en-US" sz="1800" kern="1200" dirty="0">
                <a:solidFill>
                  <a:prstClr val="white"/>
                </a:solidFill>
                <a:latin typeface="Times New Roman" pitchFamily="18" charset="0"/>
                <a:cs typeface="Times New Roman" pitchFamily="18" charset="0"/>
              </a:rPr>
              <a:t> </a:t>
            </a:r>
            <a:r>
              <a:rPr lang="en-US" sz="1800" kern="1200" dirty="0" err="1">
                <a:solidFill>
                  <a:prstClr val="white"/>
                </a:solidFill>
                <a:latin typeface="Times New Roman" pitchFamily="18" charset="0"/>
                <a:cs typeface="Times New Roman" pitchFamily="18" charset="0"/>
              </a:rPr>
              <a:t>sai</a:t>
            </a:r>
            <a:r>
              <a:rPr lang="en-US" sz="1800" kern="1200" dirty="0">
                <a:solidFill>
                  <a:prstClr val="white"/>
                </a:solidFill>
                <a:latin typeface="Times New Roman" pitchFamily="18" charset="0"/>
                <a:cs typeface="Times New Roman" pitchFamily="18" charset="0"/>
              </a:rPr>
              <a:t> </a:t>
            </a:r>
            <a:r>
              <a:rPr lang="en-US" sz="1800" kern="1200" dirty="0" err="1">
                <a:solidFill>
                  <a:prstClr val="white"/>
                </a:solidFill>
                <a:latin typeface="Times New Roman" pitchFamily="18" charset="0"/>
                <a:cs typeface="Times New Roman" pitchFamily="18" charset="0"/>
              </a:rPr>
              <a:t>cho</a:t>
            </a:r>
            <a:r>
              <a:rPr lang="en-US" sz="1800" kern="1200" dirty="0">
                <a:solidFill>
                  <a:prstClr val="white"/>
                </a:solidFill>
                <a:latin typeface="Times New Roman" pitchFamily="18" charset="0"/>
                <a:cs typeface="Times New Roman" pitchFamily="18" charset="0"/>
              </a:rPr>
              <a:t> </a:t>
            </a:r>
            <a:r>
              <a:rPr lang="en-US" sz="1800" kern="1200" dirty="0" err="1">
                <a:solidFill>
                  <a:prstClr val="white"/>
                </a:solidFill>
                <a:latin typeface="Times New Roman" pitchFamily="18" charset="0"/>
                <a:cs typeface="Times New Roman" pitchFamily="18" charset="0"/>
              </a:rPr>
              <a:t>thực</a:t>
            </a:r>
            <a:r>
              <a:rPr lang="en-US" sz="1800" kern="1200" dirty="0">
                <a:solidFill>
                  <a:prstClr val="white"/>
                </a:solidFill>
                <a:latin typeface="Times New Roman" pitchFamily="18" charset="0"/>
                <a:cs typeface="Times New Roman" pitchFamily="18" charset="0"/>
              </a:rPr>
              <a:t> </a:t>
            </a:r>
            <a:r>
              <a:rPr lang="en-US" sz="1800" kern="1200" dirty="0" err="1">
                <a:solidFill>
                  <a:prstClr val="white"/>
                </a:solidFill>
                <a:latin typeface="Times New Roman" pitchFamily="18" charset="0"/>
                <a:cs typeface="Times New Roman" pitchFamily="18" charset="0"/>
              </a:rPr>
              <a:t>dân</a:t>
            </a:r>
            <a:r>
              <a:rPr lang="en-US" sz="1800" kern="1200" dirty="0">
                <a:solidFill>
                  <a:prstClr val="white"/>
                </a:solidFill>
                <a:latin typeface="Times New Roman" pitchFamily="18" charset="0"/>
                <a:cs typeface="Times New Roman" pitchFamily="18" charset="0"/>
              </a:rPr>
              <a:t> </a:t>
            </a:r>
            <a:r>
              <a:rPr lang="en-US" sz="1800" kern="1200" dirty="0" err="1">
                <a:solidFill>
                  <a:prstClr val="white"/>
                </a:solidFill>
                <a:latin typeface="Times New Roman" pitchFamily="18" charset="0"/>
                <a:cs typeface="Times New Roman" pitchFamily="18" charset="0"/>
              </a:rPr>
              <a:t>Pháp</a:t>
            </a:r>
            <a:r>
              <a:rPr lang="en-US" sz="1800" kern="1200" dirty="0">
                <a:solidFill>
                  <a:prstClr val="white"/>
                </a:solidFill>
                <a:latin typeface="Times New Roman" pitchFamily="18" charset="0"/>
                <a:cs typeface="Times New Roman" pitchFamily="18" charset="0"/>
              </a:rPr>
              <a:t>.</a:t>
            </a:r>
          </a:p>
        </p:txBody>
      </p:sp>
      <p:sp>
        <p:nvSpPr>
          <p:cNvPr id="57" name="Hexagon 56">
            <a:extLst>
              <a:ext uri="{FF2B5EF4-FFF2-40B4-BE49-F238E27FC236}">
                <a16:creationId xmlns:a16="http://schemas.microsoft.com/office/drawing/2014/main" id="{42ECD3AF-CB74-5B42-BD7E-5136DA395073}"/>
              </a:ext>
            </a:extLst>
          </p:cNvPr>
          <p:cNvSpPr/>
          <p:nvPr/>
        </p:nvSpPr>
        <p:spPr bwMode="auto">
          <a:xfrm>
            <a:off x="4743449" y="3685808"/>
            <a:ext cx="4084864" cy="429431"/>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defTabSz="514350">
              <a:buClrTx/>
              <a:defRPr/>
            </a:pPr>
            <a:r>
              <a:rPr lang="vi-VN" sz="1800" kern="1200" dirty="0">
                <a:solidFill>
                  <a:prstClr val="white"/>
                </a:solidFill>
                <a:latin typeface="Times New Roman" panose="02020603050405020304" pitchFamily="18" charset="0"/>
                <a:cs typeface="Times New Roman" panose="02020603050405020304" pitchFamily="18" charset="0"/>
              </a:rPr>
              <a:t>B. Trở thành tầng lớp quý tộc mới</a:t>
            </a:r>
          </a:p>
        </p:txBody>
      </p:sp>
      <p:sp>
        <p:nvSpPr>
          <p:cNvPr id="58" name="Hexagon 57">
            <a:extLst>
              <a:ext uri="{FF2B5EF4-FFF2-40B4-BE49-F238E27FC236}">
                <a16:creationId xmlns:a16="http://schemas.microsoft.com/office/drawing/2014/main" id="{165976E7-9664-6A4F-A16D-36C9B3CFC921}"/>
              </a:ext>
            </a:extLst>
          </p:cNvPr>
          <p:cNvSpPr/>
          <p:nvPr/>
        </p:nvSpPr>
        <p:spPr bwMode="auto">
          <a:xfrm>
            <a:off x="1410892" y="2327672"/>
            <a:ext cx="6322219" cy="933126"/>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lvl="0" algn="ctr">
              <a:buClrTx/>
            </a:pPr>
            <a:r>
              <a:rPr lang="vi-VN" sz="1800" kern="1200" dirty="0">
                <a:solidFill>
                  <a:srgbClr val="FFFFFF"/>
                </a:solidFill>
                <a:latin typeface="Times New Roman" panose="02020603050405020304" pitchFamily="18" charset="0"/>
                <a:cs typeface="Times New Roman" panose="02020603050405020304" pitchFamily="18" charset="0"/>
              </a:rPr>
              <a:t> Từ chỗ là giai cấp ít nhiều giữ vai trò lãnh đạo cuộc đấu tranh dân tộc ở cuối thế kỉ XIX, giờ đây giai cấp địa chủ phong kiến đã thay đổi như thế nào?</a:t>
            </a:r>
            <a:endParaRPr lang="en-US" sz="1800" kern="1200" dirty="0">
              <a:solidFill>
                <a:srgbClr val="FFFFFF"/>
              </a:solidFill>
              <a:latin typeface="Times New Roman" panose="02020603050405020304" pitchFamily="18" charset="0"/>
              <a:cs typeface="Times New Roman" panose="02020603050405020304" pitchFamily="18" charset="0"/>
            </a:endParaRPr>
          </a:p>
        </p:txBody>
      </p:sp>
      <p:pic>
        <p:nvPicPr>
          <p:cNvPr id="82" name="Picture 4">
            <a:extLst>
              <a:ext uri="{FF2B5EF4-FFF2-40B4-BE49-F238E27FC236}">
                <a16:creationId xmlns:a16="http://schemas.microsoft.com/office/drawing/2014/main" id="{8A32C876-BE9F-9440-8DB3-E7664107034C}"/>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345407" y="728664"/>
            <a:ext cx="694135" cy="645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a:extLst>
              <a:ext uri="{FF2B5EF4-FFF2-40B4-BE49-F238E27FC236}">
                <a16:creationId xmlns:a16="http://schemas.microsoft.com/office/drawing/2014/main" id="{E8BB0F91-6C66-8E42-B285-DE088E98083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08697" y="944166"/>
            <a:ext cx="1238250" cy="118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a:extLst>
              <a:ext uri="{FF2B5EF4-FFF2-40B4-BE49-F238E27FC236}">
                <a16:creationId xmlns:a16="http://schemas.microsoft.com/office/drawing/2014/main" id="{D0BA7E21-B3F5-E145-901F-D9D84B16E26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21970" y="962025"/>
            <a:ext cx="118348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nodeType="with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2000"/>
                                        <p:tgtEl>
                                          <p:spTgt spid="82"/>
                                        </p:tgtEl>
                                      </p:cBhvr>
                                    </p:animEffect>
                                    <p:anim calcmode="lin" valueType="num">
                                      <p:cBhvr>
                                        <p:cTn id="8" dur="2000" fill="hold"/>
                                        <p:tgtEl>
                                          <p:spTgt spid="82"/>
                                        </p:tgtEl>
                                        <p:attrNameLst>
                                          <p:attrName>ppt_w</p:attrName>
                                        </p:attrNameLst>
                                      </p:cBhvr>
                                      <p:tavLst>
                                        <p:tav tm="0" fmla="#ppt_w*sin(2.5*pi*$)">
                                          <p:val>
                                            <p:fltVal val="0"/>
                                          </p:val>
                                        </p:tav>
                                        <p:tav tm="100000">
                                          <p:val>
                                            <p:fltVal val="1"/>
                                          </p:val>
                                        </p:tav>
                                      </p:tavLst>
                                    </p:anim>
                                    <p:anim calcmode="lin" valueType="num">
                                      <p:cBhvr>
                                        <p:cTn id="9" dur="2000" fill="hold"/>
                                        <p:tgtEl>
                                          <p:spTgt spid="8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cau 2.wav"/>
                                        </p:tgtEl>
                                      </p:cMediaNode>
                                    </p:audio>
                                  </p:subTnLst>
                                </p:cTn>
                              </p:par>
                              <p:par>
                                <p:cTn id="10" presetID="53" presetClass="entr" presetSubtype="16" fill="hold" nodeType="withEffect">
                                  <p:stCondLst>
                                    <p:cond delay="0"/>
                                  </p:stCondLst>
                                  <p:childTnLst>
                                    <p:set>
                                      <p:cBhvr>
                                        <p:cTn id="11" dur="1" fill="hold">
                                          <p:stCondLst>
                                            <p:cond delay="0"/>
                                          </p:stCondLst>
                                        </p:cTn>
                                        <p:tgtEl>
                                          <p:spTgt spid="58"/>
                                        </p:tgtEl>
                                        <p:attrNameLst>
                                          <p:attrName>style.visibility</p:attrName>
                                        </p:attrNameLst>
                                      </p:cBhvr>
                                      <p:to>
                                        <p:strVal val="visible"/>
                                      </p:to>
                                    </p:set>
                                    <p:anim calcmode="lin" valueType="num">
                                      <p:cBhvr>
                                        <p:cTn id="12" dur="500" fill="hold"/>
                                        <p:tgtEl>
                                          <p:spTgt spid="58"/>
                                        </p:tgtEl>
                                        <p:attrNameLst>
                                          <p:attrName>ppt_w</p:attrName>
                                        </p:attrNameLst>
                                      </p:cBhvr>
                                      <p:tavLst>
                                        <p:tav tm="0">
                                          <p:val>
                                            <p:fltVal val="0"/>
                                          </p:val>
                                        </p:tav>
                                        <p:tav tm="100000">
                                          <p:val>
                                            <p:strVal val="#ppt_w"/>
                                          </p:val>
                                        </p:tav>
                                      </p:tavLst>
                                    </p:anim>
                                    <p:anim calcmode="lin" valueType="num">
                                      <p:cBhvr>
                                        <p:cTn id="13" dur="500" fill="hold"/>
                                        <p:tgtEl>
                                          <p:spTgt spid="58"/>
                                        </p:tgtEl>
                                        <p:attrNameLst>
                                          <p:attrName>ppt_h</p:attrName>
                                        </p:attrNameLst>
                                      </p:cBhvr>
                                      <p:tavLst>
                                        <p:tav tm="0">
                                          <p:val>
                                            <p:fltVal val="0"/>
                                          </p:val>
                                        </p:tav>
                                        <p:tav tm="100000">
                                          <p:val>
                                            <p:strVal val="#ppt_h"/>
                                          </p:val>
                                        </p:tav>
                                      </p:tavLst>
                                    </p:anim>
                                    <p:animEffect transition="in" filter="fade">
                                      <p:cBhvr>
                                        <p:cTn id="14" dur="500"/>
                                        <p:tgtEl>
                                          <p:spTgt spid="58"/>
                                        </p:tgtEl>
                                      </p:cBhvr>
                                    </p:animEffect>
                                  </p:childTnLst>
                                </p:cTn>
                              </p:par>
                              <p:par>
                                <p:cTn id="15" presetID="53" presetClass="entr" presetSubtype="16" fill="hold" nodeType="withEffect">
                                  <p:stCondLst>
                                    <p:cond delay="0"/>
                                  </p:stCondLst>
                                  <p:childTnLst>
                                    <p:set>
                                      <p:cBhvr>
                                        <p:cTn id="16" dur="1" fill="hold">
                                          <p:stCondLst>
                                            <p:cond delay="0"/>
                                          </p:stCondLst>
                                        </p:cTn>
                                        <p:tgtEl>
                                          <p:spTgt spid="43"/>
                                        </p:tgtEl>
                                        <p:attrNameLst>
                                          <p:attrName>style.visibility</p:attrName>
                                        </p:attrNameLst>
                                      </p:cBhvr>
                                      <p:to>
                                        <p:strVal val="visible"/>
                                      </p:to>
                                    </p:set>
                                    <p:anim calcmode="lin" valueType="num">
                                      <p:cBhvr>
                                        <p:cTn id="17" dur="500" fill="hold"/>
                                        <p:tgtEl>
                                          <p:spTgt spid="43"/>
                                        </p:tgtEl>
                                        <p:attrNameLst>
                                          <p:attrName>ppt_w</p:attrName>
                                        </p:attrNameLst>
                                      </p:cBhvr>
                                      <p:tavLst>
                                        <p:tav tm="0">
                                          <p:val>
                                            <p:fltVal val="0"/>
                                          </p:val>
                                        </p:tav>
                                        <p:tav tm="100000">
                                          <p:val>
                                            <p:strVal val="#ppt_w"/>
                                          </p:val>
                                        </p:tav>
                                      </p:tavLst>
                                    </p:anim>
                                    <p:anim calcmode="lin" valueType="num">
                                      <p:cBhvr>
                                        <p:cTn id="18" dur="500" fill="hold"/>
                                        <p:tgtEl>
                                          <p:spTgt spid="43"/>
                                        </p:tgtEl>
                                        <p:attrNameLst>
                                          <p:attrName>ppt_h</p:attrName>
                                        </p:attrNameLst>
                                      </p:cBhvr>
                                      <p:tavLst>
                                        <p:tav tm="0">
                                          <p:val>
                                            <p:fltVal val="0"/>
                                          </p:val>
                                        </p:tav>
                                        <p:tav tm="100000">
                                          <p:val>
                                            <p:strVal val="#ppt_h"/>
                                          </p:val>
                                        </p:tav>
                                      </p:tavLst>
                                    </p:anim>
                                    <p:animEffect transition="in" filter="fade">
                                      <p:cBhvr>
                                        <p:cTn id="19" dur="500"/>
                                        <p:tgtEl>
                                          <p:spTgt spid="43"/>
                                        </p:tgtEl>
                                      </p:cBhvr>
                                    </p:animEffect>
                                  </p:childTnLst>
                                </p:cTn>
                              </p:par>
                              <p:par>
                                <p:cTn id="20" presetID="53" presetClass="entr" presetSubtype="16" fill="hold" nodeType="withEffect">
                                  <p:stCondLst>
                                    <p:cond delay="0"/>
                                  </p:stCondLst>
                                  <p:childTnLst>
                                    <p:set>
                                      <p:cBhvr>
                                        <p:cTn id="21" dur="1" fill="hold">
                                          <p:stCondLst>
                                            <p:cond delay="0"/>
                                          </p:stCondLst>
                                        </p:cTn>
                                        <p:tgtEl>
                                          <p:spTgt spid="56"/>
                                        </p:tgtEl>
                                        <p:attrNameLst>
                                          <p:attrName>style.visibility</p:attrName>
                                        </p:attrNameLst>
                                      </p:cBhvr>
                                      <p:to>
                                        <p:strVal val="visible"/>
                                      </p:to>
                                    </p:set>
                                    <p:anim calcmode="lin" valueType="num">
                                      <p:cBhvr>
                                        <p:cTn id="22" dur="500" fill="hold"/>
                                        <p:tgtEl>
                                          <p:spTgt spid="56"/>
                                        </p:tgtEl>
                                        <p:attrNameLst>
                                          <p:attrName>ppt_w</p:attrName>
                                        </p:attrNameLst>
                                      </p:cBhvr>
                                      <p:tavLst>
                                        <p:tav tm="0">
                                          <p:val>
                                            <p:fltVal val="0"/>
                                          </p:val>
                                        </p:tav>
                                        <p:tav tm="100000">
                                          <p:val>
                                            <p:strVal val="#ppt_w"/>
                                          </p:val>
                                        </p:tav>
                                      </p:tavLst>
                                    </p:anim>
                                    <p:anim calcmode="lin" valueType="num">
                                      <p:cBhvr>
                                        <p:cTn id="23" dur="500" fill="hold"/>
                                        <p:tgtEl>
                                          <p:spTgt spid="56"/>
                                        </p:tgtEl>
                                        <p:attrNameLst>
                                          <p:attrName>ppt_h</p:attrName>
                                        </p:attrNameLst>
                                      </p:cBhvr>
                                      <p:tavLst>
                                        <p:tav tm="0">
                                          <p:val>
                                            <p:fltVal val="0"/>
                                          </p:val>
                                        </p:tav>
                                        <p:tav tm="100000">
                                          <p:val>
                                            <p:strVal val="#ppt_h"/>
                                          </p:val>
                                        </p:tav>
                                      </p:tavLst>
                                    </p:anim>
                                    <p:animEffect transition="in" filter="fade">
                                      <p:cBhvr>
                                        <p:cTn id="24" dur="500"/>
                                        <p:tgtEl>
                                          <p:spTgt spid="56"/>
                                        </p:tgtEl>
                                      </p:cBhvr>
                                    </p:animEffect>
                                  </p:childTnLst>
                                </p:cTn>
                              </p:par>
                              <p:par>
                                <p:cTn id="25" presetID="53" presetClass="entr" presetSubtype="16"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 calcmode="lin" valueType="num">
                                      <p:cBhvr>
                                        <p:cTn id="27" dur="500" fill="hold"/>
                                        <p:tgtEl>
                                          <p:spTgt spid="55"/>
                                        </p:tgtEl>
                                        <p:attrNameLst>
                                          <p:attrName>ppt_w</p:attrName>
                                        </p:attrNameLst>
                                      </p:cBhvr>
                                      <p:tavLst>
                                        <p:tav tm="0">
                                          <p:val>
                                            <p:fltVal val="0"/>
                                          </p:val>
                                        </p:tav>
                                        <p:tav tm="100000">
                                          <p:val>
                                            <p:strVal val="#ppt_w"/>
                                          </p:val>
                                        </p:tav>
                                      </p:tavLst>
                                    </p:anim>
                                    <p:anim calcmode="lin" valueType="num">
                                      <p:cBhvr>
                                        <p:cTn id="28" dur="500" fill="hold"/>
                                        <p:tgtEl>
                                          <p:spTgt spid="55"/>
                                        </p:tgtEl>
                                        <p:attrNameLst>
                                          <p:attrName>ppt_h</p:attrName>
                                        </p:attrNameLst>
                                      </p:cBhvr>
                                      <p:tavLst>
                                        <p:tav tm="0">
                                          <p:val>
                                            <p:fltVal val="0"/>
                                          </p:val>
                                        </p:tav>
                                        <p:tav tm="100000">
                                          <p:val>
                                            <p:strVal val="#ppt_h"/>
                                          </p:val>
                                        </p:tav>
                                      </p:tavLst>
                                    </p:anim>
                                    <p:animEffect transition="in" filter="fade">
                                      <p:cBhvr>
                                        <p:cTn id="29" dur="500"/>
                                        <p:tgtEl>
                                          <p:spTgt spid="55"/>
                                        </p:tgtEl>
                                      </p:cBhvr>
                                    </p:animEffect>
                                  </p:childTnLst>
                                </p:cTn>
                              </p:par>
                              <p:par>
                                <p:cTn id="30" presetID="53" presetClass="entr" presetSubtype="16" fill="hold" nodeType="withEffect">
                                  <p:stCondLst>
                                    <p:cond delay="0"/>
                                  </p:stCondLst>
                                  <p:childTnLst>
                                    <p:set>
                                      <p:cBhvr>
                                        <p:cTn id="31" dur="1" fill="hold">
                                          <p:stCondLst>
                                            <p:cond delay="0"/>
                                          </p:stCondLst>
                                        </p:cTn>
                                        <p:tgtEl>
                                          <p:spTgt spid="57"/>
                                        </p:tgtEl>
                                        <p:attrNameLst>
                                          <p:attrName>style.visibility</p:attrName>
                                        </p:attrNameLst>
                                      </p:cBhvr>
                                      <p:to>
                                        <p:strVal val="visible"/>
                                      </p:to>
                                    </p:set>
                                    <p:anim calcmode="lin" valueType="num">
                                      <p:cBhvr>
                                        <p:cTn id="32" dur="500" fill="hold"/>
                                        <p:tgtEl>
                                          <p:spTgt spid="57"/>
                                        </p:tgtEl>
                                        <p:attrNameLst>
                                          <p:attrName>ppt_w</p:attrName>
                                        </p:attrNameLst>
                                      </p:cBhvr>
                                      <p:tavLst>
                                        <p:tav tm="0">
                                          <p:val>
                                            <p:fltVal val="0"/>
                                          </p:val>
                                        </p:tav>
                                        <p:tav tm="100000">
                                          <p:val>
                                            <p:strVal val="#ppt_w"/>
                                          </p:val>
                                        </p:tav>
                                      </p:tavLst>
                                    </p:anim>
                                    <p:anim calcmode="lin" valueType="num">
                                      <p:cBhvr>
                                        <p:cTn id="33" dur="500" fill="hold"/>
                                        <p:tgtEl>
                                          <p:spTgt spid="57"/>
                                        </p:tgtEl>
                                        <p:attrNameLst>
                                          <p:attrName>ppt_h</p:attrName>
                                        </p:attrNameLst>
                                      </p:cBhvr>
                                      <p:tavLst>
                                        <p:tav tm="0">
                                          <p:val>
                                            <p:fltVal val="0"/>
                                          </p:val>
                                        </p:tav>
                                        <p:tav tm="100000">
                                          <p:val>
                                            <p:strVal val="#ppt_h"/>
                                          </p:val>
                                        </p:tav>
                                      </p:tavLst>
                                    </p:anim>
                                    <p:animEffect transition="in" filter="fade">
                                      <p:cBhvr>
                                        <p:cTn id="34" dur="500"/>
                                        <p:tgtEl>
                                          <p:spTgt spid="5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103"/>
                                        </p:tgtEl>
                                        <p:attrNameLst>
                                          <p:attrName>style.visibility</p:attrName>
                                        </p:attrNameLst>
                                      </p:cBhvr>
                                      <p:to>
                                        <p:strVal val="visible"/>
                                      </p:to>
                                    </p:set>
                                    <p:animEffect transition="in" filter="fade">
                                      <p:cBhvr>
                                        <p:cTn id="37" dur="500"/>
                                        <p:tgtEl>
                                          <p:spTgt spid="4103"/>
                                        </p:tgtEl>
                                      </p:cBhvr>
                                    </p:animEffect>
                                  </p:childTnLst>
                                </p:cTn>
                              </p:par>
                              <p:par>
                                <p:cTn id="38" presetID="10" presetClass="entr" presetSubtype="0"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par>
                                <p:cTn id="41" presetID="10" presetClass="entr" presetSubtype="0"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0" presetClass="exit" presetSubtype="0" fill="hold" nodeType="clickEffect">
                                  <p:stCondLst>
                                    <p:cond delay="0"/>
                                  </p:stCondLst>
                                  <p:childTnLst>
                                    <p:animEffect transition="out" filter="fade">
                                      <p:cBhvr>
                                        <p:cTn id="47" dur="500"/>
                                        <p:tgtEl>
                                          <p:spTgt spid="82"/>
                                        </p:tgtEl>
                                      </p:cBhvr>
                                    </p:animEffect>
                                    <p:set>
                                      <p:cBhvr>
                                        <p:cTn id="48" dur="1" fill="hold">
                                          <p:stCondLst>
                                            <p:cond delay="499"/>
                                          </p:stCondLst>
                                        </p:cTn>
                                        <p:tgtEl>
                                          <p:spTgt spid="82"/>
                                        </p:tgtEl>
                                        <p:attrNameLst>
                                          <p:attrName>style.visibility</p:attrName>
                                        </p:attrNameLst>
                                      </p:cBhvr>
                                      <p:to>
                                        <p:strVal val="hidden"/>
                                      </p:to>
                                    </p:set>
                                  </p:childTnLst>
                                </p:cTn>
                              </p:par>
                              <p:par>
                                <p:cTn id="49" presetID="10" presetClass="exit" presetSubtype="0" fill="hold" grpId="0" nodeType="withEffect">
                                  <p:stCondLst>
                                    <p:cond delay="0"/>
                                  </p:stCondLst>
                                  <p:childTnLst>
                                    <p:animEffect transition="out" filter="fade">
                                      <p:cBhvr>
                                        <p:cTn id="50" dur="500"/>
                                        <p:tgtEl>
                                          <p:spTgt spid="58"/>
                                        </p:tgtEl>
                                      </p:cBhvr>
                                    </p:animEffect>
                                    <p:set>
                                      <p:cBhvr>
                                        <p:cTn id="51" dur="1" fill="hold">
                                          <p:stCondLst>
                                            <p:cond delay="499"/>
                                          </p:stCondLst>
                                        </p:cTn>
                                        <p:tgtEl>
                                          <p:spTgt spid="58"/>
                                        </p:tgtEl>
                                        <p:attrNameLst>
                                          <p:attrName>style.visibility</p:attrName>
                                        </p:attrNameLst>
                                      </p:cBhvr>
                                      <p:to>
                                        <p:strVal val="hidden"/>
                                      </p:to>
                                    </p:set>
                                  </p:childTnLst>
                                </p:cTn>
                              </p:par>
                              <p:par>
                                <p:cTn id="52" presetID="10" presetClass="exit" presetSubtype="0" fill="hold" grpId="0" nodeType="withEffect">
                                  <p:stCondLst>
                                    <p:cond delay="0"/>
                                  </p:stCondLst>
                                  <p:childTnLst>
                                    <p:animEffect transition="out" filter="fade">
                                      <p:cBhvr>
                                        <p:cTn id="53" dur="500"/>
                                        <p:tgtEl>
                                          <p:spTgt spid="43"/>
                                        </p:tgtEl>
                                      </p:cBhvr>
                                    </p:animEffect>
                                    <p:set>
                                      <p:cBhvr>
                                        <p:cTn id="54" dur="1" fill="hold">
                                          <p:stCondLst>
                                            <p:cond delay="499"/>
                                          </p:stCondLst>
                                        </p:cTn>
                                        <p:tgtEl>
                                          <p:spTgt spid="43"/>
                                        </p:tgtEl>
                                        <p:attrNameLst>
                                          <p:attrName>style.visibility</p:attrName>
                                        </p:attrNameLst>
                                      </p:cBhvr>
                                      <p:to>
                                        <p:strVal val="hidden"/>
                                      </p:to>
                                    </p:set>
                                  </p:childTnLst>
                                </p:cTn>
                              </p:par>
                              <p:par>
                                <p:cTn id="55" presetID="10" presetClass="exit" presetSubtype="0" fill="hold" grpId="0" nodeType="withEffect">
                                  <p:stCondLst>
                                    <p:cond delay="0"/>
                                  </p:stCondLst>
                                  <p:childTnLst>
                                    <p:animEffect transition="out" filter="fade">
                                      <p:cBhvr>
                                        <p:cTn id="56" dur="500"/>
                                        <p:tgtEl>
                                          <p:spTgt spid="56"/>
                                        </p:tgtEl>
                                      </p:cBhvr>
                                    </p:animEffect>
                                    <p:set>
                                      <p:cBhvr>
                                        <p:cTn id="57" dur="1" fill="hold">
                                          <p:stCondLst>
                                            <p:cond delay="499"/>
                                          </p:stCondLst>
                                        </p:cTn>
                                        <p:tgtEl>
                                          <p:spTgt spid="56"/>
                                        </p:tgtEl>
                                        <p:attrNameLst>
                                          <p:attrName>style.visibility</p:attrName>
                                        </p:attrNameLst>
                                      </p:cBhvr>
                                      <p:to>
                                        <p:strVal val="hidden"/>
                                      </p:to>
                                    </p:set>
                                  </p:childTnLst>
                                </p:cTn>
                              </p:par>
                              <p:par>
                                <p:cTn id="58" presetID="10" presetClass="exit" presetSubtype="0" fill="hold" grpId="0" nodeType="withEffect">
                                  <p:stCondLst>
                                    <p:cond delay="0"/>
                                  </p:stCondLst>
                                  <p:childTnLst>
                                    <p:animEffect transition="out" filter="fade">
                                      <p:cBhvr>
                                        <p:cTn id="59" dur="500"/>
                                        <p:tgtEl>
                                          <p:spTgt spid="55"/>
                                        </p:tgtEl>
                                      </p:cBhvr>
                                    </p:animEffect>
                                    <p:set>
                                      <p:cBhvr>
                                        <p:cTn id="60" dur="1" fill="hold">
                                          <p:stCondLst>
                                            <p:cond delay="499"/>
                                          </p:stCondLst>
                                        </p:cTn>
                                        <p:tgtEl>
                                          <p:spTgt spid="55"/>
                                        </p:tgtEl>
                                        <p:attrNameLst>
                                          <p:attrName>style.visibility</p:attrName>
                                        </p:attrNameLst>
                                      </p:cBhvr>
                                      <p:to>
                                        <p:strVal val="hidden"/>
                                      </p:to>
                                    </p:set>
                                  </p:childTnLst>
                                </p:cTn>
                              </p:par>
                              <p:par>
                                <p:cTn id="61" presetID="10" presetClass="exit" presetSubtype="0" fill="hold" grpId="0" nodeType="withEffect">
                                  <p:stCondLst>
                                    <p:cond delay="0"/>
                                  </p:stCondLst>
                                  <p:childTnLst>
                                    <p:animEffect transition="out" filter="fade">
                                      <p:cBhvr>
                                        <p:cTn id="62" dur="500"/>
                                        <p:tgtEl>
                                          <p:spTgt spid="57"/>
                                        </p:tgtEl>
                                      </p:cBhvr>
                                    </p:animEffect>
                                    <p:set>
                                      <p:cBhvr>
                                        <p:cTn id="63" dur="1" fill="hold">
                                          <p:stCondLst>
                                            <p:cond delay="499"/>
                                          </p:stCondLst>
                                        </p:cTn>
                                        <p:tgtEl>
                                          <p:spTgt spid="57"/>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26"/>
                                        </p:tgtEl>
                                      </p:cBhvr>
                                    </p:animEffect>
                                    <p:set>
                                      <p:cBhvr>
                                        <p:cTn id="66" dur="1" fill="hold">
                                          <p:stCondLst>
                                            <p:cond delay="499"/>
                                          </p:stCondLst>
                                        </p:cTn>
                                        <p:tgtEl>
                                          <p:spTgt spid="26"/>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27"/>
                                        </p:tgtEl>
                                      </p:cBhvr>
                                    </p:animEffect>
                                    <p:set>
                                      <p:cBhvr>
                                        <p:cTn id="69"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0" restart="whenNotActive" fill="hold" evtFilter="cancelBubble" nodeType="interactiveSeq">
                <p:stCondLst>
                  <p:cond evt="onClick" delay="0">
                    <p:tgtEl>
                      <p:spTgt spid="26"/>
                    </p:tgtEl>
                  </p:cond>
                </p:stCondLst>
                <p:endSync evt="end" delay="0">
                  <p:rtn val="all"/>
                </p:endSync>
                <p:childTnLst>
                  <p:par>
                    <p:cTn id="71" fill="hold" nodeType="clickPar">
                      <p:stCondLst>
                        <p:cond delay="0"/>
                      </p:stCondLst>
                      <p:childTnLst>
                        <p:par>
                          <p:cTn id="72" fill="hold" nodeType="withGroup">
                            <p:stCondLst>
                              <p:cond delay="0"/>
                            </p:stCondLst>
                            <p:childTnLst>
                              <p:par>
                                <p:cTn id="73" presetID="10" presetClass="exit" presetSubtype="0" fill="hold" nodeType="clickEffect">
                                  <p:stCondLst>
                                    <p:cond delay="0"/>
                                  </p:stCondLst>
                                  <p:childTnLst>
                                    <p:animEffect transition="out" filter="fade">
                                      <p:cBhvr>
                                        <p:cTn id="74" dur="5000"/>
                                        <p:tgtEl>
                                          <p:spTgt spid="43"/>
                                        </p:tgtEl>
                                      </p:cBhvr>
                                    </p:animEffect>
                                    <p:set>
                                      <p:cBhvr>
                                        <p:cTn id="75" dur="1" fill="hold">
                                          <p:stCondLst>
                                            <p:cond delay="4999"/>
                                          </p:stCondLst>
                                        </p:cTn>
                                        <p:tgtEl>
                                          <p:spTgt spid="43"/>
                                        </p:tgtEl>
                                        <p:attrNameLst>
                                          <p:attrName>style.visibility</p:attrName>
                                        </p:attrNameLst>
                                      </p:cBhvr>
                                      <p:to>
                                        <p:strVal val="hidden"/>
                                      </p:to>
                                    </p:set>
                                  </p:childTnLst>
                                  <p:subTnLst>
                                    <p:audio>
                                      <p:cMediaNode>
                                        <p:cTn display="0" masterRel="sameClick">
                                          <p:stCondLst>
                                            <p:cond evt="begin" delay="0">
                                              <p:tn val="73"/>
                                            </p:cond>
                                          </p:stCondLst>
                                          <p:endCondLst>
                                            <p:cond evt="onStopAudio" delay="0">
                                              <p:tgtEl>
                                                <p:sldTgt/>
                                              </p:tgtEl>
                                            </p:cond>
                                          </p:endCondLst>
                                        </p:cTn>
                                        <p:tgtEl>
                                          <p:sndTgt r:embed="rId4" name="bo  2 phuong an sai.wav"/>
                                        </p:tgtEl>
                                      </p:cMediaNode>
                                    </p:audio>
                                  </p:subTnLst>
                                </p:cTn>
                              </p:par>
                              <p:par>
                                <p:cTn id="76" presetID="10" presetClass="exit" presetSubtype="0" fill="hold" nodeType="withEffect">
                                  <p:stCondLst>
                                    <p:cond delay="0"/>
                                  </p:stCondLst>
                                  <p:childTnLst>
                                    <p:animEffect transition="out" filter="fade">
                                      <p:cBhvr>
                                        <p:cTn id="77" dur="5000"/>
                                        <p:tgtEl>
                                          <p:spTgt spid="57"/>
                                        </p:tgtEl>
                                      </p:cBhvr>
                                    </p:animEffect>
                                    <p:set>
                                      <p:cBhvr>
                                        <p:cTn id="78" dur="1" fill="hold">
                                          <p:stCondLst>
                                            <p:cond delay="4999"/>
                                          </p:stCondLst>
                                        </p:cTn>
                                        <p:tgtEl>
                                          <p:spTgt spid="57"/>
                                        </p:tgtEl>
                                        <p:attrNameLst>
                                          <p:attrName>style.visibility</p:attrName>
                                        </p:attrNameLst>
                                      </p:cBhvr>
                                      <p:to>
                                        <p:strVal val="hidden"/>
                                      </p:to>
                                    </p:set>
                                  </p:childTnLst>
                                  <p:subTnLst>
                                    <p:audio>
                                      <p:cMediaNode>
                                        <p:cTn display="0" masterRel="sameClick">
                                          <p:stCondLst>
                                            <p:cond evt="begin" delay="0">
                                              <p:tn val="76"/>
                                            </p:cond>
                                          </p:stCondLst>
                                          <p:endCondLst>
                                            <p:cond evt="onStopAudio" delay="0">
                                              <p:tgtEl>
                                                <p:sldTgt/>
                                              </p:tgtEl>
                                            </p:cond>
                                          </p:endCondLst>
                                        </p:cTn>
                                        <p:tgtEl>
                                          <p:sndTgt r:embed="rId4" name="bo  2 phuong an sai.wav"/>
                                        </p:tgtEl>
                                      </p:cMediaNode>
                                    </p:audio>
                                  </p:subTnLst>
                                </p:cTn>
                              </p:par>
                            </p:childTnLst>
                          </p:cTn>
                        </p:par>
                      </p:childTnLst>
                    </p:cTn>
                  </p:par>
                </p:childTnLst>
              </p:cTn>
              <p:nextCondLst>
                <p:cond evt="onClick" delay="0">
                  <p:tgtEl>
                    <p:spTgt spid="26"/>
                  </p:tgtEl>
                </p:cond>
              </p:nextCondLst>
            </p:seq>
            <p:seq concurrent="1" nextAc="seek">
              <p:cTn id="79" restart="whenNotActive" fill="hold" evtFilter="cancelBubble" nodeType="interactiveSeq">
                <p:stCondLst>
                  <p:cond evt="onClick" delay="0">
                    <p:tgtEl>
                      <p:spTgt spid="27"/>
                    </p:tgtEl>
                  </p:cond>
                </p:stCondLst>
                <p:endSync evt="end" delay="0">
                  <p:rtn val="all"/>
                </p:endSync>
                <p:childTnLst>
                  <p:par>
                    <p:cTn id="80" fill="hold" nodeType="clickPar">
                      <p:stCondLst>
                        <p:cond delay="0"/>
                      </p:stCondLst>
                      <p:childTnLst>
                        <p:par>
                          <p:cTn id="81" fill="hold" nodeType="withGroup">
                            <p:stCondLst>
                              <p:cond delay="0"/>
                            </p:stCondLst>
                            <p:childTnLst>
                              <p:par>
                                <p:cTn id="82" presetID="22" presetClass="entr" presetSubtype="4" fill="hold" nodeType="clickEffect">
                                  <p:stCondLst>
                                    <p:cond delay="0"/>
                                  </p:stCondLst>
                                  <p:childTnLst>
                                    <p:set>
                                      <p:cBhvr>
                                        <p:cTn id="83" dur="1" fill="hold">
                                          <p:stCondLst>
                                            <p:cond delay="0"/>
                                          </p:stCondLst>
                                        </p:cTn>
                                        <p:tgtEl>
                                          <p:spTgt spid="4109"/>
                                        </p:tgtEl>
                                        <p:attrNameLst>
                                          <p:attrName>style.visibility</p:attrName>
                                        </p:attrNameLst>
                                      </p:cBhvr>
                                      <p:to>
                                        <p:strVal val="visible"/>
                                      </p:to>
                                    </p:set>
                                    <p:animEffect transition="in" filter="wipe(down)">
                                      <p:cBhvr>
                                        <p:cTn id="84" dur="6000"/>
                                        <p:tgtEl>
                                          <p:spTgt spid="4109"/>
                                        </p:tgtEl>
                                      </p:cBhvr>
                                    </p:animEffect>
                                  </p:childTnLst>
                                  <p:subTnLst>
                                    <p:audio>
                                      <p:cMediaNode>
                                        <p:cTn display="0" masterRel="sameClick">
                                          <p:stCondLst>
                                            <p:cond evt="begin" delay="0">
                                              <p:tn val="82"/>
                                            </p:cond>
                                          </p:stCondLst>
                                          <p:endCondLst>
                                            <p:cond evt="onStopAudio" delay="0">
                                              <p:tgtEl>
                                                <p:sldTgt/>
                                              </p:tgtEl>
                                            </p:cond>
                                          </p:endCondLst>
                                        </p:cTn>
                                        <p:tgtEl>
                                          <p:sndTgt r:embed="rId5" name="hoi y kien khan gia.wav"/>
                                        </p:tgtEl>
                                      </p:cMediaNode>
                                    </p:audio>
                                  </p:subTnLst>
                                </p:cTn>
                              </p:par>
                              <p:par>
                                <p:cTn id="85" presetID="22" presetClass="entr" presetSubtype="4" fill="hold" nodeType="withEffect">
                                  <p:stCondLst>
                                    <p:cond delay="0"/>
                                  </p:stCondLst>
                                  <p:childTnLst>
                                    <p:set>
                                      <p:cBhvr>
                                        <p:cTn id="86" dur="1" fill="hold">
                                          <p:stCondLst>
                                            <p:cond delay="0"/>
                                          </p:stCondLst>
                                        </p:cTn>
                                        <p:tgtEl>
                                          <p:spTgt spid="4110"/>
                                        </p:tgtEl>
                                        <p:attrNameLst>
                                          <p:attrName>style.visibility</p:attrName>
                                        </p:attrNameLst>
                                      </p:cBhvr>
                                      <p:to>
                                        <p:strVal val="visible"/>
                                      </p:to>
                                    </p:set>
                                    <p:animEffect transition="in" filter="wipe(down)">
                                      <p:cBhvr>
                                        <p:cTn id="87" dur="7000"/>
                                        <p:tgtEl>
                                          <p:spTgt spid="4110"/>
                                        </p:tgtEl>
                                      </p:cBhvr>
                                    </p:animEffect>
                                  </p:childTnLst>
                                  <p:subTnLst>
                                    <p:audio>
                                      <p:cMediaNode>
                                        <p:cTn display="0" masterRel="sameClick">
                                          <p:stCondLst>
                                            <p:cond evt="begin" delay="0">
                                              <p:tn val="85"/>
                                            </p:cond>
                                          </p:stCondLst>
                                          <p:endCondLst>
                                            <p:cond evt="onStopAudio" delay="0">
                                              <p:tgtEl>
                                                <p:sldTgt/>
                                              </p:tgtEl>
                                            </p:cond>
                                          </p:endCondLst>
                                        </p:cTn>
                                        <p:tgtEl>
                                          <p:sndTgt r:embed="rId5" name="hoi y kien khan gia.wav"/>
                                        </p:tgtEl>
                                      </p:cMediaNode>
                                    </p:audio>
                                  </p:subTnLst>
                                </p:cTn>
                              </p:par>
                              <p:par>
                                <p:cTn id="88" presetID="22" presetClass="entr" presetSubtype="4" fill="hold" nodeType="withEffect">
                                  <p:stCondLst>
                                    <p:cond delay="0"/>
                                  </p:stCondLst>
                                  <p:childTnLst>
                                    <p:set>
                                      <p:cBhvr>
                                        <p:cTn id="89" dur="1" fill="hold">
                                          <p:stCondLst>
                                            <p:cond delay="0"/>
                                          </p:stCondLst>
                                        </p:cTn>
                                        <p:tgtEl>
                                          <p:spTgt spid="4111"/>
                                        </p:tgtEl>
                                        <p:attrNameLst>
                                          <p:attrName>style.visibility</p:attrName>
                                        </p:attrNameLst>
                                      </p:cBhvr>
                                      <p:to>
                                        <p:strVal val="visible"/>
                                      </p:to>
                                    </p:set>
                                    <p:animEffect transition="in" filter="wipe(down)">
                                      <p:cBhvr>
                                        <p:cTn id="90" dur="8000"/>
                                        <p:tgtEl>
                                          <p:spTgt spid="4111"/>
                                        </p:tgtEl>
                                      </p:cBhvr>
                                    </p:animEffect>
                                  </p:childTnLst>
                                  <p:subTnLst>
                                    <p:audio>
                                      <p:cMediaNode>
                                        <p:cTn display="0" masterRel="sameClick">
                                          <p:stCondLst>
                                            <p:cond evt="begin" delay="0">
                                              <p:tn val="88"/>
                                            </p:cond>
                                          </p:stCondLst>
                                          <p:endCondLst>
                                            <p:cond evt="onStopAudio" delay="0">
                                              <p:tgtEl>
                                                <p:sldTgt/>
                                              </p:tgtEl>
                                            </p:cond>
                                          </p:endCondLst>
                                        </p:cTn>
                                        <p:tgtEl>
                                          <p:sndTgt r:embed="rId5" name="hoi y kien khan gia.wav"/>
                                        </p:tgtEl>
                                      </p:cMediaNode>
                                    </p:audio>
                                  </p:subTnLst>
                                </p:cTn>
                              </p:par>
                              <p:par>
                                <p:cTn id="91" presetID="22" presetClass="entr" presetSubtype="4" fill="hold" nodeType="withEffect">
                                  <p:stCondLst>
                                    <p:cond delay="0"/>
                                  </p:stCondLst>
                                  <p:childTnLst>
                                    <p:set>
                                      <p:cBhvr>
                                        <p:cTn id="92" dur="1" fill="hold">
                                          <p:stCondLst>
                                            <p:cond delay="0"/>
                                          </p:stCondLst>
                                        </p:cTn>
                                        <p:tgtEl>
                                          <p:spTgt spid="4112"/>
                                        </p:tgtEl>
                                        <p:attrNameLst>
                                          <p:attrName>style.visibility</p:attrName>
                                        </p:attrNameLst>
                                      </p:cBhvr>
                                      <p:to>
                                        <p:strVal val="visible"/>
                                      </p:to>
                                    </p:set>
                                    <p:animEffect transition="in" filter="wipe(down)">
                                      <p:cBhvr>
                                        <p:cTn id="93" dur="9000"/>
                                        <p:tgtEl>
                                          <p:spTgt spid="4112"/>
                                        </p:tgtEl>
                                      </p:cBhvr>
                                    </p:animEffect>
                                  </p:childTnLst>
                                  <p:subTnLst>
                                    <p:audio>
                                      <p:cMediaNode>
                                        <p:cTn display="0" masterRel="sameClick">
                                          <p:stCondLst>
                                            <p:cond evt="begin" delay="0">
                                              <p:tn val="91"/>
                                            </p:cond>
                                          </p:stCondLst>
                                          <p:endCondLst>
                                            <p:cond evt="onStopAudio" delay="0">
                                              <p:tgtEl>
                                                <p:sldTgt/>
                                              </p:tgtEl>
                                            </p:cond>
                                          </p:endCondLst>
                                        </p:cTn>
                                        <p:tgtEl>
                                          <p:sndTgt r:embed="rId5" name="hoi y kien khan gia.wav"/>
                                        </p:tgtEl>
                                      </p:cMediaNode>
                                    </p:audio>
                                  </p:subTnLst>
                                </p:cTn>
                              </p:par>
                              <p:par>
                                <p:cTn id="94" presetID="22" presetClass="entr" presetSubtype="4" fill="hold" nodeType="withEffect">
                                  <p:stCondLst>
                                    <p:cond delay="0"/>
                                  </p:stCondLst>
                                  <p:childTnLst>
                                    <p:set>
                                      <p:cBhvr>
                                        <p:cTn id="95" dur="1" fill="hold">
                                          <p:stCondLst>
                                            <p:cond delay="0"/>
                                          </p:stCondLst>
                                        </p:cTn>
                                        <p:tgtEl>
                                          <p:spTgt spid="4113"/>
                                        </p:tgtEl>
                                        <p:attrNameLst>
                                          <p:attrName>style.visibility</p:attrName>
                                        </p:attrNameLst>
                                      </p:cBhvr>
                                      <p:to>
                                        <p:strVal val="visible"/>
                                      </p:to>
                                    </p:set>
                                    <p:animEffect transition="in" filter="wipe(down)">
                                      <p:cBhvr>
                                        <p:cTn id="96" dur="10000"/>
                                        <p:tgtEl>
                                          <p:spTgt spid="4113"/>
                                        </p:tgtEl>
                                      </p:cBhvr>
                                    </p:animEffect>
                                  </p:childTnLst>
                                  <p:subTnLst>
                                    <p:audio>
                                      <p:cMediaNode>
                                        <p:cTn display="0" masterRel="sameClick">
                                          <p:stCondLst>
                                            <p:cond evt="begin" delay="0">
                                              <p:tn val="94"/>
                                            </p:cond>
                                          </p:stCondLst>
                                          <p:endCondLst>
                                            <p:cond evt="onStopAudio" delay="0">
                                              <p:tgtEl>
                                                <p:sldTgt/>
                                              </p:tgtEl>
                                            </p:cond>
                                          </p:endCondLst>
                                        </p:cTn>
                                        <p:tgtEl>
                                          <p:sndTgt r:embed="rId5" name="hoi y kien khan gia.wav"/>
                                        </p:tgtEl>
                                      </p:cMediaNode>
                                    </p:audio>
                                  </p:subTnLst>
                                </p:cTn>
                              </p:par>
                              <p:par>
                                <p:cTn id="97" presetID="10" presetClass="exit" presetSubtype="0" fill="hold" nodeType="withEffect">
                                  <p:stCondLst>
                                    <p:cond delay="10000"/>
                                  </p:stCondLst>
                                  <p:childTnLst>
                                    <p:animEffect transition="out" filter="fade">
                                      <p:cBhvr>
                                        <p:cTn id="98" dur="500"/>
                                        <p:tgtEl>
                                          <p:spTgt spid="4109"/>
                                        </p:tgtEl>
                                      </p:cBhvr>
                                    </p:animEffect>
                                    <p:set>
                                      <p:cBhvr>
                                        <p:cTn id="99" dur="1" fill="hold">
                                          <p:stCondLst>
                                            <p:cond delay="499"/>
                                          </p:stCondLst>
                                        </p:cTn>
                                        <p:tgtEl>
                                          <p:spTgt spid="4109"/>
                                        </p:tgtEl>
                                        <p:attrNameLst>
                                          <p:attrName>style.visibility</p:attrName>
                                        </p:attrNameLst>
                                      </p:cBhvr>
                                      <p:to>
                                        <p:strVal val="hidden"/>
                                      </p:to>
                                    </p:set>
                                  </p:childTnLst>
                                </p:cTn>
                              </p:par>
                              <p:par>
                                <p:cTn id="100" presetID="10" presetClass="exit" presetSubtype="0" fill="hold" nodeType="withEffect">
                                  <p:stCondLst>
                                    <p:cond delay="10000"/>
                                  </p:stCondLst>
                                  <p:childTnLst>
                                    <p:animEffect transition="out" filter="fade">
                                      <p:cBhvr>
                                        <p:cTn id="101" dur="500"/>
                                        <p:tgtEl>
                                          <p:spTgt spid="4110"/>
                                        </p:tgtEl>
                                      </p:cBhvr>
                                    </p:animEffect>
                                    <p:set>
                                      <p:cBhvr>
                                        <p:cTn id="102" dur="1" fill="hold">
                                          <p:stCondLst>
                                            <p:cond delay="499"/>
                                          </p:stCondLst>
                                        </p:cTn>
                                        <p:tgtEl>
                                          <p:spTgt spid="4110"/>
                                        </p:tgtEl>
                                        <p:attrNameLst>
                                          <p:attrName>style.visibility</p:attrName>
                                        </p:attrNameLst>
                                      </p:cBhvr>
                                      <p:to>
                                        <p:strVal val="hidden"/>
                                      </p:to>
                                    </p:set>
                                  </p:childTnLst>
                                </p:cTn>
                              </p:par>
                              <p:par>
                                <p:cTn id="103" presetID="10" presetClass="exit" presetSubtype="0" fill="hold" nodeType="withEffect">
                                  <p:stCondLst>
                                    <p:cond delay="10000"/>
                                  </p:stCondLst>
                                  <p:childTnLst>
                                    <p:animEffect transition="out" filter="fade">
                                      <p:cBhvr>
                                        <p:cTn id="104" dur="500"/>
                                        <p:tgtEl>
                                          <p:spTgt spid="4111"/>
                                        </p:tgtEl>
                                      </p:cBhvr>
                                    </p:animEffect>
                                    <p:set>
                                      <p:cBhvr>
                                        <p:cTn id="105" dur="1" fill="hold">
                                          <p:stCondLst>
                                            <p:cond delay="499"/>
                                          </p:stCondLst>
                                        </p:cTn>
                                        <p:tgtEl>
                                          <p:spTgt spid="4111"/>
                                        </p:tgtEl>
                                        <p:attrNameLst>
                                          <p:attrName>style.visibility</p:attrName>
                                        </p:attrNameLst>
                                      </p:cBhvr>
                                      <p:to>
                                        <p:strVal val="hidden"/>
                                      </p:to>
                                    </p:set>
                                  </p:childTnLst>
                                </p:cTn>
                              </p:par>
                              <p:par>
                                <p:cTn id="106" presetID="10" presetClass="exit" presetSubtype="0" fill="hold" nodeType="withEffect">
                                  <p:stCondLst>
                                    <p:cond delay="10000"/>
                                  </p:stCondLst>
                                  <p:childTnLst>
                                    <p:animEffect transition="out" filter="fade">
                                      <p:cBhvr>
                                        <p:cTn id="107" dur="500"/>
                                        <p:tgtEl>
                                          <p:spTgt spid="4112"/>
                                        </p:tgtEl>
                                      </p:cBhvr>
                                    </p:animEffect>
                                    <p:set>
                                      <p:cBhvr>
                                        <p:cTn id="108" dur="1" fill="hold">
                                          <p:stCondLst>
                                            <p:cond delay="499"/>
                                          </p:stCondLst>
                                        </p:cTn>
                                        <p:tgtEl>
                                          <p:spTgt spid="4112"/>
                                        </p:tgtEl>
                                        <p:attrNameLst>
                                          <p:attrName>style.visibility</p:attrName>
                                        </p:attrNameLst>
                                      </p:cBhvr>
                                      <p:to>
                                        <p:strVal val="hidden"/>
                                      </p:to>
                                    </p:set>
                                  </p:childTnLst>
                                </p:cTn>
                              </p:par>
                              <p:par>
                                <p:cTn id="109" presetID="10" presetClass="exit" presetSubtype="0" fill="hold" nodeType="withEffect">
                                  <p:stCondLst>
                                    <p:cond delay="10000"/>
                                  </p:stCondLst>
                                  <p:childTnLst>
                                    <p:animEffect transition="out" filter="fade">
                                      <p:cBhvr>
                                        <p:cTn id="110" dur="500"/>
                                        <p:tgtEl>
                                          <p:spTgt spid="4113"/>
                                        </p:tgtEl>
                                      </p:cBhvr>
                                    </p:animEffect>
                                    <p:set>
                                      <p:cBhvr>
                                        <p:cTn id="111" dur="1" fill="hold">
                                          <p:stCondLst>
                                            <p:cond delay="499"/>
                                          </p:stCondLst>
                                        </p:cTn>
                                        <p:tgtEl>
                                          <p:spTgt spid="4113"/>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12" restart="whenNotActive" fill="hold" evtFilter="cancelBubble" nodeType="interactiveSeq">
                <p:stCondLst>
                  <p:cond evt="onClick" delay="0">
                    <p:tgtEl>
                      <p:spTgt spid="43"/>
                    </p:tgtEl>
                  </p:cond>
                </p:stCondLst>
                <p:endSync evt="end" delay="0">
                  <p:rtn val="all"/>
                </p:endSync>
                <p:childTnLst>
                  <p:par>
                    <p:cTn id="113" fill="hold" nodeType="clickPar">
                      <p:stCondLst>
                        <p:cond delay="0"/>
                      </p:stCondLst>
                      <p:childTnLst>
                        <p:par>
                          <p:cTn id="114" fill="hold" nodeType="withGroup">
                            <p:stCondLst>
                              <p:cond delay="0"/>
                            </p:stCondLst>
                            <p:childTnLst>
                              <p:par>
                                <p:cTn id="115" presetID="1" presetClass="emph" presetSubtype="2" fill="hold" nodeType="clickEffect">
                                  <p:stCondLst>
                                    <p:cond delay="0"/>
                                  </p:stCondLst>
                                  <p:childTnLst>
                                    <p:animClr clrSpc="rgb" dir="cw">
                                      <p:cBhvr>
                                        <p:cTn id="116" dur="2000" fill="hold"/>
                                        <p:tgtEl>
                                          <p:spTgt spid="43"/>
                                        </p:tgtEl>
                                        <p:attrNameLst>
                                          <p:attrName>fillcolor</p:attrName>
                                        </p:attrNameLst>
                                      </p:cBhvr>
                                      <p:to>
                                        <a:schemeClr val="accent2"/>
                                      </p:to>
                                    </p:animClr>
                                    <p:set>
                                      <p:cBhvr>
                                        <p:cTn id="117" dur="2000" fill="hold"/>
                                        <p:tgtEl>
                                          <p:spTgt spid="43"/>
                                        </p:tgtEl>
                                        <p:attrNameLst>
                                          <p:attrName>fill.type</p:attrName>
                                        </p:attrNameLst>
                                      </p:cBhvr>
                                      <p:to>
                                        <p:strVal val="solid"/>
                                      </p:to>
                                    </p:set>
                                    <p:set>
                                      <p:cBhvr>
                                        <p:cTn id="118" dur="2000" fill="hold"/>
                                        <p:tgtEl>
                                          <p:spTgt spid="43"/>
                                        </p:tgtEl>
                                        <p:attrNameLst>
                                          <p:attrName>fill.on</p:attrName>
                                        </p:attrNameLst>
                                      </p:cBhvr>
                                      <p:to>
                                        <p:strVal val="true"/>
                                      </p:to>
                                    </p:set>
                                  </p:childTnLst>
                                  <p:subTnLst>
                                    <p:audio>
                                      <p:cMediaNode>
                                        <p:cTn display="0" masterRel="sameClick">
                                          <p:stCondLst>
                                            <p:cond evt="begin" delay="0">
                                              <p:tn val="115"/>
                                            </p:cond>
                                          </p:stCondLst>
                                          <p:endCondLst>
                                            <p:cond evt="onStopAudio" delay="0">
                                              <p:tgtEl>
                                                <p:sldTgt/>
                                              </p:tgtEl>
                                            </p:cond>
                                          </p:endCondLst>
                                        </p:cTn>
                                        <p:tgtEl>
                                          <p:sndTgt r:embed="rId6" name="tra loi sai - dung cuoc choi.wav"/>
                                        </p:tgtEl>
                                      </p:cMediaNode>
                                    </p:audio>
                                  </p:subTnLst>
                                </p:cTn>
                              </p:par>
                            </p:childTnLst>
                          </p:cTn>
                        </p:par>
                      </p:childTnLst>
                    </p:cTn>
                  </p:par>
                </p:childTnLst>
              </p:cTn>
              <p:nextCondLst>
                <p:cond evt="onClick" delay="0">
                  <p:tgtEl>
                    <p:spTgt spid="43"/>
                  </p:tgtEl>
                </p:cond>
              </p:nextCondLst>
            </p:seq>
            <p:seq concurrent="1" nextAc="seek">
              <p:cTn id="119" restart="whenNotActive" fill="hold" evtFilter="cancelBubble" nodeType="interactiveSeq">
                <p:stCondLst>
                  <p:cond evt="onClick" delay="0">
                    <p:tgtEl>
                      <p:spTgt spid="56"/>
                    </p:tgtEl>
                  </p:cond>
                </p:stCondLst>
                <p:endSync evt="end" delay="0">
                  <p:rtn val="all"/>
                </p:endSync>
                <p:childTnLst>
                  <p:par>
                    <p:cTn id="120" fill="hold" nodeType="clickPar">
                      <p:stCondLst>
                        <p:cond delay="0"/>
                      </p:stCondLst>
                      <p:childTnLst>
                        <p:par>
                          <p:cTn id="121" fill="hold" nodeType="withGroup">
                            <p:stCondLst>
                              <p:cond delay="0"/>
                            </p:stCondLst>
                            <p:childTnLst>
                              <p:par>
                                <p:cTn id="122" presetID="21" presetClass="emph" presetSubtype="0" fill="hold" grpId="1" nodeType="clickEffect">
                                  <p:stCondLst>
                                    <p:cond delay="0"/>
                                  </p:stCondLst>
                                  <p:childTnLst>
                                    <p:animClr clrSpc="rgb" dir="cw">
                                      <p:cBhvr override="childStyle">
                                        <p:cTn id="123" dur="500" fill="hold"/>
                                        <p:tgtEl>
                                          <p:spTgt spid="56"/>
                                        </p:tgtEl>
                                        <p:attrNameLst>
                                          <p:attrName>style.color</p:attrName>
                                        </p:attrNameLst>
                                      </p:cBhvr>
                                      <p:by>
                                        <p:hsl h="7200000" s="0" l="0"/>
                                      </p:by>
                                    </p:animClr>
                                    <p:animClr clrSpc="rgb" dir="cw">
                                      <p:cBhvr>
                                        <p:cTn id="124" dur="500" fill="hold"/>
                                        <p:tgtEl>
                                          <p:spTgt spid="56"/>
                                        </p:tgtEl>
                                        <p:attrNameLst>
                                          <p:attrName>fillcolor</p:attrName>
                                        </p:attrNameLst>
                                      </p:cBhvr>
                                      <p:by>
                                        <p:hsl h="7200000" s="0" l="0"/>
                                      </p:by>
                                    </p:animClr>
                                    <p:animClr clrSpc="rgb" dir="cw">
                                      <p:cBhvr>
                                        <p:cTn id="125" dur="500" fill="hold"/>
                                        <p:tgtEl>
                                          <p:spTgt spid="56"/>
                                        </p:tgtEl>
                                        <p:attrNameLst>
                                          <p:attrName>stroke.color</p:attrName>
                                        </p:attrNameLst>
                                      </p:cBhvr>
                                      <p:by>
                                        <p:hsl h="7200000" s="0" l="0"/>
                                      </p:by>
                                    </p:animClr>
                                    <p:set>
                                      <p:cBhvr>
                                        <p:cTn id="126" dur="500" fill="hold"/>
                                        <p:tgtEl>
                                          <p:spTgt spid="56"/>
                                        </p:tgtEl>
                                        <p:attrNameLst>
                                          <p:attrName>fill.type</p:attrName>
                                        </p:attrNameLst>
                                      </p:cBhvr>
                                      <p:to>
                                        <p:strVal val="solid"/>
                                      </p:to>
                                    </p:set>
                                  </p:childTnLst>
                                  <p:subTnLst>
                                    <p:audio>
                                      <p:cMediaNode>
                                        <p:cTn display="0" masterRel="sameClick">
                                          <p:stCondLst>
                                            <p:cond evt="begin" delay="0">
                                              <p:tn val="122"/>
                                            </p:cond>
                                          </p:stCondLst>
                                          <p:endCondLst>
                                            <p:cond evt="onStopAudio" delay="0">
                                              <p:tgtEl>
                                                <p:sldTgt/>
                                              </p:tgtEl>
                                            </p:cond>
                                          </p:endCondLst>
                                        </p:cTn>
                                        <p:tgtEl>
                                          <p:sndTgt r:embed="rId7" name="tra loi chinh xac.wav"/>
                                        </p:tgtEl>
                                      </p:cMediaNode>
                                    </p:audio>
                                  </p:subTnLst>
                                </p:cTn>
                              </p:par>
                            </p:childTnLst>
                          </p:cTn>
                        </p:par>
                      </p:childTnLst>
                    </p:cTn>
                  </p:par>
                </p:childTnLst>
              </p:cTn>
              <p:nextCondLst>
                <p:cond evt="onClick" delay="0">
                  <p:tgtEl>
                    <p:spTgt spid="56"/>
                  </p:tgtEl>
                </p:cond>
              </p:nextCondLst>
            </p:seq>
            <p:seq concurrent="1" nextAc="seek">
              <p:cTn id="127" restart="whenNotActive" fill="hold" evtFilter="cancelBubble" nodeType="interactiveSeq">
                <p:stCondLst>
                  <p:cond evt="onClick" delay="0">
                    <p:tgtEl>
                      <p:spTgt spid="55"/>
                    </p:tgtEl>
                  </p:cond>
                </p:stCondLst>
                <p:endSync evt="end" delay="0">
                  <p:rtn val="all"/>
                </p:endSync>
                <p:childTnLst>
                  <p:par>
                    <p:cTn id="128" fill="hold" nodeType="clickPar">
                      <p:stCondLst>
                        <p:cond delay="0"/>
                      </p:stCondLst>
                      <p:childTnLst>
                        <p:par>
                          <p:cTn id="129" fill="hold" nodeType="withGroup">
                            <p:stCondLst>
                              <p:cond delay="0"/>
                            </p:stCondLst>
                            <p:childTnLst>
                              <p:par>
                                <p:cTn id="130" presetID="1" presetClass="emph" presetSubtype="2" fill="hold" nodeType="clickEffect">
                                  <p:stCondLst>
                                    <p:cond delay="0"/>
                                  </p:stCondLst>
                                  <p:childTnLst>
                                    <p:animClr clrSpc="rgb" dir="cw">
                                      <p:cBhvr>
                                        <p:cTn id="131" dur="2000" fill="hold"/>
                                        <p:tgtEl>
                                          <p:spTgt spid="55"/>
                                        </p:tgtEl>
                                        <p:attrNameLst>
                                          <p:attrName>fillcolor</p:attrName>
                                        </p:attrNameLst>
                                      </p:cBhvr>
                                      <p:to>
                                        <a:schemeClr val="accent2"/>
                                      </p:to>
                                    </p:animClr>
                                    <p:set>
                                      <p:cBhvr>
                                        <p:cTn id="132" dur="2000" fill="hold"/>
                                        <p:tgtEl>
                                          <p:spTgt spid="55"/>
                                        </p:tgtEl>
                                        <p:attrNameLst>
                                          <p:attrName>fill.type</p:attrName>
                                        </p:attrNameLst>
                                      </p:cBhvr>
                                      <p:to>
                                        <p:strVal val="solid"/>
                                      </p:to>
                                    </p:set>
                                    <p:set>
                                      <p:cBhvr>
                                        <p:cTn id="133" dur="2000" fill="hold"/>
                                        <p:tgtEl>
                                          <p:spTgt spid="55"/>
                                        </p:tgtEl>
                                        <p:attrNameLst>
                                          <p:attrName>fill.on</p:attrName>
                                        </p:attrNameLst>
                                      </p:cBhvr>
                                      <p:to>
                                        <p:strVal val="true"/>
                                      </p:to>
                                    </p:set>
                                  </p:childTnLst>
                                  <p:subTnLst>
                                    <p:audio>
                                      <p:cMediaNode>
                                        <p:cTn display="0" masterRel="sameClick">
                                          <p:stCondLst>
                                            <p:cond evt="begin" delay="0">
                                              <p:tn val="130"/>
                                            </p:cond>
                                          </p:stCondLst>
                                          <p:endCondLst>
                                            <p:cond evt="onStopAudio" delay="0">
                                              <p:tgtEl>
                                                <p:sldTgt/>
                                              </p:tgtEl>
                                            </p:cond>
                                          </p:endCondLst>
                                        </p:cTn>
                                        <p:tgtEl>
                                          <p:sndTgt r:embed="rId6" name="tra loi sai - dung cuoc choi.wav"/>
                                        </p:tgtEl>
                                      </p:cMediaNode>
                                    </p:audio>
                                  </p:subTnLst>
                                </p:cTn>
                              </p:par>
                            </p:childTnLst>
                          </p:cTn>
                        </p:par>
                      </p:childTnLst>
                    </p:cTn>
                  </p:par>
                </p:childTnLst>
              </p:cTn>
              <p:nextCondLst>
                <p:cond evt="onClick" delay="0">
                  <p:tgtEl>
                    <p:spTgt spid="55"/>
                  </p:tgtEl>
                </p:cond>
              </p:nextCondLst>
            </p:seq>
            <p:seq concurrent="1" nextAc="seek">
              <p:cTn id="134" restart="whenNotActive" fill="hold" evtFilter="cancelBubble" nodeType="interactiveSeq">
                <p:stCondLst>
                  <p:cond evt="onClick" delay="0">
                    <p:tgtEl>
                      <p:spTgt spid="57"/>
                    </p:tgtEl>
                  </p:cond>
                </p:stCondLst>
                <p:endSync evt="end" delay="0">
                  <p:rtn val="all"/>
                </p:endSync>
                <p:childTnLst>
                  <p:par>
                    <p:cTn id="135" fill="hold" nodeType="clickPar">
                      <p:stCondLst>
                        <p:cond delay="0"/>
                      </p:stCondLst>
                      <p:childTnLst>
                        <p:par>
                          <p:cTn id="136" fill="hold" nodeType="withGroup">
                            <p:stCondLst>
                              <p:cond delay="0"/>
                            </p:stCondLst>
                            <p:childTnLst>
                              <p:par>
                                <p:cTn id="137" presetID="1" presetClass="emph" presetSubtype="2" fill="hold" nodeType="clickEffect">
                                  <p:stCondLst>
                                    <p:cond delay="0"/>
                                  </p:stCondLst>
                                  <p:childTnLst>
                                    <p:animClr clrSpc="rgb" dir="cw">
                                      <p:cBhvr>
                                        <p:cTn id="138" dur="2000" fill="hold"/>
                                        <p:tgtEl>
                                          <p:spTgt spid="57"/>
                                        </p:tgtEl>
                                        <p:attrNameLst>
                                          <p:attrName>fillcolor</p:attrName>
                                        </p:attrNameLst>
                                      </p:cBhvr>
                                      <p:to>
                                        <a:schemeClr val="accent2"/>
                                      </p:to>
                                    </p:animClr>
                                    <p:set>
                                      <p:cBhvr>
                                        <p:cTn id="139" dur="2000" fill="hold"/>
                                        <p:tgtEl>
                                          <p:spTgt spid="57"/>
                                        </p:tgtEl>
                                        <p:attrNameLst>
                                          <p:attrName>fill.type</p:attrName>
                                        </p:attrNameLst>
                                      </p:cBhvr>
                                      <p:to>
                                        <p:strVal val="solid"/>
                                      </p:to>
                                    </p:set>
                                    <p:set>
                                      <p:cBhvr>
                                        <p:cTn id="140" dur="2000" fill="hold"/>
                                        <p:tgtEl>
                                          <p:spTgt spid="57"/>
                                        </p:tgtEl>
                                        <p:attrNameLst>
                                          <p:attrName>fill.on</p:attrName>
                                        </p:attrNameLst>
                                      </p:cBhvr>
                                      <p:to>
                                        <p:strVal val="true"/>
                                      </p:to>
                                    </p:set>
                                  </p:childTnLst>
                                  <p:subTnLst>
                                    <p:audio>
                                      <p:cMediaNode>
                                        <p:cTn display="0" masterRel="sameClick">
                                          <p:stCondLst>
                                            <p:cond evt="begin" delay="0">
                                              <p:tn val="137"/>
                                            </p:cond>
                                          </p:stCondLst>
                                          <p:endCondLst>
                                            <p:cond evt="onStopAudio" delay="0">
                                              <p:tgtEl>
                                                <p:sldTgt/>
                                              </p:tgtEl>
                                            </p:cond>
                                          </p:endCondLst>
                                        </p:cTn>
                                        <p:tgtEl>
                                          <p:sndTgt r:embed="rId6" name="tra loi sai - dung cuoc choi.wav"/>
                                        </p:tgtEl>
                                      </p:cMediaNode>
                                    </p:audio>
                                  </p:subTnLst>
                                </p:cTn>
                              </p:par>
                            </p:childTnLst>
                          </p:cTn>
                        </p:par>
                      </p:childTnLst>
                    </p:cTn>
                  </p:par>
                </p:childTnLst>
              </p:cTn>
              <p:nextCondLst>
                <p:cond evt="onClick" delay="0">
                  <p:tgtEl>
                    <p:spTgt spid="57"/>
                  </p:tgtEl>
                </p:cond>
              </p:nextCondLst>
            </p:seq>
          </p:childTnLst>
        </p:cTn>
      </p:par>
    </p:tnLst>
    <p:bldLst>
      <p:bldP spid="4103" grpId="0" animBg="1"/>
      <p:bldP spid="43" grpId="0" animBg="1"/>
      <p:bldP spid="55" grpId="0" animBg="1"/>
      <p:bldP spid="56" grpId="0" animBg="1"/>
      <p:bldP spid="56" grpId="1" animBg="1"/>
      <p:bldP spid="57" grpId="0" animBg="1"/>
      <p:bldP spid="5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4" name="Picture 2" descr="Ý nghĩa và lịch sử lá cờ đỏ sao vàng | KHO SỈ ÁO CỜ ĐỎ SAO VÀNG">
            <a:extLst>
              <a:ext uri="{FF2B5EF4-FFF2-40B4-BE49-F238E27FC236}">
                <a16:creationId xmlns:a16="http://schemas.microsoft.com/office/drawing/2014/main" id="{9E858EDD-C393-9346-B909-109444C604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84336" y="826089"/>
            <a:ext cx="4553844" cy="3429109"/>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137"/>
          <p:cNvPicPr>
            <a:picLocks noChangeAspect="1"/>
          </p:cNvPicPr>
          <p:nvPr/>
        </p:nvPicPr>
        <p:blipFill rotWithShape="1">
          <a:blip r:embed="rId6">
            <a:extLst>
              <a:ext uri="{28A0092B-C50C-407E-A947-70E740481C1C}">
                <a14:useLocalDpi xmlns:a14="http://schemas.microsoft.com/office/drawing/2010/main" val="0"/>
              </a:ext>
            </a:extLst>
          </a:blip>
          <a:srcRect r="24139"/>
          <a:stretch/>
        </p:blipFill>
        <p:spPr>
          <a:xfrm>
            <a:off x="-9527" y="1"/>
            <a:ext cx="9147707" cy="5185701"/>
          </a:xfrm>
          <a:prstGeom prst="rect">
            <a:avLst/>
          </a:prstGeom>
        </p:spPr>
      </p:pic>
      <p:pic>
        <p:nvPicPr>
          <p:cNvPr id="124" name="den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84335" y="553895"/>
            <a:ext cx="2602552" cy="1991094"/>
          </a:xfrm>
          <a:prstGeom prst="rect">
            <a:avLst/>
          </a:prstGeom>
        </p:spPr>
      </p:pic>
      <p:pic>
        <p:nvPicPr>
          <p:cNvPr id="125" name="den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16296" y="807445"/>
            <a:ext cx="2692475" cy="1979858"/>
          </a:xfrm>
          <a:prstGeom prst="rect">
            <a:avLst/>
          </a:prstGeom>
        </p:spPr>
      </p:pic>
      <p:pic>
        <p:nvPicPr>
          <p:cNvPr id="127" name="den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62760" y="2226999"/>
            <a:ext cx="2731456" cy="2095160"/>
          </a:xfrm>
          <a:prstGeom prst="rect">
            <a:avLst/>
          </a:prstGeom>
        </p:spPr>
      </p:pic>
      <p:pic>
        <p:nvPicPr>
          <p:cNvPr id="146" name="Picture 14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93977" y="826090"/>
            <a:ext cx="876446" cy="876446"/>
          </a:xfrm>
          <a:prstGeom prst="rect">
            <a:avLst/>
          </a:prstGeom>
        </p:spPr>
      </p:pic>
      <p:pic>
        <p:nvPicPr>
          <p:cNvPr id="147" name="Picture 14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527" y="662982"/>
            <a:ext cx="795830" cy="795830"/>
          </a:xfrm>
          <a:prstGeom prst="rect">
            <a:avLst/>
          </a:prstGeom>
        </p:spPr>
      </p:pic>
      <p:pic>
        <p:nvPicPr>
          <p:cNvPr id="148" name="Picture 14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166188" y="1303627"/>
            <a:ext cx="845678" cy="845678"/>
          </a:xfrm>
          <a:prstGeom prst="rect">
            <a:avLst/>
          </a:prstGeom>
        </p:spPr>
      </p:pic>
      <p:pic>
        <p:nvPicPr>
          <p:cNvPr id="149" name="Picture 1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53519" y="-731125"/>
            <a:ext cx="1321423" cy="4544962"/>
          </a:xfrm>
          <a:prstGeom prst="rect">
            <a:avLst/>
          </a:prstGeom>
        </p:spPr>
      </p:pic>
      <p:pic>
        <p:nvPicPr>
          <p:cNvPr id="159" name="Picture 158">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252565" y="4389120"/>
            <a:ext cx="885616" cy="748665"/>
          </a:xfrm>
          <a:prstGeom prst="rect">
            <a:avLst/>
          </a:prstGeom>
        </p:spPr>
      </p:pic>
      <p:pic>
        <p:nvPicPr>
          <p:cNvPr id="139" name="mau1">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569928" y="545855"/>
            <a:ext cx="2604720" cy="1988993"/>
          </a:xfrm>
          <a:prstGeom prst="rect">
            <a:avLst/>
          </a:prstGeom>
        </p:spPr>
      </p:pic>
      <p:pic>
        <p:nvPicPr>
          <p:cNvPr id="140" name="mau2">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823950" y="836042"/>
            <a:ext cx="2685152" cy="1979858"/>
          </a:xfrm>
          <a:prstGeom prst="rect">
            <a:avLst/>
          </a:prstGeom>
        </p:spPr>
      </p:pic>
      <p:sp>
        <p:nvSpPr>
          <p:cNvPr id="6" name="Rectangle 5">
            <a:extLst>
              <a:ext uri="{FF2B5EF4-FFF2-40B4-BE49-F238E27FC236}">
                <a16:creationId xmlns:a16="http://schemas.microsoft.com/office/drawing/2014/main" id="{DC29C6F9-1C1F-FB49-A60E-18DE54581B4E}"/>
              </a:ext>
            </a:extLst>
          </p:cNvPr>
          <p:cNvSpPr/>
          <p:nvPr/>
        </p:nvSpPr>
        <p:spPr>
          <a:xfrm>
            <a:off x="3314157" y="4847668"/>
            <a:ext cx="2318004" cy="127773"/>
          </a:xfrm>
          <a:prstGeom prst="rect">
            <a:avLst/>
          </a:prstGeom>
          <a:solidFill>
            <a:srgbClr val="FD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a:solidFill>
                <a:prstClr val="white"/>
              </a:solidFill>
              <a:latin typeface="Calibri" panose="020F0502020204030204"/>
            </a:endParaRPr>
          </a:p>
        </p:txBody>
      </p:sp>
      <p:sp>
        <p:nvSpPr>
          <p:cNvPr id="28" name="Rectangle 27">
            <a:extLst>
              <a:ext uri="{FF2B5EF4-FFF2-40B4-BE49-F238E27FC236}">
                <a16:creationId xmlns:a16="http://schemas.microsoft.com/office/drawing/2014/main" id="{DA9CBD51-1AB9-5F49-BE1F-6272B5A6B3AB}"/>
              </a:ext>
            </a:extLst>
          </p:cNvPr>
          <p:cNvSpPr/>
          <p:nvPr/>
        </p:nvSpPr>
        <p:spPr>
          <a:xfrm>
            <a:off x="388387" y="4435883"/>
            <a:ext cx="1147805" cy="109080"/>
          </a:xfrm>
          <a:prstGeom prst="rect">
            <a:avLst/>
          </a:prstGeom>
          <a:solidFill>
            <a:srgbClr val="71CA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a:solidFill>
                <a:prstClr val="white"/>
              </a:solidFill>
              <a:latin typeface="Calibri" panose="020F0502020204030204"/>
            </a:endParaRPr>
          </a:p>
        </p:txBody>
      </p:sp>
      <p:pic>
        <p:nvPicPr>
          <p:cNvPr id="150" name="Picture 149"/>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28454" y="3813838"/>
            <a:ext cx="485775" cy="678656"/>
          </a:xfrm>
          <a:prstGeom prst="rect">
            <a:avLst/>
          </a:prstGeom>
        </p:spPr>
      </p:pic>
      <p:pic>
        <p:nvPicPr>
          <p:cNvPr id="29" name="Picture 28">
            <a:extLst>
              <a:ext uri="{FF2B5EF4-FFF2-40B4-BE49-F238E27FC236}">
                <a16:creationId xmlns:a16="http://schemas.microsoft.com/office/drawing/2014/main" id="{B50E9EF0-7B18-F344-903B-08B1EF0DD47F}"/>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76515" y="3929740"/>
            <a:ext cx="485775" cy="678656"/>
          </a:xfrm>
          <a:prstGeom prst="rect">
            <a:avLst/>
          </a:prstGeom>
        </p:spPr>
      </p:pic>
      <p:pic>
        <p:nvPicPr>
          <p:cNvPr id="25" name="VUIDEHOC.WAV">
            <a:hlinkClick r:id="" action="ppaction://media"/>
            <a:extLst>
              <a:ext uri="{FF2B5EF4-FFF2-40B4-BE49-F238E27FC236}">
                <a16:creationId xmlns:a16="http://schemas.microsoft.com/office/drawing/2014/main" id="{C9AC8D48-B85B-2242-9781-813860DFDD1D}"/>
              </a:ext>
            </a:extLst>
          </p:cNvPr>
          <p:cNvPicPr>
            <a:picLocks noChangeAspect="1"/>
          </p:cNvPicPr>
          <p:nvPr>
            <a:audioFile r:link="rId1"/>
            <p:extLst>
              <p:ext uri="{DAA4B4D4-6D71-4841-9C94-3DE7FCFB9230}">
                <p14:media xmlns:p14="http://schemas.microsoft.com/office/powerpoint/2010/main" r:embed="rId2">
                  <p14:trim end="5450.1804"/>
                </p14:media>
              </p:ext>
            </p:extLst>
          </p:nvPr>
        </p:nvPicPr>
        <p:blipFill>
          <a:blip r:embed="rId21"/>
          <a:stretch>
            <a:fillRect/>
          </a:stretch>
        </p:blipFill>
        <p:spPr>
          <a:xfrm>
            <a:off x="505090" y="-891047"/>
            <a:ext cx="457200" cy="457200"/>
          </a:xfrm>
          <a:prstGeom prst="rect">
            <a:avLst/>
          </a:prstGeom>
        </p:spPr>
      </p:pic>
      <p:pic>
        <p:nvPicPr>
          <p:cNvPr id="30" name="mãu 4">
            <a:hlinkClick r:id="rId22" action="ppaction://hlinksldjump"/>
            <a:extLst>
              <a:ext uri="{FF2B5EF4-FFF2-40B4-BE49-F238E27FC236}">
                <a16:creationId xmlns:a16="http://schemas.microsoft.com/office/drawing/2014/main" id="{9FF5EBB1-3F55-D747-BCCB-12369AE0E54F}"/>
              </a:ext>
            </a:extLst>
          </p:cNvPr>
          <p:cNvPicPr>
            <a:picLocks noChangeAspect="1"/>
          </p:cNvPicPr>
          <p:nvPr/>
        </p:nvPicPr>
        <p:blipFill rotWithShape="1">
          <a:blip r:embed="rId23">
            <a:extLst>
              <a:ext uri="{28A0092B-C50C-407E-A947-70E740481C1C}">
                <a14:useLocalDpi xmlns:a14="http://schemas.microsoft.com/office/drawing/2010/main" val="0"/>
              </a:ext>
            </a:extLst>
          </a:blip>
          <a:srcRect l="58851" t="27929" r="7232" b="15072"/>
          <a:stretch/>
        </p:blipFill>
        <p:spPr>
          <a:xfrm>
            <a:off x="6438742" y="2459827"/>
            <a:ext cx="2761952" cy="2117204"/>
          </a:xfrm>
          <a:prstGeom prst="rect">
            <a:avLst/>
          </a:prstGeom>
        </p:spPr>
      </p:pic>
      <p:pic>
        <p:nvPicPr>
          <p:cNvPr id="9" name="Picture 3">
            <a:extLst>
              <a:ext uri="{FF2B5EF4-FFF2-40B4-BE49-F238E27FC236}">
                <a16:creationId xmlns:a16="http://schemas.microsoft.com/office/drawing/2014/main" id="{04DB257E-8E2F-7741-A88F-1C22AD831ACF}"/>
              </a:ext>
            </a:extLst>
          </p:cNvPr>
          <p:cNvPicPr>
            <a:picLocks noChangeAspect="1"/>
          </p:cNvPicPr>
          <p:nvPr/>
        </p:nvPicPr>
        <p:blipFill>
          <a:blip r:embed="rId24"/>
          <a:stretch>
            <a:fillRect/>
          </a:stretch>
        </p:blipFill>
        <p:spPr>
          <a:xfrm>
            <a:off x="4257758" y="2272065"/>
            <a:ext cx="2603500" cy="2006600"/>
          </a:xfrm>
          <a:prstGeom prst="rect">
            <a:avLst/>
          </a:prstGeom>
        </p:spPr>
      </p:pic>
      <p:pic>
        <p:nvPicPr>
          <p:cNvPr id="27" name="mau 3">
            <a:hlinkClick r:id="rId25" action="ppaction://hlinksldjump"/>
            <a:extLst>
              <a:ext uri="{FF2B5EF4-FFF2-40B4-BE49-F238E27FC236}">
                <a16:creationId xmlns:a16="http://schemas.microsoft.com/office/drawing/2014/main" id="{574267E6-FE27-2C46-9558-71DA75E3A410}"/>
              </a:ext>
            </a:extLst>
          </p:cNvPr>
          <p:cNvPicPr>
            <a:picLocks noChangeAspect="1"/>
          </p:cNvPicPr>
          <p:nvPr/>
        </p:nvPicPr>
        <p:blipFill rotWithShape="1">
          <a:blip r:embed="rId23">
            <a:extLst>
              <a:ext uri="{28A0092B-C50C-407E-A947-70E740481C1C}">
                <a14:useLocalDpi xmlns:a14="http://schemas.microsoft.com/office/drawing/2010/main" val="0"/>
              </a:ext>
            </a:extLst>
          </a:blip>
          <a:srcRect l="8653" t="20643" r="58593" b="22357"/>
          <a:stretch/>
        </p:blipFill>
        <p:spPr>
          <a:xfrm>
            <a:off x="4213744" y="2243468"/>
            <a:ext cx="2688336" cy="2083040"/>
          </a:xfrm>
          <a:prstGeom prst="rect">
            <a:avLst/>
          </a:prstGeom>
        </p:spPr>
      </p:pic>
    </p:spTree>
    <p:extLst>
      <p:ext uri="{BB962C8B-B14F-4D97-AF65-F5344CB8AC3E}">
        <p14:creationId xmlns:p14="http://schemas.microsoft.com/office/powerpoint/2010/main" val="2001313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149"/>
                                        </p:tgtEl>
                                        <p:attrNameLst>
                                          <p:attrName>r</p:attrName>
                                        </p:attrNameLst>
                                      </p:cBhvr>
                                    </p:animRot>
                                    <p:animRot by="-240000">
                                      <p:cBhvr>
                                        <p:cTn id="7" dur="550" fill="hold">
                                          <p:stCondLst>
                                            <p:cond delay="550"/>
                                          </p:stCondLst>
                                        </p:cTn>
                                        <p:tgtEl>
                                          <p:spTgt spid="149"/>
                                        </p:tgtEl>
                                        <p:attrNameLst>
                                          <p:attrName>r</p:attrName>
                                        </p:attrNameLst>
                                      </p:cBhvr>
                                    </p:animRot>
                                    <p:animRot by="240000">
                                      <p:cBhvr>
                                        <p:cTn id="8" dur="550" fill="hold">
                                          <p:stCondLst>
                                            <p:cond delay="1100"/>
                                          </p:stCondLst>
                                        </p:cTn>
                                        <p:tgtEl>
                                          <p:spTgt spid="149"/>
                                        </p:tgtEl>
                                        <p:attrNameLst>
                                          <p:attrName>r</p:attrName>
                                        </p:attrNameLst>
                                      </p:cBhvr>
                                    </p:animRot>
                                    <p:animRot by="-240000">
                                      <p:cBhvr>
                                        <p:cTn id="9" dur="550" fill="hold">
                                          <p:stCondLst>
                                            <p:cond delay="1650"/>
                                          </p:stCondLst>
                                        </p:cTn>
                                        <p:tgtEl>
                                          <p:spTgt spid="149"/>
                                        </p:tgtEl>
                                        <p:attrNameLst>
                                          <p:attrName>r</p:attrName>
                                        </p:attrNameLst>
                                      </p:cBhvr>
                                    </p:animRot>
                                    <p:animRot by="120000">
                                      <p:cBhvr>
                                        <p:cTn id="10" dur="550" fill="hold">
                                          <p:stCondLst>
                                            <p:cond delay="2200"/>
                                          </p:stCondLst>
                                        </p:cTn>
                                        <p:tgtEl>
                                          <p:spTgt spid="149"/>
                                        </p:tgtEl>
                                        <p:attrNameLst>
                                          <p:attrName>r</p:attrName>
                                        </p:attrNameLst>
                                      </p:cBhvr>
                                    </p:animRot>
                                  </p:childTnLst>
                                </p:cTn>
                              </p:par>
                              <p:par>
                                <p:cTn id="11" presetID="1" presetClass="mediacall" presetSubtype="0" fill="hold" nodeType="withEffect">
                                  <p:stCondLst>
                                    <p:cond delay="0"/>
                                  </p:stCondLst>
                                  <p:childTnLst>
                                    <p:cmd type="call" cmd="playFrom(0.0)">
                                      <p:cBhvr>
                                        <p:cTn id="12" dur="5689"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24"/>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24"/>
                                        </p:tgtEl>
                                      </p:cBhvr>
                                    </p:animEffect>
                                    <p:set>
                                      <p:cBhvr>
                                        <p:cTn id="18" dur="1" fill="hold">
                                          <p:stCondLst>
                                            <p:cond delay="499"/>
                                          </p:stCondLst>
                                        </p:cTn>
                                        <p:tgtEl>
                                          <p:spTgt spid="124"/>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4"/>
                  </p:tgtEl>
                </p:cond>
              </p:nextCondLst>
            </p:seq>
            <p:seq concurrent="1" nextAc="seek">
              <p:cTn id="19" restart="whenNotActive" fill="hold" evtFilter="cancelBubble" nodeType="interactiveSeq">
                <p:stCondLst>
                  <p:cond evt="onClick" delay="0">
                    <p:tgtEl>
                      <p:spTgt spid="125"/>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25"/>
                                        </p:tgtEl>
                                      </p:cBhvr>
                                    </p:animEffect>
                                    <p:set>
                                      <p:cBhvr>
                                        <p:cTn id="24" dur="1" fill="hold">
                                          <p:stCondLst>
                                            <p:cond delay="499"/>
                                          </p:stCondLst>
                                        </p:cTn>
                                        <p:tgtEl>
                                          <p:spTgt spid="125"/>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5"/>
                  </p:tgtEl>
                </p:cond>
              </p:nextCondLst>
            </p:seq>
            <p:seq concurrent="1" nextAc="seek">
              <p:cTn id="25" restart="whenNotActive" fill="hold" evtFilter="cancelBubble" nodeType="interactiveSeq">
                <p:stCondLst>
                  <p:cond evt="onClick" delay="0">
                    <p:tgtEl>
                      <p:spTgt spid="127"/>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27"/>
                                        </p:tgtEl>
                                      </p:cBhvr>
                                    </p:animEffect>
                                    <p:set>
                                      <p:cBhvr>
                                        <p:cTn id="30" dur="1" fill="hold">
                                          <p:stCondLst>
                                            <p:cond delay="499"/>
                                          </p:stCondLst>
                                        </p:cTn>
                                        <p:tgtEl>
                                          <p:spTgt spid="127"/>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7"/>
                  </p:tgtEl>
                </p:cond>
              </p:nextCondLst>
            </p:seq>
            <p:seq concurrent="1" nextAc="seek">
              <p:cTn id="31" restart="whenNotActive" fill="hold" evtFilter="cancelBubble" nodeType="interactiveSeq">
                <p:stCondLst>
                  <p:cond evt="onClick" delay="0">
                    <p:tgtEl>
                      <p:spTgt spid="139"/>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39"/>
                                        </p:tgtEl>
                                      </p:cBhvr>
                                    </p:animEffect>
                                    <p:set>
                                      <p:cBhvr>
                                        <p:cTn id="36" dur="1" fill="hold">
                                          <p:stCondLst>
                                            <p:cond delay="499"/>
                                          </p:stCondLst>
                                        </p:cTn>
                                        <p:tgtEl>
                                          <p:spTgt spid="139"/>
                                        </p:tgtEl>
                                        <p:attrNameLst>
                                          <p:attrName>style.visibility</p:attrName>
                                        </p:attrNameLst>
                                      </p:cBhvr>
                                      <p:to>
                                        <p:strVal val="hidden"/>
                                      </p:to>
                                    </p:set>
                                  </p:childTnLst>
                                </p:cTn>
                              </p:par>
                            </p:childTnLst>
                          </p:cTn>
                        </p:par>
                      </p:childTnLst>
                    </p:cTn>
                  </p:par>
                </p:childTnLst>
              </p:cTn>
              <p:nextCondLst>
                <p:cond evt="onClick" delay="0">
                  <p:tgtEl>
                    <p:spTgt spid="139"/>
                  </p:tgtEl>
                </p:cond>
              </p:nextCondLst>
            </p:seq>
            <p:seq concurrent="1" nextAc="seek">
              <p:cTn id="37" restart="whenNotActive" fill="hold" evtFilter="cancelBubble" nodeType="interactiveSeq">
                <p:stCondLst>
                  <p:cond evt="onClick" delay="0">
                    <p:tgtEl>
                      <p:spTgt spid="140"/>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40"/>
                                        </p:tgtEl>
                                      </p:cBhvr>
                                    </p:animEffect>
                                    <p:set>
                                      <p:cBhvr>
                                        <p:cTn id="42" dur="1" fill="hold">
                                          <p:stCondLst>
                                            <p:cond delay="499"/>
                                          </p:stCondLst>
                                        </p:cTn>
                                        <p:tgtEl>
                                          <p:spTgt spid="140"/>
                                        </p:tgtEl>
                                        <p:attrNameLst>
                                          <p:attrName>style.visibility</p:attrName>
                                        </p:attrNameLst>
                                      </p:cBhvr>
                                      <p:to>
                                        <p:strVal val="hidden"/>
                                      </p:to>
                                    </p:set>
                                  </p:childTnLst>
                                </p:cTn>
                              </p:par>
                            </p:childTnLst>
                          </p:cTn>
                        </p:par>
                      </p:childTnLst>
                    </p:cTn>
                  </p:par>
                </p:childTnLst>
              </p:cTn>
              <p:nextCondLst>
                <p:cond evt="onClick" delay="0">
                  <p:tgtEl>
                    <p:spTgt spid="140"/>
                  </p:tgtEl>
                </p:cond>
              </p:nextCondLst>
            </p:seq>
            <p:audio>
              <p:cMediaNode vol="80000">
                <p:cTn id="43" fill="hold" display="0">
                  <p:stCondLst>
                    <p:cond delay="indefinite"/>
                  </p:stCondLst>
                  <p:endCondLst>
                    <p:cond evt="onStopAudio" delay="0">
                      <p:tgtEl>
                        <p:sldTgt/>
                      </p:tgtEl>
                    </p:cond>
                  </p:endCondLst>
                </p:cTn>
                <p:tgtEl>
                  <p:spTgt spid="25"/>
                </p:tgtEl>
              </p:cMediaNode>
            </p:audio>
            <p:seq concurrent="1" nextAc="seek">
              <p:cTn id="44" restart="whenNotActive" fill="hold" evtFilter="cancelBubble" nodeType="interactiveSeq">
                <p:stCondLst>
                  <p:cond evt="onClick" delay="0">
                    <p:tgtEl>
                      <p:spTgt spid="27"/>
                    </p:tgtEl>
                  </p:cond>
                </p:stCondLst>
                <p:endSync evt="end" delay="0">
                  <p:rtn val="all"/>
                </p:endSync>
                <p:childTnLst>
                  <p:par>
                    <p:cTn id="45" fill="hold">
                      <p:stCondLst>
                        <p:cond delay="0"/>
                      </p:stCondLst>
                      <p:childTnLst>
                        <p:par>
                          <p:cTn id="46" fill="hold">
                            <p:stCondLst>
                              <p:cond delay="0"/>
                            </p:stCondLst>
                            <p:childTnLst>
                              <p:par>
                                <p:cTn id="47" presetID="5" presetClass="exit" presetSubtype="10" fill="hold" nodeType="clickEffect">
                                  <p:stCondLst>
                                    <p:cond delay="0"/>
                                  </p:stCondLst>
                                  <p:childTnLst>
                                    <p:animEffect transition="out" filter="checkerboard(across)">
                                      <p:cBhvr>
                                        <p:cTn id="48" dur="500"/>
                                        <p:tgtEl>
                                          <p:spTgt spid="27"/>
                                        </p:tgtEl>
                                      </p:cBhvr>
                                    </p:animEffect>
                                    <p:set>
                                      <p:cBhvr>
                                        <p:cTn id="49"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50" restart="whenNotActive" fill="hold" evtFilter="cancelBubble" nodeType="interactiveSeq">
                <p:stCondLst>
                  <p:cond evt="onClick" delay="0">
                    <p:tgtEl>
                      <p:spTgt spid="30"/>
                    </p:tgtEl>
                  </p:cond>
                </p:stCondLst>
                <p:endSync evt="end" delay="0">
                  <p:rtn val="all"/>
                </p:endSync>
                <p:childTnLst>
                  <p:par>
                    <p:cTn id="51" fill="hold">
                      <p:stCondLst>
                        <p:cond delay="0"/>
                      </p:stCondLst>
                      <p:childTnLst>
                        <p:par>
                          <p:cTn id="52" fill="hold">
                            <p:stCondLst>
                              <p:cond delay="0"/>
                            </p:stCondLst>
                            <p:childTnLst>
                              <p:par>
                                <p:cTn id="53" presetID="5" presetClass="exit" presetSubtype="10" fill="hold" nodeType="clickEffect">
                                  <p:stCondLst>
                                    <p:cond delay="0"/>
                                  </p:stCondLst>
                                  <p:childTnLst>
                                    <p:animEffect transition="out" filter="checkerboard(across)">
                                      <p:cBhvr>
                                        <p:cTn id="54" dur="500"/>
                                        <p:tgtEl>
                                          <p:spTgt spid="30"/>
                                        </p:tgtEl>
                                      </p:cBhvr>
                                    </p:animEffect>
                                    <p:set>
                                      <p:cBhvr>
                                        <p:cTn id="55"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56" restart="whenNotActive" fill="hold" evtFilter="cancelBubble" nodeType="interactiveSeq">
                <p:stCondLst>
                  <p:cond evt="onClick" delay="0">
                    <p:tgtEl>
                      <p:spTgt spid="9"/>
                    </p:tgtEl>
                  </p:cond>
                </p:stCondLst>
                <p:endSync evt="end" delay="0">
                  <p:rtn val="all"/>
                </p:endSync>
                <p:childTnLst>
                  <p:par>
                    <p:cTn id="57" fill="hold">
                      <p:stCondLst>
                        <p:cond delay="0"/>
                      </p:stCondLst>
                      <p:childTnLst>
                        <p:par>
                          <p:cTn id="58" fill="hold">
                            <p:stCondLst>
                              <p:cond delay="0"/>
                            </p:stCondLst>
                            <p:childTnLst>
                              <p:par>
                                <p:cTn id="59" presetID="5" presetClass="exit" presetSubtype="10" fill="hold" nodeType="clickEffect">
                                  <p:stCondLst>
                                    <p:cond delay="0"/>
                                  </p:stCondLst>
                                  <p:childTnLst>
                                    <p:animEffect transition="out" filter="checkerboard(across)">
                                      <p:cBhvr>
                                        <p:cTn id="60" dur="500"/>
                                        <p:tgtEl>
                                          <p:spTgt spid="9"/>
                                        </p:tgtEl>
                                      </p:cBhvr>
                                    </p:animEffect>
                                    <p:set>
                                      <p:cBhvr>
                                        <p:cTn id="61"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4103" name="Rounded Rectangle 4102">
            <a:extLst>
              <a:ext uri="{FF2B5EF4-FFF2-40B4-BE49-F238E27FC236}">
                <a16:creationId xmlns:a16="http://schemas.microsoft.com/office/drawing/2014/main" id="{914B12D9-47F0-E148-AF3A-47BA11F2149D}"/>
              </a:ext>
            </a:extLst>
          </p:cNvPr>
          <p:cNvSpPr/>
          <p:nvPr/>
        </p:nvSpPr>
        <p:spPr>
          <a:xfrm>
            <a:off x="1201341" y="1728787"/>
            <a:ext cx="1114425" cy="320279"/>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defTabSz="514350">
              <a:buClrTx/>
              <a:defRPr/>
            </a:pPr>
            <a:r>
              <a:rPr lang="en-US" sz="1575" kern="1200">
                <a:solidFill>
                  <a:prstClr val="black"/>
                </a:solidFill>
                <a:latin typeface="Calibri"/>
              </a:rPr>
              <a:t>$600</a:t>
            </a:r>
          </a:p>
        </p:txBody>
      </p:sp>
      <p:grpSp>
        <p:nvGrpSpPr>
          <p:cNvPr id="5133" name="Group 4110">
            <a:extLst>
              <a:ext uri="{FF2B5EF4-FFF2-40B4-BE49-F238E27FC236}">
                <a16:creationId xmlns:a16="http://schemas.microsoft.com/office/drawing/2014/main" id="{BA50323E-CCCF-4F46-8C48-30817388362E}"/>
              </a:ext>
            </a:extLst>
          </p:cNvPr>
          <p:cNvGrpSpPr>
            <a:grpSpLocks/>
          </p:cNvGrpSpPr>
          <p:nvPr/>
        </p:nvGrpSpPr>
        <p:grpSpPr bwMode="auto">
          <a:xfrm>
            <a:off x="5857876" y="1085850"/>
            <a:ext cx="327422" cy="1143000"/>
            <a:chOff x="5985076" y="228600"/>
            <a:chExt cx="581892" cy="2590801"/>
          </a:xfrm>
        </p:grpSpPr>
        <p:sp>
          <p:nvSpPr>
            <p:cNvPr id="2" name="Rectangle 4105">
              <a:extLst>
                <a:ext uri="{FF2B5EF4-FFF2-40B4-BE49-F238E27FC236}">
                  <a16:creationId xmlns:a16="http://schemas.microsoft.com/office/drawing/2014/main" id="{DE083EE0-049B-2549-97F1-86540C2866BB}"/>
                </a:ext>
              </a:extLst>
            </p:cNvPr>
            <p:cNvSpPr/>
            <p:nvPr/>
          </p:nvSpPr>
          <p:spPr>
            <a:xfrm>
              <a:off x="6029512" y="746760"/>
              <a:ext cx="493020" cy="2072641"/>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514350" eaLnBrk="1" hangingPunct="1">
                <a:buClrTx/>
                <a:defRPr/>
              </a:pPr>
              <a:endParaRPr lang="en-US" sz="1013" kern="1200">
                <a:solidFill>
                  <a:srgbClr val="FFFFFF"/>
                </a:solidFill>
              </a:endParaRPr>
            </a:p>
          </p:txBody>
        </p:sp>
        <p:sp>
          <p:nvSpPr>
            <p:cNvPr id="3" name="Rectangle 4106">
              <a:extLst>
                <a:ext uri="{FF2B5EF4-FFF2-40B4-BE49-F238E27FC236}">
                  <a16:creationId xmlns:a16="http://schemas.microsoft.com/office/drawing/2014/main" id="{BEDFA0E5-795C-9549-8F5A-1D581AE3AD07}"/>
                </a:ext>
              </a:extLst>
            </p:cNvPr>
            <p:cNvSpPr/>
            <p:nvPr/>
          </p:nvSpPr>
          <p:spPr>
            <a:xfrm>
              <a:off x="5985076" y="2286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514350">
                <a:buClrTx/>
                <a:defRPr/>
              </a:pPr>
              <a:r>
                <a:rPr lang="en-US" sz="2025" b="1" kern="1200" spc="28">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rPr>
                <a:t>A</a:t>
              </a:r>
            </a:p>
          </p:txBody>
        </p:sp>
      </p:grpSp>
      <p:grpSp>
        <p:nvGrpSpPr>
          <p:cNvPr id="5134" name="Group 4109">
            <a:extLst>
              <a:ext uri="{FF2B5EF4-FFF2-40B4-BE49-F238E27FC236}">
                <a16:creationId xmlns:a16="http://schemas.microsoft.com/office/drawing/2014/main" id="{B4DD5116-9403-174C-A86E-FCF4BF097DB9}"/>
              </a:ext>
            </a:extLst>
          </p:cNvPr>
          <p:cNvGrpSpPr>
            <a:grpSpLocks/>
          </p:cNvGrpSpPr>
          <p:nvPr/>
        </p:nvGrpSpPr>
        <p:grpSpPr bwMode="auto">
          <a:xfrm>
            <a:off x="6150770" y="1599011"/>
            <a:ext cx="327422" cy="629840"/>
            <a:chOff x="6506093" y="2407920"/>
            <a:chExt cx="581892" cy="411480"/>
          </a:xfrm>
        </p:grpSpPr>
        <p:sp>
          <p:nvSpPr>
            <p:cNvPr id="89" name="Rectangle 88">
              <a:extLst>
                <a:ext uri="{FF2B5EF4-FFF2-40B4-BE49-F238E27FC236}">
                  <a16:creationId xmlns:a16="http://schemas.microsoft.com/office/drawing/2014/main" id="{8DA37743-9A6B-8048-8599-2F3991FA0444}"/>
                </a:ext>
              </a:extLst>
            </p:cNvPr>
            <p:cNvSpPr/>
            <p:nvPr/>
          </p:nvSpPr>
          <p:spPr>
            <a:xfrm>
              <a:off x="6550529" y="2581379"/>
              <a:ext cx="493020" cy="238021"/>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514350" eaLnBrk="1" hangingPunct="1">
                <a:buClrTx/>
                <a:defRPr/>
              </a:pPr>
              <a:endParaRPr lang="en-US" sz="1013" kern="1200">
                <a:solidFill>
                  <a:srgbClr val="FFFFFF"/>
                </a:solidFill>
              </a:endParaRPr>
            </a:p>
          </p:txBody>
        </p:sp>
        <p:sp>
          <p:nvSpPr>
            <p:cNvPr id="93" name="Rectangle 92">
              <a:extLst>
                <a:ext uri="{FF2B5EF4-FFF2-40B4-BE49-F238E27FC236}">
                  <a16:creationId xmlns:a16="http://schemas.microsoft.com/office/drawing/2014/main" id="{BB86D5F5-7D18-6F4A-B1A1-70575593F31C}"/>
                </a:ext>
              </a:extLst>
            </p:cNvPr>
            <p:cNvSpPr/>
            <p:nvPr/>
          </p:nvSpPr>
          <p:spPr>
            <a:xfrm>
              <a:off x="6506093" y="2407920"/>
              <a:ext cx="581892" cy="1066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514350">
                <a:buClrTx/>
                <a:defRPr/>
              </a:pPr>
              <a:r>
                <a:rPr lang="en-US" sz="2025" b="1" kern="1200" spc="28">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rPr>
                <a:t>B</a:t>
              </a:r>
            </a:p>
          </p:txBody>
        </p:sp>
      </p:grpSp>
      <p:grpSp>
        <p:nvGrpSpPr>
          <p:cNvPr id="5135" name="Group 4108">
            <a:extLst>
              <a:ext uri="{FF2B5EF4-FFF2-40B4-BE49-F238E27FC236}">
                <a16:creationId xmlns:a16="http://schemas.microsoft.com/office/drawing/2014/main" id="{C03993D5-DEFA-7844-8D18-A9D8BEA1B2CF}"/>
              </a:ext>
            </a:extLst>
          </p:cNvPr>
          <p:cNvGrpSpPr>
            <a:grpSpLocks/>
          </p:cNvGrpSpPr>
          <p:nvPr/>
        </p:nvGrpSpPr>
        <p:grpSpPr bwMode="auto">
          <a:xfrm>
            <a:off x="6447235" y="1491854"/>
            <a:ext cx="327422" cy="742950"/>
            <a:chOff x="7032480" y="1524000"/>
            <a:chExt cx="581892" cy="1321148"/>
          </a:xfrm>
        </p:grpSpPr>
        <p:sp>
          <p:nvSpPr>
            <p:cNvPr id="90" name="Rectangle 89">
              <a:extLst>
                <a:ext uri="{FF2B5EF4-FFF2-40B4-BE49-F238E27FC236}">
                  <a16:creationId xmlns:a16="http://schemas.microsoft.com/office/drawing/2014/main" id="{084F08D8-55B0-FA46-AAD6-4E58267EE909}"/>
                </a:ext>
              </a:extLst>
            </p:cNvPr>
            <p:cNvSpPr/>
            <p:nvPr/>
          </p:nvSpPr>
          <p:spPr>
            <a:xfrm>
              <a:off x="7085379" y="1945327"/>
              <a:ext cx="493022" cy="899821"/>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514350" eaLnBrk="1" hangingPunct="1">
                <a:buClrTx/>
                <a:defRPr/>
              </a:pPr>
              <a:endParaRPr lang="en-US" sz="1013" kern="1200">
                <a:solidFill>
                  <a:srgbClr val="FFFFFF"/>
                </a:solidFill>
              </a:endParaRPr>
            </a:p>
          </p:txBody>
        </p:sp>
        <p:sp>
          <p:nvSpPr>
            <p:cNvPr id="94" name="Rectangle 93">
              <a:extLst>
                <a:ext uri="{FF2B5EF4-FFF2-40B4-BE49-F238E27FC236}">
                  <a16:creationId xmlns:a16="http://schemas.microsoft.com/office/drawing/2014/main" id="{D7323108-1C27-4A47-A5F6-7C693002D810}"/>
                </a:ext>
              </a:extLst>
            </p:cNvPr>
            <p:cNvSpPr/>
            <p:nvPr/>
          </p:nvSpPr>
          <p:spPr>
            <a:xfrm>
              <a:off x="7032480" y="15240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514350">
                <a:buClrTx/>
                <a:defRPr/>
              </a:pPr>
              <a:r>
                <a:rPr lang="en-US" sz="2025" b="1" kern="1200" spc="28">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rPr>
                <a:t>C</a:t>
              </a:r>
            </a:p>
          </p:txBody>
        </p:sp>
      </p:grpSp>
      <p:grpSp>
        <p:nvGrpSpPr>
          <p:cNvPr id="5136" name="Group 4107">
            <a:extLst>
              <a:ext uri="{FF2B5EF4-FFF2-40B4-BE49-F238E27FC236}">
                <a16:creationId xmlns:a16="http://schemas.microsoft.com/office/drawing/2014/main" id="{9C20024B-DAF5-B14E-AF9A-FBBBEF43CF4A}"/>
              </a:ext>
            </a:extLst>
          </p:cNvPr>
          <p:cNvGrpSpPr>
            <a:grpSpLocks/>
          </p:cNvGrpSpPr>
          <p:nvPr/>
        </p:nvGrpSpPr>
        <p:grpSpPr bwMode="auto">
          <a:xfrm>
            <a:off x="6774656" y="978695"/>
            <a:ext cx="329804" cy="1264444"/>
            <a:chOff x="7614978" y="1143000"/>
            <a:chExt cx="586914" cy="1716004"/>
          </a:xfrm>
        </p:grpSpPr>
        <p:sp>
          <p:nvSpPr>
            <p:cNvPr id="91" name="Rectangle 90">
              <a:extLst>
                <a:ext uri="{FF2B5EF4-FFF2-40B4-BE49-F238E27FC236}">
                  <a16:creationId xmlns:a16="http://schemas.microsoft.com/office/drawing/2014/main" id="{4419D269-E2FD-9942-A2CA-024267370C29}"/>
                </a:ext>
              </a:extLst>
            </p:cNvPr>
            <p:cNvSpPr/>
            <p:nvPr/>
          </p:nvSpPr>
          <p:spPr>
            <a:xfrm>
              <a:off x="7614978" y="1524334"/>
              <a:ext cx="493686" cy="1334670"/>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514350" eaLnBrk="1" hangingPunct="1">
                <a:buClrTx/>
                <a:defRPr/>
              </a:pPr>
              <a:endParaRPr lang="en-US" sz="1013" kern="1200">
                <a:solidFill>
                  <a:srgbClr val="FFFFFF"/>
                </a:solidFill>
              </a:endParaRPr>
            </a:p>
          </p:txBody>
        </p:sp>
        <p:sp>
          <p:nvSpPr>
            <p:cNvPr id="95" name="Rectangle 94">
              <a:extLst>
                <a:ext uri="{FF2B5EF4-FFF2-40B4-BE49-F238E27FC236}">
                  <a16:creationId xmlns:a16="http://schemas.microsoft.com/office/drawing/2014/main" id="{7C8404E4-C0EE-B84B-A40C-FD5357C32049}"/>
                </a:ext>
              </a:extLst>
            </p:cNvPr>
            <p:cNvSpPr/>
            <p:nvPr/>
          </p:nvSpPr>
          <p:spPr>
            <a:xfrm>
              <a:off x="7620000" y="11430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514350">
                <a:buClrTx/>
                <a:defRPr/>
              </a:pPr>
              <a:r>
                <a:rPr lang="en-US" sz="2025" b="1" kern="1200" spc="28">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rPr>
                <a:t>D</a:t>
              </a:r>
            </a:p>
          </p:txBody>
        </p:sp>
      </p:grpSp>
      <p:cxnSp>
        <p:nvCxnSpPr>
          <p:cNvPr id="4113" name="Straight Connector 4112">
            <a:extLst>
              <a:ext uri="{FF2B5EF4-FFF2-40B4-BE49-F238E27FC236}">
                <a16:creationId xmlns:a16="http://schemas.microsoft.com/office/drawing/2014/main" id="{88169F8C-48E0-F441-8261-AD44DCB500FB}"/>
              </a:ext>
            </a:extLst>
          </p:cNvPr>
          <p:cNvCxnSpPr/>
          <p:nvPr/>
        </p:nvCxnSpPr>
        <p:spPr>
          <a:xfrm>
            <a:off x="5882878" y="2235994"/>
            <a:ext cx="1260872" cy="9525"/>
          </a:xfrm>
          <a:prstGeom prst="line">
            <a:avLst/>
          </a:prstGeom>
        </p:spPr>
        <p:style>
          <a:lnRef idx="3">
            <a:schemeClr val="accent3"/>
          </a:lnRef>
          <a:fillRef idx="0">
            <a:schemeClr val="accent3"/>
          </a:fillRef>
          <a:effectRef idx="2">
            <a:schemeClr val="accent3"/>
          </a:effectRef>
          <a:fontRef idx="minor">
            <a:schemeClr val="tx1"/>
          </a:fontRef>
        </p:style>
      </p:cxnSp>
      <p:sp>
        <p:nvSpPr>
          <p:cNvPr id="43" name="Hexagon 42">
            <a:extLst>
              <a:ext uri="{FF2B5EF4-FFF2-40B4-BE49-F238E27FC236}">
                <a16:creationId xmlns:a16="http://schemas.microsoft.com/office/drawing/2014/main" id="{32E6C5F3-6FB6-034D-825A-AFACAB777A0C}"/>
              </a:ext>
            </a:extLst>
          </p:cNvPr>
          <p:cNvSpPr/>
          <p:nvPr/>
        </p:nvSpPr>
        <p:spPr bwMode="auto">
          <a:xfrm>
            <a:off x="4513659" y="4099399"/>
            <a:ext cx="3219450" cy="589359"/>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algn="ctr" defTabSz="514350">
              <a:buClrTx/>
              <a:defRPr/>
            </a:pPr>
            <a:r>
              <a:rPr lang="vi-VN" sz="2000" b="1" kern="1200" dirty="0">
                <a:solidFill>
                  <a:prstClr val="white"/>
                </a:solidFill>
                <a:latin typeface="Times New Roman" panose="02020603050405020304" pitchFamily="18" charset="0"/>
                <a:cs typeface="Times New Roman" panose="02020603050405020304" pitchFamily="18" charset="0"/>
              </a:rPr>
              <a:t>D.</a:t>
            </a:r>
            <a:r>
              <a:rPr lang="en-US" sz="2000" b="1" kern="1200" dirty="0">
                <a:solidFill>
                  <a:prstClr val="white"/>
                </a:solidFill>
                <a:latin typeface="Times New Roman" panose="02020603050405020304" pitchFamily="18" charset="0"/>
                <a:cs typeface="Times New Roman" panose="02020603050405020304" pitchFamily="18" charset="0"/>
              </a:rPr>
              <a:t> </a:t>
            </a:r>
            <a:r>
              <a:rPr lang="vi-VN" sz="2000" b="1" kern="1200" dirty="0">
                <a:solidFill>
                  <a:prstClr val="white"/>
                </a:solidFill>
                <a:latin typeface="Times New Roman" panose="02020603050405020304" pitchFamily="18" charset="0"/>
                <a:cs typeface="Times New Roman" panose="02020603050405020304" pitchFamily="18" charset="0"/>
              </a:rPr>
              <a:t>5 vạn</a:t>
            </a:r>
          </a:p>
        </p:txBody>
      </p:sp>
      <p:sp>
        <p:nvSpPr>
          <p:cNvPr id="55" name="Hexagon 54">
            <a:extLst>
              <a:ext uri="{FF2B5EF4-FFF2-40B4-BE49-F238E27FC236}">
                <a16:creationId xmlns:a16="http://schemas.microsoft.com/office/drawing/2014/main" id="{5AC10BA4-4C37-D747-80B0-F5EB9008A3E1}"/>
              </a:ext>
            </a:extLst>
          </p:cNvPr>
          <p:cNvSpPr/>
          <p:nvPr/>
        </p:nvSpPr>
        <p:spPr bwMode="auto">
          <a:xfrm>
            <a:off x="1203723" y="4099399"/>
            <a:ext cx="3031331" cy="589359"/>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514350" eaLnBrk="1" hangingPunct="1">
              <a:buClrTx/>
              <a:defRPr/>
            </a:pPr>
            <a:r>
              <a:rPr lang="vi-VN" sz="2000" b="1" kern="1200" dirty="0">
                <a:solidFill>
                  <a:prstClr val="white"/>
                </a:solidFill>
                <a:latin typeface="Times New Roman" panose="02020603050405020304" pitchFamily="18" charset="0"/>
                <a:cs typeface="Times New Roman" panose="02020603050405020304" pitchFamily="18" charset="0"/>
              </a:rPr>
              <a:t>C.</a:t>
            </a:r>
            <a:r>
              <a:rPr lang="en-US" sz="2000" b="1" kern="1200" dirty="0">
                <a:solidFill>
                  <a:prstClr val="white"/>
                </a:solidFill>
                <a:latin typeface="Times New Roman" panose="02020603050405020304" pitchFamily="18" charset="0"/>
                <a:cs typeface="Times New Roman" panose="02020603050405020304" pitchFamily="18" charset="0"/>
              </a:rPr>
              <a:t> </a:t>
            </a:r>
            <a:r>
              <a:rPr lang="vi-VN" sz="2000" b="1" kern="1200" dirty="0">
                <a:solidFill>
                  <a:prstClr val="white"/>
                </a:solidFill>
                <a:latin typeface="Times New Roman" panose="02020603050405020304" pitchFamily="18" charset="0"/>
                <a:cs typeface="Times New Roman" panose="02020603050405020304" pitchFamily="18" charset="0"/>
              </a:rPr>
              <a:t>4 vạn</a:t>
            </a:r>
          </a:p>
        </p:txBody>
      </p:sp>
      <p:sp>
        <p:nvSpPr>
          <p:cNvPr id="56" name="Hexagon 55">
            <a:extLst>
              <a:ext uri="{FF2B5EF4-FFF2-40B4-BE49-F238E27FC236}">
                <a16:creationId xmlns:a16="http://schemas.microsoft.com/office/drawing/2014/main" id="{83DB384F-6BAC-4C42-AE93-81F0099F17FC}"/>
              </a:ext>
            </a:extLst>
          </p:cNvPr>
          <p:cNvSpPr/>
          <p:nvPr/>
        </p:nvSpPr>
        <p:spPr bwMode="auto">
          <a:xfrm>
            <a:off x="4562475" y="3308747"/>
            <a:ext cx="3212306" cy="569604"/>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514350" eaLnBrk="1" hangingPunct="1">
              <a:buClrTx/>
              <a:defRPr/>
            </a:pPr>
            <a:r>
              <a:rPr lang="vi-VN" sz="2000" b="1" kern="1200" dirty="0">
                <a:solidFill>
                  <a:prstClr val="white"/>
                </a:solidFill>
                <a:latin typeface="Times New Roman" panose="02020603050405020304" pitchFamily="18" charset="0"/>
                <a:cs typeface="Times New Roman" panose="02020603050405020304" pitchFamily="18" charset="0"/>
              </a:rPr>
              <a:t>B.</a:t>
            </a:r>
            <a:r>
              <a:rPr lang="en-US" sz="2000" b="1" kern="1200" dirty="0">
                <a:solidFill>
                  <a:prstClr val="white"/>
                </a:solidFill>
                <a:latin typeface="Times New Roman" panose="02020603050405020304" pitchFamily="18" charset="0"/>
                <a:cs typeface="Times New Roman" panose="02020603050405020304" pitchFamily="18" charset="0"/>
              </a:rPr>
              <a:t> </a:t>
            </a:r>
            <a:r>
              <a:rPr lang="vi-VN" sz="2000" b="1" kern="1200" dirty="0">
                <a:solidFill>
                  <a:prstClr val="white"/>
                </a:solidFill>
                <a:latin typeface="Times New Roman" panose="02020603050405020304" pitchFamily="18" charset="0"/>
                <a:cs typeface="Times New Roman" panose="02020603050405020304" pitchFamily="18" charset="0"/>
              </a:rPr>
              <a:t>3 vạn</a:t>
            </a:r>
          </a:p>
        </p:txBody>
      </p:sp>
      <p:sp>
        <p:nvSpPr>
          <p:cNvPr id="57" name="Hexagon 56">
            <a:extLst>
              <a:ext uri="{FF2B5EF4-FFF2-40B4-BE49-F238E27FC236}">
                <a16:creationId xmlns:a16="http://schemas.microsoft.com/office/drawing/2014/main" id="{A575A1C4-CE49-AC42-AC45-E811F4A96139}"/>
              </a:ext>
            </a:extLst>
          </p:cNvPr>
          <p:cNvSpPr/>
          <p:nvPr/>
        </p:nvSpPr>
        <p:spPr bwMode="auto">
          <a:xfrm>
            <a:off x="1245394" y="3294459"/>
            <a:ext cx="3031331" cy="589359"/>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algn="ctr" defTabSz="514350">
              <a:buClrTx/>
              <a:defRPr/>
            </a:pPr>
            <a:r>
              <a:rPr lang="en-US" sz="2000" b="1" kern="1200" dirty="0">
                <a:solidFill>
                  <a:prstClr val="white"/>
                </a:solidFill>
                <a:latin typeface="Times New Roman" panose="02020603050405020304" pitchFamily="18" charset="0"/>
                <a:cs typeface="Times New Roman" panose="02020603050405020304" pitchFamily="18" charset="0"/>
              </a:rPr>
              <a:t>A. 2 </a:t>
            </a:r>
            <a:r>
              <a:rPr lang="en-US" sz="2000" b="1" kern="1200" dirty="0" err="1">
                <a:solidFill>
                  <a:prstClr val="white"/>
                </a:solidFill>
                <a:latin typeface="Times New Roman" panose="02020603050405020304" pitchFamily="18" charset="0"/>
                <a:cs typeface="Times New Roman" panose="02020603050405020304" pitchFamily="18" charset="0"/>
              </a:rPr>
              <a:t>vạn</a:t>
            </a:r>
            <a:r>
              <a:rPr lang="en-US" sz="2000" b="1" kern="1200" dirty="0">
                <a:solidFill>
                  <a:prstClr val="white"/>
                </a:solidFill>
                <a:latin typeface="Times New Roman" panose="02020603050405020304" pitchFamily="18" charset="0"/>
                <a:cs typeface="Times New Roman" panose="02020603050405020304" pitchFamily="18" charset="0"/>
              </a:rPr>
              <a:t>  </a:t>
            </a:r>
          </a:p>
        </p:txBody>
      </p:sp>
      <p:sp>
        <p:nvSpPr>
          <p:cNvPr id="58" name="Hexagon 57">
            <a:extLst>
              <a:ext uri="{FF2B5EF4-FFF2-40B4-BE49-F238E27FC236}">
                <a16:creationId xmlns:a16="http://schemas.microsoft.com/office/drawing/2014/main" id="{AF8579E2-9912-8E47-9F0F-234FB2928893}"/>
              </a:ext>
            </a:extLst>
          </p:cNvPr>
          <p:cNvSpPr/>
          <p:nvPr/>
        </p:nvSpPr>
        <p:spPr bwMode="auto">
          <a:xfrm>
            <a:off x="1236851" y="2230040"/>
            <a:ext cx="6553615" cy="909350"/>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marL="11113" algn="ctr" defTabSz="514350" fontAlgn="base">
              <a:spcBef>
                <a:spcPct val="0"/>
              </a:spcBef>
              <a:spcAft>
                <a:spcPct val="0"/>
              </a:spcAft>
              <a:buClrTx/>
              <a:tabLst>
                <a:tab pos="5148263" algn="l"/>
              </a:tabLst>
              <a:defRPr/>
            </a:pPr>
            <a:r>
              <a:rPr lang="vi-VN" altLang="en-US" sz="2000" b="1" kern="1200" dirty="0">
                <a:solidFill>
                  <a:srgbClr val="FFFFFF"/>
                </a:solidFill>
                <a:latin typeface="Times New Roman" panose="02020603050405020304" pitchFamily="18" charset="0"/>
                <a:cs typeface="Times New Roman" panose="02020603050405020304" pitchFamily="18" charset="0"/>
              </a:rPr>
              <a:t>Trước Chiến tranh thế giới thứ nhất, số lượng công nhân Việt Nam có khoảng bao nhiêu người?</a:t>
            </a:r>
          </a:p>
        </p:txBody>
      </p:sp>
      <p:pic>
        <p:nvPicPr>
          <p:cNvPr id="8226" name="Picture 7">
            <a:extLst>
              <a:ext uri="{FF2B5EF4-FFF2-40B4-BE49-F238E27FC236}">
                <a16:creationId xmlns:a16="http://schemas.microsoft.com/office/drawing/2014/main" id="{6FA42BDF-B805-1D47-8DCA-1FADF9BFB930}"/>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133475" y="642939"/>
            <a:ext cx="1019175" cy="946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48">
            <a:extLst>
              <a:ext uri="{FF2B5EF4-FFF2-40B4-BE49-F238E27FC236}">
                <a16:creationId xmlns:a16="http://schemas.microsoft.com/office/drawing/2014/main" id="{D2940700-7E87-4941-8F49-F460017EC1F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65811" y="850108"/>
            <a:ext cx="1396603" cy="1337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49">
            <a:extLst>
              <a:ext uri="{FF2B5EF4-FFF2-40B4-BE49-F238E27FC236}">
                <a16:creationId xmlns:a16="http://schemas.microsoft.com/office/drawing/2014/main" id="{1CA3A2FF-8770-4746-A158-B708ADC3D67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76725" y="842962"/>
            <a:ext cx="1396604" cy="1348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nodeType="clickEffect">
                                  <p:stCondLst>
                                    <p:cond delay="0"/>
                                  </p:stCondLst>
                                  <p:childTnLst>
                                    <p:set>
                                      <p:cBhvr>
                                        <p:cTn id="6" dur="1" fill="hold">
                                          <p:stCondLst>
                                            <p:cond delay="0"/>
                                          </p:stCondLst>
                                        </p:cTn>
                                        <p:tgtEl>
                                          <p:spTgt spid="8226"/>
                                        </p:tgtEl>
                                        <p:attrNameLst>
                                          <p:attrName>style.visibility</p:attrName>
                                        </p:attrNameLst>
                                      </p:cBhvr>
                                      <p:to>
                                        <p:strVal val="visible"/>
                                      </p:to>
                                    </p:set>
                                    <p:animEffect transition="in" filter="fade">
                                      <p:cBhvr>
                                        <p:cTn id="7" dur="2000"/>
                                        <p:tgtEl>
                                          <p:spTgt spid="8226"/>
                                        </p:tgtEl>
                                      </p:cBhvr>
                                    </p:animEffect>
                                    <p:anim calcmode="lin" valueType="num">
                                      <p:cBhvr>
                                        <p:cTn id="8" dur="2000" fill="hold"/>
                                        <p:tgtEl>
                                          <p:spTgt spid="8226"/>
                                        </p:tgtEl>
                                        <p:attrNameLst>
                                          <p:attrName>ppt_w</p:attrName>
                                        </p:attrNameLst>
                                      </p:cBhvr>
                                      <p:tavLst>
                                        <p:tav tm="0" fmla="#ppt_w*sin(2.5*pi*$)">
                                          <p:val>
                                            <p:fltVal val="0"/>
                                          </p:val>
                                        </p:tav>
                                        <p:tav tm="100000">
                                          <p:val>
                                            <p:fltVal val="1"/>
                                          </p:val>
                                        </p:tav>
                                      </p:tavLst>
                                    </p:anim>
                                    <p:anim calcmode="lin" valueType="num">
                                      <p:cBhvr>
                                        <p:cTn id="9" dur="2000" fill="hold"/>
                                        <p:tgtEl>
                                          <p:spTgt spid="822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cau 3.wav"/>
                                        </p:tgtEl>
                                      </p:cMediaNode>
                                    </p:audio>
                                  </p:subTnLst>
                                </p:cTn>
                              </p:par>
                              <p:par>
                                <p:cTn id="10" presetID="53" presetClass="entr" presetSubtype="16" fill="hold" grpId="0" nodeType="withEffect">
                                  <p:stCondLst>
                                    <p:cond delay="0"/>
                                  </p:stCondLst>
                                  <p:childTnLst>
                                    <p:set>
                                      <p:cBhvr>
                                        <p:cTn id="11" dur="1" fill="hold">
                                          <p:stCondLst>
                                            <p:cond delay="0"/>
                                          </p:stCondLst>
                                        </p:cTn>
                                        <p:tgtEl>
                                          <p:spTgt spid="4103"/>
                                        </p:tgtEl>
                                        <p:attrNameLst>
                                          <p:attrName>style.visibility</p:attrName>
                                        </p:attrNameLst>
                                      </p:cBhvr>
                                      <p:to>
                                        <p:strVal val="visible"/>
                                      </p:to>
                                    </p:set>
                                    <p:anim calcmode="lin" valueType="num">
                                      <p:cBhvr>
                                        <p:cTn id="12" dur="500" fill="hold"/>
                                        <p:tgtEl>
                                          <p:spTgt spid="4103"/>
                                        </p:tgtEl>
                                        <p:attrNameLst>
                                          <p:attrName>ppt_w</p:attrName>
                                        </p:attrNameLst>
                                      </p:cBhvr>
                                      <p:tavLst>
                                        <p:tav tm="0">
                                          <p:val>
                                            <p:fltVal val="0"/>
                                          </p:val>
                                        </p:tav>
                                        <p:tav tm="100000">
                                          <p:val>
                                            <p:strVal val="#ppt_w"/>
                                          </p:val>
                                        </p:tav>
                                      </p:tavLst>
                                    </p:anim>
                                    <p:anim calcmode="lin" valueType="num">
                                      <p:cBhvr>
                                        <p:cTn id="13" dur="500" fill="hold"/>
                                        <p:tgtEl>
                                          <p:spTgt spid="4103"/>
                                        </p:tgtEl>
                                        <p:attrNameLst>
                                          <p:attrName>ppt_h</p:attrName>
                                        </p:attrNameLst>
                                      </p:cBhvr>
                                      <p:tavLst>
                                        <p:tav tm="0">
                                          <p:val>
                                            <p:fltVal val="0"/>
                                          </p:val>
                                        </p:tav>
                                        <p:tav tm="100000">
                                          <p:val>
                                            <p:strVal val="#ppt_h"/>
                                          </p:val>
                                        </p:tav>
                                      </p:tavLst>
                                    </p:anim>
                                    <p:animEffect transition="in" filter="fade">
                                      <p:cBhvr>
                                        <p:cTn id="14" dur="500"/>
                                        <p:tgtEl>
                                          <p:spTgt spid="410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p:cTn id="17" dur="500" fill="hold"/>
                                        <p:tgtEl>
                                          <p:spTgt spid="58"/>
                                        </p:tgtEl>
                                        <p:attrNameLst>
                                          <p:attrName>ppt_w</p:attrName>
                                        </p:attrNameLst>
                                      </p:cBhvr>
                                      <p:tavLst>
                                        <p:tav tm="0">
                                          <p:val>
                                            <p:fltVal val="0"/>
                                          </p:val>
                                        </p:tav>
                                        <p:tav tm="100000">
                                          <p:val>
                                            <p:strVal val="#ppt_w"/>
                                          </p:val>
                                        </p:tav>
                                      </p:tavLst>
                                    </p:anim>
                                    <p:anim calcmode="lin" valueType="num">
                                      <p:cBhvr>
                                        <p:cTn id="18" dur="500" fill="hold"/>
                                        <p:tgtEl>
                                          <p:spTgt spid="58"/>
                                        </p:tgtEl>
                                        <p:attrNameLst>
                                          <p:attrName>ppt_h</p:attrName>
                                        </p:attrNameLst>
                                      </p:cBhvr>
                                      <p:tavLst>
                                        <p:tav tm="0">
                                          <p:val>
                                            <p:fltVal val="0"/>
                                          </p:val>
                                        </p:tav>
                                        <p:tav tm="100000">
                                          <p:val>
                                            <p:strVal val="#ppt_h"/>
                                          </p:val>
                                        </p:tav>
                                      </p:tavLst>
                                    </p:anim>
                                    <p:animEffect transition="in" filter="fade">
                                      <p:cBhvr>
                                        <p:cTn id="19" dur="500"/>
                                        <p:tgtEl>
                                          <p:spTgt spid="5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43"/>
                                        </p:tgtEl>
                                        <p:attrNameLst>
                                          <p:attrName>style.visibility</p:attrName>
                                        </p:attrNameLst>
                                      </p:cBhvr>
                                      <p:to>
                                        <p:strVal val="visible"/>
                                      </p:to>
                                    </p:set>
                                    <p:anim calcmode="lin" valueType="num">
                                      <p:cBhvr>
                                        <p:cTn id="22" dur="500" fill="hold"/>
                                        <p:tgtEl>
                                          <p:spTgt spid="43"/>
                                        </p:tgtEl>
                                        <p:attrNameLst>
                                          <p:attrName>ppt_w</p:attrName>
                                        </p:attrNameLst>
                                      </p:cBhvr>
                                      <p:tavLst>
                                        <p:tav tm="0">
                                          <p:val>
                                            <p:fltVal val="0"/>
                                          </p:val>
                                        </p:tav>
                                        <p:tav tm="100000">
                                          <p:val>
                                            <p:strVal val="#ppt_w"/>
                                          </p:val>
                                        </p:tav>
                                      </p:tavLst>
                                    </p:anim>
                                    <p:anim calcmode="lin" valueType="num">
                                      <p:cBhvr>
                                        <p:cTn id="23" dur="500" fill="hold"/>
                                        <p:tgtEl>
                                          <p:spTgt spid="43"/>
                                        </p:tgtEl>
                                        <p:attrNameLst>
                                          <p:attrName>ppt_h</p:attrName>
                                        </p:attrNameLst>
                                      </p:cBhvr>
                                      <p:tavLst>
                                        <p:tav tm="0">
                                          <p:val>
                                            <p:fltVal val="0"/>
                                          </p:val>
                                        </p:tav>
                                        <p:tav tm="100000">
                                          <p:val>
                                            <p:strVal val="#ppt_h"/>
                                          </p:val>
                                        </p:tav>
                                      </p:tavLst>
                                    </p:anim>
                                    <p:animEffect transition="in" filter="fade">
                                      <p:cBhvr>
                                        <p:cTn id="24" dur="500"/>
                                        <p:tgtEl>
                                          <p:spTgt spid="43"/>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55"/>
                                        </p:tgtEl>
                                        <p:attrNameLst>
                                          <p:attrName>style.visibility</p:attrName>
                                        </p:attrNameLst>
                                      </p:cBhvr>
                                      <p:to>
                                        <p:strVal val="visible"/>
                                      </p:to>
                                    </p:set>
                                    <p:anim calcmode="lin" valueType="num">
                                      <p:cBhvr>
                                        <p:cTn id="27" dur="500" fill="hold"/>
                                        <p:tgtEl>
                                          <p:spTgt spid="55"/>
                                        </p:tgtEl>
                                        <p:attrNameLst>
                                          <p:attrName>ppt_w</p:attrName>
                                        </p:attrNameLst>
                                      </p:cBhvr>
                                      <p:tavLst>
                                        <p:tav tm="0">
                                          <p:val>
                                            <p:fltVal val="0"/>
                                          </p:val>
                                        </p:tav>
                                        <p:tav tm="100000">
                                          <p:val>
                                            <p:strVal val="#ppt_w"/>
                                          </p:val>
                                        </p:tav>
                                      </p:tavLst>
                                    </p:anim>
                                    <p:anim calcmode="lin" valueType="num">
                                      <p:cBhvr>
                                        <p:cTn id="28" dur="500" fill="hold"/>
                                        <p:tgtEl>
                                          <p:spTgt spid="55"/>
                                        </p:tgtEl>
                                        <p:attrNameLst>
                                          <p:attrName>ppt_h</p:attrName>
                                        </p:attrNameLst>
                                      </p:cBhvr>
                                      <p:tavLst>
                                        <p:tav tm="0">
                                          <p:val>
                                            <p:fltVal val="0"/>
                                          </p:val>
                                        </p:tav>
                                        <p:tav tm="100000">
                                          <p:val>
                                            <p:strVal val="#ppt_h"/>
                                          </p:val>
                                        </p:tav>
                                      </p:tavLst>
                                    </p:anim>
                                    <p:animEffect transition="in" filter="fade">
                                      <p:cBhvr>
                                        <p:cTn id="29" dur="500"/>
                                        <p:tgtEl>
                                          <p:spTgt spid="55"/>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57"/>
                                        </p:tgtEl>
                                        <p:attrNameLst>
                                          <p:attrName>style.visibility</p:attrName>
                                        </p:attrNameLst>
                                      </p:cBhvr>
                                      <p:to>
                                        <p:strVal val="visible"/>
                                      </p:to>
                                    </p:set>
                                    <p:anim calcmode="lin" valueType="num">
                                      <p:cBhvr>
                                        <p:cTn id="32" dur="500" fill="hold"/>
                                        <p:tgtEl>
                                          <p:spTgt spid="57"/>
                                        </p:tgtEl>
                                        <p:attrNameLst>
                                          <p:attrName>ppt_w</p:attrName>
                                        </p:attrNameLst>
                                      </p:cBhvr>
                                      <p:tavLst>
                                        <p:tav tm="0">
                                          <p:val>
                                            <p:fltVal val="0"/>
                                          </p:val>
                                        </p:tav>
                                        <p:tav tm="100000">
                                          <p:val>
                                            <p:strVal val="#ppt_w"/>
                                          </p:val>
                                        </p:tav>
                                      </p:tavLst>
                                    </p:anim>
                                    <p:anim calcmode="lin" valueType="num">
                                      <p:cBhvr>
                                        <p:cTn id="33" dur="500" fill="hold"/>
                                        <p:tgtEl>
                                          <p:spTgt spid="57"/>
                                        </p:tgtEl>
                                        <p:attrNameLst>
                                          <p:attrName>ppt_h</p:attrName>
                                        </p:attrNameLst>
                                      </p:cBhvr>
                                      <p:tavLst>
                                        <p:tav tm="0">
                                          <p:val>
                                            <p:fltVal val="0"/>
                                          </p:val>
                                        </p:tav>
                                        <p:tav tm="100000">
                                          <p:val>
                                            <p:strVal val="#ppt_h"/>
                                          </p:val>
                                        </p:tav>
                                      </p:tavLst>
                                    </p:anim>
                                    <p:animEffect transition="in" filter="fade">
                                      <p:cBhvr>
                                        <p:cTn id="34" dur="500"/>
                                        <p:tgtEl>
                                          <p:spTgt spid="57"/>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56"/>
                                        </p:tgtEl>
                                        <p:attrNameLst>
                                          <p:attrName>style.visibility</p:attrName>
                                        </p:attrNameLst>
                                      </p:cBhvr>
                                      <p:to>
                                        <p:strVal val="visible"/>
                                      </p:to>
                                    </p:set>
                                    <p:anim calcmode="lin" valueType="num">
                                      <p:cBhvr>
                                        <p:cTn id="37" dur="500" fill="hold"/>
                                        <p:tgtEl>
                                          <p:spTgt spid="56"/>
                                        </p:tgtEl>
                                        <p:attrNameLst>
                                          <p:attrName>ppt_w</p:attrName>
                                        </p:attrNameLst>
                                      </p:cBhvr>
                                      <p:tavLst>
                                        <p:tav tm="0">
                                          <p:val>
                                            <p:fltVal val="0"/>
                                          </p:val>
                                        </p:tav>
                                        <p:tav tm="100000">
                                          <p:val>
                                            <p:strVal val="#ppt_w"/>
                                          </p:val>
                                        </p:tav>
                                      </p:tavLst>
                                    </p:anim>
                                    <p:anim calcmode="lin" valueType="num">
                                      <p:cBhvr>
                                        <p:cTn id="38" dur="500" fill="hold"/>
                                        <p:tgtEl>
                                          <p:spTgt spid="56"/>
                                        </p:tgtEl>
                                        <p:attrNameLst>
                                          <p:attrName>ppt_h</p:attrName>
                                        </p:attrNameLst>
                                      </p:cBhvr>
                                      <p:tavLst>
                                        <p:tav tm="0">
                                          <p:val>
                                            <p:fltVal val="0"/>
                                          </p:val>
                                        </p:tav>
                                        <p:tav tm="100000">
                                          <p:val>
                                            <p:strVal val="#ppt_h"/>
                                          </p:val>
                                        </p:tav>
                                      </p:tavLst>
                                    </p:anim>
                                    <p:animEffect transition="in" filter="fade">
                                      <p:cBhvr>
                                        <p:cTn id="39" dur="500"/>
                                        <p:tgtEl>
                                          <p:spTgt spid="56"/>
                                        </p:tgtEl>
                                      </p:cBhvr>
                                    </p:animEffect>
                                  </p:childTnLst>
                                </p:cTn>
                              </p:par>
                              <p:par>
                                <p:cTn id="40" presetID="10" presetClass="entr" presetSubtype="0" fill="hold" nodeType="withEffect">
                                  <p:stCondLst>
                                    <p:cond delay="0"/>
                                  </p:stCondLst>
                                  <p:childTnLst>
                                    <p:set>
                                      <p:cBhvr>
                                        <p:cTn id="41" dur="1" fill="hold">
                                          <p:stCondLst>
                                            <p:cond delay="0"/>
                                          </p:stCondLst>
                                        </p:cTn>
                                        <p:tgtEl>
                                          <p:spTgt spid="49"/>
                                        </p:tgtEl>
                                        <p:attrNameLst>
                                          <p:attrName>style.visibility</p:attrName>
                                        </p:attrNameLst>
                                      </p:cBhvr>
                                      <p:to>
                                        <p:strVal val="visible"/>
                                      </p:to>
                                    </p:set>
                                    <p:animEffect transition="in" filter="fade">
                                      <p:cBhvr>
                                        <p:cTn id="42" dur="500"/>
                                        <p:tgtEl>
                                          <p:spTgt spid="49"/>
                                        </p:tgtEl>
                                      </p:cBhvr>
                                    </p:animEffect>
                                  </p:childTnLst>
                                </p:cTn>
                              </p:par>
                              <p:par>
                                <p:cTn id="43" presetID="10" presetClass="entr" presetSubtype="0" fill="hold" nodeType="withEffect">
                                  <p:stCondLst>
                                    <p:cond delay="0"/>
                                  </p:stCondLst>
                                  <p:childTnLst>
                                    <p:set>
                                      <p:cBhvr>
                                        <p:cTn id="44" dur="1" fill="hold">
                                          <p:stCondLst>
                                            <p:cond delay="0"/>
                                          </p:stCondLst>
                                        </p:cTn>
                                        <p:tgtEl>
                                          <p:spTgt spid="50"/>
                                        </p:tgtEl>
                                        <p:attrNameLst>
                                          <p:attrName>style.visibility</p:attrName>
                                        </p:attrNameLst>
                                      </p:cBhvr>
                                      <p:to>
                                        <p:strVal val="visible"/>
                                      </p:to>
                                    </p:set>
                                    <p:animEffect transition="in" filter="fade">
                                      <p:cBhvr>
                                        <p:cTn id="45" dur="500"/>
                                        <p:tgtEl>
                                          <p:spTgt spid="50"/>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xit" presetSubtype="0" fill="hold" nodeType="clickEffect">
                                  <p:stCondLst>
                                    <p:cond delay="0"/>
                                  </p:stCondLst>
                                  <p:childTnLst>
                                    <p:animEffect transition="out" filter="fade">
                                      <p:cBhvr>
                                        <p:cTn id="49" dur="500"/>
                                        <p:tgtEl>
                                          <p:spTgt spid="8226"/>
                                        </p:tgtEl>
                                      </p:cBhvr>
                                    </p:animEffect>
                                    <p:set>
                                      <p:cBhvr>
                                        <p:cTn id="50" dur="1" fill="hold">
                                          <p:stCondLst>
                                            <p:cond delay="499"/>
                                          </p:stCondLst>
                                        </p:cTn>
                                        <p:tgtEl>
                                          <p:spTgt spid="8226"/>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58"/>
                                        </p:tgtEl>
                                      </p:cBhvr>
                                    </p:animEffect>
                                    <p:set>
                                      <p:cBhvr>
                                        <p:cTn id="53" dur="1" fill="hold">
                                          <p:stCondLst>
                                            <p:cond delay="499"/>
                                          </p:stCondLst>
                                        </p:cTn>
                                        <p:tgtEl>
                                          <p:spTgt spid="58"/>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43"/>
                                        </p:tgtEl>
                                      </p:cBhvr>
                                    </p:animEffect>
                                    <p:set>
                                      <p:cBhvr>
                                        <p:cTn id="56" dur="1" fill="hold">
                                          <p:stCondLst>
                                            <p:cond delay="499"/>
                                          </p:stCondLst>
                                        </p:cTn>
                                        <p:tgtEl>
                                          <p:spTgt spid="43"/>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55"/>
                                        </p:tgtEl>
                                      </p:cBhvr>
                                    </p:animEffect>
                                    <p:set>
                                      <p:cBhvr>
                                        <p:cTn id="59" dur="1" fill="hold">
                                          <p:stCondLst>
                                            <p:cond delay="499"/>
                                          </p:stCondLst>
                                        </p:cTn>
                                        <p:tgtEl>
                                          <p:spTgt spid="55"/>
                                        </p:tgtEl>
                                        <p:attrNameLst>
                                          <p:attrName>style.visibility</p:attrName>
                                        </p:attrNameLst>
                                      </p:cBhvr>
                                      <p:to>
                                        <p:strVal val="hidden"/>
                                      </p:to>
                                    </p:set>
                                  </p:childTnLst>
                                </p:cTn>
                              </p:par>
                              <p:par>
                                <p:cTn id="60" presetID="10" presetClass="exit" presetSubtype="0" fill="hold" grpId="2" nodeType="withEffect">
                                  <p:stCondLst>
                                    <p:cond delay="0"/>
                                  </p:stCondLst>
                                  <p:childTnLst>
                                    <p:animEffect transition="out" filter="fade">
                                      <p:cBhvr>
                                        <p:cTn id="61" dur="500"/>
                                        <p:tgtEl>
                                          <p:spTgt spid="57"/>
                                        </p:tgtEl>
                                      </p:cBhvr>
                                    </p:animEffect>
                                    <p:set>
                                      <p:cBhvr>
                                        <p:cTn id="62" dur="1" fill="hold">
                                          <p:stCondLst>
                                            <p:cond delay="499"/>
                                          </p:stCondLst>
                                        </p:cTn>
                                        <p:tgtEl>
                                          <p:spTgt spid="57"/>
                                        </p:tgtEl>
                                        <p:attrNameLst>
                                          <p:attrName>style.visibility</p:attrName>
                                        </p:attrNameLst>
                                      </p:cBhvr>
                                      <p:to>
                                        <p:strVal val="hidden"/>
                                      </p:to>
                                    </p:set>
                                  </p:childTnLst>
                                </p:cTn>
                              </p:par>
                              <p:par>
                                <p:cTn id="63" presetID="10" presetClass="exit" presetSubtype="0" fill="hold" grpId="2" nodeType="withEffect">
                                  <p:stCondLst>
                                    <p:cond delay="0"/>
                                  </p:stCondLst>
                                  <p:childTnLst>
                                    <p:animEffect transition="out" filter="fade">
                                      <p:cBhvr>
                                        <p:cTn id="64" dur="500"/>
                                        <p:tgtEl>
                                          <p:spTgt spid="56"/>
                                        </p:tgtEl>
                                      </p:cBhvr>
                                    </p:animEffect>
                                    <p:set>
                                      <p:cBhvr>
                                        <p:cTn id="65" dur="1" fill="hold">
                                          <p:stCondLst>
                                            <p:cond delay="499"/>
                                          </p:stCondLst>
                                        </p:cTn>
                                        <p:tgtEl>
                                          <p:spTgt spid="56"/>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49"/>
                                        </p:tgtEl>
                                      </p:cBhvr>
                                    </p:animEffect>
                                    <p:set>
                                      <p:cBhvr>
                                        <p:cTn id="68" dur="1" fill="hold">
                                          <p:stCondLst>
                                            <p:cond delay="499"/>
                                          </p:stCondLst>
                                        </p:cTn>
                                        <p:tgtEl>
                                          <p:spTgt spid="49"/>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2" restart="whenNotActive" fill="hold" evtFilter="cancelBubble" nodeType="interactiveSeq">
                <p:stCondLst>
                  <p:cond evt="onClick" delay="0">
                    <p:tgtEl>
                      <p:spTgt spid="50"/>
                    </p:tgtEl>
                  </p:cond>
                </p:stCondLst>
                <p:endSync evt="end" delay="0">
                  <p:rtn val="all"/>
                </p:endSync>
                <p:childTnLst>
                  <p:par>
                    <p:cTn id="73" fill="hold" nodeType="clickPar">
                      <p:stCondLst>
                        <p:cond delay="0"/>
                      </p:stCondLst>
                      <p:childTnLst>
                        <p:par>
                          <p:cTn id="74" fill="hold" nodeType="withGroup">
                            <p:stCondLst>
                              <p:cond delay="0"/>
                            </p:stCondLst>
                            <p:childTnLst>
                              <p:par>
                                <p:cTn id="75" presetID="22" presetClass="entr" presetSubtype="4" fill="hold" nodeType="clickEffect">
                                  <p:stCondLst>
                                    <p:cond delay="0"/>
                                  </p:stCondLst>
                                  <p:childTnLst>
                                    <p:set>
                                      <p:cBhvr>
                                        <p:cTn id="76" dur="1" fill="hold">
                                          <p:stCondLst>
                                            <p:cond delay="0"/>
                                          </p:stCondLst>
                                        </p:cTn>
                                        <p:tgtEl>
                                          <p:spTgt spid="5133"/>
                                        </p:tgtEl>
                                        <p:attrNameLst>
                                          <p:attrName>style.visibility</p:attrName>
                                        </p:attrNameLst>
                                      </p:cBhvr>
                                      <p:to>
                                        <p:strVal val="visible"/>
                                      </p:to>
                                    </p:set>
                                    <p:animEffect transition="in" filter="wipe(down)">
                                      <p:cBhvr>
                                        <p:cTn id="77" dur="500"/>
                                        <p:tgtEl>
                                          <p:spTgt spid="5133"/>
                                        </p:tgtEl>
                                      </p:cBhvr>
                                    </p:animEffect>
                                  </p:childTnLst>
                                  <p:subTnLst>
                                    <p:audio>
                                      <p:cMediaNode>
                                        <p:cTn display="0" masterRel="sameClick">
                                          <p:stCondLst>
                                            <p:cond evt="begin" delay="0">
                                              <p:tn val="75"/>
                                            </p:cond>
                                          </p:stCondLst>
                                          <p:endCondLst>
                                            <p:cond evt="onStopAudio" delay="0">
                                              <p:tgtEl>
                                                <p:sldTgt/>
                                              </p:tgtEl>
                                            </p:cond>
                                          </p:endCondLst>
                                        </p:cTn>
                                        <p:tgtEl>
                                          <p:sndTgt r:embed="rId4" name="hoi y kien khan gia.wav"/>
                                        </p:tgtEl>
                                      </p:cMediaNode>
                                    </p:audio>
                                  </p:subTnLst>
                                </p:cTn>
                              </p:par>
                              <p:par>
                                <p:cTn id="78" presetID="22" presetClass="entr" presetSubtype="4" fill="hold" nodeType="withEffect">
                                  <p:stCondLst>
                                    <p:cond delay="0"/>
                                  </p:stCondLst>
                                  <p:childTnLst>
                                    <p:set>
                                      <p:cBhvr>
                                        <p:cTn id="79" dur="1" fill="hold">
                                          <p:stCondLst>
                                            <p:cond delay="0"/>
                                          </p:stCondLst>
                                        </p:cTn>
                                        <p:tgtEl>
                                          <p:spTgt spid="5134"/>
                                        </p:tgtEl>
                                        <p:attrNameLst>
                                          <p:attrName>style.visibility</p:attrName>
                                        </p:attrNameLst>
                                      </p:cBhvr>
                                      <p:to>
                                        <p:strVal val="visible"/>
                                      </p:to>
                                    </p:set>
                                    <p:animEffect transition="in" filter="wipe(down)">
                                      <p:cBhvr>
                                        <p:cTn id="80" dur="500"/>
                                        <p:tgtEl>
                                          <p:spTgt spid="5134"/>
                                        </p:tgtEl>
                                      </p:cBhvr>
                                    </p:animEffect>
                                  </p:childTnLst>
                                  <p:subTnLst>
                                    <p:audio>
                                      <p:cMediaNode>
                                        <p:cTn display="0" masterRel="sameClick">
                                          <p:stCondLst>
                                            <p:cond evt="begin" delay="0">
                                              <p:tn val="78"/>
                                            </p:cond>
                                          </p:stCondLst>
                                          <p:endCondLst>
                                            <p:cond evt="onStopAudio" delay="0">
                                              <p:tgtEl>
                                                <p:sldTgt/>
                                              </p:tgtEl>
                                            </p:cond>
                                          </p:endCondLst>
                                        </p:cTn>
                                        <p:tgtEl>
                                          <p:sndTgt r:embed="rId4" name="hoi y kien khan gia.wav"/>
                                        </p:tgtEl>
                                      </p:cMediaNode>
                                    </p:audio>
                                  </p:subTnLst>
                                </p:cTn>
                              </p:par>
                              <p:par>
                                <p:cTn id="81" presetID="22" presetClass="entr" presetSubtype="4" fill="hold" nodeType="withEffect">
                                  <p:stCondLst>
                                    <p:cond delay="0"/>
                                  </p:stCondLst>
                                  <p:childTnLst>
                                    <p:set>
                                      <p:cBhvr>
                                        <p:cTn id="82" dur="1" fill="hold">
                                          <p:stCondLst>
                                            <p:cond delay="0"/>
                                          </p:stCondLst>
                                        </p:cTn>
                                        <p:tgtEl>
                                          <p:spTgt spid="5135"/>
                                        </p:tgtEl>
                                        <p:attrNameLst>
                                          <p:attrName>style.visibility</p:attrName>
                                        </p:attrNameLst>
                                      </p:cBhvr>
                                      <p:to>
                                        <p:strVal val="visible"/>
                                      </p:to>
                                    </p:set>
                                    <p:animEffect transition="in" filter="wipe(down)">
                                      <p:cBhvr>
                                        <p:cTn id="83" dur="500"/>
                                        <p:tgtEl>
                                          <p:spTgt spid="5135"/>
                                        </p:tgtEl>
                                      </p:cBhvr>
                                    </p:animEffect>
                                  </p:childTnLst>
                                  <p:subTnLst>
                                    <p:audio>
                                      <p:cMediaNode>
                                        <p:cTn display="0" masterRel="sameClick">
                                          <p:stCondLst>
                                            <p:cond evt="begin" delay="0">
                                              <p:tn val="81"/>
                                            </p:cond>
                                          </p:stCondLst>
                                          <p:endCondLst>
                                            <p:cond evt="onStopAudio" delay="0">
                                              <p:tgtEl>
                                                <p:sldTgt/>
                                              </p:tgtEl>
                                            </p:cond>
                                          </p:endCondLst>
                                        </p:cTn>
                                        <p:tgtEl>
                                          <p:sndTgt r:embed="rId4" name="hoi y kien khan gia.wav"/>
                                        </p:tgtEl>
                                      </p:cMediaNode>
                                    </p:audio>
                                  </p:subTnLst>
                                </p:cTn>
                              </p:par>
                              <p:par>
                                <p:cTn id="84" presetID="22" presetClass="entr" presetSubtype="4" fill="hold" nodeType="withEffect">
                                  <p:stCondLst>
                                    <p:cond delay="0"/>
                                  </p:stCondLst>
                                  <p:childTnLst>
                                    <p:set>
                                      <p:cBhvr>
                                        <p:cTn id="85" dur="1" fill="hold">
                                          <p:stCondLst>
                                            <p:cond delay="0"/>
                                          </p:stCondLst>
                                        </p:cTn>
                                        <p:tgtEl>
                                          <p:spTgt spid="5136"/>
                                        </p:tgtEl>
                                        <p:attrNameLst>
                                          <p:attrName>style.visibility</p:attrName>
                                        </p:attrNameLst>
                                      </p:cBhvr>
                                      <p:to>
                                        <p:strVal val="visible"/>
                                      </p:to>
                                    </p:set>
                                    <p:animEffect transition="in" filter="wipe(down)">
                                      <p:cBhvr>
                                        <p:cTn id="86" dur="500"/>
                                        <p:tgtEl>
                                          <p:spTgt spid="5136"/>
                                        </p:tgtEl>
                                      </p:cBhvr>
                                    </p:animEffect>
                                  </p:childTnLst>
                                  <p:subTnLst>
                                    <p:audio>
                                      <p:cMediaNode>
                                        <p:cTn display="0" masterRel="sameClick">
                                          <p:stCondLst>
                                            <p:cond evt="begin" delay="0">
                                              <p:tn val="84"/>
                                            </p:cond>
                                          </p:stCondLst>
                                          <p:endCondLst>
                                            <p:cond evt="onStopAudio" delay="0">
                                              <p:tgtEl>
                                                <p:sldTgt/>
                                              </p:tgtEl>
                                            </p:cond>
                                          </p:endCondLst>
                                        </p:cTn>
                                        <p:tgtEl>
                                          <p:sndTgt r:embed="rId4" name="hoi y kien khan gia.wav"/>
                                        </p:tgtEl>
                                      </p:cMediaNode>
                                    </p:audio>
                                  </p:subTnLst>
                                </p:cTn>
                              </p:par>
                              <p:par>
                                <p:cTn id="87" presetID="22" presetClass="entr" presetSubtype="4" fill="hold" nodeType="withEffect">
                                  <p:stCondLst>
                                    <p:cond delay="0"/>
                                  </p:stCondLst>
                                  <p:childTnLst>
                                    <p:set>
                                      <p:cBhvr>
                                        <p:cTn id="88" dur="1" fill="hold">
                                          <p:stCondLst>
                                            <p:cond delay="0"/>
                                          </p:stCondLst>
                                        </p:cTn>
                                        <p:tgtEl>
                                          <p:spTgt spid="4113"/>
                                        </p:tgtEl>
                                        <p:attrNameLst>
                                          <p:attrName>style.visibility</p:attrName>
                                        </p:attrNameLst>
                                      </p:cBhvr>
                                      <p:to>
                                        <p:strVal val="visible"/>
                                      </p:to>
                                    </p:set>
                                    <p:animEffect transition="in" filter="wipe(down)">
                                      <p:cBhvr>
                                        <p:cTn id="89" dur="500"/>
                                        <p:tgtEl>
                                          <p:spTgt spid="4113"/>
                                        </p:tgtEl>
                                      </p:cBhvr>
                                    </p:animEffect>
                                  </p:childTnLst>
                                  <p:subTnLst>
                                    <p:audio>
                                      <p:cMediaNode>
                                        <p:cTn display="0" masterRel="sameClick">
                                          <p:stCondLst>
                                            <p:cond evt="begin" delay="0">
                                              <p:tn val="87"/>
                                            </p:cond>
                                          </p:stCondLst>
                                          <p:endCondLst>
                                            <p:cond evt="onStopAudio" delay="0">
                                              <p:tgtEl>
                                                <p:sldTgt/>
                                              </p:tgtEl>
                                            </p:cond>
                                          </p:endCondLst>
                                        </p:cTn>
                                        <p:tgtEl>
                                          <p:sndTgt r:embed="rId4" name="hoi y kien khan gia.wav"/>
                                        </p:tgtEl>
                                      </p:cMediaNode>
                                    </p:audio>
                                  </p:subTnLst>
                                </p:cTn>
                              </p:par>
                            </p:childTnLst>
                          </p:cTn>
                        </p:par>
                        <p:par>
                          <p:cTn id="90" fill="hold" nodeType="afterGroup">
                            <p:stCondLst>
                              <p:cond delay="500"/>
                            </p:stCondLst>
                            <p:childTnLst>
                              <p:par>
                                <p:cTn id="91" presetID="10" presetClass="exit" presetSubtype="0" fill="hold" nodeType="afterEffect">
                                  <p:stCondLst>
                                    <p:cond delay="0"/>
                                  </p:stCondLst>
                                  <p:childTnLst>
                                    <p:animEffect transition="out" filter="fade">
                                      <p:cBhvr>
                                        <p:cTn id="92" dur="500"/>
                                        <p:tgtEl>
                                          <p:spTgt spid="5133"/>
                                        </p:tgtEl>
                                      </p:cBhvr>
                                    </p:animEffect>
                                    <p:set>
                                      <p:cBhvr>
                                        <p:cTn id="93" dur="1" fill="hold">
                                          <p:stCondLst>
                                            <p:cond delay="499"/>
                                          </p:stCondLst>
                                        </p:cTn>
                                        <p:tgtEl>
                                          <p:spTgt spid="5133"/>
                                        </p:tgtEl>
                                        <p:attrNameLst>
                                          <p:attrName>style.visibility</p:attrName>
                                        </p:attrNameLst>
                                      </p:cBhvr>
                                      <p:to>
                                        <p:strVal val="hidden"/>
                                      </p:to>
                                    </p:set>
                                  </p:childTnLst>
                                </p:cTn>
                              </p:par>
                              <p:par>
                                <p:cTn id="94" presetID="10" presetClass="exit" presetSubtype="0" fill="hold" nodeType="withEffect">
                                  <p:stCondLst>
                                    <p:cond delay="0"/>
                                  </p:stCondLst>
                                  <p:childTnLst>
                                    <p:animEffect transition="out" filter="fade">
                                      <p:cBhvr>
                                        <p:cTn id="95" dur="500"/>
                                        <p:tgtEl>
                                          <p:spTgt spid="5134"/>
                                        </p:tgtEl>
                                      </p:cBhvr>
                                    </p:animEffect>
                                    <p:set>
                                      <p:cBhvr>
                                        <p:cTn id="96" dur="1" fill="hold">
                                          <p:stCondLst>
                                            <p:cond delay="499"/>
                                          </p:stCondLst>
                                        </p:cTn>
                                        <p:tgtEl>
                                          <p:spTgt spid="5134"/>
                                        </p:tgtEl>
                                        <p:attrNameLst>
                                          <p:attrName>style.visibility</p:attrName>
                                        </p:attrNameLst>
                                      </p:cBhvr>
                                      <p:to>
                                        <p:strVal val="hidden"/>
                                      </p:to>
                                    </p:set>
                                  </p:childTnLst>
                                </p:cTn>
                              </p:par>
                              <p:par>
                                <p:cTn id="97" presetID="10" presetClass="exit" presetSubtype="0" fill="hold" nodeType="withEffect">
                                  <p:stCondLst>
                                    <p:cond delay="0"/>
                                  </p:stCondLst>
                                  <p:childTnLst>
                                    <p:animEffect transition="out" filter="fade">
                                      <p:cBhvr>
                                        <p:cTn id="98" dur="500"/>
                                        <p:tgtEl>
                                          <p:spTgt spid="5135"/>
                                        </p:tgtEl>
                                      </p:cBhvr>
                                    </p:animEffect>
                                    <p:set>
                                      <p:cBhvr>
                                        <p:cTn id="99" dur="1" fill="hold">
                                          <p:stCondLst>
                                            <p:cond delay="499"/>
                                          </p:stCondLst>
                                        </p:cTn>
                                        <p:tgtEl>
                                          <p:spTgt spid="5135"/>
                                        </p:tgtEl>
                                        <p:attrNameLst>
                                          <p:attrName>style.visibility</p:attrName>
                                        </p:attrNameLst>
                                      </p:cBhvr>
                                      <p:to>
                                        <p:strVal val="hidden"/>
                                      </p:to>
                                    </p:set>
                                  </p:childTnLst>
                                </p:cTn>
                              </p:par>
                              <p:par>
                                <p:cTn id="100" presetID="10" presetClass="exit" presetSubtype="0" fill="hold" nodeType="withEffect">
                                  <p:stCondLst>
                                    <p:cond delay="0"/>
                                  </p:stCondLst>
                                  <p:childTnLst>
                                    <p:animEffect transition="out" filter="fade">
                                      <p:cBhvr>
                                        <p:cTn id="101" dur="500"/>
                                        <p:tgtEl>
                                          <p:spTgt spid="5136"/>
                                        </p:tgtEl>
                                      </p:cBhvr>
                                    </p:animEffect>
                                    <p:set>
                                      <p:cBhvr>
                                        <p:cTn id="102" dur="1" fill="hold">
                                          <p:stCondLst>
                                            <p:cond delay="499"/>
                                          </p:stCondLst>
                                        </p:cTn>
                                        <p:tgtEl>
                                          <p:spTgt spid="5136"/>
                                        </p:tgtEl>
                                        <p:attrNameLst>
                                          <p:attrName>style.visibility</p:attrName>
                                        </p:attrNameLst>
                                      </p:cBhvr>
                                      <p:to>
                                        <p:strVal val="hidden"/>
                                      </p:to>
                                    </p:set>
                                  </p:childTnLst>
                                </p:cTn>
                              </p:par>
                              <p:par>
                                <p:cTn id="103" presetID="10" presetClass="exit" presetSubtype="0" fill="hold" nodeType="withEffect">
                                  <p:stCondLst>
                                    <p:cond delay="0"/>
                                  </p:stCondLst>
                                  <p:childTnLst>
                                    <p:animEffect transition="out" filter="fade">
                                      <p:cBhvr>
                                        <p:cTn id="104" dur="500"/>
                                        <p:tgtEl>
                                          <p:spTgt spid="4113"/>
                                        </p:tgtEl>
                                      </p:cBhvr>
                                    </p:animEffect>
                                    <p:set>
                                      <p:cBhvr>
                                        <p:cTn id="105" dur="1" fill="hold">
                                          <p:stCondLst>
                                            <p:cond delay="499"/>
                                          </p:stCondLst>
                                        </p:cTn>
                                        <p:tgtEl>
                                          <p:spTgt spid="4113"/>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106" restart="whenNotActive" fill="hold" evtFilter="cancelBubble" nodeType="interactiveSeq">
                <p:stCondLst>
                  <p:cond evt="onClick" delay="0">
                    <p:tgtEl>
                      <p:spTgt spid="49"/>
                    </p:tgtEl>
                  </p:cond>
                </p:stCondLst>
                <p:endSync evt="end" delay="0">
                  <p:rtn val="all"/>
                </p:endSync>
                <p:childTnLst>
                  <p:par>
                    <p:cTn id="107" fill="hold" nodeType="clickPar">
                      <p:stCondLst>
                        <p:cond delay="0"/>
                      </p:stCondLst>
                      <p:childTnLst>
                        <p:par>
                          <p:cTn id="108" fill="hold" nodeType="withGroup">
                            <p:stCondLst>
                              <p:cond delay="0"/>
                            </p:stCondLst>
                            <p:childTnLst>
                              <p:par>
                                <p:cTn id="109" presetID="10" presetClass="exit" presetSubtype="0" fill="hold" grpId="1" nodeType="clickEffect">
                                  <p:stCondLst>
                                    <p:cond delay="0"/>
                                  </p:stCondLst>
                                  <p:childTnLst>
                                    <p:animEffect transition="out" filter="fade">
                                      <p:cBhvr>
                                        <p:cTn id="110" dur="5000"/>
                                        <p:tgtEl>
                                          <p:spTgt spid="57"/>
                                        </p:tgtEl>
                                      </p:cBhvr>
                                    </p:animEffect>
                                    <p:set>
                                      <p:cBhvr>
                                        <p:cTn id="111" dur="1" fill="hold">
                                          <p:stCondLst>
                                            <p:cond delay="4999"/>
                                          </p:stCondLst>
                                        </p:cTn>
                                        <p:tgtEl>
                                          <p:spTgt spid="57"/>
                                        </p:tgtEl>
                                        <p:attrNameLst>
                                          <p:attrName>style.visibility</p:attrName>
                                        </p:attrNameLst>
                                      </p:cBhvr>
                                      <p:to>
                                        <p:strVal val="hidden"/>
                                      </p:to>
                                    </p:set>
                                  </p:childTnLst>
                                  <p:subTnLst>
                                    <p:audio>
                                      <p:cMediaNode>
                                        <p:cTn display="0" masterRel="sameClick">
                                          <p:stCondLst>
                                            <p:cond evt="begin" delay="0">
                                              <p:tn val="109"/>
                                            </p:cond>
                                          </p:stCondLst>
                                          <p:endCondLst>
                                            <p:cond evt="onStopAudio" delay="0">
                                              <p:tgtEl>
                                                <p:sldTgt/>
                                              </p:tgtEl>
                                            </p:cond>
                                          </p:endCondLst>
                                        </p:cTn>
                                        <p:tgtEl>
                                          <p:sndTgt r:embed="rId5" name="bo  2 phuong an sai.wav"/>
                                        </p:tgtEl>
                                      </p:cMediaNode>
                                    </p:audio>
                                  </p:subTnLst>
                                </p:cTn>
                              </p:par>
                              <p:par>
                                <p:cTn id="112" presetID="10" presetClass="exit" presetSubtype="0" fill="hold" grpId="1" nodeType="withEffect">
                                  <p:stCondLst>
                                    <p:cond delay="0"/>
                                  </p:stCondLst>
                                  <p:childTnLst>
                                    <p:animEffect transition="out" filter="fade">
                                      <p:cBhvr>
                                        <p:cTn id="113" dur="5000"/>
                                        <p:tgtEl>
                                          <p:spTgt spid="56"/>
                                        </p:tgtEl>
                                      </p:cBhvr>
                                    </p:animEffect>
                                    <p:set>
                                      <p:cBhvr>
                                        <p:cTn id="114" dur="1" fill="hold">
                                          <p:stCondLst>
                                            <p:cond delay="4999"/>
                                          </p:stCondLst>
                                        </p:cTn>
                                        <p:tgtEl>
                                          <p:spTgt spid="56"/>
                                        </p:tgtEl>
                                        <p:attrNameLst>
                                          <p:attrName>style.visibility</p:attrName>
                                        </p:attrNameLst>
                                      </p:cBhvr>
                                      <p:to>
                                        <p:strVal val="hidden"/>
                                      </p:to>
                                    </p:set>
                                  </p:childTnLst>
                                  <p:subTnLst>
                                    <p:audio>
                                      <p:cMediaNode>
                                        <p:cTn display="0" masterRel="sameClick">
                                          <p:stCondLst>
                                            <p:cond evt="begin" delay="0">
                                              <p:tn val="112"/>
                                            </p:cond>
                                          </p:stCondLst>
                                          <p:endCondLst>
                                            <p:cond evt="onStopAudio" delay="0">
                                              <p:tgtEl>
                                                <p:sldTgt/>
                                              </p:tgtEl>
                                            </p:cond>
                                          </p:endCondLst>
                                        </p:cTn>
                                        <p:tgtEl>
                                          <p:sndTgt r:embed="rId5" name="bo  2 phuong an sai.wav"/>
                                        </p:tgtEl>
                                      </p:cMediaNode>
                                    </p:audio>
                                  </p:subTnLst>
                                </p:cTn>
                              </p:par>
                            </p:childTnLst>
                          </p:cTn>
                        </p:par>
                      </p:childTnLst>
                    </p:cTn>
                  </p:par>
                </p:childTnLst>
              </p:cTn>
              <p:nextCondLst>
                <p:cond evt="onClick" delay="0">
                  <p:tgtEl>
                    <p:spTgt spid="49"/>
                  </p:tgtEl>
                </p:cond>
              </p:nextCondLst>
            </p:seq>
            <p:seq concurrent="1" nextAc="seek">
              <p:cTn id="115" restart="whenNotActive" fill="hold" evtFilter="cancelBubble" nodeType="interactiveSeq">
                <p:stCondLst>
                  <p:cond evt="onClick" delay="0">
                    <p:tgtEl>
                      <p:spTgt spid="56"/>
                    </p:tgtEl>
                  </p:cond>
                </p:stCondLst>
                <p:endSync evt="end" delay="0">
                  <p:rtn val="all"/>
                </p:endSync>
                <p:childTnLst>
                  <p:par>
                    <p:cTn id="116" fill="hold" nodeType="clickPar">
                      <p:stCondLst>
                        <p:cond delay="0"/>
                      </p:stCondLst>
                      <p:childTnLst>
                        <p:par>
                          <p:cTn id="117" fill="hold" nodeType="withGroup">
                            <p:stCondLst>
                              <p:cond delay="0"/>
                            </p:stCondLst>
                            <p:childTnLst>
                              <p:par>
                                <p:cTn id="118" presetID="1" presetClass="emph" presetSubtype="2" fill="hold" nodeType="clickEffect">
                                  <p:stCondLst>
                                    <p:cond delay="0"/>
                                  </p:stCondLst>
                                  <p:childTnLst>
                                    <p:animClr clrSpc="rgb" dir="cw">
                                      <p:cBhvr>
                                        <p:cTn id="119" dur="2000" fill="hold"/>
                                        <p:tgtEl>
                                          <p:spTgt spid="56"/>
                                        </p:tgtEl>
                                        <p:attrNameLst>
                                          <p:attrName>fillcolor</p:attrName>
                                        </p:attrNameLst>
                                      </p:cBhvr>
                                      <p:to>
                                        <a:schemeClr val="accent2"/>
                                      </p:to>
                                    </p:animClr>
                                    <p:set>
                                      <p:cBhvr>
                                        <p:cTn id="120" dur="2000" fill="hold"/>
                                        <p:tgtEl>
                                          <p:spTgt spid="56"/>
                                        </p:tgtEl>
                                        <p:attrNameLst>
                                          <p:attrName>fill.type</p:attrName>
                                        </p:attrNameLst>
                                      </p:cBhvr>
                                      <p:to>
                                        <p:strVal val="solid"/>
                                      </p:to>
                                    </p:set>
                                    <p:set>
                                      <p:cBhvr>
                                        <p:cTn id="121" dur="2000" fill="hold"/>
                                        <p:tgtEl>
                                          <p:spTgt spid="56"/>
                                        </p:tgtEl>
                                        <p:attrNameLst>
                                          <p:attrName>fill.on</p:attrName>
                                        </p:attrNameLst>
                                      </p:cBhvr>
                                      <p:to>
                                        <p:strVal val="true"/>
                                      </p:to>
                                    </p:set>
                                  </p:childTnLst>
                                  <p:subTnLst>
                                    <p:audio>
                                      <p:cMediaNode>
                                        <p:cTn display="0" masterRel="sameClick">
                                          <p:stCondLst>
                                            <p:cond evt="begin" delay="0">
                                              <p:tn val="118"/>
                                            </p:cond>
                                          </p:stCondLst>
                                          <p:endCondLst>
                                            <p:cond evt="onStopAudio" delay="0">
                                              <p:tgtEl>
                                                <p:sldTgt/>
                                              </p:tgtEl>
                                            </p:cond>
                                          </p:endCondLst>
                                        </p:cTn>
                                        <p:tgtEl>
                                          <p:sndTgt r:embed="rId6" name="tra loi sai - dung cuoc choi.wav"/>
                                        </p:tgtEl>
                                      </p:cMediaNode>
                                    </p:audio>
                                  </p:subTnLst>
                                </p:cTn>
                              </p:par>
                            </p:childTnLst>
                          </p:cTn>
                        </p:par>
                      </p:childTnLst>
                    </p:cTn>
                  </p:par>
                </p:childTnLst>
              </p:cTn>
              <p:nextCondLst>
                <p:cond evt="onClick" delay="0">
                  <p:tgtEl>
                    <p:spTgt spid="56"/>
                  </p:tgtEl>
                </p:cond>
              </p:nextCondLst>
            </p:seq>
            <p:seq concurrent="1" nextAc="seek">
              <p:cTn id="122" restart="whenNotActive" fill="hold" evtFilter="cancelBubble" nodeType="interactiveSeq">
                <p:stCondLst>
                  <p:cond evt="onClick" delay="0">
                    <p:tgtEl>
                      <p:spTgt spid="55"/>
                    </p:tgtEl>
                  </p:cond>
                </p:stCondLst>
                <p:endSync evt="end" delay="0">
                  <p:rtn val="all"/>
                </p:endSync>
                <p:childTnLst>
                  <p:par>
                    <p:cTn id="123" fill="hold" nodeType="clickPar">
                      <p:stCondLst>
                        <p:cond delay="0"/>
                      </p:stCondLst>
                      <p:childTnLst>
                        <p:par>
                          <p:cTn id="124" fill="hold" nodeType="withGroup">
                            <p:stCondLst>
                              <p:cond delay="0"/>
                            </p:stCondLst>
                            <p:childTnLst>
                              <p:par>
                                <p:cTn id="125" presetID="1" presetClass="emph" presetSubtype="2" fill="hold" nodeType="clickEffect">
                                  <p:stCondLst>
                                    <p:cond delay="0"/>
                                  </p:stCondLst>
                                  <p:childTnLst>
                                    <p:animClr clrSpc="rgb" dir="cw">
                                      <p:cBhvr>
                                        <p:cTn id="126" dur="2000" fill="hold"/>
                                        <p:tgtEl>
                                          <p:spTgt spid="55"/>
                                        </p:tgtEl>
                                        <p:attrNameLst>
                                          <p:attrName>fillcolor</p:attrName>
                                        </p:attrNameLst>
                                      </p:cBhvr>
                                      <p:to>
                                        <a:schemeClr val="accent2"/>
                                      </p:to>
                                    </p:animClr>
                                    <p:set>
                                      <p:cBhvr>
                                        <p:cTn id="127" dur="2000" fill="hold"/>
                                        <p:tgtEl>
                                          <p:spTgt spid="55"/>
                                        </p:tgtEl>
                                        <p:attrNameLst>
                                          <p:attrName>fill.type</p:attrName>
                                        </p:attrNameLst>
                                      </p:cBhvr>
                                      <p:to>
                                        <p:strVal val="solid"/>
                                      </p:to>
                                    </p:set>
                                    <p:set>
                                      <p:cBhvr>
                                        <p:cTn id="128" dur="2000" fill="hold"/>
                                        <p:tgtEl>
                                          <p:spTgt spid="55"/>
                                        </p:tgtEl>
                                        <p:attrNameLst>
                                          <p:attrName>fill.on</p:attrName>
                                        </p:attrNameLst>
                                      </p:cBhvr>
                                      <p:to>
                                        <p:strVal val="true"/>
                                      </p:to>
                                    </p:set>
                                  </p:childTnLst>
                                  <p:subTnLst>
                                    <p:audio>
                                      <p:cMediaNode>
                                        <p:cTn display="0" masterRel="sameClick">
                                          <p:stCondLst>
                                            <p:cond evt="begin" delay="0">
                                              <p:tn val="125"/>
                                            </p:cond>
                                          </p:stCondLst>
                                          <p:endCondLst>
                                            <p:cond evt="onStopAudio" delay="0">
                                              <p:tgtEl>
                                                <p:sldTgt/>
                                              </p:tgtEl>
                                            </p:cond>
                                          </p:endCondLst>
                                        </p:cTn>
                                        <p:tgtEl>
                                          <p:sndTgt r:embed="rId6" name="tra loi sai - dung cuoc choi.wav"/>
                                        </p:tgtEl>
                                      </p:cMediaNode>
                                    </p:audio>
                                  </p:subTnLst>
                                </p:cTn>
                              </p:par>
                            </p:childTnLst>
                          </p:cTn>
                        </p:par>
                      </p:childTnLst>
                    </p:cTn>
                  </p:par>
                </p:childTnLst>
              </p:cTn>
              <p:nextCondLst>
                <p:cond evt="onClick" delay="0">
                  <p:tgtEl>
                    <p:spTgt spid="55"/>
                  </p:tgtEl>
                </p:cond>
              </p:nextCondLst>
            </p:seq>
            <p:seq concurrent="1" nextAc="seek">
              <p:cTn id="129" restart="whenNotActive" fill="hold" evtFilter="cancelBubble" nodeType="interactiveSeq">
                <p:stCondLst>
                  <p:cond evt="onClick" delay="0">
                    <p:tgtEl>
                      <p:spTgt spid="57"/>
                    </p:tgtEl>
                  </p:cond>
                </p:stCondLst>
                <p:endSync evt="end" delay="0">
                  <p:rtn val="all"/>
                </p:endSync>
                <p:childTnLst>
                  <p:par>
                    <p:cTn id="130" fill="hold" nodeType="clickPar">
                      <p:stCondLst>
                        <p:cond delay="0"/>
                      </p:stCondLst>
                      <p:childTnLst>
                        <p:par>
                          <p:cTn id="131" fill="hold" nodeType="withGroup">
                            <p:stCondLst>
                              <p:cond delay="0"/>
                            </p:stCondLst>
                            <p:childTnLst>
                              <p:par>
                                <p:cTn id="132" presetID="1" presetClass="emph" presetSubtype="2" fill="hold" nodeType="clickEffect">
                                  <p:stCondLst>
                                    <p:cond delay="0"/>
                                  </p:stCondLst>
                                  <p:childTnLst>
                                    <p:animClr clrSpc="rgb" dir="cw">
                                      <p:cBhvr>
                                        <p:cTn id="133" dur="2000" fill="hold"/>
                                        <p:tgtEl>
                                          <p:spTgt spid="57"/>
                                        </p:tgtEl>
                                        <p:attrNameLst>
                                          <p:attrName>fillcolor</p:attrName>
                                        </p:attrNameLst>
                                      </p:cBhvr>
                                      <p:to>
                                        <a:schemeClr val="accent2"/>
                                      </p:to>
                                    </p:animClr>
                                    <p:set>
                                      <p:cBhvr>
                                        <p:cTn id="134" dur="2000" fill="hold"/>
                                        <p:tgtEl>
                                          <p:spTgt spid="57"/>
                                        </p:tgtEl>
                                        <p:attrNameLst>
                                          <p:attrName>fill.type</p:attrName>
                                        </p:attrNameLst>
                                      </p:cBhvr>
                                      <p:to>
                                        <p:strVal val="solid"/>
                                      </p:to>
                                    </p:set>
                                    <p:set>
                                      <p:cBhvr>
                                        <p:cTn id="135" dur="2000" fill="hold"/>
                                        <p:tgtEl>
                                          <p:spTgt spid="57"/>
                                        </p:tgtEl>
                                        <p:attrNameLst>
                                          <p:attrName>fill.on</p:attrName>
                                        </p:attrNameLst>
                                      </p:cBhvr>
                                      <p:to>
                                        <p:strVal val="true"/>
                                      </p:to>
                                    </p:set>
                                  </p:childTnLst>
                                  <p:subTnLst>
                                    <p:audio>
                                      <p:cMediaNode>
                                        <p:cTn display="0" masterRel="sameClick">
                                          <p:stCondLst>
                                            <p:cond evt="begin" delay="0">
                                              <p:tn val="132"/>
                                            </p:cond>
                                          </p:stCondLst>
                                          <p:endCondLst>
                                            <p:cond evt="onStopAudio" delay="0">
                                              <p:tgtEl>
                                                <p:sldTgt/>
                                              </p:tgtEl>
                                            </p:cond>
                                          </p:endCondLst>
                                        </p:cTn>
                                        <p:tgtEl>
                                          <p:sndTgt r:embed="rId6" name="tra loi sai - dung cuoc choi.wav"/>
                                        </p:tgtEl>
                                      </p:cMediaNode>
                                    </p:audio>
                                  </p:subTnLst>
                                </p:cTn>
                              </p:par>
                            </p:childTnLst>
                          </p:cTn>
                        </p:par>
                      </p:childTnLst>
                    </p:cTn>
                  </p:par>
                </p:childTnLst>
              </p:cTn>
              <p:nextCondLst>
                <p:cond evt="onClick" delay="0">
                  <p:tgtEl>
                    <p:spTgt spid="57"/>
                  </p:tgtEl>
                </p:cond>
              </p:nextCondLst>
            </p:seq>
            <p:seq concurrent="1" nextAc="seek">
              <p:cTn id="136" restart="whenNotActive" fill="hold" evtFilter="cancelBubble" nodeType="interactiveSeq">
                <p:stCondLst>
                  <p:cond evt="onClick" delay="0">
                    <p:tgtEl>
                      <p:spTgt spid="43"/>
                    </p:tgtEl>
                  </p:cond>
                </p:stCondLst>
                <p:endSync evt="end" delay="0">
                  <p:rtn val="all"/>
                </p:endSync>
                <p:childTnLst>
                  <p:par>
                    <p:cTn id="137" fill="hold" nodeType="clickPar">
                      <p:stCondLst>
                        <p:cond delay="0"/>
                      </p:stCondLst>
                      <p:childTnLst>
                        <p:par>
                          <p:cTn id="138" fill="hold" nodeType="withGroup">
                            <p:stCondLst>
                              <p:cond delay="0"/>
                            </p:stCondLst>
                            <p:childTnLst>
                              <p:par>
                                <p:cTn id="139" presetID="21" presetClass="emph" presetSubtype="0" fill="hold" grpId="2" nodeType="clickEffect">
                                  <p:stCondLst>
                                    <p:cond delay="0"/>
                                  </p:stCondLst>
                                  <p:childTnLst>
                                    <p:animClr clrSpc="hsl" dir="cw">
                                      <p:cBhvr override="childStyle">
                                        <p:cTn id="140" dur="500" fill="hold"/>
                                        <p:tgtEl>
                                          <p:spTgt spid="43"/>
                                        </p:tgtEl>
                                        <p:attrNameLst>
                                          <p:attrName>style.color</p:attrName>
                                        </p:attrNameLst>
                                      </p:cBhvr>
                                      <p:by>
                                        <p:hsl h="7200000" s="0" l="0"/>
                                      </p:by>
                                    </p:animClr>
                                    <p:animClr clrSpc="hsl" dir="cw">
                                      <p:cBhvr>
                                        <p:cTn id="141" dur="500" fill="hold"/>
                                        <p:tgtEl>
                                          <p:spTgt spid="43"/>
                                        </p:tgtEl>
                                        <p:attrNameLst>
                                          <p:attrName>fillcolor</p:attrName>
                                        </p:attrNameLst>
                                      </p:cBhvr>
                                      <p:by>
                                        <p:hsl h="7200000" s="0" l="0"/>
                                      </p:by>
                                    </p:animClr>
                                    <p:animClr clrSpc="hsl" dir="cw">
                                      <p:cBhvr>
                                        <p:cTn id="142" dur="500" fill="hold"/>
                                        <p:tgtEl>
                                          <p:spTgt spid="43"/>
                                        </p:tgtEl>
                                        <p:attrNameLst>
                                          <p:attrName>stroke.color</p:attrName>
                                        </p:attrNameLst>
                                      </p:cBhvr>
                                      <p:by>
                                        <p:hsl h="7200000" s="0" l="0"/>
                                      </p:by>
                                    </p:animClr>
                                    <p:set>
                                      <p:cBhvr>
                                        <p:cTn id="143" dur="500" fill="hold"/>
                                        <p:tgtEl>
                                          <p:spTgt spid="43"/>
                                        </p:tgtEl>
                                        <p:attrNameLst>
                                          <p:attrName>fill.type</p:attrName>
                                        </p:attrNameLst>
                                      </p:cBhvr>
                                      <p:to>
                                        <p:strVal val="solid"/>
                                      </p:to>
                                    </p:set>
                                  </p:childTnLst>
                                  <p:subTnLst>
                                    <p:audio>
                                      <p:cMediaNode>
                                        <p:cTn display="0" masterRel="sameClick">
                                          <p:stCondLst>
                                            <p:cond evt="begin" delay="0">
                                              <p:tn val="139"/>
                                            </p:cond>
                                          </p:stCondLst>
                                          <p:endCondLst>
                                            <p:cond evt="onStopAudio" delay="0">
                                              <p:tgtEl>
                                                <p:sldTgt/>
                                              </p:tgtEl>
                                            </p:cond>
                                          </p:endCondLst>
                                        </p:cTn>
                                        <p:tgtEl>
                                          <p:sndTgt r:embed="rId7" name="tra loi chinh xac.wav"/>
                                        </p:tgtEl>
                                      </p:cMediaNode>
                                    </p:audio>
                                  </p:subTnLst>
                                </p:cTn>
                              </p:par>
                            </p:childTnLst>
                          </p:cTn>
                        </p:par>
                      </p:childTnLst>
                    </p:cTn>
                  </p:par>
                </p:childTnLst>
              </p:cTn>
              <p:nextCondLst>
                <p:cond evt="onClick" delay="0">
                  <p:tgtEl>
                    <p:spTgt spid="43"/>
                  </p:tgtEl>
                </p:cond>
              </p:nextCondLst>
            </p:seq>
          </p:childTnLst>
        </p:cTn>
      </p:par>
    </p:tnLst>
    <p:bldLst>
      <p:bldP spid="4103" grpId="0" animBg="1"/>
      <p:bldP spid="43" grpId="0" animBg="1"/>
      <p:bldP spid="43" grpId="1" animBg="1"/>
      <p:bldP spid="43" grpId="2" animBg="1"/>
      <p:bldP spid="55" grpId="0" animBg="1"/>
      <p:bldP spid="55" grpId="1" animBg="1"/>
      <p:bldP spid="56" grpId="0" animBg="1"/>
      <p:bldP spid="56" grpId="1" animBg="1"/>
      <p:bldP spid="56" grpId="2" animBg="1"/>
      <p:bldP spid="57" grpId="0" animBg="1"/>
      <p:bldP spid="57" grpId="1" animBg="1"/>
      <p:bldP spid="57" grpId="2" animBg="1"/>
      <p:bldP spid="58" grpId="0" animBg="1"/>
      <p:bldP spid="58"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4103" name="Rounded Rectangle 4102">
            <a:extLst>
              <a:ext uri="{FF2B5EF4-FFF2-40B4-BE49-F238E27FC236}">
                <a16:creationId xmlns:a16="http://schemas.microsoft.com/office/drawing/2014/main" id="{E6A760E9-FE54-FA42-AEE4-B0865659BB9F}"/>
              </a:ext>
            </a:extLst>
          </p:cNvPr>
          <p:cNvSpPr/>
          <p:nvPr/>
        </p:nvSpPr>
        <p:spPr>
          <a:xfrm>
            <a:off x="1395754" y="1026999"/>
            <a:ext cx="1114425" cy="320279"/>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defTabSz="514350">
              <a:buClrTx/>
              <a:defRPr/>
            </a:pPr>
            <a:r>
              <a:rPr lang="en-US" sz="1575" kern="1200">
                <a:solidFill>
                  <a:prstClr val="black"/>
                </a:solidFill>
                <a:latin typeface="Calibri"/>
              </a:rPr>
              <a:t>$1000</a:t>
            </a:r>
          </a:p>
        </p:txBody>
      </p:sp>
      <p:grpSp>
        <p:nvGrpSpPr>
          <p:cNvPr id="6157" name="Group 4110">
            <a:extLst>
              <a:ext uri="{FF2B5EF4-FFF2-40B4-BE49-F238E27FC236}">
                <a16:creationId xmlns:a16="http://schemas.microsoft.com/office/drawing/2014/main" id="{2FA6376D-1D0F-B246-99E4-1650E8E1BBE8}"/>
              </a:ext>
            </a:extLst>
          </p:cNvPr>
          <p:cNvGrpSpPr>
            <a:grpSpLocks/>
          </p:cNvGrpSpPr>
          <p:nvPr/>
        </p:nvGrpSpPr>
        <p:grpSpPr bwMode="auto">
          <a:xfrm>
            <a:off x="5923700" y="809116"/>
            <a:ext cx="328613" cy="629840"/>
            <a:chOff x="5985076" y="228600"/>
            <a:chExt cx="581892" cy="2590800"/>
          </a:xfrm>
        </p:grpSpPr>
        <p:sp>
          <p:nvSpPr>
            <p:cNvPr id="2" name="Rectangle 4105">
              <a:extLst>
                <a:ext uri="{FF2B5EF4-FFF2-40B4-BE49-F238E27FC236}">
                  <a16:creationId xmlns:a16="http://schemas.microsoft.com/office/drawing/2014/main" id="{7EF74FBC-E738-354A-8B66-373EF94798AC}"/>
                </a:ext>
              </a:extLst>
            </p:cNvPr>
            <p:cNvSpPr/>
            <p:nvPr/>
          </p:nvSpPr>
          <p:spPr>
            <a:xfrm>
              <a:off x="6029351" y="1232595"/>
              <a:ext cx="493343" cy="1586805"/>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514350" eaLnBrk="1" hangingPunct="1">
                <a:buClrTx/>
                <a:defRPr/>
              </a:pPr>
              <a:endParaRPr lang="en-US" sz="1013" kern="1200">
                <a:solidFill>
                  <a:srgbClr val="FFFFFF"/>
                </a:solidFill>
              </a:endParaRPr>
            </a:p>
          </p:txBody>
        </p:sp>
        <p:sp>
          <p:nvSpPr>
            <p:cNvPr id="3" name="Rectangle 4106">
              <a:extLst>
                <a:ext uri="{FF2B5EF4-FFF2-40B4-BE49-F238E27FC236}">
                  <a16:creationId xmlns:a16="http://schemas.microsoft.com/office/drawing/2014/main" id="{4DBEE1E8-F251-B744-9FD2-4E953BF74AA4}"/>
                </a:ext>
              </a:extLst>
            </p:cNvPr>
            <p:cNvSpPr/>
            <p:nvPr/>
          </p:nvSpPr>
          <p:spPr>
            <a:xfrm>
              <a:off x="5985076" y="2286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514350">
                <a:buClrTx/>
                <a:defRPr/>
              </a:pPr>
              <a:r>
                <a:rPr lang="en-US" sz="2025" b="1" kern="1200" spc="28">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rPr>
                <a:t>A</a:t>
              </a:r>
            </a:p>
          </p:txBody>
        </p:sp>
      </p:grpSp>
      <p:grpSp>
        <p:nvGrpSpPr>
          <p:cNvPr id="6158" name="Group 4109">
            <a:extLst>
              <a:ext uri="{FF2B5EF4-FFF2-40B4-BE49-F238E27FC236}">
                <a16:creationId xmlns:a16="http://schemas.microsoft.com/office/drawing/2014/main" id="{455B3AE2-0FF8-CC4F-968B-B741E1F548F6}"/>
              </a:ext>
            </a:extLst>
          </p:cNvPr>
          <p:cNvGrpSpPr>
            <a:grpSpLocks/>
          </p:cNvGrpSpPr>
          <p:nvPr/>
        </p:nvGrpSpPr>
        <p:grpSpPr bwMode="auto">
          <a:xfrm>
            <a:off x="6744041" y="459071"/>
            <a:ext cx="327422" cy="979884"/>
            <a:chOff x="6506093" y="2450910"/>
            <a:chExt cx="581892" cy="368490"/>
          </a:xfrm>
        </p:grpSpPr>
        <p:sp>
          <p:nvSpPr>
            <p:cNvPr id="89" name="Rectangle 88">
              <a:extLst>
                <a:ext uri="{FF2B5EF4-FFF2-40B4-BE49-F238E27FC236}">
                  <a16:creationId xmlns:a16="http://schemas.microsoft.com/office/drawing/2014/main" id="{E3B0D8E1-8307-BB42-B90A-4E1F3516DB3D}"/>
                </a:ext>
              </a:extLst>
            </p:cNvPr>
            <p:cNvSpPr/>
            <p:nvPr/>
          </p:nvSpPr>
          <p:spPr>
            <a:xfrm>
              <a:off x="6550528" y="2514489"/>
              <a:ext cx="493022" cy="304911"/>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514350" eaLnBrk="1" hangingPunct="1">
                <a:buClrTx/>
                <a:defRPr/>
              </a:pPr>
              <a:endParaRPr lang="en-US" sz="1013" kern="1200">
                <a:solidFill>
                  <a:srgbClr val="FFFFFF"/>
                </a:solidFill>
              </a:endParaRPr>
            </a:p>
          </p:txBody>
        </p:sp>
        <p:sp>
          <p:nvSpPr>
            <p:cNvPr id="93" name="Rectangle 92">
              <a:extLst>
                <a:ext uri="{FF2B5EF4-FFF2-40B4-BE49-F238E27FC236}">
                  <a16:creationId xmlns:a16="http://schemas.microsoft.com/office/drawing/2014/main" id="{F6DCD069-609B-8A44-9EF0-E36CBE31FC9B}"/>
                </a:ext>
              </a:extLst>
            </p:cNvPr>
            <p:cNvSpPr/>
            <p:nvPr/>
          </p:nvSpPr>
          <p:spPr>
            <a:xfrm>
              <a:off x="6506093" y="2450910"/>
              <a:ext cx="581892" cy="636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514350">
                <a:buClrTx/>
                <a:defRPr/>
              </a:pPr>
              <a:r>
                <a:rPr lang="en-US" sz="2025" b="1" kern="1200" spc="28" dirty="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rPr>
                <a:t>D</a:t>
              </a:r>
            </a:p>
          </p:txBody>
        </p:sp>
      </p:grpSp>
      <p:grpSp>
        <p:nvGrpSpPr>
          <p:cNvPr id="6159" name="Group 4108">
            <a:extLst>
              <a:ext uri="{FF2B5EF4-FFF2-40B4-BE49-F238E27FC236}">
                <a16:creationId xmlns:a16="http://schemas.microsoft.com/office/drawing/2014/main" id="{A3B04C40-86CE-E149-AB8E-A901663A9C47}"/>
              </a:ext>
            </a:extLst>
          </p:cNvPr>
          <p:cNvGrpSpPr>
            <a:grpSpLocks/>
          </p:cNvGrpSpPr>
          <p:nvPr/>
        </p:nvGrpSpPr>
        <p:grpSpPr bwMode="auto">
          <a:xfrm>
            <a:off x="6452339" y="688862"/>
            <a:ext cx="326231" cy="742950"/>
            <a:chOff x="7032480" y="1524000"/>
            <a:chExt cx="581892" cy="1321148"/>
          </a:xfrm>
        </p:grpSpPr>
        <p:sp>
          <p:nvSpPr>
            <p:cNvPr id="90" name="Rectangle 89">
              <a:extLst>
                <a:ext uri="{FF2B5EF4-FFF2-40B4-BE49-F238E27FC236}">
                  <a16:creationId xmlns:a16="http://schemas.microsoft.com/office/drawing/2014/main" id="{16315878-3F1D-524A-A1D3-339AE7A5B6AE}"/>
                </a:ext>
              </a:extLst>
            </p:cNvPr>
            <p:cNvSpPr/>
            <p:nvPr/>
          </p:nvSpPr>
          <p:spPr>
            <a:xfrm>
              <a:off x="7085573" y="1945328"/>
              <a:ext cx="492697" cy="899820"/>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514350" eaLnBrk="1" hangingPunct="1">
                <a:buClrTx/>
                <a:defRPr/>
              </a:pPr>
              <a:endParaRPr lang="en-US" sz="1013" kern="1200">
                <a:solidFill>
                  <a:srgbClr val="FFFFFF"/>
                </a:solidFill>
              </a:endParaRPr>
            </a:p>
          </p:txBody>
        </p:sp>
        <p:sp>
          <p:nvSpPr>
            <p:cNvPr id="94" name="Rectangle 93">
              <a:extLst>
                <a:ext uri="{FF2B5EF4-FFF2-40B4-BE49-F238E27FC236}">
                  <a16:creationId xmlns:a16="http://schemas.microsoft.com/office/drawing/2014/main" id="{71A15643-0136-D647-A8C7-6061E73978FE}"/>
                </a:ext>
              </a:extLst>
            </p:cNvPr>
            <p:cNvSpPr/>
            <p:nvPr/>
          </p:nvSpPr>
          <p:spPr>
            <a:xfrm>
              <a:off x="7032480" y="15240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514350">
                <a:buClrTx/>
                <a:defRPr/>
              </a:pPr>
              <a:r>
                <a:rPr lang="en-US" sz="2025" b="1" kern="1200" spc="28">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rPr>
                <a:t>C</a:t>
              </a:r>
            </a:p>
          </p:txBody>
        </p:sp>
      </p:grpSp>
      <p:grpSp>
        <p:nvGrpSpPr>
          <p:cNvPr id="6160" name="Group 4107">
            <a:extLst>
              <a:ext uri="{FF2B5EF4-FFF2-40B4-BE49-F238E27FC236}">
                <a16:creationId xmlns:a16="http://schemas.microsoft.com/office/drawing/2014/main" id="{801E0254-D78D-B748-A3B3-99B606F8FB02}"/>
              </a:ext>
            </a:extLst>
          </p:cNvPr>
          <p:cNvGrpSpPr>
            <a:grpSpLocks/>
          </p:cNvGrpSpPr>
          <p:nvPr/>
        </p:nvGrpSpPr>
        <p:grpSpPr bwMode="auto">
          <a:xfrm>
            <a:off x="6218975" y="345963"/>
            <a:ext cx="328613" cy="1097756"/>
            <a:chOff x="7614978" y="1143000"/>
            <a:chExt cx="586914" cy="1716004"/>
          </a:xfrm>
        </p:grpSpPr>
        <p:sp>
          <p:nvSpPr>
            <p:cNvPr id="91" name="Rectangle 90">
              <a:extLst>
                <a:ext uri="{FF2B5EF4-FFF2-40B4-BE49-F238E27FC236}">
                  <a16:creationId xmlns:a16="http://schemas.microsoft.com/office/drawing/2014/main" id="{00C685E0-375B-2645-B43B-DF6611138C21}"/>
                </a:ext>
              </a:extLst>
            </p:cNvPr>
            <p:cNvSpPr/>
            <p:nvPr/>
          </p:nvSpPr>
          <p:spPr>
            <a:xfrm>
              <a:off x="7614978" y="1524542"/>
              <a:ext cx="493348" cy="1334462"/>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514350" eaLnBrk="1" hangingPunct="1">
                <a:buClrTx/>
                <a:defRPr/>
              </a:pPr>
              <a:endParaRPr lang="en-US" sz="1013" kern="1200">
                <a:solidFill>
                  <a:srgbClr val="FFFFFF"/>
                </a:solidFill>
              </a:endParaRPr>
            </a:p>
          </p:txBody>
        </p:sp>
        <p:sp>
          <p:nvSpPr>
            <p:cNvPr id="95" name="Rectangle 94">
              <a:extLst>
                <a:ext uri="{FF2B5EF4-FFF2-40B4-BE49-F238E27FC236}">
                  <a16:creationId xmlns:a16="http://schemas.microsoft.com/office/drawing/2014/main" id="{B50EA954-8A32-784E-8379-572E3171AB5D}"/>
                </a:ext>
              </a:extLst>
            </p:cNvPr>
            <p:cNvSpPr/>
            <p:nvPr/>
          </p:nvSpPr>
          <p:spPr>
            <a:xfrm>
              <a:off x="7620000" y="11430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514350">
                <a:buClrTx/>
                <a:defRPr/>
              </a:pPr>
              <a:r>
                <a:rPr lang="en-US" sz="2025" b="1" kern="1200" spc="28" dirty="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rPr>
                <a:t>B</a:t>
              </a:r>
            </a:p>
          </p:txBody>
        </p:sp>
      </p:grpSp>
      <p:cxnSp>
        <p:nvCxnSpPr>
          <p:cNvPr id="4113" name="Straight Connector 4112">
            <a:extLst>
              <a:ext uri="{FF2B5EF4-FFF2-40B4-BE49-F238E27FC236}">
                <a16:creationId xmlns:a16="http://schemas.microsoft.com/office/drawing/2014/main" id="{40A7AA2D-35E4-6745-859C-77FF851D886F}"/>
              </a:ext>
            </a:extLst>
          </p:cNvPr>
          <p:cNvCxnSpPr/>
          <p:nvPr/>
        </p:nvCxnSpPr>
        <p:spPr>
          <a:xfrm>
            <a:off x="5939179" y="1454434"/>
            <a:ext cx="1260872" cy="9525"/>
          </a:xfrm>
          <a:prstGeom prst="line">
            <a:avLst/>
          </a:prstGeom>
        </p:spPr>
        <p:style>
          <a:lnRef idx="3">
            <a:schemeClr val="accent3"/>
          </a:lnRef>
          <a:fillRef idx="0">
            <a:schemeClr val="accent3"/>
          </a:fillRef>
          <a:effectRef idx="2">
            <a:schemeClr val="accent3"/>
          </a:effectRef>
          <a:fontRef idx="minor">
            <a:schemeClr val="tx1"/>
          </a:fontRef>
        </p:style>
      </p:cxnSp>
      <p:sp>
        <p:nvSpPr>
          <p:cNvPr id="43" name="Hexagon 42">
            <a:extLst>
              <a:ext uri="{FF2B5EF4-FFF2-40B4-BE49-F238E27FC236}">
                <a16:creationId xmlns:a16="http://schemas.microsoft.com/office/drawing/2014/main" id="{842C52C8-1FB4-1C4B-8CF7-E58C9DD9B392}"/>
              </a:ext>
            </a:extLst>
          </p:cNvPr>
          <p:cNvSpPr/>
          <p:nvPr/>
        </p:nvSpPr>
        <p:spPr bwMode="auto">
          <a:xfrm>
            <a:off x="0" y="2992041"/>
            <a:ext cx="4572000" cy="614363"/>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algn="ctr" defTabSz="514350">
              <a:buClrTx/>
              <a:defRPr/>
            </a:pPr>
            <a:r>
              <a:rPr lang="en-US" sz="1800" kern="1200" dirty="0">
                <a:solidFill>
                  <a:prstClr val="white"/>
                </a:solidFill>
                <a:latin typeface="Times New Roman" panose="02020603050405020304" pitchFamily="18" charset="0"/>
                <a:cs typeface="Times New Roman" panose="02020603050405020304" pitchFamily="18" charset="0"/>
              </a:rPr>
              <a:t>A. T</a:t>
            </a:r>
            <a:r>
              <a:rPr lang="vi-VN" sz="1800" kern="1200" dirty="0">
                <a:solidFill>
                  <a:prstClr val="white"/>
                </a:solidFill>
                <a:latin typeface="Times New Roman" panose="02020603050405020304" pitchFamily="18" charset="0"/>
                <a:cs typeface="Times New Roman" panose="02020603050405020304" pitchFamily="18" charset="0"/>
              </a:rPr>
              <a:t>ừ một số người nông dân giàu có chuyển hướng kinh doanh</a:t>
            </a:r>
            <a:endParaRPr lang="en-US" sz="1800" kern="1200" dirty="0">
              <a:solidFill>
                <a:prstClr val="white"/>
              </a:solidFill>
              <a:latin typeface="Times New Roman" panose="02020603050405020304" pitchFamily="18" charset="0"/>
              <a:cs typeface="Times New Roman" panose="02020603050405020304" pitchFamily="18" charset="0"/>
            </a:endParaRPr>
          </a:p>
        </p:txBody>
      </p:sp>
      <p:sp>
        <p:nvSpPr>
          <p:cNvPr id="55" name="Hexagon 54">
            <a:extLst>
              <a:ext uri="{FF2B5EF4-FFF2-40B4-BE49-F238E27FC236}">
                <a16:creationId xmlns:a16="http://schemas.microsoft.com/office/drawing/2014/main" id="{FAB712FA-AE90-374A-846E-9053362D625C}"/>
              </a:ext>
            </a:extLst>
          </p:cNvPr>
          <p:cNvSpPr/>
          <p:nvPr/>
        </p:nvSpPr>
        <p:spPr bwMode="auto">
          <a:xfrm>
            <a:off x="0" y="3829051"/>
            <a:ext cx="4572000" cy="857249"/>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514350" eaLnBrk="1" hangingPunct="1">
              <a:buClrTx/>
              <a:defRPr/>
            </a:pPr>
            <a:r>
              <a:rPr lang="en-US" sz="1800" kern="1200" dirty="0">
                <a:solidFill>
                  <a:srgbClr val="FFFFFF"/>
                </a:solidFill>
                <a:latin typeface="Times New Roman" panose="02020603050405020304" pitchFamily="18" charset="0"/>
                <a:cs typeface="Times New Roman" panose="02020603050405020304" pitchFamily="18" charset="0"/>
              </a:rPr>
              <a:t>C. </a:t>
            </a:r>
            <a:r>
              <a:rPr lang="vi-VN" sz="1800" kern="1200" dirty="0">
                <a:solidFill>
                  <a:srgbClr val="FFFFFF"/>
                </a:solidFill>
                <a:latin typeface="Times New Roman" panose="02020603050405020304" pitchFamily="18" charset="0"/>
                <a:cs typeface="Times New Roman" panose="02020603050405020304" pitchFamily="18" charset="0"/>
              </a:rPr>
              <a:t>Từ một số tiểu tư sản có ít vốn chuyển hướng kinh doanh.</a:t>
            </a:r>
            <a:endParaRPr lang="en-US" sz="1800" kern="1200" dirty="0">
              <a:solidFill>
                <a:srgbClr val="FFFFFF"/>
              </a:solidFill>
              <a:latin typeface="Times New Roman" panose="02020603050405020304" pitchFamily="18" charset="0"/>
              <a:cs typeface="Times New Roman" panose="02020603050405020304" pitchFamily="18" charset="0"/>
            </a:endParaRPr>
          </a:p>
        </p:txBody>
      </p:sp>
      <p:sp>
        <p:nvSpPr>
          <p:cNvPr id="56" name="Hexagon 55">
            <a:extLst>
              <a:ext uri="{FF2B5EF4-FFF2-40B4-BE49-F238E27FC236}">
                <a16:creationId xmlns:a16="http://schemas.microsoft.com/office/drawing/2014/main" id="{9EC18C64-8202-5243-B3FE-7E9D8F490182}"/>
              </a:ext>
            </a:extLst>
          </p:cNvPr>
          <p:cNvSpPr/>
          <p:nvPr/>
        </p:nvSpPr>
        <p:spPr bwMode="auto">
          <a:xfrm>
            <a:off x="4572001" y="2928094"/>
            <a:ext cx="4571999" cy="727499"/>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514350" eaLnBrk="1" hangingPunct="1">
              <a:buClrTx/>
              <a:defRPr/>
            </a:pPr>
            <a:r>
              <a:rPr lang="en-US" sz="1800" kern="1200" dirty="0">
                <a:solidFill>
                  <a:srgbClr val="FFFFFF"/>
                </a:solidFill>
                <a:latin typeface="Times New Roman" panose="02020603050405020304" pitchFamily="18" charset="0"/>
                <a:cs typeface="Times New Roman" panose="02020603050405020304" pitchFamily="18" charset="0"/>
              </a:rPr>
              <a:t>B. </a:t>
            </a:r>
            <a:r>
              <a:rPr lang="vi-VN" sz="1800" kern="1200" dirty="0">
                <a:solidFill>
                  <a:srgbClr val="FFFFFF"/>
                </a:solidFill>
                <a:latin typeface="Times New Roman" panose="02020603050405020304" pitchFamily="18" charset="0"/>
                <a:cs typeface="Times New Roman" panose="02020603050405020304" pitchFamily="18" charset="0"/>
              </a:rPr>
              <a:t>Từ một số người đứng ra hoạt động công thương nghiệp.</a:t>
            </a:r>
            <a:endParaRPr lang="en-US" sz="1800" kern="1200" dirty="0">
              <a:solidFill>
                <a:srgbClr val="FFFFFF"/>
              </a:solidFill>
              <a:latin typeface="Times New Roman" panose="02020603050405020304" pitchFamily="18" charset="0"/>
              <a:cs typeface="Times New Roman" panose="02020603050405020304" pitchFamily="18" charset="0"/>
            </a:endParaRPr>
          </a:p>
        </p:txBody>
      </p:sp>
      <p:sp>
        <p:nvSpPr>
          <p:cNvPr id="57" name="Hexagon 56">
            <a:extLst>
              <a:ext uri="{FF2B5EF4-FFF2-40B4-BE49-F238E27FC236}">
                <a16:creationId xmlns:a16="http://schemas.microsoft.com/office/drawing/2014/main" id="{50FF8DF9-FF69-7C4B-A3D9-F1F0E21E430B}"/>
              </a:ext>
            </a:extLst>
          </p:cNvPr>
          <p:cNvSpPr/>
          <p:nvPr/>
        </p:nvSpPr>
        <p:spPr bwMode="auto">
          <a:xfrm>
            <a:off x="4625440" y="3827180"/>
            <a:ext cx="4518560" cy="857249"/>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defTabSz="514350">
              <a:buClrTx/>
              <a:defRPr/>
            </a:pPr>
            <a:r>
              <a:rPr lang="en-US" sz="1800" kern="1200" dirty="0">
                <a:solidFill>
                  <a:prstClr val="white"/>
                </a:solidFill>
                <a:latin typeface="Times New Roman" panose="02020603050405020304" pitchFamily="18" charset="0"/>
                <a:cs typeface="Times New Roman" panose="02020603050405020304" pitchFamily="18" charset="0"/>
              </a:rPr>
              <a:t>D. </a:t>
            </a:r>
            <a:r>
              <a:rPr lang="vi-VN" sz="1800" kern="1200" dirty="0">
                <a:solidFill>
                  <a:prstClr val="white"/>
                </a:solidFill>
                <a:latin typeface="Times New Roman" panose="02020603050405020304" pitchFamily="18" charset="0"/>
                <a:cs typeface="Times New Roman" panose="02020603050405020304" pitchFamily="18" charset="0"/>
              </a:rPr>
              <a:t>Tất cả các thành phần trên.</a:t>
            </a:r>
            <a:endParaRPr lang="en-US" sz="1800" kern="1200" dirty="0">
              <a:solidFill>
                <a:prstClr val="white"/>
              </a:solidFill>
              <a:latin typeface="Times New Roman" panose="02020603050405020304" pitchFamily="18" charset="0"/>
              <a:cs typeface="Times New Roman" panose="02020603050405020304" pitchFamily="18" charset="0"/>
            </a:endParaRPr>
          </a:p>
        </p:txBody>
      </p:sp>
      <p:sp>
        <p:nvSpPr>
          <p:cNvPr id="58" name="Hexagon 57">
            <a:extLst>
              <a:ext uri="{FF2B5EF4-FFF2-40B4-BE49-F238E27FC236}">
                <a16:creationId xmlns:a16="http://schemas.microsoft.com/office/drawing/2014/main" id="{1050306D-BACF-E442-8192-58FB575B7A93}"/>
              </a:ext>
            </a:extLst>
          </p:cNvPr>
          <p:cNvSpPr/>
          <p:nvPr/>
        </p:nvSpPr>
        <p:spPr bwMode="auto">
          <a:xfrm>
            <a:off x="1263147" y="1603399"/>
            <a:ext cx="6737854" cy="877490"/>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algn="ctr" defTabSz="514350" fontAlgn="base">
              <a:spcBef>
                <a:spcPct val="0"/>
              </a:spcBef>
              <a:spcAft>
                <a:spcPct val="0"/>
              </a:spcAft>
              <a:buClrTx/>
              <a:defRPr/>
            </a:pPr>
            <a:r>
              <a:rPr lang="vi-VN" altLang="en-US" sz="1800" kern="1200" dirty="0">
                <a:solidFill>
                  <a:srgbClr val="FFFFFF"/>
                </a:solidFill>
                <a:latin typeface="Times New Roman" panose="02020603050405020304" pitchFamily="18" charset="0"/>
                <a:cs typeface="Times New Roman" panose="02020603050405020304" pitchFamily="18" charset="0"/>
              </a:rPr>
              <a:t>Mầm mống ra đời của tầng lớp tư sản dân tộc xuất phát từ đâu?</a:t>
            </a:r>
          </a:p>
        </p:txBody>
      </p:sp>
      <p:pic>
        <p:nvPicPr>
          <p:cNvPr id="9250" name="Picture 8">
            <a:extLst>
              <a:ext uri="{FF2B5EF4-FFF2-40B4-BE49-F238E27FC236}">
                <a16:creationId xmlns:a16="http://schemas.microsoft.com/office/drawing/2014/main" id="{BC5D36F5-931C-424E-95D2-25512595B42D}"/>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323125" y="255474"/>
            <a:ext cx="742950" cy="691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50">
            <a:extLst>
              <a:ext uri="{FF2B5EF4-FFF2-40B4-BE49-F238E27FC236}">
                <a16:creationId xmlns:a16="http://schemas.microsoft.com/office/drawing/2014/main" id="{DD8BB119-4AD1-614D-A67D-2FAD40470FF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50760" y="354298"/>
            <a:ext cx="917972" cy="87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51">
            <a:extLst>
              <a:ext uri="{FF2B5EF4-FFF2-40B4-BE49-F238E27FC236}">
                <a16:creationId xmlns:a16="http://schemas.microsoft.com/office/drawing/2014/main" id="{7E5079E8-6AFB-1C4F-816A-CF895453EE2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30670" y="351916"/>
            <a:ext cx="908447" cy="87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nodeType="clickEffect">
                                  <p:stCondLst>
                                    <p:cond delay="0"/>
                                  </p:stCondLst>
                                  <p:childTnLst>
                                    <p:set>
                                      <p:cBhvr>
                                        <p:cTn id="6" dur="1" fill="hold">
                                          <p:stCondLst>
                                            <p:cond delay="0"/>
                                          </p:stCondLst>
                                        </p:cTn>
                                        <p:tgtEl>
                                          <p:spTgt spid="9250"/>
                                        </p:tgtEl>
                                        <p:attrNameLst>
                                          <p:attrName>style.visibility</p:attrName>
                                        </p:attrNameLst>
                                      </p:cBhvr>
                                      <p:to>
                                        <p:strVal val="visible"/>
                                      </p:to>
                                    </p:set>
                                    <p:animEffect transition="in" filter="fade">
                                      <p:cBhvr>
                                        <p:cTn id="7" dur="2000"/>
                                        <p:tgtEl>
                                          <p:spTgt spid="9250"/>
                                        </p:tgtEl>
                                      </p:cBhvr>
                                    </p:animEffect>
                                    <p:anim calcmode="lin" valueType="num">
                                      <p:cBhvr>
                                        <p:cTn id="8" dur="2000" fill="hold"/>
                                        <p:tgtEl>
                                          <p:spTgt spid="9250"/>
                                        </p:tgtEl>
                                        <p:attrNameLst>
                                          <p:attrName>ppt_w</p:attrName>
                                        </p:attrNameLst>
                                      </p:cBhvr>
                                      <p:tavLst>
                                        <p:tav tm="0" fmla="#ppt_w*sin(2.5*pi*$)">
                                          <p:val>
                                            <p:fltVal val="0"/>
                                          </p:val>
                                        </p:tav>
                                        <p:tav tm="100000">
                                          <p:val>
                                            <p:fltVal val="1"/>
                                          </p:val>
                                        </p:tav>
                                      </p:tavLst>
                                    </p:anim>
                                    <p:anim calcmode="lin" valueType="num">
                                      <p:cBhvr>
                                        <p:cTn id="9" dur="2000" fill="hold"/>
                                        <p:tgtEl>
                                          <p:spTgt spid="925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cau 4.wav"/>
                                        </p:tgtEl>
                                      </p:cMediaNode>
                                    </p:audio>
                                  </p:subTnLst>
                                </p:cTn>
                              </p:par>
                              <p:par>
                                <p:cTn id="10" presetID="31" presetClass="entr" presetSubtype="0" fill="hold" grpId="0" nodeType="withEffect">
                                  <p:stCondLst>
                                    <p:cond delay="0"/>
                                  </p:stCondLst>
                                  <p:childTnLst>
                                    <p:set>
                                      <p:cBhvr>
                                        <p:cTn id="11" dur="1" fill="hold">
                                          <p:stCondLst>
                                            <p:cond delay="0"/>
                                          </p:stCondLst>
                                        </p:cTn>
                                        <p:tgtEl>
                                          <p:spTgt spid="4103"/>
                                        </p:tgtEl>
                                        <p:attrNameLst>
                                          <p:attrName>style.visibility</p:attrName>
                                        </p:attrNameLst>
                                      </p:cBhvr>
                                      <p:to>
                                        <p:strVal val="visible"/>
                                      </p:to>
                                    </p:set>
                                    <p:anim calcmode="lin" valueType="num">
                                      <p:cBhvr>
                                        <p:cTn id="12" dur="500" fill="hold"/>
                                        <p:tgtEl>
                                          <p:spTgt spid="4103"/>
                                        </p:tgtEl>
                                        <p:attrNameLst>
                                          <p:attrName>ppt_w</p:attrName>
                                        </p:attrNameLst>
                                      </p:cBhvr>
                                      <p:tavLst>
                                        <p:tav tm="0">
                                          <p:val>
                                            <p:fltVal val="0"/>
                                          </p:val>
                                        </p:tav>
                                        <p:tav tm="100000">
                                          <p:val>
                                            <p:strVal val="#ppt_w"/>
                                          </p:val>
                                        </p:tav>
                                      </p:tavLst>
                                    </p:anim>
                                    <p:anim calcmode="lin" valueType="num">
                                      <p:cBhvr>
                                        <p:cTn id="13" dur="500" fill="hold"/>
                                        <p:tgtEl>
                                          <p:spTgt spid="4103"/>
                                        </p:tgtEl>
                                        <p:attrNameLst>
                                          <p:attrName>ppt_h</p:attrName>
                                        </p:attrNameLst>
                                      </p:cBhvr>
                                      <p:tavLst>
                                        <p:tav tm="0">
                                          <p:val>
                                            <p:fltVal val="0"/>
                                          </p:val>
                                        </p:tav>
                                        <p:tav tm="100000">
                                          <p:val>
                                            <p:strVal val="#ppt_h"/>
                                          </p:val>
                                        </p:tav>
                                      </p:tavLst>
                                    </p:anim>
                                    <p:anim calcmode="lin" valueType="num">
                                      <p:cBhvr>
                                        <p:cTn id="14" dur="500" fill="hold"/>
                                        <p:tgtEl>
                                          <p:spTgt spid="4103"/>
                                        </p:tgtEl>
                                        <p:attrNameLst>
                                          <p:attrName>style.rotation</p:attrName>
                                        </p:attrNameLst>
                                      </p:cBhvr>
                                      <p:tavLst>
                                        <p:tav tm="0">
                                          <p:val>
                                            <p:fltVal val="90"/>
                                          </p:val>
                                        </p:tav>
                                        <p:tav tm="100000">
                                          <p:val>
                                            <p:fltVal val="0"/>
                                          </p:val>
                                        </p:tav>
                                      </p:tavLst>
                                    </p:anim>
                                    <p:animEffect transition="in" filter="fade">
                                      <p:cBhvr>
                                        <p:cTn id="15" dur="500"/>
                                        <p:tgtEl>
                                          <p:spTgt spid="4103"/>
                                        </p:tgtEl>
                                      </p:cBhvr>
                                    </p:animEffect>
                                  </p:childTnLst>
                                </p:cTn>
                              </p:par>
                              <p:par>
                                <p:cTn id="16" presetID="31" presetClass="entr" presetSubtype="0" fill="hold" grpId="0" nodeType="withEffect">
                                  <p:stCondLst>
                                    <p:cond delay="0"/>
                                  </p:stCondLst>
                                  <p:childTnLst>
                                    <p:set>
                                      <p:cBhvr>
                                        <p:cTn id="17" dur="1" fill="hold">
                                          <p:stCondLst>
                                            <p:cond delay="0"/>
                                          </p:stCondLst>
                                        </p:cTn>
                                        <p:tgtEl>
                                          <p:spTgt spid="58"/>
                                        </p:tgtEl>
                                        <p:attrNameLst>
                                          <p:attrName>style.visibility</p:attrName>
                                        </p:attrNameLst>
                                      </p:cBhvr>
                                      <p:to>
                                        <p:strVal val="visible"/>
                                      </p:to>
                                    </p:set>
                                    <p:anim calcmode="lin" valueType="num">
                                      <p:cBhvr>
                                        <p:cTn id="18" dur="500" fill="hold"/>
                                        <p:tgtEl>
                                          <p:spTgt spid="58"/>
                                        </p:tgtEl>
                                        <p:attrNameLst>
                                          <p:attrName>ppt_w</p:attrName>
                                        </p:attrNameLst>
                                      </p:cBhvr>
                                      <p:tavLst>
                                        <p:tav tm="0">
                                          <p:val>
                                            <p:fltVal val="0"/>
                                          </p:val>
                                        </p:tav>
                                        <p:tav tm="100000">
                                          <p:val>
                                            <p:strVal val="#ppt_w"/>
                                          </p:val>
                                        </p:tav>
                                      </p:tavLst>
                                    </p:anim>
                                    <p:anim calcmode="lin" valueType="num">
                                      <p:cBhvr>
                                        <p:cTn id="19" dur="500" fill="hold"/>
                                        <p:tgtEl>
                                          <p:spTgt spid="58"/>
                                        </p:tgtEl>
                                        <p:attrNameLst>
                                          <p:attrName>ppt_h</p:attrName>
                                        </p:attrNameLst>
                                      </p:cBhvr>
                                      <p:tavLst>
                                        <p:tav tm="0">
                                          <p:val>
                                            <p:fltVal val="0"/>
                                          </p:val>
                                        </p:tav>
                                        <p:tav tm="100000">
                                          <p:val>
                                            <p:strVal val="#ppt_h"/>
                                          </p:val>
                                        </p:tav>
                                      </p:tavLst>
                                    </p:anim>
                                    <p:anim calcmode="lin" valueType="num">
                                      <p:cBhvr>
                                        <p:cTn id="20" dur="500" fill="hold"/>
                                        <p:tgtEl>
                                          <p:spTgt spid="58"/>
                                        </p:tgtEl>
                                        <p:attrNameLst>
                                          <p:attrName>style.rotation</p:attrName>
                                        </p:attrNameLst>
                                      </p:cBhvr>
                                      <p:tavLst>
                                        <p:tav tm="0">
                                          <p:val>
                                            <p:fltVal val="90"/>
                                          </p:val>
                                        </p:tav>
                                        <p:tav tm="100000">
                                          <p:val>
                                            <p:fltVal val="0"/>
                                          </p:val>
                                        </p:tav>
                                      </p:tavLst>
                                    </p:anim>
                                    <p:animEffect transition="in" filter="fade">
                                      <p:cBhvr>
                                        <p:cTn id="21" dur="500"/>
                                        <p:tgtEl>
                                          <p:spTgt spid="58"/>
                                        </p:tgtEl>
                                      </p:cBhvr>
                                    </p:animEffect>
                                  </p:childTnLst>
                                </p:cTn>
                              </p:par>
                              <p:par>
                                <p:cTn id="22" presetID="31"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 calcmode="lin" valueType="num">
                                      <p:cBhvr>
                                        <p:cTn id="24" dur="500" fill="hold"/>
                                        <p:tgtEl>
                                          <p:spTgt spid="43"/>
                                        </p:tgtEl>
                                        <p:attrNameLst>
                                          <p:attrName>ppt_w</p:attrName>
                                        </p:attrNameLst>
                                      </p:cBhvr>
                                      <p:tavLst>
                                        <p:tav tm="0">
                                          <p:val>
                                            <p:fltVal val="0"/>
                                          </p:val>
                                        </p:tav>
                                        <p:tav tm="100000">
                                          <p:val>
                                            <p:strVal val="#ppt_w"/>
                                          </p:val>
                                        </p:tav>
                                      </p:tavLst>
                                    </p:anim>
                                    <p:anim calcmode="lin" valueType="num">
                                      <p:cBhvr>
                                        <p:cTn id="25" dur="500" fill="hold"/>
                                        <p:tgtEl>
                                          <p:spTgt spid="43"/>
                                        </p:tgtEl>
                                        <p:attrNameLst>
                                          <p:attrName>ppt_h</p:attrName>
                                        </p:attrNameLst>
                                      </p:cBhvr>
                                      <p:tavLst>
                                        <p:tav tm="0">
                                          <p:val>
                                            <p:fltVal val="0"/>
                                          </p:val>
                                        </p:tav>
                                        <p:tav tm="100000">
                                          <p:val>
                                            <p:strVal val="#ppt_h"/>
                                          </p:val>
                                        </p:tav>
                                      </p:tavLst>
                                    </p:anim>
                                    <p:anim calcmode="lin" valueType="num">
                                      <p:cBhvr>
                                        <p:cTn id="26" dur="500" fill="hold"/>
                                        <p:tgtEl>
                                          <p:spTgt spid="43"/>
                                        </p:tgtEl>
                                        <p:attrNameLst>
                                          <p:attrName>style.rotation</p:attrName>
                                        </p:attrNameLst>
                                      </p:cBhvr>
                                      <p:tavLst>
                                        <p:tav tm="0">
                                          <p:val>
                                            <p:fltVal val="90"/>
                                          </p:val>
                                        </p:tav>
                                        <p:tav tm="100000">
                                          <p:val>
                                            <p:fltVal val="0"/>
                                          </p:val>
                                        </p:tav>
                                      </p:tavLst>
                                    </p:anim>
                                    <p:animEffect transition="in" filter="fade">
                                      <p:cBhvr>
                                        <p:cTn id="27" dur="500"/>
                                        <p:tgtEl>
                                          <p:spTgt spid="43"/>
                                        </p:tgtEl>
                                      </p:cBhvr>
                                    </p:animEffect>
                                  </p:childTnLst>
                                </p:cTn>
                              </p:par>
                              <p:par>
                                <p:cTn id="28" presetID="31" presetClass="entr" presetSubtype="0" fill="hold" grpId="0" nodeType="withEffect">
                                  <p:stCondLst>
                                    <p:cond delay="0"/>
                                  </p:stCondLst>
                                  <p:childTnLst>
                                    <p:set>
                                      <p:cBhvr>
                                        <p:cTn id="29" dur="1" fill="hold">
                                          <p:stCondLst>
                                            <p:cond delay="0"/>
                                          </p:stCondLst>
                                        </p:cTn>
                                        <p:tgtEl>
                                          <p:spTgt spid="56"/>
                                        </p:tgtEl>
                                        <p:attrNameLst>
                                          <p:attrName>style.visibility</p:attrName>
                                        </p:attrNameLst>
                                      </p:cBhvr>
                                      <p:to>
                                        <p:strVal val="visible"/>
                                      </p:to>
                                    </p:set>
                                    <p:anim calcmode="lin" valueType="num">
                                      <p:cBhvr>
                                        <p:cTn id="30" dur="500" fill="hold"/>
                                        <p:tgtEl>
                                          <p:spTgt spid="56"/>
                                        </p:tgtEl>
                                        <p:attrNameLst>
                                          <p:attrName>ppt_w</p:attrName>
                                        </p:attrNameLst>
                                      </p:cBhvr>
                                      <p:tavLst>
                                        <p:tav tm="0">
                                          <p:val>
                                            <p:fltVal val="0"/>
                                          </p:val>
                                        </p:tav>
                                        <p:tav tm="100000">
                                          <p:val>
                                            <p:strVal val="#ppt_w"/>
                                          </p:val>
                                        </p:tav>
                                      </p:tavLst>
                                    </p:anim>
                                    <p:anim calcmode="lin" valueType="num">
                                      <p:cBhvr>
                                        <p:cTn id="31" dur="500" fill="hold"/>
                                        <p:tgtEl>
                                          <p:spTgt spid="56"/>
                                        </p:tgtEl>
                                        <p:attrNameLst>
                                          <p:attrName>ppt_h</p:attrName>
                                        </p:attrNameLst>
                                      </p:cBhvr>
                                      <p:tavLst>
                                        <p:tav tm="0">
                                          <p:val>
                                            <p:fltVal val="0"/>
                                          </p:val>
                                        </p:tav>
                                        <p:tav tm="100000">
                                          <p:val>
                                            <p:strVal val="#ppt_h"/>
                                          </p:val>
                                        </p:tav>
                                      </p:tavLst>
                                    </p:anim>
                                    <p:anim calcmode="lin" valueType="num">
                                      <p:cBhvr>
                                        <p:cTn id="32" dur="500" fill="hold"/>
                                        <p:tgtEl>
                                          <p:spTgt spid="56"/>
                                        </p:tgtEl>
                                        <p:attrNameLst>
                                          <p:attrName>style.rotation</p:attrName>
                                        </p:attrNameLst>
                                      </p:cBhvr>
                                      <p:tavLst>
                                        <p:tav tm="0">
                                          <p:val>
                                            <p:fltVal val="90"/>
                                          </p:val>
                                        </p:tav>
                                        <p:tav tm="100000">
                                          <p:val>
                                            <p:fltVal val="0"/>
                                          </p:val>
                                        </p:tav>
                                      </p:tavLst>
                                    </p:anim>
                                    <p:animEffect transition="in" filter="fade">
                                      <p:cBhvr>
                                        <p:cTn id="33" dur="500"/>
                                        <p:tgtEl>
                                          <p:spTgt spid="56"/>
                                        </p:tgtEl>
                                      </p:cBhvr>
                                    </p:animEffect>
                                  </p:childTnLst>
                                </p:cTn>
                              </p:par>
                              <p:par>
                                <p:cTn id="34" presetID="31" presetClass="entr" presetSubtype="0" fill="hold" grpId="0" nodeType="withEffect">
                                  <p:stCondLst>
                                    <p:cond delay="0"/>
                                  </p:stCondLst>
                                  <p:childTnLst>
                                    <p:set>
                                      <p:cBhvr>
                                        <p:cTn id="35" dur="1" fill="hold">
                                          <p:stCondLst>
                                            <p:cond delay="0"/>
                                          </p:stCondLst>
                                        </p:cTn>
                                        <p:tgtEl>
                                          <p:spTgt spid="57"/>
                                        </p:tgtEl>
                                        <p:attrNameLst>
                                          <p:attrName>style.visibility</p:attrName>
                                        </p:attrNameLst>
                                      </p:cBhvr>
                                      <p:to>
                                        <p:strVal val="visible"/>
                                      </p:to>
                                    </p:set>
                                    <p:anim calcmode="lin" valueType="num">
                                      <p:cBhvr>
                                        <p:cTn id="36" dur="500" fill="hold"/>
                                        <p:tgtEl>
                                          <p:spTgt spid="57"/>
                                        </p:tgtEl>
                                        <p:attrNameLst>
                                          <p:attrName>ppt_w</p:attrName>
                                        </p:attrNameLst>
                                      </p:cBhvr>
                                      <p:tavLst>
                                        <p:tav tm="0">
                                          <p:val>
                                            <p:fltVal val="0"/>
                                          </p:val>
                                        </p:tav>
                                        <p:tav tm="100000">
                                          <p:val>
                                            <p:strVal val="#ppt_w"/>
                                          </p:val>
                                        </p:tav>
                                      </p:tavLst>
                                    </p:anim>
                                    <p:anim calcmode="lin" valueType="num">
                                      <p:cBhvr>
                                        <p:cTn id="37" dur="500" fill="hold"/>
                                        <p:tgtEl>
                                          <p:spTgt spid="57"/>
                                        </p:tgtEl>
                                        <p:attrNameLst>
                                          <p:attrName>ppt_h</p:attrName>
                                        </p:attrNameLst>
                                      </p:cBhvr>
                                      <p:tavLst>
                                        <p:tav tm="0">
                                          <p:val>
                                            <p:fltVal val="0"/>
                                          </p:val>
                                        </p:tav>
                                        <p:tav tm="100000">
                                          <p:val>
                                            <p:strVal val="#ppt_h"/>
                                          </p:val>
                                        </p:tav>
                                      </p:tavLst>
                                    </p:anim>
                                    <p:anim calcmode="lin" valueType="num">
                                      <p:cBhvr>
                                        <p:cTn id="38" dur="500" fill="hold"/>
                                        <p:tgtEl>
                                          <p:spTgt spid="57"/>
                                        </p:tgtEl>
                                        <p:attrNameLst>
                                          <p:attrName>style.rotation</p:attrName>
                                        </p:attrNameLst>
                                      </p:cBhvr>
                                      <p:tavLst>
                                        <p:tav tm="0">
                                          <p:val>
                                            <p:fltVal val="90"/>
                                          </p:val>
                                        </p:tav>
                                        <p:tav tm="100000">
                                          <p:val>
                                            <p:fltVal val="0"/>
                                          </p:val>
                                        </p:tav>
                                      </p:tavLst>
                                    </p:anim>
                                    <p:animEffect transition="in" filter="fade">
                                      <p:cBhvr>
                                        <p:cTn id="39" dur="500"/>
                                        <p:tgtEl>
                                          <p:spTgt spid="57"/>
                                        </p:tgtEl>
                                      </p:cBhvr>
                                    </p:animEffect>
                                  </p:childTnLst>
                                </p:cTn>
                              </p:par>
                              <p:par>
                                <p:cTn id="40" presetID="31" presetClass="entr" presetSubtype="0" fill="hold" grpId="0" nodeType="withEffect">
                                  <p:stCondLst>
                                    <p:cond delay="0"/>
                                  </p:stCondLst>
                                  <p:childTnLst>
                                    <p:set>
                                      <p:cBhvr>
                                        <p:cTn id="41" dur="1" fill="hold">
                                          <p:stCondLst>
                                            <p:cond delay="0"/>
                                          </p:stCondLst>
                                        </p:cTn>
                                        <p:tgtEl>
                                          <p:spTgt spid="55"/>
                                        </p:tgtEl>
                                        <p:attrNameLst>
                                          <p:attrName>style.visibility</p:attrName>
                                        </p:attrNameLst>
                                      </p:cBhvr>
                                      <p:to>
                                        <p:strVal val="visible"/>
                                      </p:to>
                                    </p:set>
                                    <p:anim calcmode="lin" valueType="num">
                                      <p:cBhvr>
                                        <p:cTn id="42" dur="500" fill="hold"/>
                                        <p:tgtEl>
                                          <p:spTgt spid="55"/>
                                        </p:tgtEl>
                                        <p:attrNameLst>
                                          <p:attrName>ppt_w</p:attrName>
                                        </p:attrNameLst>
                                      </p:cBhvr>
                                      <p:tavLst>
                                        <p:tav tm="0">
                                          <p:val>
                                            <p:fltVal val="0"/>
                                          </p:val>
                                        </p:tav>
                                        <p:tav tm="100000">
                                          <p:val>
                                            <p:strVal val="#ppt_w"/>
                                          </p:val>
                                        </p:tav>
                                      </p:tavLst>
                                    </p:anim>
                                    <p:anim calcmode="lin" valueType="num">
                                      <p:cBhvr>
                                        <p:cTn id="43" dur="500" fill="hold"/>
                                        <p:tgtEl>
                                          <p:spTgt spid="55"/>
                                        </p:tgtEl>
                                        <p:attrNameLst>
                                          <p:attrName>ppt_h</p:attrName>
                                        </p:attrNameLst>
                                      </p:cBhvr>
                                      <p:tavLst>
                                        <p:tav tm="0">
                                          <p:val>
                                            <p:fltVal val="0"/>
                                          </p:val>
                                        </p:tav>
                                        <p:tav tm="100000">
                                          <p:val>
                                            <p:strVal val="#ppt_h"/>
                                          </p:val>
                                        </p:tav>
                                      </p:tavLst>
                                    </p:anim>
                                    <p:anim calcmode="lin" valueType="num">
                                      <p:cBhvr>
                                        <p:cTn id="44" dur="500" fill="hold"/>
                                        <p:tgtEl>
                                          <p:spTgt spid="55"/>
                                        </p:tgtEl>
                                        <p:attrNameLst>
                                          <p:attrName>style.rotation</p:attrName>
                                        </p:attrNameLst>
                                      </p:cBhvr>
                                      <p:tavLst>
                                        <p:tav tm="0">
                                          <p:val>
                                            <p:fltVal val="90"/>
                                          </p:val>
                                        </p:tav>
                                        <p:tav tm="100000">
                                          <p:val>
                                            <p:fltVal val="0"/>
                                          </p:val>
                                        </p:tav>
                                      </p:tavLst>
                                    </p:anim>
                                    <p:animEffect transition="in" filter="fade">
                                      <p:cBhvr>
                                        <p:cTn id="45" dur="500"/>
                                        <p:tgtEl>
                                          <p:spTgt spid="55"/>
                                        </p:tgtEl>
                                      </p:cBhvr>
                                    </p:animEffect>
                                  </p:childTnLst>
                                </p:cTn>
                              </p:par>
                              <p:par>
                                <p:cTn id="46" presetID="10" presetClass="entr" presetSubtype="0" fill="hold" nodeType="withEffect">
                                  <p:stCondLst>
                                    <p:cond delay="0"/>
                                  </p:stCondLst>
                                  <p:childTnLst>
                                    <p:set>
                                      <p:cBhvr>
                                        <p:cTn id="47" dur="1" fill="hold">
                                          <p:stCondLst>
                                            <p:cond delay="0"/>
                                          </p:stCondLst>
                                        </p:cTn>
                                        <p:tgtEl>
                                          <p:spTgt spid="51"/>
                                        </p:tgtEl>
                                        <p:attrNameLst>
                                          <p:attrName>style.visibility</p:attrName>
                                        </p:attrNameLst>
                                      </p:cBhvr>
                                      <p:to>
                                        <p:strVal val="visible"/>
                                      </p:to>
                                    </p:set>
                                    <p:animEffect transition="in" filter="fade">
                                      <p:cBhvr>
                                        <p:cTn id="48" dur="500"/>
                                        <p:tgtEl>
                                          <p:spTgt spid="51"/>
                                        </p:tgtEl>
                                      </p:cBhvr>
                                    </p:animEffect>
                                  </p:childTnLst>
                                </p:cTn>
                              </p:par>
                              <p:par>
                                <p:cTn id="49" presetID="10" presetClass="entr" presetSubtype="0" fill="hold" nodeType="withEffect">
                                  <p:stCondLst>
                                    <p:cond delay="0"/>
                                  </p:stCondLst>
                                  <p:childTnLst>
                                    <p:set>
                                      <p:cBhvr>
                                        <p:cTn id="50" dur="1" fill="hold">
                                          <p:stCondLst>
                                            <p:cond delay="0"/>
                                          </p:stCondLst>
                                        </p:cTn>
                                        <p:tgtEl>
                                          <p:spTgt spid="52"/>
                                        </p:tgtEl>
                                        <p:attrNameLst>
                                          <p:attrName>style.visibility</p:attrName>
                                        </p:attrNameLst>
                                      </p:cBhvr>
                                      <p:to>
                                        <p:strVal val="visible"/>
                                      </p:to>
                                    </p:set>
                                    <p:animEffect transition="in" filter="fade">
                                      <p:cBhvr>
                                        <p:cTn id="51" dur="500"/>
                                        <p:tgtEl>
                                          <p:spTgt spid="52"/>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0" presetClass="exit" presetSubtype="0" fill="hold" nodeType="clickEffect">
                                  <p:stCondLst>
                                    <p:cond delay="0"/>
                                  </p:stCondLst>
                                  <p:childTnLst>
                                    <p:animEffect transition="out" filter="fade">
                                      <p:cBhvr>
                                        <p:cTn id="55" dur="500"/>
                                        <p:tgtEl>
                                          <p:spTgt spid="9250"/>
                                        </p:tgtEl>
                                      </p:cBhvr>
                                    </p:animEffect>
                                    <p:set>
                                      <p:cBhvr>
                                        <p:cTn id="56" dur="1" fill="hold">
                                          <p:stCondLst>
                                            <p:cond delay="499"/>
                                          </p:stCondLst>
                                        </p:cTn>
                                        <p:tgtEl>
                                          <p:spTgt spid="9250"/>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58"/>
                                        </p:tgtEl>
                                      </p:cBhvr>
                                    </p:animEffect>
                                    <p:set>
                                      <p:cBhvr>
                                        <p:cTn id="59" dur="1" fill="hold">
                                          <p:stCondLst>
                                            <p:cond delay="499"/>
                                          </p:stCondLst>
                                        </p:cTn>
                                        <p:tgtEl>
                                          <p:spTgt spid="58"/>
                                        </p:tgtEl>
                                        <p:attrNameLst>
                                          <p:attrName>style.visibility</p:attrName>
                                        </p:attrNameLst>
                                      </p:cBhvr>
                                      <p:to>
                                        <p:strVal val="hidden"/>
                                      </p:to>
                                    </p:set>
                                  </p:childTnLst>
                                </p:cTn>
                              </p:par>
                              <p:par>
                                <p:cTn id="60" presetID="10" presetClass="exit" presetSubtype="0" fill="hold" grpId="2" nodeType="withEffect">
                                  <p:stCondLst>
                                    <p:cond delay="0"/>
                                  </p:stCondLst>
                                  <p:childTnLst>
                                    <p:animEffect transition="out" filter="fade">
                                      <p:cBhvr>
                                        <p:cTn id="61" dur="500"/>
                                        <p:tgtEl>
                                          <p:spTgt spid="43"/>
                                        </p:tgtEl>
                                      </p:cBhvr>
                                    </p:animEffect>
                                    <p:set>
                                      <p:cBhvr>
                                        <p:cTn id="62" dur="1" fill="hold">
                                          <p:stCondLst>
                                            <p:cond delay="499"/>
                                          </p:stCondLst>
                                        </p:cTn>
                                        <p:tgtEl>
                                          <p:spTgt spid="43"/>
                                        </p:tgtEl>
                                        <p:attrNameLst>
                                          <p:attrName>style.visibility</p:attrName>
                                        </p:attrNameLst>
                                      </p:cBhvr>
                                      <p:to>
                                        <p:strVal val="hidden"/>
                                      </p:to>
                                    </p:set>
                                  </p:childTnLst>
                                </p:cTn>
                              </p:par>
                              <p:par>
                                <p:cTn id="63" presetID="10" presetClass="exit" presetSubtype="0" fill="hold" grpId="2" nodeType="withEffect">
                                  <p:stCondLst>
                                    <p:cond delay="0"/>
                                  </p:stCondLst>
                                  <p:childTnLst>
                                    <p:animEffect transition="out" filter="fade">
                                      <p:cBhvr>
                                        <p:cTn id="64" dur="500"/>
                                        <p:tgtEl>
                                          <p:spTgt spid="56"/>
                                        </p:tgtEl>
                                      </p:cBhvr>
                                    </p:animEffect>
                                    <p:set>
                                      <p:cBhvr>
                                        <p:cTn id="65" dur="1" fill="hold">
                                          <p:stCondLst>
                                            <p:cond delay="499"/>
                                          </p:stCondLst>
                                        </p:cTn>
                                        <p:tgtEl>
                                          <p:spTgt spid="56"/>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57"/>
                                        </p:tgtEl>
                                      </p:cBhvr>
                                    </p:animEffect>
                                    <p:set>
                                      <p:cBhvr>
                                        <p:cTn id="68" dur="1" fill="hold">
                                          <p:stCondLst>
                                            <p:cond delay="499"/>
                                          </p:stCondLst>
                                        </p:cTn>
                                        <p:tgtEl>
                                          <p:spTgt spid="57"/>
                                        </p:tgtEl>
                                        <p:attrNameLst>
                                          <p:attrName>style.visibility</p:attrName>
                                        </p:attrNameLst>
                                      </p:cBhvr>
                                      <p:to>
                                        <p:strVal val="hidden"/>
                                      </p:to>
                                    </p:set>
                                  </p:childTnLst>
                                </p:cTn>
                              </p:par>
                              <p:par>
                                <p:cTn id="69" presetID="10" presetClass="exit" presetSubtype="0" fill="hold" grpId="2" nodeType="withEffect">
                                  <p:stCondLst>
                                    <p:cond delay="0"/>
                                  </p:stCondLst>
                                  <p:childTnLst>
                                    <p:animEffect transition="out" filter="fade">
                                      <p:cBhvr>
                                        <p:cTn id="70" dur="500"/>
                                        <p:tgtEl>
                                          <p:spTgt spid="55"/>
                                        </p:tgtEl>
                                      </p:cBhvr>
                                    </p:animEffect>
                                    <p:set>
                                      <p:cBhvr>
                                        <p:cTn id="71" dur="1" fill="hold">
                                          <p:stCondLst>
                                            <p:cond delay="499"/>
                                          </p:stCondLst>
                                        </p:cTn>
                                        <p:tgtEl>
                                          <p:spTgt spid="55"/>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51"/>
                                        </p:tgtEl>
                                      </p:cBhvr>
                                    </p:animEffect>
                                    <p:set>
                                      <p:cBhvr>
                                        <p:cTn id="74" dur="1" fill="hold">
                                          <p:stCondLst>
                                            <p:cond delay="499"/>
                                          </p:stCondLst>
                                        </p:cTn>
                                        <p:tgtEl>
                                          <p:spTgt spid="51"/>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52"/>
                                        </p:tgtEl>
                                      </p:cBhvr>
                                    </p:animEffect>
                                    <p:set>
                                      <p:cBhvr>
                                        <p:cTn id="77" dur="1" fill="hold">
                                          <p:stCondLst>
                                            <p:cond delay="499"/>
                                          </p:stCondLst>
                                        </p:cTn>
                                        <p:tgtEl>
                                          <p:spTgt spid="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8" restart="whenNotActive" fill="hold" evtFilter="cancelBubble" nodeType="interactiveSeq">
                <p:stCondLst>
                  <p:cond evt="onClick" delay="0">
                    <p:tgtEl>
                      <p:spTgt spid="52"/>
                    </p:tgtEl>
                  </p:cond>
                </p:stCondLst>
                <p:endSync evt="end" delay="0">
                  <p:rtn val="all"/>
                </p:endSync>
                <p:childTnLst>
                  <p:par>
                    <p:cTn id="79" fill="hold" nodeType="clickPar">
                      <p:stCondLst>
                        <p:cond delay="0"/>
                      </p:stCondLst>
                      <p:childTnLst>
                        <p:par>
                          <p:cTn id="80" fill="hold" nodeType="withGroup">
                            <p:stCondLst>
                              <p:cond delay="0"/>
                            </p:stCondLst>
                            <p:childTnLst>
                              <p:par>
                                <p:cTn id="81" presetID="22" presetClass="entr" presetSubtype="4" fill="hold" nodeType="clickEffect">
                                  <p:stCondLst>
                                    <p:cond delay="0"/>
                                  </p:stCondLst>
                                  <p:childTnLst>
                                    <p:set>
                                      <p:cBhvr>
                                        <p:cTn id="82" dur="1" fill="hold">
                                          <p:stCondLst>
                                            <p:cond delay="0"/>
                                          </p:stCondLst>
                                        </p:cTn>
                                        <p:tgtEl>
                                          <p:spTgt spid="6157"/>
                                        </p:tgtEl>
                                        <p:attrNameLst>
                                          <p:attrName>style.visibility</p:attrName>
                                        </p:attrNameLst>
                                      </p:cBhvr>
                                      <p:to>
                                        <p:strVal val="visible"/>
                                      </p:to>
                                    </p:set>
                                    <p:animEffect transition="in" filter="wipe(down)">
                                      <p:cBhvr>
                                        <p:cTn id="83" dur="5000"/>
                                        <p:tgtEl>
                                          <p:spTgt spid="6157"/>
                                        </p:tgtEl>
                                      </p:cBhvr>
                                    </p:animEffect>
                                  </p:childTnLst>
                                  <p:subTnLst>
                                    <p:audio>
                                      <p:cMediaNode>
                                        <p:cTn display="0" masterRel="sameClick">
                                          <p:stCondLst>
                                            <p:cond evt="begin" delay="0">
                                              <p:tn val="81"/>
                                            </p:cond>
                                          </p:stCondLst>
                                          <p:endCondLst>
                                            <p:cond evt="onStopAudio" delay="0">
                                              <p:tgtEl>
                                                <p:sldTgt/>
                                              </p:tgtEl>
                                            </p:cond>
                                          </p:endCondLst>
                                        </p:cTn>
                                        <p:tgtEl>
                                          <p:sndTgt r:embed="rId4" name="hoi y kien khan gia.wav"/>
                                        </p:tgtEl>
                                      </p:cMediaNode>
                                    </p:audio>
                                  </p:subTnLst>
                                </p:cTn>
                              </p:par>
                              <p:par>
                                <p:cTn id="84" presetID="22" presetClass="entr" presetSubtype="4" fill="hold" nodeType="withEffect">
                                  <p:stCondLst>
                                    <p:cond delay="0"/>
                                  </p:stCondLst>
                                  <p:childTnLst>
                                    <p:set>
                                      <p:cBhvr>
                                        <p:cTn id="85" dur="1" fill="hold">
                                          <p:stCondLst>
                                            <p:cond delay="0"/>
                                          </p:stCondLst>
                                        </p:cTn>
                                        <p:tgtEl>
                                          <p:spTgt spid="6159"/>
                                        </p:tgtEl>
                                        <p:attrNameLst>
                                          <p:attrName>style.visibility</p:attrName>
                                        </p:attrNameLst>
                                      </p:cBhvr>
                                      <p:to>
                                        <p:strVal val="visible"/>
                                      </p:to>
                                    </p:set>
                                    <p:animEffect transition="in" filter="wipe(down)">
                                      <p:cBhvr>
                                        <p:cTn id="86" dur="5000"/>
                                        <p:tgtEl>
                                          <p:spTgt spid="6159"/>
                                        </p:tgtEl>
                                      </p:cBhvr>
                                    </p:animEffect>
                                  </p:childTnLst>
                                  <p:subTnLst>
                                    <p:audio>
                                      <p:cMediaNode>
                                        <p:cTn display="0" masterRel="sameClick">
                                          <p:stCondLst>
                                            <p:cond evt="begin" delay="0">
                                              <p:tn val="84"/>
                                            </p:cond>
                                          </p:stCondLst>
                                          <p:endCondLst>
                                            <p:cond evt="onStopAudio" delay="0">
                                              <p:tgtEl>
                                                <p:sldTgt/>
                                              </p:tgtEl>
                                            </p:cond>
                                          </p:endCondLst>
                                        </p:cTn>
                                        <p:tgtEl>
                                          <p:sndTgt r:embed="rId4" name="hoi y kien khan gia.wav"/>
                                        </p:tgtEl>
                                      </p:cMediaNode>
                                    </p:audio>
                                  </p:subTnLst>
                                </p:cTn>
                              </p:par>
                              <p:par>
                                <p:cTn id="87" presetID="22" presetClass="entr" presetSubtype="4" fill="hold" nodeType="withEffect">
                                  <p:stCondLst>
                                    <p:cond delay="0"/>
                                  </p:stCondLst>
                                  <p:childTnLst>
                                    <p:set>
                                      <p:cBhvr>
                                        <p:cTn id="88" dur="1" fill="hold">
                                          <p:stCondLst>
                                            <p:cond delay="0"/>
                                          </p:stCondLst>
                                        </p:cTn>
                                        <p:tgtEl>
                                          <p:spTgt spid="6160"/>
                                        </p:tgtEl>
                                        <p:attrNameLst>
                                          <p:attrName>style.visibility</p:attrName>
                                        </p:attrNameLst>
                                      </p:cBhvr>
                                      <p:to>
                                        <p:strVal val="visible"/>
                                      </p:to>
                                    </p:set>
                                    <p:animEffect transition="in" filter="wipe(down)">
                                      <p:cBhvr>
                                        <p:cTn id="89" dur="5000"/>
                                        <p:tgtEl>
                                          <p:spTgt spid="6160"/>
                                        </p:tgtEl>
                                      </p:cBhvr>
                                    </p:animEffect>
                                  </p:childTnLst>
                                  <p:subTnLst>
                                    <p:audio>
                                      <p:cMediaNode>
                                        <p:cTn display="0" masterRel="sameClick">
                                          <p:stCondLst>
                                            <p:cond evt="begin" delay="0">
                                              <p:tn val="87"/>
                                            </p:cond>
                                          </p:stCondLst>
                                          <p:endCondLst>
                                            <p:cond evt="onStopAudio" delay="0">
                                              <p:tgtEl>
                                                <p:sldTgt/>
                                              </p:tgtEl>
                                            </p:cond>
                                          </p:endCondLst>
                                        </p:cTn>
                                        <p:tgtEl>
                                          <p:sndTgt r:embed="rId4" name="hoi y kien khan gia.wav"/>
                                        </p:tgtEl>
                                      </p:cMediaNode>
                                    </p:audio>
                                  </p:subTnLst>
                                </p:cTn>
                              </p:par>
                              <p:par>
                                <p:cTn id="90" presetID="22" presetClass="entr" presetSubtype="4" fill="hold" nodeType="withEffect">
                                  <p:stCondLst>
                                    <p:cond delay="0"/>
                                  </p:stCondLst>
                                  <p:childTnLst>
                                    <p:set>
                                      <p:cBhvr>
                                        <p:cTn id="91" dur="1" fill="hold">
                                          <p:stCondLst>
                                            <p:cond delay="0"/>
                                          </p:stCondLst>
                                        </p:cTn>
                                        <p:tgtEl>
                                          <p:spTgt spid="4113"/>
                                        </p:tgtEl>
                                        <p:attrNameLst>
                                          <p:attrName>style.visibility</p:attrName>
                                        </p:attrNameLst>
                                      </p:cBhvr>
                                      <p:to>
                                        <p:strVal val="visible"/>
                                      </p:to>
                                    </p:set>
                                    <p:animEffect transition="in" filter="wipe(down)">
                                      <p:cBhvr>
                                        <p:cTn id="92" dur="5000"/>
                                        <p:tgtEl>
                                          <p:spTgt spid="4113"/>
                                        </p:tgtEl>
                                      </p:cBhvr>
                                    </p:animEffect>
                                  </p:childTnLst>
                                  <p:subTnLst>
                                    <p:audio>
                                      <p:cMediaNode>
                                        <p:cTn display="0" masterRel="sameClick">
                                          <p:stCondLst>
                                            <p:cond evt="begin" delay="0">
                                              <p:tn val="90"/>
                                            </p:cond>
                                          </p:stCondLst>
                                          <p:endCondLst>
                                            <p:cond evt="onStopAudio" delay="0">
                                              <p:tgtEl>
                                                <p:sldTgt/>
                                              </p:tgtEl>
                                            </p:cond>
                                          </p:endCondLst>
                                        </p:cTn>
                                        <p:tgtEl>
                                          <p:sndTgt r:embed="rId4" name="hoi y kien khan gia.wav"/>
                                        </p:tgtEl>
                                      </p:cMediaNode>
                                    </p:audio>
                                  </p:subTnLst>
                                </p:cTn>
                              </p:par>
                              <p:par>
                                <p:cTn id="93" presetID="22" presetClass="entr" presetSubtype="4" fill="hold" nodeType="withEffect">
                                  <p:stCondLst>
                                    <p:cond delay="0"/>
                                  </p:stCondLst>
                                  <p:childTnLst>
                                    <p:set>
                                      <p:cBhvr>
                                        <p:cTn id="94" dur="1" fill="hold">
                                          <p:stCondLst>
                                            <p:cond delay="0"/>
                                          </p:stCondLst>
                                        </p:cTn>
                                        <p:tgtEl>
                                          <p:spTgt spid="6158"/>
                                        </p:tgtEl>
                                        <p:attrNameLst>
                                          <p:attrName>style.visibility</p:attrName>
                                        </p:attrNameLst>
                                      </p:cBhvr>
                                      <p:to>
                                        <p:strVal val="visible"/>
                                      </p:to>
                                    </p:set>
                                    <p:animEffect transition="in" filter="wipe(down)">
                                      <p:cBhvr>
                                        <p:cTn id="95" dur="5000"/>
                                        <p:tgtEl>
                                          <p:spTgt spid="6158"/>
                                        </p:tgtEl>
                                      </p:cBhvr>
                                    </p:animEffect>
                                  </p:childTnLst>
                                  <p:subTnLst>
                                    <p:audio>
                                      <p:cMediaNode>
                                        <p:cTn display="0" masterRel="sameClick">
                                          <p:stCondLst>
                                            <p:cond evt="begin" delay="0">
                                              <p:tn val="93"/>
                                            </p:cond>
                                          </p:stCondLst>
                                          <p:endCondLst>
                                            <p:cond evt="onStopAudio" delay="0">
                                              <p:tgtEl>
                                                <p:sldTgt/>
                                              </p:tgtEl>
                                            </p:cond>
                                          </p:endCondLst>
                                        </p:cTn>
                                        <p:tgtEl>
                                          <p:sndTgt r:embed="rId4" name="hoi y kien khan gia.wav"/>
                                        </p:tgtEl>
                                      </p:cMediaNode>
                                    </p:audio>
                                  </p:subTnLst>
                                </p:cTn>
                              </p:par>
                            </p:childTnLst>
                          </p:cTn>
                        </p:par>
                        <p:par>
                          <p:cTn id="96" fill="hold" nodeType="afterGroup">
                            <p:stCondLst>
                              <p:cond delay="5000"/>
                            </p:stCondLst>
                            <p:childTnLst>
                              <p:par>
                                <p:cTn id="97" presetID="10" presetClass="exit" presetSubtype="0" fill="hold" nodeType="afterEffect">
                                  <p:stCondLst>
                                    <p:cond delay="3000"/>
                                  </p:stCondLst>
                                  <p:childTnLst>
                                    <p:animEffect transition="out" filter="fade">
                                      <p:cBhvr>
                                        <p:cTn id="98" dur="500"/>
                                        <p:tgtEl>
                                          <p:spTgt spid="6157"/>
                                        </p:tgtEl>
                                      </p:cBhvr>
                                    </p:animEffect>
                                    <p:set>
                                      <p:cBhvr>
                                        <p:cTn id="99" dur="1" fill="hold">
                                          <p:stCondLst>
                                            <p:cond delay="499"/>
                                          </p:stCondLst>
                                        </p:cTn>
                                        <p:tgtEl>
                                          <p:spTgt spid="6157"/>
                                        </p:tgtEl>
                                        <p:attrNameLst>
                                          <p:attrName>style.visibility</p:attrName>
                                        </p:attrNameLst>
                                      </p:cBhvr>
                                      <p:to>
                                        <p:strVal val="hidden"/>
                                      </p:to>
                                    </p:set>
                                  </p:childTnLst>
                                </p:cTn>
                              </p:par>
                              <p:par>
                                <p:cTn id="100" presetID="10" presetClass="exit" presetSubtype="0" fill="hold" nodeType="withEffect">
                                  <p:stCondLst>
                                    <p:cond delay="3000"/>
                                  </p:stCondLst>
                                  <p:childTnLst>
                                    <p:animEffect transition="out" filter="fade">
                                      <p:cBhvr>
                                        <p:cTn id="101" dur="500"/>
                                        <p:tgtEl>
                                          <p:spTgt spid="6159"/>
                                        </p:tgtEl>
                                      </p:cBhvr>
                                    </p:animEffect>
                                    <p:set>
                                      <p:cBhvr>
                                        <p:cTn id="102" dur="1" fill="hold">
                                          <p:stCondLst>
                                            <p:cond delay="499"/>
                                          </p:stCondLst>
                                        </p:cTn>
                                        <p:tgtEl>
                                          <p:spTgt spid="6159"/>
                                        </p:tgtEl>
                                        <p:attrNameLst>
                                          <p:attrName>style.visibility</p:attrName>
                                        </p:attrNameLst>
                                      </p:cBhvr>
                                      <p:to>
                                        <p:strVal val="hidden"/>
                                      </p:to>
                                    </p:set>
                                  </p:childTnLst>
                                </p:cTn>
                              </p:par>
                              <p:par>
                                <p:cTn id="103" presetID="10" presetClass="exit" presetSubtype="0" fill="hold" nodeType="withEffect">
                                  <p:stCondLst>
                                    <p:cond delay="3000"/>
                                  </p:stCondLst>
                                  <p:childTnLst>
                                    <p:animEffect transition="out" filter="fade">
                                      <p:cBhvr>
                                        <p:cTn id="104" dur="500"/>
                                        <p:tgtEl>
                                          <p:spTgt spid="6160"/>
                                        </p:tgtEl>
                                      </p:cBhvr>
                                    </p:animEffect>
                                    <p:set>
                                      <p:cBhvr>
                                        <p:cTn id="105" dur="1" fill="hold">
                                          <p:stCondLst>
                                            <p:cond delay="499"/>
                                          </p:stCondLst>
                                        </p:cTn>
                                        <p:tgtEl>
                                          <p:spTgt spid="6160"/>
                                        </p:tgtEl>
                                        <p:attrNameLst>
                                          <p:attrName>style.visibility</p:attrName>
                                        </p:attrNameLst>
                                      </p:cBhvr>
                                      <p:to>
                                        <p:strVal val="hidden"/>
                                      </p:to>
                                    </p:set>
                                  </p:childTnLst>
                                </p:cTn>
                              </p:par>
                              <p:par>
                                <p:cTn id="106" presetID="10" presetClass="exit" presetSubtype="0" fill="hold" nodeType="withEffect">
                                  <p:stCondLst>
                                    <p:cond delay="3000"/>
                                  </p:stCondLst>
                                  <p:childTnLst>
                                    <p:animEffect transition="out" filter="fade">
                                      <p:cBhvr>
                                        <p:cTn id="107" dur="500"/>
                                        <p:tgtEl>
                                          <p:spTgt spid="4113"/>
                                        </p:tgtEl>
                                      </p:cBhvr>
                                    </p:animEffect>
                                    <p:set>
                                      <p:cBhvr>
                                        <p:cTn id="108" dur="1" fill="hold">
                                          <p:stCondLst>
                                            <p:cond delay="499"/>
                                          </p:stCondLst>
                                        </p:cTn>
                                        <p:tgtEl>
                                          <p:spTgt spid="4113"/>
                                        </p:tgtEl>
                                        <p:attrNameLst>
                                          <p:attrName>style.visibility</p:attrName>
                                        </p:attrNameLst>
                                      </p:cBhvr>
                                      <p:to>
                                        <p:strVal val="hidden"/>
                                      </p:to>
                                    </p:set>
                                  </p:childTnLst>
                                </p:cTn>
                              </p:par>
                              <p:par>
                                <p:cTn id="109" presetID="10" presetClass="exit" presetSubtype="0" fill="hold" nodeType="withEffect">
                                  <p:stCondLst>
                                    <p:cond delay="3000"/>
                                  </p:stCondLst>
                                  <p:childTnLst>
                                    <p:animEffect transition="out" filter="fade">
                                      <p:cBhvr>
                                        <p:cTn id="110" dur="500"/>
                                        <p:tgtEl>
                                          <p:spTgt spid="6158"/>
                                        </p:tgtEl>
                                      </p:cBhvr>
                                    </p:animEffect>
                                    <p:set>
                                      <p:cBhvr>
                                        <p:cTn id="111" dur="1" fill="hold">
                                          <p:stCondLst>
                                            <p:cond delay="499"/>
                                          </p:stCondLst>
                                        </p:cTn>
                                        <p:tgtEl>
                                          <p:spTgt spid="6158"/>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112" restart="whenNotActive" fill="hold" evtFilter="cancelBubble" nodeType="interactiveSeq">
                <p:stCondLst>
                  <p:cond evt="onClick" delay="0">
                    <p:tgtEl>
                      <p:spTgt spid="51"/>
                    </p:tgtEl>
                  </p:cond>
                </p:stCondLst>
                <p:endSync evt="end" delay="0">
                  <p:rtn val="all"/>
                </p:endSync>
                <p:childTnLst>
                  <p:par>
                    <p:cTn id="113" fill="hold" nodeType="clickPar">
                      <p:stCondLst>
                        <p:cond delay="0"/>
                      </p:stCondLst>
                      <p:childTnLst>
                        <p:par>
                          <p:cTn id="114" fill="hold" nodeType="withGroup">
                            <p:stCondLst>
                              <p:cond delay="0"/>
                            </p:stCondLst>
                            <p:childTnLst>
                              <p:par>
                                <p:cTn id="115" presetID="10" presetClass="exit" presetSubtype="0" fill="hold" grpId="1" nodeType="clickEffect">
                                  <p:stCondLst>
                                    <p:cond delay="0"/>
                                  </p:stCondLst>
                                  <p:childTnLst>
                                    <p:animEffect transition="out" filter="fade">
                                      <p:cBhvr>
                                        <p:cTn id="116" dur="5000"/>
                                        <p:tgtEl>
                                          <p:spTgt spid="43"/>
                                        </p:tgtEl>
                                      </p:cBhvr>
                                    </p:animEffect>
                                    <p:set>
                                      <p:cBhvr>
                                        <p:cTn id="117" dur="1" fill="hold">
                                          <p:stCondLst>
                                            <p:cond delay="4999"/>
                                          </p:stCondLst>
                                        </p:cTn>
                                        <p:tgtEl>
                                          <p:spTgt spid="43"/>
                                        </p:tgtEl>
                                        <p:attrNameLst>
                                          <p:attrName>style.visibility</p:attrName>
                                        </p:attrNameLst>
                                      </p:cBhvr>
                                      <p:to>
                                        <p:strVal val="hidden"/>
                                      </p:to>
                                    </p:set>
                                  </p:childTnLst>
                                  <p:subTnLst>
                                    <p:audio>
                                      <p:cMediaNode>
                                        <p:cTn display="0" masterRel="sameClick">
                                          <p:stCondLst>
                                            <p:cond evt="begin" delay="0">
                                              <p:tn val="115"/>
                                            </p:cond>
                                          </p:stCondLst>
                                          <p:endCondLst>
                                            <p:cond evt="onStopAudio" delay="0">
                                              <p:tgtEl>
                                                <p:sldTgt/>
                                              </p:tgtEl>
                                            </p:cond>
                                          </p:endCondLst>
                                        </p:cTn>
                                        <p:tgtEl>
                                          <p:sndTgt r:embed="rId5" name="bo  2 phuong an sai.wav"/>
                                        </p:tgtEl>
                                      </p:cMediaNode>
                                    </p:audio>
                                  </p:subTnLst>
                                </p:cTn>
                              </p:par>
                              <p:par>
                                <p:cTn id="118" presetID="10" presetClass="exit" presetSubtype="0" fill="hold" grpId="1" nodeType="withEffect">
                                  <p:stCondLst>
                                    <p:cond delay="0"/>
                                  </p:stCondLst>
                                  <p:childTnLst>
                                    <p:animEffect transition="out" filter="fade">
                                      <p:cBhvr>
                                        <p:cTn id="119" dur="5000"/>
                                        <p:tgtEl>
                                          <p:spTgt spid="55"/>
                                        </p:tgtEl>
                                      </p:cBhvr>
                                    </p:animEffect>
                                    <p:set>
                                      <p:cBhvr>
                                        <p:cTn id="120" dur="1" fill="hold">
                                          <p:stCondLst>
                                            <p:cond delay="4999"/>
                                          </p:stCondLst>
                                        </p:cTn>
                                        <p:tgtEl>
                                          <p:spTgt spid="55"/>
                                        </p:tgtEl>
                                        <p:attrNameLst>
                                          <p:attrName>style.visibility</p:attrName>
                                        </p:attrNameLst>
                                      </p:cBhvr>
                                      <p:to>
                                        <p:strVal val="hidden"/>
                                      </p:to>
                                    </p:set>
                                  </p:childTnLst>
                                  <p:subTnLst>
                                    <p:audio>
                                      <p:cMediaNode>
                                        <p:cTn display="0" masterRel="sameClick">
                                          <p:stCondLst>
                                            <p:cond evt="begin" delay="0">
                                              <p:tn val="118"/>
                                            </p:cond>
                                          </p:stCondLst>
                                          <p:endCondLst>
                                            <p:cond evt="onStopAudio" delay="0">
                                              <p:tgtEl>
                                                <p:sldTgt/>
                                              </p:tgtEl>
                                            </p:cond>
                                          </p:endCondLst>
                                        </p:cTn>
                                        <p:tgtEl>
                                          <p:sndTgt r:embed="rId5" name="bo  2 phuong an sai.wav"/>
                                        </p:tgtEl>
                                      </p:cMediaNode>
                                    </p:audio>
                                  </p:subTnLst>
                                </p:cTn>
                              </p:par>
                            </p:childTnLst>
                          </p:cTn>
                        </p:par>
                      </p:childTnLst>
                    </p:cTn>
                  </p:par>
                </p:childTnLst>
              </p:cTn>
              <p:nextCondLst>
                <p:cond evt="onClick" delay="0">
                  <p:tgtEl>
                    <p:spTgt spid="51"/>
                  </p:tgtEl>
                </p:cond>
              </p:nextCondLst>
            </p:seq>
            <p:seq concurrent="1" nextAc="seek">
              <p:cTn id="121" restart="whenNotActive" fill="hold" evtFilter="cancelBubble" nodeType="interactiveSeq">
                <p:stCondLst>
                  <p:cond evt="onClick" delay="0">
                    <p:tgtEl>
                      <p:spTgt spid="56"/>
                    </p:tgtEl>
                  </p:cond>
                </p:stCondLst>
                <p:endSync evt="end" delay="0">
                  <p:rtn val="all"/>
                </p:endSync>
                <p:childTnLst>
                  <p:par>
                    <p:cTn id="122" fill="hold" nodeType="clickPar">
                      <p:stCondLst>
                        <p:cond delay="0"/>
                      </p:stCondLst>
                      <p:childTnLst>
                        <p:par>
                          <p:cTn id="123" fill="hold" nodeType="withGroup">
                            <p:stCondLst>
                              <p:cond delay="0"/>
                            </p:stCondLst>
                            <p:childTnLst>
                              <p:par>
                                <p:cTn id="124" presetID="21" presetClass="emph" presetSubtype="0" fill="hold" grpId="1" nodeType="clickEffect">
                                  <p:stCondLst>
                                    <p:cond delay="0"/>
                                  </p:stCondLst>
                                  <p:childTnLst>
                                    <p:animClr clrSpc="hsl" dir="cw">
                                      <p:cBhvr override="childStyle">
                                        <p:cTn id="125" dur="500" fill="hold"/>
                                        <p:tgtEl>
                                          <p:spTgt spid="56"/>
                                        </p:tgtEl>
                                        <p:attrNameLst>
                                          <p:attrName>style.color</p:attrName>
                                        </p:attrNameLst>
                                      </p:cBhvr>
                                      <p:by>
                                        <p:hsl h="7200000" s="0" l="0"/>
                                      </p:by>
                                    </p:animClr>
                                    <p:animClr clrSpc="hsl" dir="cw">
                                      <p:cBhvr>
                                        <p:cTn id="126" dur="500" fill="hold"/>
                                        <p:tgtEl>
                                          <p:spTgt spid="56"/>
                                        </p:tgtEl>
                                        <p:attrNameLst>
                                          <p:attrName>fillcolor</p:attrName>
                                        </p:attrNameLst>
                                      </p:cBhvr>
                                      <p:by>
                                        <p:hsl h="7200000" s="0" l="0"/>
                                      </p:by>
                                    </p:animClr>
                                    <p:animClr clrSpc="hsl" dir="cw">
                                      <p:cBhvr>
                                        <p:cTn id="127" dur="500" fill="hold"/>
                                        <p:tgtEl>
                                          <p:spTgt spid="56"/>
                                        </p:tgtEl>
                                        <p:attrNameLst>
                                          <p:attrName>stroke.color</p:attrName>
                                        </p:attrNameLst>
                                      </p:cBhvr>
                                      <p:by>
                                        <p:hsl h="7200000" s="0" l="0"/>
                                      </p:by>
                                    </p:animClr>
                                    <p:set>
                                      <p:cBhvr>
                                        <p:cTn id="128" dur="500" fill="hold"/>
                                        <p:tgtEl>
                                          <p:spTgt spid="56"/>
                                        </p:tgtEl>
                                        <p:attrNameLst>
                                          <p:attrName>fill.type</p:attrName>
                                        </p:attrNameLst>
                                      </p:cBhvr>
                                      <p:to>
                                        <p:strVal val="solid"/>
                                      </p:to>
                                    </p:set>
                                  </p:childTnLst>
                                  <p:subTnLst>
                                    <p:audio>
                                      <p:cMediaNode>
                                        <p:cTn display="0" masterRel="sameClick">
                                          <p:stCondLst>
                                            <p:cond evt="begin" delay="0">
                                              <p:tn val="124"/>
                                            </p:cond>
                                          </p:stCondLst>
                                          <p:endCondLst>
                                            <p:cond evt="onStopAudio" delay="0">
                                              <p:tgtEl>
                                                <p:sldTgt/>
                                              </p:tgtEl>
                                            </p:cond>
                                          </p:endCondLst>
                                        </p:cTn>
                                        <p:tgtEl>
                                          <p:sndTgt r:embed="rId6" name="tra loi chinh xac.wav"/>
                                        </p:tgtEl>
                                      </p:cMediaNode>
                                    </p:audio>
                                  </p:subTnLst>
                                </p:cTn>
                              </p:par>
                            </p:childTnLst>
                          </p:cTn>
                        </p:par>
                      </p:childTnLst>
                    </p:cTn>
                  </p:par>
                </p:childTnLst>
              </p:cTn>
              <p:nextCondLst>
                <p:cond evt="onClick" delay="0">
                  <p:tgtEl>
                    <p:spTgt spid="56"/>
                  </p:tgtEl>
                </p:cond>
              </p:nextCondLst>
            </p:seq>
            <p:seq concurrent="1" nextAc="seek">
              <p:cTn id="129" restart="whenNotActive" fill="hold" evtFilter="cancelBubble" nodeType="interactiveSeq">
                <p:stCondLst>
                  <p:cond evt="onClick" delay="0">
                    <p:tgtEl>
                      <p:spTgt spid="43"/>
                    </p:tgtEl>
                  </p:cond>
                </p:stCondLst>
                <p:endSync evt="end" delay="0">
                  <p:rtn val="all"/>
                </p:endSync>
                <p:childTnLst>
                  <p:par>
                    <p:cTn id="130" fill="hold" nodeType="clickPar">
                      <p:stCondLst>
                        <p:cond delay="0"/>
                      </p:stCondLst>
                      <p:childTnLst>
                        <p:par>
                          <p:cTn id="131" fill="hold" nodeType="withGroup">
                            <p:stCondLst>
                              <p:cond delay="0"/>
                            </p:stCondLst>
                            <p:childTnLst>
                              <p:par>
                                <p:cTn id="132" presetID="1" presetClass="emph" presetSubtype="2" fill="hold" nodeType="clickEffect">
                                  <p:stCondLst>
                                    <p:cond delay="0"/>
                                  </p:stCondLst>
                                  <p:childTnLst>
                                    <p:animClr clrSpc="rgb" dir="cw">
                                      <p:cBhvr>
                                        <p:cTn id="133" dur="2000" fill="hold"/>
                                        <p:tgtEl>
                                          <p:spTgt spid="43"/>
                                        </p:tgtEl>
                                        <p:attrNameLst>
                                          <p:attrName>fillcolor</p:attrName>
                                        </p:attrNameLst>
                                      </p:cBhvr>
                                      <p:to>
                                        <a:schemeClr val="accent2"/>
                                      </p:to>
                                    </p:animClr>
                                    <p:set>
                                      <p:cBhvr>
                                        <p:cTn id="134" dur="2000" fill="hold"/>
                                        <p:tgtEl>
                                          <p:spTgt spid="43"/>
                                        </p:tgtEl>
                                        <p:attrNameLst>
                                          <p:attrName>fill.type</p:attrName>
                                        </p:attrNameLst>
                                      </p:cBhvr>
                                      <p:to>
                                        <p:strVal val="solid"/>
                                      </p:to>
                                    </p:set>
                                    <p:set>
                                      <p:cBhvr>
                                        <p:cTn id="135" dur="2000" fill="hold"/>
                                        <p:tgtEl>
                                          <p:spTgt spid="43"/>
                                        </p:tgtEl>
                                        <p:attrNameLst>
                                          <p:attrName>fill.on</p:attrName>
                                        </p:attrNameLst>
                                      </p:cBhvr>
                                      <p:to>
                                        <p:strVal val="true"/>
                                      </p:to>
                                    </p:set>
                                  </p:childTnLst>
                                  <p:subTnLst>
                                    <p:audio>
                                      <p:cMediaNode>
                                        <p:cTn display="0" masterRel="sameClick">
                                          <p:stCondLst>
                                            <p:cond evt="begin" delay="0">
                                              <p:tn val="132"/>
                                            </p:cond>
                                          </p:stCondLst>
                                          <p:endCondLst>
                                            <p:cond evt="onStopAudio" delay="0">
                                              <p:tgtEl>
                                                <p:sldTgt/>
                                              </p:tgtEl>
                                            </p:cond>
                                          </p:endCondLst>
                                        </p:cTn>
                                        <p:tgtEl>
                                          <p:sndTgt r:embed="rId7" name="tra loi sai - dung cuoc choi.wav"/>
                                        </p:tgtEl>
                                      </p:cMediaNode>
                                    </p:audio>
                                  </p:subTnLst>
                                </p:cTn>
                              </p:par>
                            </p:childTnLst>
                          </p:cTn>
                        </p:par>
                      </p:childTnLst>
                    </p:cTn>
                  </p:par>
                </p:childTnLst>
              </p:cTn>
              <p:nextCondLst>
                <p:cond evt="onClick" delay="0">
                  <p:tgtEl>
                    <p:spTgt spid="43"/>
                  </p:tgtEl>
                </p:cond>
              </p:nextCondLst>
            </p:seq>
            <p:seq concurrent="1" nextAc="seek">
              <p:cTn id="136" restart="whenNotActive" fill="hold" evtFilter="cancelBubble" nodeType="interactiveSeq">
                <p:stCondLst>
                  <p:cond evt="onClick" delay="0">
                    <p:tgtEl>
                      <p:spTgt spid="55"/>
                    </p:tgtEl>
                  </p:cond>
                </p:stCondLst>
                <p:endSync evt="end" delay="0">
                  <p:rtn val="all"/>
                </p:endSync>
                <p:childTnLst>
                  <p:par>
                    <p:cTn id="137" fill="hold" nodeType="clickPar">
                      <p:stCondLst>
                        <p:cond delay="0"/>
                      </p:stCondLst>
                      <p:childTnLst>
                        <p:par>
                          <p:cTn id="138" fill="hold" nodeType="withGroup">
                            <p:stCondLst>
                              <p:cond delay="0"/>
                            </p:stCondLst>
                            <p:childTnLst>
                              <p:par>
                                <p:cTn id="139" presetID="1" presetClass="emph" presetSubtype="2" fill="hold" nodeType="clickEffect">
                                  <p:stCondLst>
                                    <p:cond delay="0"/>
                                  </p:stCondLst>
                                  <p:childTnLst>
                                    <p:animClr clrSpc="rgb" dir="cw">
                                      <p:cBhvr>
                                        <p:cTn id="140" dur="2000" fill="hold"/>
                                        <p:tgtEl>
                                          <p:spTgt spid="55"/>
                                        </p:tgtEl>
                                        <p:attrNameLst>
                                          <p:attrName>fillcolor</p:attrName>
                                        </p:attrNameLst>
                                      </p:cBhvr>
                                      <p:to>
                                        <a:schemeClr val="accent2"/>
                                      </p:to>
                                    </p:animClr>
                                    <p:set>
                                      <p:cBhvr>
                                        <p:cTn id="141" dur="2000" fill="hold"/>
                                        <p:tgtEl>
                                          <p:spTgt spid="55"/>
                                        </p:tgtEl>
                                        <p:attrNameLst>
                                          <p:attrName>fill.type</p:attrName>
                                        </p:attrNameLst>
                                      </p:cBhvr>
                                      <p:to>
                                        <p:strVal val="solid"/>
                                      </p:to>
                                    </p:set>
                                    <p:set>
                                      <p:cBhvr>
                                        <p:cTn id="142" dur="2000" fill="hold"/>
                                        <p:tgtEl>
                                          <p:spTgt spid="55"/>
                                        </p:tgtEl>
                                        <p:attrNameLst>
                                          <p:attrName>fill.on</p:attrName>
                                        </p:attrNameLst>
                                      </p:cBhvr>
                                      <p:to>
                                        <p:strVal val="true"/>
                                      </p:to>
                                    </p:set>
                                  </p:childTnLst>
                                  <p:subTnLst>
                                    <p:audio>
                                      <p:cMediaNode>
                                        <p:cTn display="0" masterRel="sameClick">
                                          <p:stCondLst>
                                            <p:cond evt="begin" delay="0">
                                              <p:tn val="139"/>
                                            </p:cond>
                                          </p:stCondLst>
                                          <p:endCondLst>
                                            <p:cond evt="onStopAudio" delay="0">
                                              <p:tgtEl>
                                                <p:sldTgt/>
                                              </p:tgtEl>
                                            </p:cond>
                                          </p:endCondLst>
                                        </p:cTn>
                                        <p:tgtEl>
                                          <p:sndTgt r:embed="rId7" name="tra loi sai - dung cuoc choi.wav"/>
                                        </p:tgtEl>
                                      </p:cMediaNode>
                                    </p:audio>
                                  </p:subTnLst>
                                </p:cTn>
                              </p:par>
                            </p:childTnLst>
                          </p:cTn>
                        </p:par>
                      </p:childTnLst>
                    </p:cTn>
                  </p:par>
                </p:childTnLst>
              </p:cTn>
              <p:nextCondLst>
                <p:cond evt="onClick" delay="0">
                  <p:tgtEl>
                    <p:spTgt spid="55"/>
                  </p:tgtEl>
                </p:cond>
              </p:nextCondLst>
            </p:seq>
            <p:seq concurrent="1" nextAc="seek">
              <p:cTn id="143" restart="whenNotActive" fill="hold" evtFilter="cancelBubble" nodeType="interactiveSeq">
                <p:stCondLst>
                  <p:cond evt="onClick" delay="0">
                    <p:tgtEl>
                      <p:spTgt spid="57"/>
                    </p:tgtEl>
                  </p:cond>
                </p:stCondLst>
                <p:endSync evt="end" delay="0">
                  <p:rtn val="all"/>
                </p:endSync>
                <p:childTnLst>
                  <p:par>
                    <p:cTn id="144" fill="hold" nodeType="clickPar">
                      <p:stCondLst>
                        <p:cond delay="0"/>
                      </p:stCondLst>
                      <p:childTnLst>
                        <p:par>
                          <p:cTn id="145" fill="hold" nodeType="withGroup">
                            <p:stCondLst>
                              <p:cond delay="0"/>
                            </p:stCondLst>
                            <p:childTnLst>
                              <p:par>
                                <p:cTn id="146" presetID="1" presetClass="emph" presetSubtype="2" fill="hold" nodeType="clickEffect">
                                  <p:stCondLst>
                                    <p:cond delay="0"/>
                                  </p:stCondLst>
                                  <p:childTnLst>
                                    <p:animClr clrSpc="rgb" dir="cw">
                                      <p:cBhvr>
                                        <p:cTn id="147" dur="2000" fill="hold"/>
                                        <p:tgtEl>
                                          <p:spTgt spid="57"/>
                                        </p:tgtEl>
                                        <p:attrNameLst>
                                          <p:attrName>fillcolor</p:attrName>
                                        </p:attrNameLst>
                                      </p:cBhvr>
                                      <p:to>
                                        <a:schemeClr val="accent2"/>
                                      </p:to>
                                    </p:animClr>
                                    <p:set>
                                      <p:cBhvr>
                                        <p:cTn id="148" dur="2000" fill="hold"/>
                                        <p:tgtEl>
                                          <p:spTgt spid="57"/>
                                        </p:tgtEl>
                                        <p:attrNameLst>
                                          <p:attrName>fill.type</p:attrName>
                                        </p:attrNameLst>
                                      </p:cBhvr>
                                      <p:to>
                                        <p:strVal val="solid"/>
                                      </p:to>
                                    </p:set>
                                    <p:set>
                                      <p:cBhvr>
                                        <p:cTn id="149" dur="2000" fill="hold"/>
                                        <p:tgtEl>
                                          <p:spTgt spid="57"/>
                                        </p:tgtEl>
                                        <p:attrNameLst>
                                          <p:attrName>fill.on</p:attrName>
                                        </p:attrNameLst>
                                      </p:cBhvr>
                                      <p:to>
                                        <p:strVal val="true"/>
                                      </p:to>
                                    </p:set>
                                  </p:childTnLst>
                                  <p:subTnLst>
                                    <p:audio>
                                      <p:cMediaNode>
                                        <p:cTn display="0" masterRel="sameClick">
                                          <p:stCondLst>
                                            <p:cond evt="begin" delay="0">
                                              <p:tn val="146"/>
                                            </p:cond>
                                          </p:stCondLst>
                                          <p:endCondLst>
                                            <p:cond evt="onStopAudio" delay="0">
                                              <p:tgtEl>
                                                <p:sldTgt/>
                                              </p:tgtEl>
                                            </p:cond>
                                          </p:endCondLst>
                                        </p:cTn>
                                        <p:tgtEl>
                                          <p:sndTgt r:embed="rId7" name="tra loi sai - dung cuoc choi.wav"/>
                                        </p:tgtEl>
                                      </p:cMediaNode>
                                    </p:audio>
                                  </p:subTnLst>
                                </p:cTn>
                              </p:par>
                            </p:childTnLst>
                          </p:cTn>
                        </p:par>
                      </p:childTnLst>
                    </p:cTn>
                  </p:par>
                </p:childTnLst>
              </p:cTn>
              <p:nextCondLst>
                <p:cond evt="onClick" delay="0">
                  <p:tgtEl>
                    <p:spTgt spid="57"/>
                  </p:tgtEl>
                </p:cond>
              </p:nextCondLst>
            </p:seq>
          </p:childTnLst>
        </p:cTn>
      </p:par>
    </p:tnLst>
    <p:bldLst>
      <p:bldP spid="4103" grpId="0" animBg="1"/>
      <p:bldP spid="43" grpId="0" animBg="1"/>
      <p:bldP spid="43" grpId="1" animBg="1"/>
      <p:bldP spid="43" grpId="2" animBg="1"/>
      <p:bldP spid="55" grpId="0" animBg="1"/>
      <p:bldP spid="55" grpId="1" animBg="1"/>
      <p:bldP spid="55" grpId="2" animBg="1"/>
      <p:bldP spid="56" grpId="0" animBg="1"/>
      <p:bldP spid="56" grpId="1" animBg="1"/>
      <p:bldP spid="56" grpId="2" animBg="1"/>
      <p:bldP spid="57" grpId="0" animBg="1"/>
      <p:bldP spid="57" grpId="1" animBg="1"/>
      <p:bldP spid="58" grpId="0" animBg="1"/>
      <p:bldP spid="58"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4103" name="Rounded Rectangle 4102">
            <a:extLst>
              <a:ext uri="{FF2B5EF4-FFF2-40B4-BE49-F238E27FC236}">
                <a16:creationId xmlns:a16="http://schemas.microsoft.com/office/drawing/2014/main" id="{A81E62D3-1135-5449-A91D-90545FC05EEA}"/>
              </a:ext>
            </a:extLst>
          </p:cNvPr>
          <p:cNvSpPr/>
          <p:nvPr/>
        </p:nvSpPr>
        <p:spPr>
          <a:xfrm>
            <a:off x="1220391" y="1863330"/>
            <a:ext cx="1114425" cy="320278"/>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defTabSz="514350">
              <a:buClrTx/>
              <a:defRPr/>
            </a:pPr>
            <a:r>
              <a:rPr lang="en-US" sz="1575" kern="1200">
                <a:solidFill>
                  <a:prstClr val="black"/>
                </a:solidFill>
                <a:latin typeface="Calibri"/>
              </a:rPr>
              <a:t>$2000</a:t>
            </a:r>
          </a:p>
        </p:txBody>
      </p:sp>
      <p:grpSp>
        <p:nvGrpSpPr>
          <p:cNvPr id="7181" name="Group 4110">
            <a:extLst>
              <a:ext uri="{FF2B5EF4-FFF2-40B4-BE49-F238E27FC236}">
                <a16:creationId xmlns:a16="http://schemas.microsoft.com/office/drawing/2014/main" id="{48FC0D1E-AFD8-094F-BAD4-0C65650DF04E}"/>
              </a:ext>
            </a:extLst>
          </p:cNvPr>
          <p:cNvGrpSpPr>
            <a:grpSpLocks/>
          </p:cNvGrpSpPr>
          <p:nvPr/>
        </p:nvGrpSpPr>
        <p:grpSpPr bwMode="auto">
          <a:xfrm>
            <a:off x="5857876" y="1843087"/>
            <a:ext cx="327422" cy="385763"/>
            <a:chOff x="5985076" y="228600"/>
            <a:chExt cx="581892" cy="2590796"/>
          </a:xfrm>
        </p:grpSpPr>
        <p:sp>
          <p:nvSpPr>
            <p:cNvPr id="2" name="Rectangle 4105">
              <a:extLst>
                <a:ext uri="{FF2B5EF4-FFF2-40B4-BE49-F238E27FC236}">
                  <a16:creationId xmlns:a16="http://schemas.microsoft.com/office/drawing/2014/main" id="{37E59F6D-5007-4D4E-9604-B66DC199EAD0}"/>
                </a:ext>
              </a:extLst>
            </p:cNvPr>
            <p:cNvSpPr/>
            <p:nvPr/>
          </p:nvSpPr>
          <p:spPr>
            <a:xfrm>
              <a:off x="6029512" y="1164168"/>
              <a:ext cx="493020" cy="1655228"/>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514350" eaLnBrk="1" hangingPunct="1">
                <a:buClrTx/>
                <a:defRPr/>
              </a:pPr>
              <a:endParaRPr lang="en-US" sz="1013" kern="1200">
                <a:solidFill>
                  <a:srgbClr val="FFFFFF"/>
                </a:solidFill>
              </a:endParaRPr>
            </a:p>
          </p:txBody>
        </p:sp>
        <p:sp>
          <p:nvSpPr>
            <p:cNvPr id="3" name="Rectangle 4106">
              <a:extLst>
                <a:ext uri="{FF2B5EF4-FFF2-40B4-BE49-F238E27FC236}">
                  <a16:creationId xmlns:a16="http://schemas.microsoft.com/office/drawing/2014/main" id="{98DBF3E3-1F70-9740-9CD0-06A87BEF53E6}"/>
                </a:ext>
              </a:extLst>
            </p:cNvPr>
            <p:cNvSpPr/>
            <p:nvPr/>
          </p:nvSpPr>
          <p:spPr>
            <a:xfrm>
              <a:off x="5985076" y="2286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514350">
                <a:buClrTx/>
                <a:defRPr/>
              </a:pPr>
              <a:r>
                <a:rPr lang="en-US" sz="2025" b="1" kern="1200" spc="28">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rPr>
                <a:t>A</a:t>
              </a:r>
            </a:p>
          </p:txBody>
        </p:sp>
      </p:grpSp>
      <p:grpSp>
        <p:nvGrpSpPr>
          <p:cNvPr id="7182" name="Group 4109">
            <a:extLst>
              <a:ext uri="{FF2B5EF4-FFF2-40B4-BE49-F238E27FC236}">
                <a16:creationId xmlns:a16="http://schemas.microsoft.com/office/drawing/2014/main" id="{D19B7F18-9C4D-A446-B740-8E4F9EFD71FA}"/>
              </a:ext>
            </a:extLst>
          </p:cNvPr>
          <p:cNvGrpSpPr>
            <a:grpSpLocks/>
          </p:cNvGrpSpPr>
          <p:nvPr/>
        </p:nvGrpSpPr>
        <p:grpSpPr bwMode="auto">
          <a:xfrm>
            <a:off x="6150770" y="1843087"/>
            <a:ext cx="327422" cy="385763"/>
            <a:chOff x="6506093" y="2133600"/>
            <a:chExt cx="581892" cy="685800"/>
          </a:xfrm>
        </p:grpSpPr>
        <p:sp>
          <p:nvSpPr>
            <p:cNvPr id="89" name="Rectangle 88">
              <a:extLst>
                <a:ext uri="{FF2B5EF4-FFF2-40B4-BE49-F238E27FC236}">
                  <a16:creationId xmlns:a16="http://schemas.microsoft.com/office/drawing/2014/main" id="{3D26F251-1A69-D44B-82BC-22F830034026}"/>
                </a:ext>
              </a:extLst>
            </p:cNvPr>
            <p:cNvSpPr/>
            <p:nvPr/>
          </p:nvSpPr>
          <p:spPr>
            <a:xfrm>
              <a:off x="6550529" y="2514600"/>
              <a:ext cx="493020" cy="304800"/>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514350" eaLnBrk="1" hangingPunct="1">
                <a:buClrTx/>
                <a:defRPr/>
              </a:pPr>
              <a:endParaRPr lang="en-US" sz="1013" kern="1200">
                <a:solidFill>
                  <a:srgbClr val="FFFFFF"/>
                </a:solidFill>
              </a:endParaRPr>
            </a:p>
          </p:txBody>
        </p:sp>
        <p:sp>
          <p:nvSpPr>
            <p:cNvPr id="93" name="Rectangle 92">
              <a:extLst>
                <a:ext uri="{FF2B5EF4-FFF2-40B4-BE49-F238E27FC236}">
                  <a16:creationId xmlns:a16="http://schemas.microsoft.com/office/drawing/2014/main" id="{32AAB96F-0D47-4F4A-B438-86EB12249098}"/>
                </a:ext>
              </a:extLst>
            </p:cNvPr>
            <p:cNvSpPr/>
            <p:nvPr/>
          </p:nvSpPr>
          <p:spPr>
            <a:xfrm>
              <a:off x="6506093" y="21336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514350">
                <a:buClrTx/>
                <a:defRPr/>
              </a:pPr>
              <a:r>
                <a:rPr lang="en-US" sz="2025" b="1" kern="1200" spc="28">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rPr>
                <a:t>B</a:t>
              </a:r>
            </a:p>
          </p:txBody>
        </p:sp>
      </p:grpSp>
      <p:grpSp>
        <p:nvGrpSpPr>
          <p:cNvPr id="7183" name="Group 4108">
            <a:extLst>
              <a:ext uri="{FF2B5EF4-FFF2-40B4-BE49-F238E27FC236}">
                <a16:creationId xmlns:a16="http://schemas.microsoft.com/office/drawing/2014/main" id="{695DAEAD-AE30-2B46-8E6B-7E3F57C53509}"/>
              </a:ext>
            </a:extLst>
          </p:cNvPr>
          <p:cNvGrpSpPr>
            <a:grpSpLocks/>
          </p:cNvGrpSpPr>
          <p:nvPr/>
        </p:nvGrpSpPr>
        <p:grpSpPr bwMode="auto">
          <a:xfrm>
            <a:off x="6447235" y="1119188"/>
            <a:ext cx="327422" cy="1115616"/>
            <a:chOff x="7032480" y="1714500"/>
            <a:chExt cx="581892" cy="1130648"/>
          </a:xfrm>
        </p:grpSpPr>
        <p:sp>
          <p:nvSpPr>
            <p:cNvPr id="90" name="Rectangle 89">
              <a:extLst>
                <a:ext uri="{FF2B5EF4-FFF2-40B4-BE49-F238E27FC236}">
                  <a16:creationId xmlns:a16="http://schemas.microsoft.com/office/drawing/2014/main" id="{59CFCFBE-D3E1-0A46-B89D-C257C543891A}"/>
                </a:ext>
              </a:extLst>
            </p:cNvPr>
            <p:cNvSpPr/>
            <p:nvPr/>
          </p:nvSpPr>
          <p:spPr>
            <a:xfrm>
              <a:off x="7085379" y="1944974"/>
              <a:ext cx="493022" cy="900174"/>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514350" eaLnBrk="1" hangingPunct="1">
                <a:buClrTx/>
                <a:defRPr/>
              </a:pPr>
              <a:endParaRPr lang="en-US" sz="1013" kern="1200">
                <a:solidFill>
                  <a:srgbClr val="FFFFFF"/>
                </a:solidFill>
              </a:endParaRPr>
            </a:p>
          </p:txBody>
        </p:sp>
        <p:sp>
          <p:nvSpPr>
            <p:cNvPr id="94" name="Rectangle 93">
              <a:extLst>
                <a:ext uri="{FF2B5EF4-FFF2-40B4-BE49-F238E27FC236}">
                  <a16:creationId xmlns:a16="http://schemas.microsoft.com/office/drawing/2014/main" id="{66CDE5FF-4BCC-6449-90CA-658B05D85EB4}"/>
                </a:ext>
              </a:extLst>
            </p:cNvPr>
            <p:cNvSpPr/>
            <p:nvPr/>
          </p:nvSpPr>
          <p:spPr>
            <a:xfrm>
              <a:off x="7032480" y="1714500"/>
              <a:ext cx="581892" cy="190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514350">
                <a:buClrTx/>
                <a:defRPr/>
              </a:pPr>
              <a:r>
                <a:rPr lang="en-US" sz="2025" b="1" kern="1200" spc="28">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rPr>
                <a:t>C</a:t>
              </a:r>
            </a:p>
          </p:txBody>
        </p:sp>
      </p:grpSp>
      <p:grpSp>
        <p:nvGrpSpPr>
          <p:cNvPr id="7184" name="Group 4107">
            <a:extLst>
              <a:ext uri="{FF2B5EF4-FFF2-40B4-BE49-F238E27FC236}">
                <a16:creationId xmlns:a16="http://schemas.microsoft.com/office/drawing/2014/main" id="{873E7DB4-0AE3-F148-88EB-C38E1DF2EC81}"/>
              </a:ext>
            </a:extLst>
          </p:cNvPr>
          <p:cNvGrpSpPr>
            <a:grpSpLocks/>
          </p:cNvGrpSpPr>
          <p:nvPr/>
        </p:nvGrpSpPr>
        <p:grpSpPr bwMode="auto">
          <a:xfrm>
            <a:off x="6774656" y="1003699"/>
            <a:ext cx="329804" cy="1239440"/>
            <a:chOff x="7614978" y="1143000"/>
            <a:chExt cx="586914" cy="1716004"/>
          </a:xfrm>
        </p:grpSpPr>
        <p:sp>
          <p:nvSpPr>
            <p:cNvPr id="91" name="Rectangle 90">
              <a:extLst>
                <a:ext uri="{FF2B5EF4-FFF2-40B4-BE49-F238E27FC236}">
                  <a16:creationId xmlns:a16="http://schemas.microsoft.com/office/drawing/2014/main" id="{86EC0B19-1627-C943-9450-A8D1C75A3FA1}"/>
                </a:ext>
              </a:extLst>
            </p:cNvPr>
            <p:cNvSpPr/>
            <p:nvPr/>
          </p:nvSpPr>
          <p:spPr>
            <a:xfrm>
              <a:off x="7614978" y="1523784"/>
              <a:ext cx="493686" cy="1335220"/>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514350" eaLnBrk="1" hangingPunct="1">
                <a:buClrTx/>
                <a:defRPr/>
              </a:pPr>
              <a:endParaRPr lang="en-US" sz="1013" kern="1200">
                <a:solidFill>
                  <a:srgbClr val="FFFFFF"/>
                </a:solidFill>
              </a:endParaRPr>
            </a:p>
          </p:txBody>
        </p:sp>
        <p:sp>
          <p:nvSpPr>
            <p:cNvPr id="95" name="Rectangle 94">
              <a:extLst>
                <a:ext uri="{FF2B5EF4-FFF2-40B4-BE49-F238E27FC236}">
                  <a16:creationId xmlns:a16="http://schemas.microsoft.com/office/drawing/2014/main" id="{6C3244C3-6170-564F-A438-F83959A8C31B}"/>
                </a:ext>
              </a:extLst>
            </p:cNvPr>
            <p:cNvSpPr/>
            <p:nvPr/>
          </p:nvSpPr>
          <p:spPr>
            <a:xfrm>
              <a:off x="7620000" y="11430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514350">
                <a:buClrTx/>
                <a:defRPr/>
              </a:pPr>
              <a:r>
                <a:rPr lang="en-US" sz="2025" b="1" kern="1200" spc="28">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rPr>
                <a:t>D</a:t>
              </a:r>
            </a:p>
          </p:txBody>
        </p:sp>
      </p:grpSp>
      <p:cxnSp>
        <p:nvCxnSpPr>
          <p:cNvPr id="4113" name="Straight Connector 4112">
            <a:extLst>
              <a:ext uri="{FF2B5EF4-FFF2-40B4-BE49-F238E27FC236}">
                <a16:creationId xmlns:a16="http://schemas.microsoft.com/office/drawing/2014/main" id="{6816177C-D22C-2B44-9A1F-51B777B35B06}"/>
              </a:ext>
            </a:extLst>
          </p:cNvPr>
          <p:cNvCxnSpPr/>
          <p:nvPr/>
        </p:nvCxnSpPr>
        <p:spPr>
          <a:xfrm>
            <a:off x="5882878" y="2230041"/>
            <a:ext cx="1260872" cy="9525"/>
          </a:xfrm>
          <a:prstGeom prst="line">
            <a:avLst/>
          </a:prstGeom>
        </p:spPr>
        <p:style>
          <a:lnRef idx="3">
            <a:schemeClr val="accent3"/>
          </a:lnRef>
          <a:fillRef idx="0">
            <a:schemeClr val="accent3"/>
          </a:fillRef>
          <a:effectRef idx="2">
            <a:schemeClr val="accent3"/>
          </a:effectRef>
          <a:fontRef idx="minor">
            <a:schemeClr val="tx1"/>
          </a:fontRef>
        </p:style>
      </p:cxnSp>
      <p:sp>
        <p:nvSpPr>
          <p:cNvPr id="43" name="Hexagon 42">
            <a:extLst>
              <a:ext uri="{FF2B5EF4-FFF2-40B4-BE49-F238E27FC236}">
                <a16:creationId xmlns:a16="http://schemas.microsoft.com/office/drawing/2014/main" id="{EAB42257-739F-B34D-A937-08FA74B71703}"/>
              </a:ext>
            </a:extLst>
          </p:cNvPr>
          <p:cNvSpPr/>
          <p:nvPr/>
        </p:nvSpPr>
        <p:spPr bwMode="auto">
          <a:xfrm>
            <a:off x="1307105" y="3351675"/>
            <a:ext cx="3176588" cy="613172"/>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algn="ctr" defTabSz="514350">
              <a:buClrTx/>
              <a:defRPr/>
            </a:pPr>
            <a:r>
              <a:rPr lang="vi-VN" sz="1800" b="1" kern="1200" dirty="0">
                <a:solidFill>
                  <a:prstClr val="white"/>
                </a:solidFill>
                <a:latin typeface="Times New Roman" panose="02020603050405020304" pitchFamily="18" charset="0"/>
                <a:cs typeface="Times New Roman" panose="02020603050405020304" pitchFamily="18" charset="0"/>
              </a:rPr>
              <a:t>A. Tư sản</a:t>
            </a:r>
          </a:p>
        </p:txBody>
      </p:sp>
      <p:sp>
        <p:nvSpPr>
          <p:cNvPr id="55" name="Hexagon 54">
            <a:extLst>
              <a:ext uri="{FF2B5EF4-FFF2-40B4-BE49-F238E27FC236}">
                <a16:creationId xmlns:a16="http://schemas.microsoft.com/office/drawing/2014/main" id="{ECAC6595-D556-0A41-8D8B-F7C4D6700D99}"/>
              </a:ext>
            </a:extLst>
          </p:cNvPr>
          <p:cNvSpPr/>
          <p:nvPr/>
        </p:nvSpPr>
        <p:spPr bwMode="auto">
          <a:xfrm>
            <a:off x="4639666" y="4035094"/>
            <a:ext cx="3175397" cy="613172"/>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514350" eaLnBrk="1" hangingPunct="1">
              <a:buClrTx/>
              <a:defRPr/>
            </a:pPr>
            <a:r>
              <a:rPr lang="en-US" sz="1800" b="1" kern="1200" dirty="0">
                <a:solidFill>
                  <a:srgbClr val="FFFFFF"/>
                </a:solidFill>
                <a:latin typeface="Times New Roman" panose="02020603050405020304" pitchFamily="18" charset="0"/>
                <a:cs typeface="Times New Roman" panose="02020603050405020304" pitchFamily="18" charset="0"/>
              </a:rPr>
              <a:t>D. </a:t>
            </a:r>
            <a:r>
              <a:rPr lang="vi-VN" sz="1800" b="1" kern="1200" dirty="0">
                <a:solidFill>
                  <a:srgbClr val="FFFFFF"/>
                </a:solidFill>
                <a:latin typeface="Times New Roman" panose="02020603050405020304" pitchFamily="18" charset="0"/>
                <a:cs typeface="Times New Roman" panose="02020603050405020304" pitchFamily="18" charset="0"/>
              </a:rPr>
              <a:t>Tư sản, tiểu tư sản, công nhân.</a:t>
            </a:r>
          </a:p>
        </p:txBody>
      </p:sp>
      <p:sp>
        <p:nvSpPr>
          <p:cNvPr id="56" name="Hexagon 55">
            <a:extLst>
              <a:ext uri="{FF2B5EF4-FFF2-40B4-BE49-F238E27FC236}">
                <a16:creationId xmlns:a16="http://schemas.microsoft.com/office/drawing/2014/main" id="{82962CDE-F84B-1142-AD10-EF94E116BF9E}"/>
              </a:ext>
            </a:extLst>
          </p:cNvPr>
          <p:cNvSpPr/>
          <p:nvPr/>
        </p:nvSpPr>
        <p:spPr bwMode="auto">
          <a:xfrm>
            <a:off x="4676574" y="3351675"/>
            <a:ext cx="3176588" cy="613172"/>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514350" eaLnBrk="1" hangingPunct="1">
              <a:buClrTx/>
              <a:defRPr/>
            </a:pPr>
            <a:r>
              <a:rPr lang="en-US" sz="1800" b="1" kern="1200" dirty="0">
                <a:solidFill>
                  <a:srgbClr val="FFFFFF"/>
                </a:solidFill>
                <a:latin typeface="Times New Roman" panose="02020603050405020304" pitchFamily="18" charset="0"/>
                <a:cs typeface="Times New Roman" panose="02020603050405020304" pitchFamily="18" charset="0"/>
              </a:rPr>
              <a:t>B</a:t>
            </a:r>
            <a:r>
              <a:rPr lang="vi-VN" sz="1800" b="1" kern="1200" dirty="0">
                <a:solidFill>
                  <a:srgbClr val="FFFFFF"/>
                </a:solidFill>
                <a:latin typeface="Times New Roman" panose="02020603050405020304" pitchFamily="18" charset="0"/>
                <a:cs typeface="Times New Roman" panose="02020603050405020304" pitchFamily="18" charset="0"/>
              </a:rPr>
              <a:t>.</a:t>
            </a:r>
            <a:r>
              <a:rPr lang="en-US" sz="1800" b="1" kern="1200" dirty="0">
                <a:solidFill>
                  <a:srgbClr val="FFFFFF"/>
                </a:solidFill>
                <a:latin typeface="Times New Roman" panose="02020603050405020304" pitchFamily="18" charset="0"/>
                <a:cs typeface="Times New Roman" panose="02020603050405020304" pitchFamily="18" charset="0"/>
              </a:rPr>
              <a:t> </a:t>
            </a:r>
            <a:r>
              <a:rPr lang="en-US" sz="1800" b="1" kern="1200" dirty="0" err="1">
                <a:solidFill>
                  <a:srgbClr val="FFFFFF"/>
                </a:solidFill>
                <a:latin typeface="Times New Roman" panose="02020603050405020304" pitchFamily="18" charset="0"/>
                <a:cs typeface="Times New Roman" panose="02020603050405020304" pitchFamily="18" charset="0"/>
              </a:rPr>
              <a:t>Địa</a:t>
            </a:r>
            <a:r>
              <a:rPr lang="en-US" sz="1800" b="1" kern="1200" dirty="0">
                <a:solidFill>
                  <a:srgbClr val="FFFFFF"/>
                </a:solidFill>
                <a:latin typeface="Times New Roman" panose="02020603050405020304" pitchFamily="18" charset="0"/>
                <a:cs typeface="Times New Roman" panose="02020603050405020304" pitchFamily="18" charset="0"/>
              </a:rPr>
              <a:t> </a:t>
            </a:r>
            <a:r>
              <a:rPr lang="en-US" sz="1800" b="1" kern="1200" dirty="0" err="1">
                <a:solidFill>
                  <a:srgbClr val="FFFFFF"/>
                </a:solidFill>
                <a:latin typeface="Times New Roman" panose="02020603050405020304" pitchFamily="18" charset="0"/>
                <a:cs typeface="Times New Roman" panose="02020603050405020304" pitchFamily="18" charset="0"/>
              </a:rPr>
              <a:t>chủ</a:t>
            </a:r>
            <a:r>
              <a:rPr lang="en-US" sz="1800" b="1" kern="1200" dirty="0">
                <a:solidFill>
                  <a:srgbClr val="FFFFFF"/>
                </a:solidFill>
                <a:latin typeface="Times New Roman" panose="02020603050405020304" pitchFamily="18" charset="0"/>
                <a:cs typeface="Times New Roman" panose="02020603050405020304" pitchFamily="18" charset="0"/>
              </a:rPr>
              <a:t> </a:t>
            </a:r>
            <a:r>
              <a:rPr lang="en-US" sz="1800" b="1" kern="1200" dirty="0" err="1">
                <a:solidFill>
                  <a:srgbClr val="FFFFFF"/>
                </a:solidFill>
                <a:latin typeface="Times New Roman" panose="02020603050405020304" pitchFamily="18" charset="0"/>
                <a:cs typeface="Times New Roman" panose="02020603050405020304" pitchFamily="18" charset="0"/>
              </a:rPr>
              <a:t>phong</a:t>
            </a:r>
            <a:r>
              <a:rPr lang="en-US" sz="1800" b="1" kern="1200" dirty="0">
                <a:solidFill>
                  <a:srgbClr val="FFFFFF"/>
                </a:solidFill>
                <a:latin typeface="Times New Roman" panose="02020603050405020304" pitchFamily="18" charset="0"/>
                <a:cs typeface="Times New Roman" panose="02020603050405020304" pitchFamily="18" charset="0"/>
              </a:rPr>
              <a:t> </a:t>
            </a:r>
            <a:r>
              <a:rPr lang="en-US" sz="1800" b="1" kern="1200" dirty="0" err="1">
                <a:solidFill>
                  <a:srgbClr val="FFFFFF"/>
                </a:solidFill>
                <a:latin typeface="Times New Roman" panose="02020603050405020304" pitchFamily="18" charset="0"/>
                <a:cs typeface="Times New Roman" panose="02020603050405020304" pitchFamily="18" charset="0"/>
              </a:rPr>
              <a:t>kiến</a:t>
            </a:r>
            <a:endParaRPr lang="vi-VN" sz="1800" b="1" kern="1200" dirty="0">
              <a:solidFill>
                <a:srgbClr val="FFFFFF"/>
              </a:solidFill>
              <a:latin typeface="Times New Roman" panose="02020603050405020304" pitchFamily="18" charset="0"/>
              <a:cs typeface="Times New Roman" panose="02020603050405020304" pitchFamily="18" charset="0"/>
            </a:endParaRPr>
          </a:p>
        </p:txBody>
      </p:sp>
      <p:sp>
        <p:nvSpPr>
          <p:cNvPr id="57" name="Hexagon 56">
            <a:extLst>
              <a:ext uri="{FF2B5EF4-FFF2-40B4-BE49-F238E27FC236}">
                <a16:creationId xmlns:a16="http://schemas.microsoft.com/office/drawing/2014/main" id="{48E2BAB4-1317-AA47-8CF1-6A48390F2284}"/>
              </a:ext>
            </a:extLst>
          </p:cNvPr>
          <p:cNvSpPr/>
          <p:nvPr/>
        </p:nvSpPr>
        <p:spPr bwMode="auto">
          <a:xfrm>
            <a:off x="1226143" y="4035094"/>
            <a:ext cx="3175397" cy="613172"/>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algn="ctr" defTabSz="514350">
              <a:buClrTx/>
              <a:defRPr/>
            </a:pPr>
            <a:r>
              <a:rPr lang="en-US" sz="1800" b="1" kern="1200" dirty="0">
                <a:solidFill>
                  <a:prstClr val="white"/>
                </a:solidFill>
                <a:latin typeface="Times New Roman" panose="02020603050405020304" pitchFamily="18" charset="0"/>
                <a:cs typeface="Times New Roman" panose="02020603050405020304" pitchFamily="18" charset="0"/>
              </a:rPr>
              <a:t>C</a:t>
            </a:r>
            <a:r>
              <a:rPr lang="vi-VN" sz="1800" b="1" kern="1200" dirty="0">
                <a:solidFill>
                  <a:prstClr val="white"/>
                </a:solidFill>
                <a:latin typeface="Times New Roman" panose="02020603050405020304" pitchFamily="18" charset="0"/>
                <a:cs typeface="Times New Roman" panose="02020603050405020304" pitchFamily="18" charset="0"/>
              </a:rPr>
              <a:t>.</a:t>
            </a:r>
            <a:r>
              <a:rPr lang="en-US" sz="1800" b="1" kern="1200" dirty="0">
                <a:solidFill>
                  <a:prstClr val="white"/>
                </a:solidFill>
                <a:latin typeface="Times New Roman" panose="02020603050405020304" pitchFamily="18" charset="0"/>
                <a:cs typeface="Times New Roman" panose="02020603050405020304" pitchFamily="18" charset="0"/>
              </a:rPr>
              <a:t> </a:t>
            </a:r>
            <a:r>
              <a:rPr lang="en-US" sz="1800" b="1" kern="1200" dirty="0" err="1">
                <a:solidFill>
                  <a:prstClr val="white"/>
                </a:solidFill>
                <a:latin typeface="Times New Roman" panose="02020603050405020304" pitchFamily="18" charset="0"/>
                <a:cs typeface="Times New Roman" panose="02020603050405020304" pitchFamily="18" charset="0"/>
              </a:rPr>
              <a:t>Nông</a:t>
            </a:r>
            <a:r>
              <a:rPr lang="en-US" sz="1800" b="1" kern="1200" dirty="0">
                <a:solidFill>
                  <a:prstClr val="white"/>
                </a:solidFill>
                <a:latin typeface="Times New Roman" panose="02020603050405020304" pitchFamily="18" charset="0"/>
                <a:cs typeface="Times New Roman" panose="02020603050405020304" pitchFamily="18" charset="0"/>
              </a:rPr>
              <a:t> </a:t>
            </a:r>
            <a:r>
              <a:rPr lang="en-US" sz="1800" b="1" kern="1200" dirty="0" err="1">
                <a:solidFill>
                  <a:prstClr val="white"/>
                </a:solidFill>
                <a:latin typeface="Times New Roman" panose="02020603050405020304" pitchFamily="18" charset="0"/>
                <a:cs typeface="Times New Roman" panose="02020603050405020304" pitchFamily="18" charset="0"/>
              </a:rPr>
              <a:t>dân</a:t>
            </a:r>
            <a:endParaRPr lang="vi-VN" sz="1800" b="1" kern="1200" dirty="0">
              <a:solidFill>
                <a:prstClr val="white"/>
              </a:solidFill>
              <a:latin typeface="Times New Roman" panose="02020603050405020304" pitchFamily="18" charset="0"/>
              <a:cs typeface="Times New Roman" panose="02020603050405020304" pitchFamily="18" charset="0"/>
            </a:endParaRPr>
          </a:p>
        </p:txBody>
      </p:sp>
      <p:sp>
        <p:nvSpPr>
          <p:cNvPr id="58" name="Hexagon 57">
            <a:extLst>
              <a:ext uri="{FF2B5EF4-FFF2-40B4-BE49-F238E27FC236}">
                <a16:creationId xmlns:a16="http://schemas.microsoft.com/office/drawing/2014/main" id="{DD4F78FE-6A4E-0F4A-9FE1-59A1D9D2C8B5}"/>
              </a:ext>
            </a:extLst>
          </p:cNvPr>
          <p:cNvSpPr/>
          <p:nvPr/>
        </p:nvSpPr>
        <p:spPr bwMode="auto">
          <a:xfrm>
            <a:off x="1206105" y="2316956"/>
            <a:ext cx="6731794" cy="907476"/>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algn="ctr" defTabSz="514350" fontAlgn="base">
              <a:spcBef>
                <a:spcPct val="0"/>
              </a:spcBef>
              <a:spcAft>
                <a:spcPct val="0"/>
              </a:spcAft>
              <a:buClrTx/>
              <a:defRPr/>
            </a:pPr>
            <a:r>
              <a:rPr lang="vi-VN" altLang="en-US" sz="1800" b="1" kern="1200" dirty="0">
                <a:solidFill>
                  <a:srgbClr val="FFFFFF"/>
                </a:solidFill>
                <a:latin typeface="Times New Roman" panose="02020603050405020304" pitchFamily="18" charset="0"/>
                <a:cs typeface="Times New Roman" panose="02020603050405020304" pitchFamily="18" charset="0"/>
              </a:rPr>
              <a:t>Cùng với sự phát triển đô thị, các giai cấp, tầng lớp mới đã xuất hiện đó là?</a:t>
            </a:r>
          </a:p>
        </p:txBody>
      </p:sp>
      <p:pic>
        <p:nvPicPr>
          <p:cNvPr id="10284" name="Picture 9">
            <a:extLst>
              <a:ext uri="{FF2B5EF4-FFF2-40B4-BE49-F238E27FC236}">
                <a16:creationId xmlns:a16="http://schemas.microsoft.com/office/drawing/2014/main" id="{7754118D-6F89-E44D-BF36-D9FBE7081DCE}"/>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275161" y="1003697"/>
            <a:ext cx="764381"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Picture 61">
            <a:extLst>
              <a:ext uri="{FF2B5EF4-FFF2-40B4-BE49-F238E27FC236}">
                <a16:creationId xmlns:a16="http://schemas.microsoft.com/office/drawing/2014/main" id="{55A17E96-CF7F-7E48-8F13-7EF19F6C320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61085" y="845345"/>
            <a:ext cx="1285875"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62">
            <a:extLst>
              <a:ext uri="{FF2B5EF4-FFF2-40B4-BE49-F238E27FC236}">
                <a16:creationId xmlns:a16="http://schemas.microsoft.com/office/drawing/2014/main" id="{8D8D374C-38D7-1C4C-A63D-921CB3F9271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91039" y="858442"/>
            <a:ext cx="1275160"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nodeType="clickEffect">
                                  <p:stCondLst>
                                    <p:cond delay="0"/>
                                  </p:stCondLst>
                                  <p:childTnLst>
                                    <p:set>
                                      <p:cBhvr>
                                        <p:cTn id="6" dur="1" fill="hold">
                                          <p:stCondLst>
                                            <p:cond delay="0"/>
                                          </p:stCondLst>
                                        </p:cTn>
                                        <p:tgtEl>
                                          <p:spTgt spid="10284"/>
                                        </p:tgtEl>
                                        <p:attrNameLst>
                                          <p:attrName>style.visibility</p:attrName>
                                        </p:attrNameLst>
                                      </p:cBhvr>
                                      <p:to>
                                        <p:strVal val="visible"/>
                                      </p:to>
                                    </p:set>
                                    <p:animEffect transition="in" filter="fade">
                                      <p:cBhvr>
                                        <p:cTn id="7" dur="2000"/>
                                        <p:tgtEl>
                                          <p:spTgt spid="10284"/>
                                        </p:tgtEl>
                                      </p:cBhvr>
                                    </p:animEffect>
                                    <p:anim calcmode="lin" valueType="num">
                                      <p:cBhvr>
                                        <p:cTn id="8" dur="2000" fill="hold"/>
                                        <p:tgtEl>
                                          <p:spTgt spid="10284"/>
                                        </p:tgtEl>
                                        <p:attrNameLst>
                                          <p:attrName>ppt_w</p:attrName>
                                        </p:attrNameLst>
                                      </p:cBhvr>
                                      <p:tavLst>
                                        <p:tav tm="0" fmla="#ppt_w*sin(2.5*pi*$)">
                                          <p:val>
                                            <p:fltVal val="0"/>
                                          </p:val>
                                        </p:tav>
                                        <p:tav tm="100000">
                                          <p:val>
                                            <p:fltVal val="1"/>
                                          </p:val>
                                        </p:tav>
                                      </p:tavLst>
                                    </p:anim>
                                    <p:anim calcmode="lin" valueType="num">
                                      <p:cBhvr>
                                        <p:cTn id="9" dur="2000" fill="hold"/>
                                        <p:tgtEl>
                                          <p:spTgt spid="1028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cau 5.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1000"/>
                                        <p:tgtEl>
                                          <p:spTgt spid="58"/>
                                        </p:tgtEl>
                                      </p:cBhvr>
                                    </p:animEffect>
                                    <p:anim calcmode="lin" valueType="num">
                                      <p:cBhvr>
                                        <p:cTn id="13" dur="1000" fill="hold"/>
                                        <p:tgtEl>
                                          <p:spTgt spid="58"/>
                                        </p:tgtEl>
                                        <p:attrNameLst>
                                          <p:attrName>ppt_x</p:attrName>
                                        </p:attrNameLst>
                                      </p:cBhvr>
                                      <p:tavLst>
                                        <p:tav tm="0">
                                          <p:val>
                                            <p:strVal val="#ppt_x"/>
                                          </p:val>
                                        </p:tav>
                                        <p:tav tm="100000">
                                          <p:val>
                                            <p:strVal val="#ppt_x"/>
                                          </p:val>
                                        </p:tav>
                                      </p:tavLst>
                                    </p:anim>
                                    <p:anim calcmode="lin" valueType="num">
                                      <p:cBhvr>
                                        <p:cTn id="14" dur="1000" fill="hold"/>
                                        <p:tgtEl>
                                          <p:spTgt spid="58"/>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63"/>
                                        </p:tgtEl>
                                        <p:attrNameLst>
                                          <p:attrName>style.visibility</p:attrName>
                                        </p:attrNameLst>
                                      </p:cBhvr>
                                      <p:to>
                                        <p:strVal val="visible"/>
                                      </p:to>
                                    </p:set>
                                    <p:animEffect transition="in" filter="fade">
                                      <p:cBhvr>
                                        <p:cTn id="17" dur="500"/>
                                        <p:tgtEl>
                                          <p:spTgt spid="6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103"/>
                                        </p:tgtEl>
                                        <p:attrNameLst>
                                          <p:attrName>style.visibility</p:attrName>
                                        </p:attrNameLst>
                                      </p:cBhvr>
                                      <p:to>
                                        <p:strVal val="visible"/>
                                      </p:to>
                                    </p:set>
                                    <p:animEffect transition="in" filter="fade">
                                      <p:cBhvr>
                                        <p:cTn id="20" dur="500"/>
                                        <p:tgtEl>
                                          <p:spTgt spid="4103"/>
                                        </p:tgtEl>
                                      </p:cBhvr>
                                    </p:animEffect>
                                  </p:childTnLst>
                                </p:cTn>
                              </p:par>
                              <p:par>
                                <p:cTn id="21" presetID="10" presetClass="entr" presetSubtype="0" fill="hold" nodeType="withEffect">
                                  <p:stCondLst>
                                    <p:cond delay="0"/>
                                  </p:stCondLst>
                                  <p:childTnLst>
                                    <p:set>
                                      <p:cBhvr>
                                        <p:cTn id="22" dur="1" fill="hold">
                                          <p:stCondLst>
                                            <p:cond delay="0"/>
                                          </p:stCondLst>
                                        </p:cTn>
                                        <p:tgtEl>
                                          <p:spTgt spid="62"/>
                                        </p:tgtEl>
                                        <p:attrNameLst>
                                          <p:attrName>style.visibility</p:attrName>
                                        </p:attrNameLst>
                                      </p:cBhvr>
                                      <p:to>
                                        <p:strVal val="visible"/>
                                      </p:to>
                                    </p:set>
                                    <p:animEffect transition="in" filter="fade">
                                      <p:cBhvr>
                                        <p:cTn id="23" dur="500"/>
                                        <p:tgtEl>
                                          <p:spTgt spid="62"/>
                                        </p:tgtEl>
                                      </p:cBhvr>
                                    </p:animEffect>
                                  </p:childTnLst>
                                </p:cTn>
                              </p:par>
                              <p:par>
                                <p:cTn id="24" presetID="42" presetClass="entr" presetSubtype="0" fill="hold" grpId="0" nodeType="withEffect">
                                  <p:stCondLst>
                                    <p:cond delay="0"/>
                                  </p:stCondLst>
                                  <p:childTnLst>
                                    <p:set>
                                      <p:cBhvr>
                                        <p:cTn id="25" dur="1" fill="hold">
                                          <p:stCondLst>
                                            <p:cond delay="0"/>
                                          </p:stCondLst>
                                        </p:cTn>
                                        <p:tgtEl>
                                          <p:spTgt spid="56"/>
                                        </p:tgtEl>
                                        <p:attrNameLst>
                                          <p:attrName>style.visibility</p:attrName>
                                        </p:attrNameLst>
                                      </p:cBhvr>
                                      <p:to>
                                        <p:strVal val="visible"/>
                                      </p:to>
                                    </p:set>
                                    <p:animEffect transition="in" filter="fade">
                                      <p:cBhvr>
                                        <p:cTn id="26" dur="1000"/>
                                        <p:tgtEl>
                                          <p:spTgt spid="56"/>
                                        </p:tgtEl>
                                      </p:cBhvr>
                                    </p:animEffect>
                                    <p:anim calcmode="lin" valueType="num">
                                      <p:cBhvr>
                                        <p:cTn id="27" dur="1000" fill="hold"/>
                                        <p:tgtEl>
                                          <p:spTgt spid="56"/>
                                        </p:tgtEl>
                                        <p:attrNameLst>
                                          <p:attrName>ppt_x</p:attrName>
                                        </p:attrNameLst>
                                      </p:cBhvr>
                                      <p:tavLst>
                                        <p:tav tm="0">
                                          <p:val>
                                            <p:strVal val="#ppt_x"/>
                                          </p:val>
                                        </p:tav>
                                        <p:tav tm="100000">
                                          <p:val>
                                            <p:strVal val="#ppt_x"/>
                                          </p:val>
                                        </p:tav>
                                      </p:tavLst>
                                    </p:anim>
                                    <p:anim calcmode="lin" valueType="num">
                                      <p:cBhvr>
                                        <p:cTn id="28" dur="1000" fill="hold"/>
                                        <p:tgtEl>
                                          <p:spTgt spid="5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fade">
                                      <p:cBhvr>
                                        <p:cTn id="31" dur="1000"/>
                                        <p:tgtEl>
                                          <p:spTgt spid="43"/>
                                        </p:tgtEl>
                                      </p:cBhvr>
                                    </p:animEffect>
                                    <p:anim calcmode="lin" valueType="num">
                                      <p:cBhvr>
                                        <p:cTn id="32" dur="1000" fill="hold"/>
                                        <p:tgtEl>
                                          <p:spTgt spid="43"/>
                                        </p:tgtEl>
                                        <p:attrNameLst>
                                          <p:attrName>ppt_x</p:attrName>
                                        </p:attrNameLst>
                                      </p:cBhvr>
                                      <p:tavLst>
                                        <p:tav tm="0">
                                          <p:val>
                                            <p:strVal val="#ppt_x"/>
                                          </p:val>
                                        </p:tav>
                                        <p:tav tm="100000">
                                          <p:val>
                                            <p:strVal val="#ppt_x"/>
                                          </p:val>
                                        </p:tav>
                                      </p:tavLst>
                                    </p:anim>
                                    <p:anim calcmode="lin" valueType="num">
                                      <p:cBhvr>
                                        <p:cTn id="33" dur="1000" fill="hold"/>
                                        <p:tgtEl>
                                          <p:spTgt spid="43"/>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55"/>
                                        </p:tgtEl>
                                        <p:attrNameLst>
                                          <p:attrName>style.visibility</p:attrName>
                                        </p:attrNameLst>
                                      </p:cBhvr>
                                      <p:to>
                                        <p:strVal val="visible"/>
                                      </p:to>
                                    </p:set>
                                    <p:animEffect transition="in" filter="fade">
                                      <p:cBhvr>
                                        <p:cTn id="36" dur="1000"/>
                                        <p:tgtEl>
                                          <p:spTgt spid="55"/>
                                        </p:tgtEl>
                                      </p:cBhvr>
                                    </p:animEffect>
                                    <p:anim calcmode="lin" valueType="num">
                                      <p:cBhvr>
                                        <p:cTn id="37" dur="1000" fill="hold"/>
                                        <p:tgtEl>
                                          <p:spTgt spid="55"/>
                                        </p:tgtEl>
                                        <p:attrNameLst>
                                          <p:attrName>ppt_x</p:attrName>
                                        </p:attrNameLst>
                                      </p:cBhvr>
                                      <p:tavLst>
                                        <p:tav tm="0">
                                          <p:val>
                                            <p:strVal val="#ppt_x"/>
                                          </p:val>
                                        </p:tav>
                                        <p:tav tm="100000">
                                          <p:val>
                                            <p:strVal val="#ppt_x"/>
                                          </p:val>
                                        </p:tav>
                                      </p:tavLst>
                                    </p:anim>
                                    <p:anim calcmode="lin" valueType="num">
                                      <p:cBhvr>
                                        <p:cTn id="38" dur="1000" fill="hold"/>
                                        <p:tgtEl>
                                          <p:spTgt spid="55"/>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7"/>
                                        </p:tgtEl>
                                        <p:attrNameLst>
                                          <p:attrName>style.visibility</p:attrName>
                                        </p:attrNameLst>
                                      </p:cBhvr>
                                      <p:to>
                                        <p:strVal val="visible"/>
                                      </p:to>
                                    </p:set>
                                    <p:animEffect transition="in" filter="fade">
                                      <p:cBhvr>
                                        <p:cTn id="41" dur="1000"/>
                                        <p:tgtEl>
                                          <p:spTgt spid="57"/>
                                        </p:tgtEl>
                                      </p:cBhvr>
                                    </p:animEffect>
                                    <p:anim calcmode="lin" valueType="num">
                                      <p:cBhvr>
                                        <p:cTn id="42" dur="1000" fill="hold"/>
                                        <p:tgtEl>
                                          <p:spTgt spid="57"/>
                                        </p:tgtEl>
                                        <p:attrNameLst>
                                          <p:attrName>ppt_x</p:attrName>
                                        </p:attrNameLst>
                                      </p:cBhvr>
                                      <p:tavLst>
                                        <p:tav tm="0">
                                          <p:val>
                                            <p:strVal val="#ppt_x"/>
                                          </p:val>
                                        </p:tav>
                                        <p:tav tm="100000">
                                          <p:val>
                                            <p:strVal val="#ppt_x"/>
                                          </p:val>
                                        </p:tav>
                                      </p:tavLst>
                                    </p:anim>
                                    <p:anim calcmode="lin" valueType="num">
                                      <p:cBhvr>
                                        <p:cTn id="43"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10" presetClass="exit" presetSubtype="0" fill="hold" nodeType="clickEffect">
                                  <p:stCondLst>
                                    <p:cond delay="0"/>
                                  </p:stCondLst>
                                  <p:childTnLst>
                                    <p:animEffect transition="out" filter="fade">
                                      <p:cBhvr>
                                        <p:cTn id="47" dur="500"/>
                                        <p:tgtEl>
                                          <p:spTgt spid="10284"/>
                                        </p:tgtEl>
                                      </p:cBhvr>
                                    </p:animEffect>
                                    <p:set>
                                      <p:cBhvr>
                                        <p:cTn id="48" dur="1" fill="hold">
                                          <p:stCondLst>
                                            <p:cond delay="499"/>
                                          </p:stCondLst>
                                        </p:cTn>
                                        <p:tgtEl>
                                          <p:spTgt spid="10284"/>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58"/>
                                        </p:tgtEl>
                                      </p:cBhvr>
                                    </p:animEffect>
                                    <p:set>
                                      <p:cBhvr>
                                        <p:cTn id="51" dur="1" fill="hold">
                                          <p:stCondLst>
                                            <p:cond delay="499"/>
                                          </p:stCondLst>
                                        </p:cTn>
                                        <p:tgtEl>
                                          <p:spTgt spid="58"/>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63"/>
                                        </p:tgtEl>
                                      </p:cBhvr>
                                    </p:animEffect>
                                    <p:set>
                                      <p:cBhvr>
                                        <p:cTn id="54" dur="1" fill="hold">
                                          <p:stCondLst>
                                            <p:cond delay="499"/>
                                          </p:stCondLst>
                                        </p:cTn>
                                        <p:tgtEl>
                                          <p:spTgt spid="63"/>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62"/>
                                        </p:tgtEl>
                                      </p:cBhvr>
                                    </p:animEffect>
                                    <p:set>
                                      <p:cBhvr>
                                        <p:cTn id="57" dur="1" fill="hold">
                                          <p:stCondLst>
                                            <p:cond delay="499"/>
                                          </p:stCondLst>
                                        </p:cTn>
                                        <p:tgtEl>
                                          <p:spTgt spid="62"/>
                                        </p:tgtEl>
                                        <p:attrNameLst>
                                          <p:attrName>style.visibility</p:attrName>
                                        </p:attrNameLst>
                                      </p:cBhvr>
                                      <p:to>
                                        <p:strVal val="hidden"/>
                                      </p:to>
                                    </p:set>
                                  </p:childTnLst>
                                </p:cTn>
                              </p:par>
                              <p:par>
                                <p:cTn id="58" presetID="10" presetClass="exit" presetSubtype="0" fill="hold" grpId="2" nodeType="withEffect">
                                  <p:stCondLst>
                                    <p:cond delay="0"/>
                                  </p:stCondLst>
                                  <p:childTnLst>
                                    <p:animEffect transition="out" filter="fade">
                                      <p:cBhvr>
                                        <p:cTn id="59" dur="500"/>
                                        <p:tgtEl>
                                          <p:spTgt spid="56"/>
                                        </p:tgtEl>
                                      </p:cBhvr>
                                    </p:animEffect>
                                    <p:set>
                                      <p:cBhvr>
                                        <p:cTn id="60" dur="1" fill="hold">
                                          <p:stCondLst>
                                            <p:cond delay="499"/>
                                          </p:stCondLst>
                                        </p:cTn>
                                        <p:tgtEl>
                                          <p:spTgt spid="56"/>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43"/>
                                        </p:tgtEl>
                                      </p:cBhvr>
                                    </p:animEffect>
                                    <p:set>
                                      <p:cBhvr>
                                        <p:cTn id="63" dur="1" fill="hold">
                                          <p:stCondLst>
                                            <p:cond delay="499"/>
                                          </p:stCondLst>
                                        </p:cTn>
                                        <p:tgtEl>
                                          <p:spTgt spid="43"/>
                                        </p:tgtEl>
                                        <p:attrNameLst>
                                          <p:attrName>style.visibility</p:attrName>
                                        </p:attrNameLst>
                                      </p:cBhvr>
                                      <p:to>
                                        <p:strVal val="hidden"/>
                                      </p:to>
                                    </p:set>
                                  </p:childTnLst>
                                </p:cTn>
                              </p:par>
                              <p:par>
                                <p:cTn id="64" presetID="10" presetClass="exit" presetSubtype="0" fill="hold" grpId="2" nodeType="withEffect">
                                  <p:stCondLst>
                                    <p:cond delay="0"/>
                                  </p:stCondLst>
                                  <p:childTnLst>
                                    <p:animEffect transition="out" filter="fade">
                                      <p:cBhvr>
                                        <p:cTn id="65" dur="500"/>
                                        <p:tgtEl>
                                          <p:spTgt spid="55"/>
                                        </p:tgtEl>
                                      </p:cBhvr>
                                    </p:animEffect>
                                    <p:set>
                                      <p:cBhvr>
                                        <p:cTn id="66" dur="1" fill="hold">
                                          <p:stCondLst>
                                            <p:cond delay="499"/>
                                          </p:stCondLst>
                                        </p:cTn>
                                        <p:tgtEl>
                                          <p:spTgt spid="55"/>
                                        </p:tgtEl>
                                        <p:attrNameLst>
                                          <p:attrName>style.visibility</p:attrName>
                                        </p:attrNameLst>
                                      </p:cBhvr>
                                      <p:to>
                                        <p:strVal val="hidden"/>
                                      </p:to>
                                    </p:set>
                                  </p:childTnLst>
                                </p:cTn>
                              </p:par>
                              <p:par>
                                <p:cTn id="67" presetID="10" presetClass="exit" presetSubtype="0" fill="hold" grpId="2" nodeType="withEffect">
                                  <p:stCondLst>
                                    <p:cond delay="0"/>
                                  </p:stCondLst>
                                  <p:childTnLst>
                                    <p:animEffect transition="out" filter="fade">
                                      <p:cBhvr>
                                        <p:cTn id="68" dur="500"/>
                                        <p:tgtEl>
                                          <p:spTgt spid="57"/>
                                        </p:tgtEl>
                                      </p:cBhvr>
                                    </p:animEffect>
                                    <p:set>
                                      <p:cBhvr>
                                        <p:cTn id="69" dur="1" fill="hold">
                                          <p:stCondLst>
                                            <p:cond delay="499"/>
                                          </p:stCondLst>
                                        </p:cTn>
                                        <p:tgtEl>
                                          <p:spTgt spid="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0" restart="whenNotActive" fill="hold" evtFilter="cancelBubble" nodeType="interactiveSeq">
                <p:stCondLst>
                  <p:cond evt="onClick" delay="0">
                    <p:tgtEl>
                      <p:spTgt spid="43"/>
                    </p:tgtEl>
                  </p:cond>
                </p:stCondLst>
                <p:endSync evt="end" delay="0">
                  <p:rtn val="all"/>
                </p:endSync>
                <p:childTnLst>
                  <p:par>
                    <p:cTn id="71" fill="hold" nodeType="clickPar">
                      <p:stCondLst>
                        <p:cond delay="0"/>
                      </p:stCondLst>
                      <p:childTnLst>
                        <p:par>
                          <p:cTn id="72" fill="hold" nodeType="withGroup">
                            <p:stCondLst>
                              <p:cond delay="0"/>
                            </p:stCondLst>
                            <p:childTnLst>
                              <p:par>
                                <p:cTn id="73" presetID="1" presetClass="emph" presetSubtype="2" fill="hold" nodeType="clickEffect">
                                  <p:stCondLst>
                                    <p:cond delay="0"/>
                                  </p:stCondLst>
                                  <p:childTnLst>
                                    <p:animClr clrSpc="rgb" dir="cw">
                                      <p:cBhvr>
                                        <p:cTn id="74" dur="2000" fill="hold"/>
                                        <p:tgtEl>
                                          <p:spTgt spid="43"/>
                                        </p:tgtEl>
                                        <p:attrNameLst>
                                          <p:attrName>fillcolor</p:attrName>
                                        </p:attrNameLst>
                                      </p:cBhvr>
                                      <p:to>
                                        <a:schemeClr val="accent2"/>
                                      </p:to>
                                    </p:animClr>
                                    <p:set>
                                      <p:cBhvr>
                                        <p:cTn id="75" dur="2000" fill="hold"/>
                                        <p:tgtEl>
                                          <p:spTgt spid="43"/>
                                        </p:tgtEl>
                                        <p:attrNameLst>
                                          <p:attrName>fill.type</p:attrName>
                                        </p:attrNameLst>
                                      </p:cBhvr>
                                      <p:to>
                                        <p:strVal val="solid"/>
                                      </p:to>
                                    </p:set>
                                    <p:set>
                                      <p:cBhvr>
                                        <p:cTn id="76" dur="2000" fill="hold"/>
                                        <p:tgtEl>
                                          <p:spTgt spid="43"/>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4" name="tra loi sai - dung cuoc choi.wav"/>
                                        </p:tgtEl>
                                      </p:cMediaNode>
                                    </p:audio>
                                  </p:subTnLst>
                                </p:cTn>
                              </p:par>
                            </p:childTnLst>
                          </p:cTn>
                        </p:par>
                      </p:childTnLst>
                    </p:cTn>
                  </p:par>
                </p:childTnLst>
              </p:cTn>
              <p:nextCondLst>
                <p:cond evt="onClick" delay="0">
                  <p:tgtEl>
                    <p:spTgt spid="43"/>
                  </p:tgtEl>
                </p:cond>
              </p:nextCondLst>
            </p:seq>
            <p:seq concurrent="1" nextAc="seek">
              <p:cTn id="77" restart="whenNotActive" fill="hold" evtFilter="cancelBubble" nodeType="interactiveSeq">
                <p:stCondLst>
                  <p:cond evt="onClick" delay="0">
                    <p:tgtEl>
                      <p:spTgt spid="56"/>
                    </p:tgtEl>
                  </p:cond>
                </p:stCondLst>
                <p:endSync evt="end" delay="0">
                  <p:rtn val="all"/>
                </p:endSync>
                <p:childTnLst>
                  <p:par>
                    <p:cTn id="78" fill="hold" nodeType="clickPar">
                      <p:stCondLst>
                        <p:cond delay="0"/>
                      </p:stCondLst>
                      <p:childTnLst>
                        <p:par>
                          <p:cTn id="79" fill="hold" nodeType="withGroup">
                            <p:stCondLst>
                              <p:cond delay="0"/>
                            </p:stCondLst>
                            <p:childTnLst>
                              <p:par>
                                <p:cTn id="80" presetID="1" presetClass="emph" presetSubtype="2" fill="hold" nodeType="clickEffect">
                                  <p:stCondLst>
                                    <p:cond delay="0"/>
                                  </p:stCondLst>
                                  <p:childTnLst>
                                    <p:animClr clrSpc="rgb" dir="cw">
                                      <p:cBhvr>
                                        <p:cTn id="81" dur="2000" fill="hold"/>
                                        <p:tgtEl>
                                          <p:spTgt spid="56"/>
                                        </p:tgtEl>
                                        <p:attrNameLst>
                                          <p:attrName>fillcolor</p:attrName>
                                        </p:attrNameLst>
                                      </p:cBhvr>
                                      <p:to>
                                        <a:schemeClr val="accent2"/>
                                      </p:to>
                                    </p:animClr>
                                    <p:set>
                                      <p:cBhvr>
                                        <p:cTn id="82" dur="2000" fill="hold"/>
                                        <p:tgtEl>
                                          <p:spTgt spid="56"/>
                                        </p:tgtEl>
                                        <p:attrNameLst>
                                          <p:attrName>fill.type</p:attrName>
                                        </p:attrNameLst>
                                      </p:cBhvr>
                                      <p:to>
                                        <p:strVal val="solid"/>
                                      </p:to>
                                    </p:set>
                                    <p:set>
                                      <p:cBhvr>
                                        <p:cTn id="83" dur="2000" fill="hold"/>
                                        <p:tgtEl>
                                          <p:spTgt spid="56"/>
                                        </p:tgtEl>
                                        <p:attrNameLst>
                                          <p:attrName>fill.on</p:attrName>
                                        </p:attrNameLst>
                                      </p:cBhvr>
                                      <p:to>
                                        <p:strVal val="true"/>
                                      </p:to>
                                    </p:set>
                                  </p:childTnLst>
                                  <p:subTnLst>
                                    <p:audio>
                                      <p:cMediaNode>
                                        <p:cTn display="0" masterRel="sameClick">
                                          <p:stCondLst>
                                            <p:cond evt="begin" delay="0">
                                              <p:tn val="80"/>
                                            </p:cond>
                                          </p:stCondLst>
                                          <p:endCondLst>
                                            <p:cond evt="onStopAudio" delay="0">
                                              <p:tgtEl>
                                                <p:sldTgt/>
                                              </p:tgtEl>
                                            </p:cond>
                                          </p:endCondLst>
                                        </p:cTn>
                                        <p:tgtEl>
                                          <p:sndTgt r:embed="rId4" name="tra loi sai - dung cuoc choi.wav"/>
                                        </p:tgtEl>
                                      </p:cMediaNode>
                                    </p:audio>
                                  </p:subTnLst>
                                </p:cTn>
                              </p:par>
                            </p:childTnLst>
                          </p:cTn>
                        </p:par>
                      </p:childTnLst>
                    </p:cTn>
                  </p:par>
                </p:childTnLst>
              </p:cTn>
              <p:nextCondLst>
                <p:cond evt="onClick" delay="0">
                  <p:tgtEl>
                    <p:spTgt spid="56"/>
                  </p:tgtEl>
                </p:cond>
              </p:nextCondLst>
            </p:seq>
            <p:seq concurrent="1" nextAc="seek">
              <p:cTn id="84" restart="whenNotActive" fill="hold" evtFilter="cancelBubble" nodeType="interactiveSeq">
                <p:stCondLst>
                  <p:cond evt="onClick" delay="0">
                    <p:tgtEl>
                      <p:spTgt spid="55"/>
                    </p:tgtEl>
                  </p:cond>
                </p:stCondLst>
                <p:endSync evt="end" delay="0">
                  <p:rtn val="all"/>
                </p:endSync>
                <p:childTnLst>
                  <p:par>
                    <p:cTn id="85" fill="hold" nodeType="clickPar">
                      <p:stCondLst>
                        <p:cond delay="0"/>
                      </p:stCondLst>
                      <p:childTnLst>
                        <p:par>
                          <p:cTn id="86" fill="hold" nodeType="withGroup">
                            <p:stCondLst>
                              <p:cond delay="0"/>
                            </p:stCondLst>
                            <p:childTnLst>
                              <p:par>
                                <p:cTn id="87" presetID="21" presetClass="emph" presetSubtype="0" fill="hold" grpId="1" nodeType="clickEffect">
                                  <p:stCondLst>
                                    <p:cond delay="0"/>
                                  </p:stCondLst>
                                  <p:childTnLst>
                                    <p:animClr clrSpc="hsl" dir="cw">
                                      <p:cBhvr override="childStyle">
                                        <p:cTn id="88" dur="500" fill="hold"/>
                                        <p:tgtEl>
                                          <p:spTgt spid="55"/>
                                        </p:tgtEl>
                                        <p:attrNameLst>
                                          <p:attrName>style.color</p:attrName>
                                        </p:attrNameLst>
                                      </p:cBhvr>
                                      <p:by>
                                        <p:hsl h="7200000" s="0" l="0"/>
                                      </p:by>
                                    </p:animClr>
                                    <p:animClr clrSpc="hsl" dir="cw">
                                      <p:cBhvr>
                                        <p:cTn id="89" dur="500" fill="hold"/>
                                        <p:tgtEl>
                                          <p:spTgt spid="55"/>
                                        </p:tgtEl>
                                        <p:attrNameLst>
                                          <p:attrName>fillcolor</p:attrName>
                                        </p:attrNameLst>
                                      </p:cBhvr>
                                      <p:by>
                                        <p:hsl h="7200000" s="0" l="0"/>
                                      </p:by>
                                    </p:animClr>
                                    <p:animClr clrSpc="hsl" dir="cw">
                                      <p:cBhvr>
                                        <p:cTn id="90" dur="500" fill="hold"/>
                                        <p:tgtEl>
                                          <p:spTgt spid="55"/>
                                        </p:tgtEl>
                                        <p:attrNameLst>
                                          <p:attrName>stroke.color</p:attrName>
                                        </p:attrNameLst>
                                      </p:cBhvr>
                                      <p:by>
                                        <p:hsl h="7200000" s="0" l="0"/>
                                      </p:by>
                                    </p:animClr>
                                    <p:set>
                                      <p:cBhvr>
                                        <p:cTn id="91" dur="500" fill="hold"/>
                                        <p:tgtEl>
                                          <p:spTgt spid="55"/>
                                        </p:tgtEl>
                                        <p:attrNameLst>
                                          <p:attrName>fill.type</p:attrName>
                                        </p:attrNameLst>
                                      </p:cBhvr>
                                      <p:to>
                                        <p:strVal val="solid"/>
                                      </p:to>
                                    </p:set>
                                  </p:childTnLst>
                                  <p:subTnLst>
                                    <p:audio>
                                      <p:cMediaNode>
                                        <p:cTn display="0" masterRel="sameClick">
                                          <p:stCondLst>
                                            <p:cond evt="begin" delay="0">
                                              <p:tn val="87"/>
                                            </p:cond>
                                          </p:stCondLst>
                                          <p:endCondLst>
                                            <p:cond evt="onStopAudio" delay="0">
                                              <p:tgtEl>
                                                <p:sldTgt/>
                                              </p:tgtEl>
                                            </p:cond>
                                          </p:endCondLst>
                                        </p:cTn>
                                        <p:tgtEl>
                                          <p:sndTgt r:embed="rId5" name="dap an -C.wav"/>
                                        </p:tgtEl>
                                      </p:cMediaNode>
                                    </p:audio>
                                  </p:subTnLst>
                                </p:cTn>
                              </p:par>
                            </p:childTnLst>
                          </p:cTn>
                        </p:par>
                      </p:childTnLst>
                    </p:cTn>
                  </p:par>
                </p:childTnLst>
              </p:cTn>
              <p:nextCondLst>
                <p:cond evt="onClick" delay="0">
                  <p:tgtEl>
                    <p:spTgt spid="55"/>
                  </p:tgtEl>
                </p:cond>
              </p:nextCondLst>
            </p:seq>
            <p:seq concurrent="1" nextAc="seek">
              <p:cTn id="92" restart="whenNotActive" fill="hold" evtFilter="cancelBubble" nodeType="interactiveSeq">
                <p:stCondLst>
                  <p:cond evt="onClick" delay="0">
                    <p:tgtEl>
                      <p:spTgt spid="57"/>
                    </p:tgtEl>
                  </p:cond>
                </p:stCondLst>
                <p:endSync evt="end" delay="0">
                  <p:rtn val="all"/>
                </p:endSync>
                <p:childTnLst>
                  <p:par>
                    <p:cTn id="93" fill="hold" nodeType="clickPar">
                      <p:stCondLst>
                        <p:cond delay="0"/>
                      </p:stCondLst>
                      <p:childTnLst>
                        <p:par>
                          <p:cTn id="94" fill="hold" nodeType="withGroup">
                            <p:stCondLst>
                              <p:cond delay="0"/>
                            </p:stCondLst>
                            <p:childTnLst>
                              <p:par>
                                <p:cTn id="95" presetID="1" presetClass="emph" presetSubtype="2" fill="hold" nodeType="clickEffect">
                                  <p:stCondLst>
                                    <p:cond delay="0"/>
                                  </p:stCondLst>
                                  <p:childTnLst>
                                    <p:animClr clrSpc="rgb" dir="cw">
                                      <p:cBhvr>
                                        <p:cTn id="96" dur="2000" fill="hold"/>
                                        <p:tgtEl>
                                          <p:spTgt spid="57"/>
                                        </p:tgtEl>
                                        <p:attrNameLst>
                                          <p:attrName>fillcolor</p:attrName>
                                        </p:attrNameLst>
                                      </p:cBhvr>
                                      <p:to>
                                        <a:schemeClr val="accent2"/>
                                      </p:to>
                                    </p:animClr>
                                    <p:set>
                                      <p:cBhvr>
                                        <p:cTn id="97" dur="2000" fill="hold"/>
                                        <p:tgtEl>
                                          <p:spTgt spid="57"/>
                                        </p:tgtEl>
                                        <p:attrNameLst>
                                          <p:attrName>fill.type</p:attrName>
                                        </p:attrNameLst>
                                      </p:cBhvr>
                                      <p:to>
                                        <p:strVal val="solid"/>
                                      </p:to>
                                    </p:set>
                                    <p:set>
                                      <p:cBhvr>
                                        <p:cTn id="98" dur="2000" fill="hold"/>
                                        <p:tgtEl>
                                          <p:spTgt spid="57"/>
                                        </p:tgtEl>
                                        <p:attrNameLst>
                                          <p:attrName>fill.on</p:attrName>
                                        </p:attrNameLst>
                                      </p:cBhvr>
                                      <p:to>
                                        <p:strVal val="true"/>
                                      </p:to>
                                    </p:set>
                                  </p:childTnLst>
                                  <p:subTnLst>
                                    <p:audio>
                                      <p:cMediaNode>
                                        <p:cTn display="0" masterRel="sameClick">
                                          <p:stCondLst>
                                            <p:cond evt="begin" delay="0">
                                              <p:tn val="95"/>
                                            </p:cond>
                                          </p:stCondLst>
                                          <p:endCondLst>
                                            <p:cond evt="onStopAudio" delay="0">
                                              <p:tgtEl>
                                                <p:sldTgt/>
                                              </p:tgtEl>
                                            </p:cond>
                                          </p:endCondLst>
                                        </p:cTn>
                                        <p:tgtEl>
                                          <p:sndTgt r:embed="rId4" name="tra loi sai - dung cuoc choi.wav"/>
                                        </p:tgtEl>
                                      </p:cMediaNode>
                                    </p:audio>
                                  </p:subTnLst>
                                </p:cTn>
                              </p:par>
                            </p:childTnLst>
                          </p:cTn>
                        </p:par>
                      </p:childTnLst>
                    </p:cTn>
                  </p:par>
                </p:childTnLst>
              </p:cTn>
              <p:nextCondLst>
                <p:cond evt="onClick" delay="0">
                  <p:tgtEl>
                    <p:spTgt spid="57"/>
                  </p:tgtEl>
                </p:cond>
              </p:nextCondLst>
            </p:seq>
            <p:seq concurrent="1" nextAc="seek">
              <p:cTn id="99" restart="whenNotActive" fill="hold" evtFilter="cancelBubble" nodeType="interactiveSeq">
                <p:stCondLst>
                  <p:cond evt="onClick" delay="0">
                    <p:tgtEl>
                      <p:spTgt spid="62"/>
                    </p:tgtEl>
                  </p:cond>
                </p:stCondLst>
                <p:endSync evt="end" delay="0">
                  <p:rtn val="all"/>
                </p:endSync>
                <p:childTnLst>
                  <p:par>
                    <p:cTn id="100" fill="hold" nodeType="clickPar">
                      <p:stCondLst>
                        <p:cond delay="0"/>
                      </p:stCondLst>
                      <p:childTnLst>
                        <p:par>
                          <p:cTn id="101" fill="hold" nodeType="withGroup">
                            <p:stCondLst>
                              <p:cond delay="0"/>
                            </p:stCondLst>
                            <p:childTnLst>
                              <p:par>
                                <p:cTn id="102" presetID="10" presetClass="exit" presetSubtype="0" fill="hold" grpId="1" nodeType="clickEffect">
                                  <p:stCondLst>
                                    <p:cond delay="0"/>
                                  </p:stCondLst>
                                  <p:childTnLst>
                                    <p:animEffect transition="out" filter="fade">
                                      <p:cBhvr>
                                        <p:cTn id="103" dur="5000"/>
                                        <p:tgtEl>
                                          <p:spTgt spid="56"/>
                                        </p:tgtEl>
                                      </p:cBhvr>
                                    </p:animEffect>
                                    <p:set>
                                      <p:cBhvr>
                                        <p:cTn id="104" dur="1" fill="hold">
                                          <p:stCondLst>
                                            <p:cond delay="4999"/>
                                          </p:stCondLst>
                                        </p:cTn>
                                        <p:tgtEl>
                                          <p:spTgt spid="56"/>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6" name="bo  2 phuong an sai.wav"/>
                                        </p:tgtEl>
                                      </p:cMediaNode>
                                    </p:audio>
                                  </p:subTnLst>
                                </p:cTn>
                              </p:par>
                              <p:par>
                                <p:cTn id="105" presetID="10" presetClass="exit" presetSubtype="0" fill="hold" grpId="1" nodeType="withEffect">
                                  <p:stCondLst>
                                    <p:cond delay="0"/>
                                  </p:stCondLst>
                                  <p:childTnLst>
                                    <p:animEffect transition="out" filter="fade">
                                      <p:cBhvr>
                                        <p:cTn id="106" dur="5000"/>
                                        <p:tgtEl>
                                          <p:spTgt spid="57"/>
                                        </p:tgtEl>
                                      </p:cBhvr>
                                    </p:animEffect>
                                    <p:set>
                                      <p:cBhvr>
                                        <p:cTn id="107" dur="1" fill="hold">
                                          <p:stCondLst>
                                            <p:cond delay="4999"/>
                                          </p:stCondLst>
                                        </p:cTn>
                                        <p:tgtEl>
                                          <p:spTgt spid="57"/>
                                        </p:tgtEl>
                                        <p:attrNameLst>
                                          <p:attrName>style.visibility</p:attrName>
                                        </p:attrNameLst>
                                      </p:cBhvr>
                                      <p:to>
                                        <p:strVal val="hidden"/>
                                      </p:to>
                                    </p:set>
                                  </p:childTnLst>
                                  <p:subTnLst>
                                    <p:audio>
                                      <p:cMediaNode>
                                        <p:cTn display="0" masterRel="sameClick">
                                          <p:stCondLst>
                                            <p:cond evt="begin" delay="0">
                                              <p:tn val="105"/>
                                            </p:cond>
                                          </p:stCondLst>
                                          <p:endCondLst>
                                            <p:cond evt="onStopAudio" delay="0">
                                              <p:tgtEl>
                                                <p:sldTgt/>
                                              </p:tgtEl>
                                            </p:cond>
                                          </p:endCondLst>
                                        </p:cTn>
                                        <p:tgtEl>
                                          <p:sndTgt r:embed="rId6" name="bo  2 phuong an sai.wav"/>
                                        </p:tgtEl>
                                      </p:cMediaNode>
                                    </p:audio>
                                  </p:subTnLst>
                                </p:cTn>
                              </p:par>
                            </p:childTnLst>
                          </p:cTn>
                        </p:par>
                      </p:childTnLst>
                    </p:cTn>
                  </p:par>
                </p:childTnLst>
              </p:cTn>
              <p:nextCondLst>
                <p:cond evt="onClick" delay="0">
                  <p:tgtEl>
                    <p:spTgt spid="62"/>
                  </p:tgtEl>
                </p:cond>
              </p:nextCondLst>
            </p:seq>
            <p:seq concurrent="1" nextAc="seek">
              <p:cTn id="108" restart="whenNotActive" fill="hold" evtFilter="cancelBubble" nodeType="interactiveSeq">
                <p:stCondLst>
                  <p:cond evt="onClick" delay="0">
                    <p:tgtEl>
                      <p:spTgt spid="63"/>
                    </p:tgtEl>
                  </p:cond>
                </p:stCondLst>
                <p:endSync evt="end" delay="0">
                  <p:rtn val="all"/>
                </p:endSync>
                <p:childTnLst>
                  <p:par>
                    <p:cTn id="109" fill="hold" nodeType="clickPar">
                      <p:stCondLst>
                        <p:cond delay="0"/>
                      </p:stCondLst>
                      <p:childTnLst>
                        <p:par>
                          <p:cTn id="110" fill="hold" nodeType="withGroup">
                            <p:stCondLst>
                              <p:cond delay="0"/>
                            </p:stCondLst>
                            <p:childTnLst>
                              <p:par>
                                <p:cTn id="111" presetID="22" presetClass="entr" presetSubtype="4" fill="hold" nodeType="clickEffect">
                                  <p:stCondLst>
                                    <p:cond delay="0"/>
                                  </p:stCondLst>
                                  <p:childTnLst>
                                    <p:set>
                                      <p:cBhvr>
                                        <p:cTn id="112" dur="1" fill="hold">
                                          <p:stCondLst>
                                            <p:cond delay="0"/>
                                          </p:stCondLst>
                                        </p:cTn>
                                        <p:tgtEl>
                                          <p:spTgt spid="7181"/>
                                        </p:tgtEl>
                                        <p:attrNameLst>
                                          <p:attrName>style.visibility</p:attrName>
                                        </p:attrNameLst>
                                      </p:cBhvr>
                                      <p:to>
                                        <p:strVal val="visible"/>
                                      </p:to>
                                    </p:set>
                                    <p:animEffect transition="in" filter="wipe(down)">
                                      <p:cBhvr>
                                        <p:cTn id="113" dur="5000"/>
                                        <p:tgtEl>
                                          <p:spTgt spid="7181"/>
                                        </p:tgtEl>
                                      </p:cBhvr>
                                    </p:animEffect>
                                  </p:childTnLst>
                                  <p:subTnLst>
                                    <p:audio>
                                      <p:cMediaNode>
                                        <p:cTn display="0" masterRel="sameClick">
                                          <p:stCondLst>
                                            <p:cond evt="begin" delay="0">
                                              <p:tn val="111"/>
                                            </p:cond>
                                          </p:stCondLst>
                                          <p:endCondLst>
                                            <p:cond evt="onStopAudio" delay="0">
                                              <p:tgtEl>
                                                <p:sldTgt/>
                                              </p:tgtEl>
                                            </p:cond>
                                          </p:endCondLst>
                                        </p:cTn>
                                        <p:tgtEl>
                                          <p:sndTgt r:embed="rId7" name="hoi y kien khan gia.wav"/>
                                        </p:tgtEl>
                                      </p:cMediaNode>
                                    </p:audio>
                                  </p:subTnLst>
                                </p:cTn>
                              </p:par>
                              <p:par>
                                <p:cTn id="114" presetID="22" presetClass="entr" presetSubtype="4" fill="hold" nodeType="withEffect">
                                  <p:stCondLst>
                                    <p:cond delay="0"/>
                                  </p:stCondLst>
                                  <p:childTnLst>
                                    <p:set>
                                      <p:cBhvr>
                                        <p:cTn id="115" dur="1" fill="hold">
                                          <p:stCondLst>
                                            <p:cond delay="0"/>
                                          </p:stCondLst>
                                        </p:cTn>
                                        <p:tgtEl>
                                          <p:spTgt spid="7182"/>
                                        </p:tgtEl>
                                        <p:attrNameLst>
                                          <p:attrName>style.visibility</p:attrName>
                                        </p:attrNameLst>
                                      </p:cBhvr>
                                      <p:to>
                                        <p:strVal val="visible"/>
                                      </p:to>
                                    </p:set>
                                    <p:animEffect transition="in" filter="wipe(down)">
                                      <p:cBhvr>
                                        <p:cTn id="116" dur="5000"/>
                                        <p:tgtEl>
                                          <p:spTgt spid="7182"/>
                                        </p:tgtEl>
                                      </p:cBhvr>
                                    </p:animEffect>
                                  </p:childTnLst>
                                  <p:subTnLst>
                                    <p:audio>
                                      <p:cMediaNode>
                                        <p:cTn display="0" masterRel="sameClick">
                                          <p:stCondLst>
                                            <p:cond evt="begin" delay="0">
                                              <p:tn val="114"/>
                                            </p:cond>
                                          </p:stCondLst>
                                          <p:endCondLst>
                                            <p:cond evt="onStopAudio" delay="0">
                                              <p:tgtEl>
                                                <p:sldTgt/>
                                              </p:tgtEl>
                                            </p:cond>
                                          </p:endCondLst>
                                        </p:cTn>
                                        <p:tgtEl>
                                          <p:sndTgt r:embed="rId7" name="hoi y kien khan gia.wav"/>
                                        </p:tgtEl>
                                      </p:cMediaNode>
                                    </p:audio>
                                  </p:subTnLst>
                                </p:cTn>
                              </p:par>
                              <p:par>
                                <p:cTn id="117" presetID="22" presetClass="entr" presetSubtype="4" fill="hold" nodeType="withEffect">
                                  <p:stCondLst>
                                    <p:cond delay="0"/>
                                  </p:stCondLst>
                                  <p:childTnLst>
                                    <p:set>
                                      <p:cBhvr>
                                        <p:cTn id="118" dur="1" fill="hold">
                                          <p:stCondLst>
                                            <p:cond delay="0"/>
                                          </p:stCondLst>
                                        </p:cTn>
                                        <p:tgtEl>
                                          <p:spTgt spid="7184"/>
                                        </p:tgtEl>
                                        <p:attrNameLst>
                                          <p:attrName>style.visibility</p:attrName>
                                        </p:attrNameLst>
                                      </p:cBhvr>
                                      <p:to>
                                        <p:strVal val="visible"/>
                                      </p:to>
                                    </p:set>
                                    <p:animEffect transition="in" filter="wipe(down)">
                                      <p:cBhvr>
                                        <p:cTn id="119" dur="5000"/>
                                        <p:tgtEl>
                                          <p:spTgt spid="7184"/>
                                        </p:tgtEl>
                                      </p:cBhvr>
                                    </p:animEffect>
                                  </p:childTnLst>
                                  <p:subTnLst>
                                    <p:audio>
                                      <p:cMediaNode>
                                        <p:cTn display="0" masterRel="sameClick">
                                          <p:stCondLst>
                                            <p:cond evt="begin" delay="0">
                                              <p:tn val="117"/>
                                            </p:cond>
                                          </p:stCondLst>
                                          <p:endCondLst>
                                            <p:cond evt="onStopAudio" delay="0">
                                              <p:tgtEl>
                                                <p:sldTgt/>
                                              </p:tgtEl>
                                            </p:cond>
                                          </p:endCondLst>
                                        </p:cTn>
                                        <p:tgtEl>
                                          <p:sndTgt r:embed="rId7" name="hoi y kien khan gia.wav"/>
                                        </p:tgtEl>
                                      </p:cMediaNode>
                                    </p:audio>
                                  </p:subTnLst>
                                </p:cTn>
                              </p:par>
                              <p:par>
                                <p:cTn id="120" presetID="22" presetClass="entr" presetSubtype="4" fill="hold" nodeType="withEffect">
                                  <p:stCondLst>
                                    <p:cond delay="0"/>
                                  </p:stCondLst>
                                  <p:childTnLst>
                                    <p:set>
                                      <p:cBhvr>
                                        <p:cTn id="121" dur="1" fill="hold">
                                          <p:stCondLst>
                                            <p:cond delay="0"/>
                                          </p:stCondLst>
                                        </p:cTn>
                                        <p:tgtEl>
                                          <p:spTgt spid="4113"/>
                                        </p:tgtEl>
                                        <p:attrNameLst>
                                          <p:attrName>style.visibility</p:attrName>
                                        </p:attrNameLst>
                                      </p:cBhvr>
                                      <p:to>
                                        <p:strVal val="visible"/>
                                      </p:to>
                                    </p:set>
                                    <p:animEffect transition="in" filter="wipe(down)">
                                      <p:cBhvr>
                                        <p:cTn id="122" dur="5000"/>
                                        <p:tgtEl>
                                          <p:spTgt spid="4113"/>
                                        </p:tgtEl>
                                      </p:cBhvr>
                                    </p:animEffect>
                                  </p:childTnLst>
                                  <p:subTnLst>
                                    <p:audio>
                                      <p:cMediaNode>
                                        <p:cTn display="0" masterRel="sameClick">
                                          <p:stCondLst>
                                            <p:cond evt="begin" delay="0">
                                              <p:tn val="120"/>
                                            </p:cond>
                                          </p:stCondLst>
                                          <p:endCondLst>
                                            <p:cond evt="onStopAudio" delay="0">
                                              <p:tgtEl>
                                                <p:sldTgt/>
                                              </p:tgtEl>
                                            </p:cond>
                                          </p:endCondLst>
                                        </p:cTn>
                                        <p:tgtEl>
                                          <p:sndTgt r:embed="rId7" name="hoi y kien khan gia.wav"/>
                                        </p:tgtEl>
                                      </p:cMediaNode>
                                    </p:audio>
                                  </p:subTnLst>
                                </p:cTn>
                              </p:par>
                              <p:par>
                                <p:cTn id="123" presetID="22" presetClass="entr" presetSubtype="4" fill="hold" nodeType="withEffect">
                                  <p:stCondLst>
                                    <p:cond delay="0"/>
                                  </p:stCondLst>
                                  <p:childTnLst>
                                    <p:set>
                                      <p:cBhvr>
                                        <p:cTn id="124" dur="1" fill="hold">
                                          <p:stCondLst>
                                            <p:cond delay="0"/>
                                          </p:stCondLst>
                                        </p:cTn>
                                        <p:tgtEl>
                                          <p:spTgt spid="7183"/>
                                        </p:tgtEl>
                                        <p:attrNameLst>
                                          <p:attrName>style.visibility</p:attrName>
                                        </p:attrNameLst>
                                      </p:cBhvr>
                                      <p:to>
                                        <p:strVal val="visible"/>
                                      </p:to>
                                    </p:set>
                                    <p:animEffect transition="in" filter="wipe(down)">
                                      <p:cBhvr>
                                        <p:cTn id="125" dur="5000"/>
                                        <p:tgtEl>
                                          <p:spTgt spid="7183"/>
                                        </p:tgtEl>
                                      </p:cBhvr>
                                    </p:animEffect>
                                  </p:childTnLst>
                                  <p:subTnLst>
                                    <p:audio>
                                      <p:cMediaNode>
                                        <p:cTn display="0" masterRel="sameClick">
                                          <p:stCondLst>
                                            <p:cond evt="begin" delay="0">
                                              <p:tn val="123"/>
                                            </p:cond>
                                          </p:stCondLst>
                                          <p:endCondLst>
                                            <p:cond evt="onStopAudio" delay="0">
                                              <p:tgtEl>
                                                <p:sldTgt/>
                                              </p:tgtEl>
                                            </p:cond>
                                          </p:endCondLst>
                                        </p:cTn>
                                        <p:tgtEl>
                                          <p:sndTgt r:embed="rId7" name="hoi y kien khan gia.wav"/>
                                        </p:tgtEl>
                                      </p:cMediaNode>
                                    </p:audio>
                                  </p:subTnLst>
                                </p:cTn>
                              </p:par>
                            </p:childTnLst>
                          </p:cTn>
                        </p:par>
                        <p:par>
                          <p:cTn id="126" fill="hold" nodeType="afterGroup">
                            <p:stCondLst>
                              <p:cond delay="5000"/>
                            </p:stCondLst>
                            <p:childTnLst>
                              <p:par>
                                <p:cTn id="127" presetID="10" presetClass="exit" presetSubtype="0" fill="hold" nodeType="afterEffect">
                                  <p:stCondLst>
                                    <p:cond delay="3000"/>
                                  </p:stCondLst>
                                  <p:childTnLst>
                                    <p:animEffect transition="out" filter="fade">
                                      <p:cBhvr>
                                        <p:cTn id="128" dur="500"/>
                                        <p:tgtEl>
                                          <p:spTgt spid="7181"/>
                                        </p:tgtEl>
                                      </p:cBhvr>
                                    </p:animEffect>
                                    <p:set>
                                      <p:cBhvr>
                                        <p:cTn id="129" dur="1" fill="hold">
                                          <p:stCondLst>
                                            <p:cond delay="499"/>
                                          </p:stCondLst>
                                        </p:cTn>
                                        <p:tgtEl>
                                          <p:spTgt spid="7181"/>
                                        </p:tgtEl>
                                        <p:attrNameLst>
                                          <p:attrName>style.visibility</p:attrName>
                                        </p:attrNameLst>
                                      </p:cBhvr>
                                      <p:to>
                                        <p:strVal val="hidden"/>
                                      </p:to>
                                    </p:set>
                                  </p:childTnLst>
                                </p:cTn>
                              </p:par>
                              <p:par>
                                <p:cTn id="130" presetID="10" presetClass="exit" presetSubtype="0" fill="hold" nodeType="withEffect">
                                  <p:stCondLst>
                                    <p:cond delay="3000"/>
                                  </p:stCondLst>
                                  <p:childTnLst>
                                    <p:animEffect transition="out" filter="fade">
                                      <p:cBhvr>
                                        <p:cTn id="131" dur="500"/>
                                        <p:tgtEl>
                                          <p:spTgt spid="7182"/>
                                        </p:tgtEl>
                                      </p:cBhvr>
                                    </p:animEffect>
                                    <p:set>
                                      <p:cBhvr>
                                        <p:cTn id="132" dur="1" fill="hold">
                                          <p:stCondLst>
                                            <p:cond delay="499"/>
                                          </p:stCondLst>
                                        </p:cTn>
                                        <p:tgtEl>
                                          <p:spTgt spid="7182"/>
                                        </p:tgtEl>
                                        <p:attrNameLst>
                                          <p:attrName>style.visibility</p:attrName>
                                        </p:attrNameLst>
                                      </p:cBhvr>
                                      <p:to>
                                        <p:strVal val="hidden"/>
                                      </p:to>
                                    </p:set>
                                  </p:childTnLst>
                                </p:cTn>
                              </p:par>
                              <p:par>
                                <p:cTn id="133" presetID="10" presetClass="exit" presetSubtype="0" fill="hold" nodeType="withEffect">
                                  <p:stCondLst>
                                    <p:cond delay="3000"/>
                                  </p:stCondLst>
                                  <p:childTnLst>
                                    <p:animEffect transition="out" filter="fade">
                                      <p:cBhvr>
                                        <p:cTn id="134" dur="500"/>
                                        <p:tgtEl>
                                          <p:spTgt spid="7184"/>
                                        </p:tgtEl>
                                      </p:cBhvr>
                                    </p:animEffect>
                                    <p:set>
                                      <p:cBhvr>
                                        <p:cTn id="135" dur="1" fill="hold">
                                          <p:stCondLst>
                                            <p:cond delay="499"/>
                                          </p:stCondLst>
                                        </p:cTn>
                                        <p:tgtEl>
                                          <p:spTgt spid="7184"/>
                                        </p:tgtEl>
                                        <p:attrNameLst>
                                          <p:attrName>style.visibility</p:attrName>
                                        </p:attrNameLst>
                                      </p:cBhvr>
                                      <p:to>
                                        <p:strVal val="hidden"/>
                                      </p:to>
                                    </p:set>
                                  </p:childTnLst>
                                </p:cTn>
                              </p:par>
                              <p:par>
                                <p:cTn id="136" presetID="10" presetClass="exit" presetSubtype="0" fill="hold" nodeType="withEffect">
                                  <p:stCondLst>
                                    <p:cond delay="3000"/>
                                  </p:stCondLst>
                                  <p:childTnLst>
                                    <p:animEffect transition="out" filter="fade">
                                      <p:cBhvr>
                                        <p:cTn id="137" dur="500"/>
                                        <p:tgtEl>
                                          <p:spTgt spid="4113"/>
                                        </p:tgtEl>
                                      </p:cBhvr>
                                    </p:animEffect>
                                    <p:set>
                                      <p:cBhvr>
                                        <p:cTn id="138" dur="1" fill="hold">
                                          <p:stCondLst>
                                            <p:cond delay="499"/>
                                          </p:stCondLst>
                                        </p:cTn>
                                        <p:tgtEl>
                                          <p:spTgt spid="4113"/>
                                        </p:tgtEl>
                                        <p:attrNameLst>
                                          <p:attrName>style.visibility</p:attrName>
                                        </p:attrNameLst>
                                      </p:cBhvr>
                                      <p:to>
                                        <p:strVal val="hidden"/>
                                      </p:to>
                                    </p:set>
                                  </p:childTnLst>
                                </p:cTn>
                              </p:par>
                              <p:par>
                                <p:cTn id="139" presetID="10" presetClass="exit" presetSubtype="0" fill="hold" nodeType="withEffect">
                                  <p:stCondLst>
                                    <p:cond delay="3000"/>
                                  </p:stCondLst>
                                  <p:childTnLst>
                                    <p:animEffect transition="out" filter="fade">
                                      <p:cBhvr>
                                        <p:cTn id="140" dur="500"/>
                                        <p:tgtEl>
                                          <p:spTgt spid="7183"/>
                                        </p:tgtEl>
                                      </p:cBhvr>
                                    </p:animEffect>
                                    <p:set>
                                      <p:cBhvr>
                                        <p:cTn id="141" dur="1" fill="hold">
                                          <p:stCondLst>
                                            <p:cond delay="499"/>
                                          </p:stCondLst>
                                        </p:cTn>
                                        <p:tgtEl>
                                          <p:spTgt spid="718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childTnLst>
        </p:cTn>
      </p:par>
    </p:tnLst>
    <p:bldLst>
      <p:bldP spid="4103" grpId="0" animBg="1"/>
      <p:bldP spid="43" grpId="0" animBg="1"/>
      <p:bldP spid="43" grpId="1" animBg="1"/>
      <p:bldP spid="55" grpId="0" animBg="1"/>
      <p:bldP spid="55" grpId="1" animBg="1"/>
      <p:bldP spid="55" grpId="2" animBg="1"/>
      <p:bldP spid="56" grpId="0" animBg="1"/>
      <p:bldP spid="56" grpId="1" animBg="1"/>
      <p:bldP spid="56" grpId="2" animBg="1"/>
      <p:bldP spid="57" grpId="0" animBg="1"/>
      <p:bldP spid="57" grpId="1" animBg="1"/>
      <p:bldP spid="57" grpId="2" animBg="1"/>
      <p:bldP spid="58" grpId="0" animBg="1"/>
      <p:bldP spid="58" grpId="1"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Shape 255"/>
        <p:cNvGrpSpPr/>
        <p:nvPr/>
      </p:nvGrpSpPr>
      <p:grpSpPr>
        <a:xfrm>
          <a:off x="0" y="0"/>
          <a:ext cx="0" cy="0"/>
          <a:chOff x="0" y="0"/>
          <a:chExt cx="0" cy="0"/>
        </a:xfrm>
      </p:grpSpPr>
      <p:sp>
        <p:nvSpPr>
          <p:cNvPr id="257" name="Google Shape;257;p35"/>
          <p:cNvSpPr/>
          <p:nvPr/>
        </p:nvSpPr>
        <p:spPr>
          <a:xfrm>
            <a:off x="5184092" y="1034523"/>
            <a:ext cx="3575991" cy="3309349"/>
          </a:xfrm>
          <a:prstGeom prst="rect">
            <a:avLst/>
          </a:prstGeom>
          <a:solidFill>
            <a:srgbClr val="000000">
              <a:alpha val="962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58" name="Google Shape;258;p35" descr="photo-1434030216411-0b793f4b4173.jpg"/>
          <p:cNvPicPr preferRelativeResize="0"/>
          <p:nvPr/>
        </p:nvPicPr>
        <p:blipFill>
          <a:blip r:embed="rId3">
            <a:alphaModFix/>
          </a:blip>
          <a:stretch>
            <a:fillRect/>
          </a:stretch>
        </p:blipFill>
        <p:spPr>
          <a:xfrm>
            <a:off x="5272088" y="1034523"/>
            <a:ext cx="3322171" cy="3074454"/>
          </a:xfrm>
          <a:prstGeom prst="rect">
            <a:avLst/>
          </a:prstGeom>
          <a:noFill/>
          <a:ln w="114300" cap="flat" cmpd="sng">
            <a:solidFill>
              <a:srgbClr val="FFFFFF"/>
            </a:solidFill>
            <a:prstDash val="solid"/>
            <a:miter lim="8000"/>
            <a:headEnd type="none" w="sm" len="sm"/>
            <a:tailEnd type="none" w="sm" len="sm"/>
          </a:ln>
        </p:spPr>
      </p:pic>
      <p:sp>
        <p:nvSpPr>
          <p:cNvPr id="259" name="Google Shape;259;p35"/>
          <p:cNvSpPr txBox="1">
            <a:spLocks noGrp="1"/>
          </p:cNvSpPr>
          <p:nvPr>
            <p:ph type="ctrTitle" idx="4294967295"/>
          </p:nvPr>
        </p:nvSpPr>
        <p:spPr>
          <a:xfrm>
            <a:off x="967645" y="504620"/>
            <a:ext cx="3234300" cy="1159800"/>
          </a:xfrm>
          <a:prstGeom prst="rect">
            <a:avLst/>
          </a:prstGeom>
        </p:spPr>
        <p:txBody>
          <a:bodyPr spcFirstLastPara="1" wrap="square" lIns="91425" tIns="91425" rIns="91425" bIns="91425" anchor="b" anchorCtr="0">
            <a:noAutofit/>
          </a:bodyPr>
          <a:lstStyle/>
          <a:p>
            <a:r>
              <a:rPr lang="en-US" sz="6000" dirty="0">
                <a:latin typeface="Times New Roman" panose="02020603050405020304" pitchFamily="18" charset="0"/>
                <a:cs typeface="Times New Roman" panose="02020603050405020304" pitchFamily="18" charset="0"/>
              </a:rPr>
              <a:t>DẶN DÒ</a:t>
            </a:r>
          </a:p>
        </p:txBody>
      </p:sp>
      <p:sp>
        <p:nvSpPr>
          <p:cNvPr id="2" name="Rectangle 1">
            <a:extLst>
              <a:ext uri="{FF2B5EF4-FFF2-40B4-BE49-F238E27FC236}">
                <a16:creationId xmlns:a16="http://schemas.microsoft.com/office/drawing/2014/main" id="{EDD24743-9CCD-884D-8D72-BED80F83F76D}"/>
              </a:ext>
            </a:extLst>
          </p:cNvPr>
          <p:cNvSpPr/>
          <p:nvPr/>
        </p:nvSpPr>
        <p:spPr>
          <a:xfrm>
            <a:off x="256022" y="1781256"/>
            <a:ext cx="4850242" cy="1815882"/>
          </a:xfrm>
          <a:prstGeom prst="rect">
            <a:avLst/>
          </a:prstGeom>
        </p:spPr>
        <p:txBody>
          <a:bodyPr wrap="square">
            <a:spAutoFit/>
          </a:bodyPr>
          <a:lstStyle/>
          <a:p>
            <a:pPr marL="609600" indent="-609600" algn="just" eaLnBrk="1" hangingPunct="1">
              <a:buFontTx/>
              <a:buAutoNum type="arabicPeriod"/>
            </a:pPr>
            <a:r>
              <a:rPr lang="en-US" altLang="en-US" sz="2800" dirty="0" err="1">
                <a:solidFill>
                  <a:schemeClr val="tx1">
                    <a:lumMod val="95000"/>
                    <a:lumOff val="5000"/>
                  </a:schemeClr>
                </a:solidFill>
                <a:latin typeface="Times New Roman" panose="02020603050405020304" pitchFamily="18" charset="0"/>
                <a:cs typeface="Times New Roman" panose="02020603050405020304" pitchFamily="18" charset="0"/>
              </a:rPr>
              <a:t>Học</a:t>
            </a:r>
            <a:r>
              <a:rPr lang="en-US" alt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dirty="0" err="1">
                <a:solidFill>
                  <a:schemeClr val="tx1">
                    <a:lumMod val="95000"/>
                    <a:lumOff val="5000"/>
                  </a:schemeClr>
                </a:solidFill>
                <a:latin typeface="Times New Roman" panose="02020603050405020304" pitchFamily="18" charset="0"/>
                <a:cs typeface="Times New Roman" panose="02020603050405020304" pitchFamily="18" charset="0"/>
              </a:rPr>
              <a:t>bài</a:t>
            </a:r>
            <a:r>
              <a:rPr lang="en-US" alt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dirty="0" err="1">
                <a:solidFill>
                  <a:schemeClr val="tx1">
                    <a:lumMod val="95000"/>
                    <a:lumOff val="5000"/>
                  </a:schemeClr>
                </a:solidFill>
                <a:latin typeface="Times New Roman" panose="02020603050405020304" pitchFamily="18" charset="0"/>
                <a:cs typeface="Times New Roman" panose="02020603050405020304" pitchFamily="18" charset="0"/>
              </a:rPr>
              <a:t>các</a:t>
            </a:r>
            <a:r>
              <a:rPr lang="en-US" alt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dirty="0" err="1">
                <a:solidFill>
                  <a:schemeClr val="tx1">
                    <a:lumMod val="95000"/>
                    <a:lumOff val="5000"/>
                  </a:schemeClr>
                </a:solidFill>
                <a:latin typeface="Times New Roman" panose="02020603050405020304" pitchFamily="18" charset="0"/>
                <a:cs typeface="Times New Roman" panose="02020603050405020304" pitchFamily="18" charset="0"/>
              </a:rPr>
              <a:t>câu</a:t>
            </a:r>
            <a:r>
              <a:rPr lang="en-US" alt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dirty="0" err="1">
                <a:solidFill>
                  <a:schemeClr val="tx1">
                    <a:lumMod val="95000"/>
                    <a:lumOff val="5000"/>
                  </a:schemeClr>
                </a:solidFill>
                <a:latin typeface="Times New Roman" panose="02020603050405020304" pitchFamily="18" charset="0"/>
                <a:cs typeface="Times New Roman" panose="02020603050405020304" pitchFamily="18" charset="0"/>
              </a:rPr>
              <a:t>hỏi</a:t>
            </a:r>
            <a:r>
              <a:rPr lang="en-US" altLang="en-US" sz="2800" dirty="0">
                <a:solidFill>
                  <a:schemeClr val="tx1">
                    <a:lumMod val="95000"/>
                    <a:lumOff val="5000"/>
                  </a:schemeClr>
                </a:solidFill>
                <a:latin typeface="Times New Roman" panose="02020603050405020304" pitchFamily="18" charset="0"/>
                <a:cs typeface="Times New Roman" panose="02020603050405020304" pitchFamily="18" charset="0"/>
              </a:rPr>
              <a:t> SGK)</a:t>
            </a:r>
          </a:p>
          <a:p>
            <a:pPr marL="609600" indent="-609600" algn="just" eaLnBrk="1" hangingPunct="1">
              <a:buFontTx/>
              <a:buAutoNum type="arabicPeriod"/>
            </a:pPr>
            <a:r>
              <a:rPr lang="en-US" altLang="en-US" sz="2800" dirty="0" err="1">
                <a:solidFill>
                  <a:schemeClr val="tx1">
                    <a:lumMod val="95000"/>
                    <a:lumOff val="5000"/>
                  </a:schemeClr>
                </a:solidFill>
                <a:latin typeface="Times New Roman" panose="02020603050405020304" pitchFamily="18" charset="0"/>
                <a:cs typeface="Times New Roman" panose="02020603050405020304" pitchFamily="18" charset="0"/>
              </a:rPr>
              <a:t>Chuẩn</a:t>
            </a:r>
            <a:r>
              <a:rPr lang="en-US" alt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dirty="0" err="1">
                <a:solidFill>
                  <a:schemeClr val="tx1">
                    <a:lumMod val="95000"/>
                    <a:lumOff val="5000"/>
                  </a:schemeClr>
                </a:solidFill>
                <a:latin typeface="Times New Roman" panose="02020603050405020304" pitchFamily="18" charset="0"/>
                <a:cs typeface="Times New Roman" panose="02020603050405020304" pitchFamily="18" charset="0"/>
              </a:rPr>
              <a:t>bị</a:t>
            </a:r>
            <a:r>
              <a:rPr lang="en-US" alt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dirty="0" err="1">
                <a:solidFill>
                  <a:schemeClr val="tx1">
                    <a:lumMod val="95000"/>
                    <a:lumOff val="5000"/>
                  </a:schemeClr>
                </a:solidFill>
                <a:latin typeface="Times New Roman" panose="02020603050405020304" pitchFamily="18" charset="0"/>
                <a:cs typeface="Times New Roman" panose="02020603050405020304" pitchFamily="18" charset="0"/>
              </a:rPr>
              <a:t>bài</a:t>
            </a:r>
            <a:r>
              <a:rPr lang="en-US" altLang="en-US" sz="2800" dirty="0">
                <a:solidFill>
                  <a:schemeClr val="tx1">
                    <a:lumMod val="95000"/>
                    <a:lumOff val="5000"/>
                  </a:schemeClr>
                </a:solidFill>
                <a:latin typeface="Times New Roman" panose="02020603050405020304" pitchFamily="18" charset="0"/>
                <a:cs typeface="Times New Roman" panose="02020603050405020304" pitchFamily="18" charset="0"/>
              </a:rPr>
              <a:t> 29, </a:t>
            </a:r>
            <a:r>
              <a:rPr lang="en-US" altLang="en-US" sz="2800" dirty="0" err="1">
                <a:solidFill>
                  <a:schemeClr val="tx1">
                    <a:lumMod val="95000"/>
                    <a:lumOff val="5000"/>
                  </a:schemeClr>
                </a:solidFill>
                <a:latin typeface="Times New Roman" panose="02020603050405020304" pitchFamily="18" charset="0"/>
                <a:cs typeface="Times New Roman" panose="02020603050405020304" pitchFamily="18" charset="0"/>
              </a:rPr>
              <a:t>phần</a:t>
            </a:r>
            <a:r>
              <a:rPr lang="en-US" altLang="en-US" sz="2800" dirty="0">
                <a:solidFill>
                  <a:schemeClr val="tx1">
                    <a:lumMod val="95000"/>
                    <a:lumOff val="5000"/>
                  </a:schemeClr>
                </a:solidFill>
                <a:latin typeface="Times New Roman" panose="02020603050405020304" pitchFamily="18" charset="0"/>
                <a:cs typeface="Times New Roman" panose="02020603050405020304" pitchFamily="18" charset="0"/>
              </a:rPr>
              <a:t> II</a:t>
            </a:r>
          </a:p>
          <a:p>
            <a:pPr marL="609600" indent="-609600" algn="ctr" eaLnBrk="1" hangingPunct="1">
              <a:buFontTx/>
              <a:buNone/>
            </a:pPr>
            <a:r>
              <a:rPr lang="en-US" alt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Những</a:t>
            </a:r>
            <a:r>
              <a:rPr lang="en-US" alt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chuyển</a:t>
            </a:r>
            <a:r>
              <a:rPr lang="en-US" alt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biến</a:t>
            </a:r>
            <a:r>
              <a:rPr lang="en-US" alt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alt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xã</a:t>
            </a:r>
            <a:r>
              <a:rPr lang="en-US" alt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hội</a:t>
            </a:r>
            <a:r>
              <a:rPr lang="en-US" alt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Việt</a:t>
            </a:r>
            <a:r>
              <a:rPr lang="en-US" altLang="en-US" sz="2800" b="1" dirty="0">
                <a:solidFill>
                  <a:schemeClr val="tx1">
                    <a:lumMod val="95000"/>
                    <a:lumOff val="5000"/>
                  </a:schemeClr>
                </a:solidFill>
                <a:latin typeface="Times New Roman" panose="02020603050405020304" pitchFamily="18" charset="0"/>
                <a:cs typeface="Times New Roman" panose="02020603050405020304" pitchFamily="18" charset="0"/>
              </a:rPr>
              <a:t> Nam</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dubuque精美钢琴曲">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49466" y="131344"/>
            <a:ext cx="457094" cy="457094"/>
          </a:xfrm>
          <a:prstGeom prst="rect">
            <a:avLst/>
          </a:prstGeom>
        </p:spPr>
      </p:pic>
      <p:pic>
        <p:nvPicPr>
          <p:cNvPr id="4" name="图片 3">
            <a:extLst>
              <a:ext uri="{FF2B5EF4-FFF2-40B4-BE49-F238E27FC236}">
                <a16:creationId xmlns:a16="http://schemas.microsoft.com/office/drawing/2014/main" id="{04714BCA-BDEB-4E21-957E-243FA4BD208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54" y="930"/>
            <a:ext cx="9140694" cy="5141640"/>
          </a:xfrm>
          <a:prstGeom prst="rect">
            <a:avLst/>
          </a:prstGeom>
        </p:spPr>
      </p:pic>
      <p:pic>
        <p:nvPicPr>
          <p:cNvPr id="7" name="图片 6">
            <a:extLst>
              <a:ext uri="{FF2B5EF4-FFF2-40B4-BE49-F238E27FC236}">
                <a16:creationId xmlns:a16="http://schemas.microsoft.com/office/drawing/2014/main" id="{B838AB8A-46FD-4DE5-B6B9-4F7C7879662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4911" y="3140426"/>
            <a:ext cx="2391539" cy="2003383"/>
          </a:xfrm>
          <a:prstGeom prst="rect">
            <a:avLst/>
          </a:prstGeom>
        </p:spPr>
      </p:pic>
      <p:pic>
        <p:nvPicPr>
          <p:cNvPr id="10" name="图片 9">
            <a:extLst>
              <a:ext uri="{FF2B5EF4-FFF2-40B4-BE49-F238E27FC236}">
                <a16:creationId xmlns:a16="http://schemas.microsoft.com/office/drawing/2014/main" id="{AA5D89A8-B22B-4149-AE80-8C3929F7796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2611" y="-249174"/>
            <a:ext cx="2379838" cy="2570225"/>
          </a:xfrm>
          <a:prstGeom prst="rect">
            <a:avLst/>
          </a:prstGeom>
        </p:spPr>
      </p:pic>
      <p:pic>
        <p:nvPicPr>
          <p:cNvPr id="12" name="图片 11">
            <a:extLst>
              <a:ext uri="{FF2B5EF4-FFF2-40B4-BE49-F238E27FC236}">
                <a16:creationId xmlns:a16="http://schemas.microsoft.com/office/drawing/2014/main" id="{12B4AFD8-2B92-4929-9BBB-BD3D388C9B1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25313" y="3252153"/>
            <a:ext cx="2698438" cy="2099938"/>
          </a:xfrm>
          <a:prstGeom prst="rect">
            <a:avLst/>
          </a:prstGeom>
        </p:spPr>
      </p:pic>
      <p:pic>
        <p:nvPicPr>
          <p:cNvPr id="3" name="图片 2">
            <a:extLst>
              <a:ext uri="{FF2B5EF4-FFF2-40B4-BE49-F238E27FC236}">
                <a16:creationId xmlns:a16="http://schemas.microsoft.com/office/drawing/2014/main" id="{DB62CEBD-6534-409D-B545-34C538096DC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061986" y="-10613"/>
            <a:ext cx="1271022" cy="1621429"/>
          </a:xfrm>
          <a:prstGeom prst="rect">
            <a:avLst/>
          </a:prstGeom>
        </p:spPr>
      </p:pic>
      <p:pic>
        <p:nvPicPr>
          <p:cNvPr id="13" name="图片 55">
            <a:extLst>
              <a:ext uri="{FF2B5EF4-FFF2-40B4-BE49-F238E27FC236}">
                <a16:creationId xmlns:a16="http://schemas.microsoft.com/office/drawing/2014/main" id="{71464CC5-EB03-4129-9163-FE9DD22BC2B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031751" y="3503914"/>
            <a:ext cx="2698438" cy="2914313"/>
          </a:xfrm>
          <a:prstGeom prst="rect">
            <a:avLst/>
          </a:prstGeom>
        </p:spPr>
      </p:pic>
      <p:sp>
        <p:nvSpPr>
          <p:cNvPr id="15" name="TextBox 14">
            <a:extLst>
              <a:ext uri="{FF2B5EF4-FFF2-40B4-BE49-F238E27FC236}">
                <a16:creationId xmlns:a16="http://schemas.microsoft.com/office/drawing/2014/main" id="{6BD2C7EC-F87B-EA4A-84F2-933E81030387}"/>
              </a:ext>
            </a:extLst>
          </p:cNvPr>
          <p:cNvSpPr txBox="1"/>
          <p:nvPr>
            <p:custDataLst>
              <p:tags r:id="rId3"/>
            </p:custDataLst>
          </p:nvPr>
        </p:nvSpPr>
        <p:spPr>
          <a:xfrm>
            <a:off x="1202182" y="1759030"/>
            <a:ext cx="6739634" cy="1015663"/>
          </a:xfrm>
          <a:prstGeom prst="rect">
            <a:avLst/>
          </a:prstGeom>
          <a:noFill/>
        </p:spPr>
        <p:txBody>
          <a:bodyPr wrap="square" rtlCol="0">
            <a:spAutoFit/>
          </a:bodyPr>
          <a:lstStyle/>
          <a:p>
            <a:pPr algn="ctr" defTabSz="914378">
              <a:defRPr/>
            </a:pPr>
            <a:r>
              <a:rPr lang="en-US" sz="3000" b="1" dirty="0">
                <a:solidFill>
                  <a:srgbClr val="FF0000"/>
                </a:solidFill>
                <a:latin typeface="Times New Roman" panose="02020603050405020304" pitchFamily="18" charset="0"/>
                <a:ea typeface="+mn-ea"/>
                <a:cs typeface="Times New Roman" panose="02020603050405020304" pitchFamily="18" charset="0"/>
              </a:rPr>
              <a:t>XIN CHÂN THÀNH CẢM ƠN QUÝ THẦY, CÔ VÀ CÁC EM HỌC SINH.</a:t>
            </a:r>
          </a:p>
        </p:txBody>
      </p:sp>
      <p:sp>
        <p:nvSpPr>
          <p:cNvPr id="11" name="TextBox 10">
            <a:extLst>
              <a:ext uri="{FF2B5EF4-FFF2-40B4-BE49-F238E27FC236}">
                <a16:creationId xmlns:a16="http://schemas.microsoft.com/office/drawing/2014/main" id="{693D7041-1B19-AF4D-BEE9-F2A09A8930C0}"/>
              </a:ext>
            </a:extLst>
          </p:cNvPr>
          <p:cNvSpPr txBox="1"/>
          <p:nvPr>
            <p:custDataLst>
              <p:tags r:id="rId4"/>
            </p:custDataLst>
          </p:nvPr>
        </p:nvSpPr>
        <p:spPr>
          <a:xfrm>
            <a:off x="2066416" y="858863"/>
            <a:ext cx="5011166" cy="600164"/>
          </a:xfrm>
          <a:prstGeom prst="rect">
            <a:avLst/>
          </a:prstGeom>
          <a:noFill/>
        </p:spPr>
        <p:txBody>
          <a:bodyPr wrap="square" rtlCol="0">
            <a:spAutoFit/>
          </a:bodyPr>
          <a:lstStyle/>
          <a:p>
            <a:pPr algn="ctr" defTabSz="914378">
              <a:defRPr/>
            </a:pPr>
            <a:r>
              <a:rPr lang="en-US" sz="3300" b="1" dirty="0">
                <a:solidFill>
                  <a:srgbClr val="0070C0"/>
                </a:solidFill>
                <a:latin typeface="Times New Roman" panose="02020603050405020304" pitchFamily="18" charset="0"/>
                <a:ea typeface="+mn-ea"/>
                <a:cs typeface="Times New Roman" panose="02020603050405020304" pitchFamily="18" charset="0"/>
              </a:rPr>
              <a:t>BÀI HỌC KẾT THÚC.</a:t>
            </a:r>
          </a:p>
        </p:txBody>
      </p:sp>
    </p:spTree>
    <p:extLst>
      <p:ext uri="{BB962C8B-B14F-4D97-AF65-F5344CB8AC3E}">
        <p14:creationId xmlns:p14="http://schemas.microsoft.com/office/powerpoint/2010/main" val="192450237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audio>
              <p:cMediaNode vol="100000" numSld="999">
                <p:cTn id="2" repeatCount="indefinite" fill="hold" display="0">
                  <p:stCondLst>
                    <p:cond delay="indefinite"/>
                  </p:stCondLst>
                  <p:endCondLst>
                    <p:cond evt="onStopAudio" delay="0">
                      <p:tgtEl>
                        <p:sldTgt/>
                      </p:tgtEl>
                    </p:cond>
                  </p:endCondLst>
                </p:cTn>
                <p:tgtEl>
                  <p:spTgt spid="6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62" name="Google Shape;462;p38"/>
          <p:cNvSpPr txBox="1">
            <a:spLocks noGrp="1"/>
          </p:cNvSpPr>
          <p:nvPr>
            <p:ph type="sldNum" idx="12"/>
          </p:nvPr>
        </p:nvSpPr>
        <p:spPr>
          <a:xfrm>
            <a:off x="8555875" y="4576450"/>
            <a:ext cx="435600" cy="435600"/>
          </a:xfrm>
          <a:prstGeom prst="rect">
            <a:avLst/>
          </a:prstGeom>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1" i="0" u="none" strike="noStrike" kern="0" cap="none" spc="0" normalizeH="0" baseline="0" noProof="0">
                <a:ln>
                  <a:noFill/>
                </a:ln>
                <a:solidFill>
                  <a:srgbClr val="FFFFFF"/>
                </a:solidFill>
                <a:effectLst/>
                <a:uLnTx/>
                <a:uFillTx/>
                <a:latin typeface="Poppins"/>
                <a:cs typeface="Poppins"/>
                <a:sym typeface="Poppin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25</a:t>
            </a:fld>
            <a:endParaRPr kumimoji="0" sz="1000" b="1" i="0" u="none" strike="noStrike" kern="0" cap="none" spc="0" normalizeH="0" baseline="0" noProof="0">
              <a:ln>
                <a:noFill/>
              </a:ln>
              <a:solidFill>
                <a:srgbClr val="FFFFFF"/>
              </a:solidFill>
              <a:effectLst/>
              <a:uLnTx/>
              <a:uFillTx/>
              <a:latin typeface="Poppins"/>
              <a:cs typeface="Poppins"/>
              <a:sym typeface="Poppins"/>
            </a:endParaRPr>
          </a:p>
        </p:txBody>
      </p:sp>
      <p:grpSp>
        <p:nvGrpSpPr>
          <p:cNvPr id="463" name="Google Shape;463;p38"/>
          <p:cNvGrpSpPr/>
          <p:nvPr/>
        </p:nvGrpSpPr>
        <p:grpSpPr>
          <a:xfrm>
            <a:off x="7075309" y="1848466"/>
            <a:ext cx="1628291" cy="1446665"/>
            <a:chOff x="5292575" y="3681900"/>
            <a:chExt cx="420150" cy="373275"/>
          </a:xfrm>
        </p:grpSpPr>
        <p:sp>
          <p:nvSpPr>
            <p:cNvPr id="464" name="Google Shape;464;p38"/>
            <p:cNvSpPr/>
            <p:nvPr/>
          </p:nvSpPr>
          <p:spPr>
            <a:xfrm>
              <a:off x="5292575" y="3706875"/>
              <a:ext cx="420150" cy="266700"/>
            </a:xfrm>
            <a:custGeom>
              <a:avLst/>
              <a:gdLst/>
              <a:ahLst/>
              <a:cxnLst/>
              <a:rect l="l" t="t" r="r" b="b"/>
              <a:pathLst>
                <a:path w="16806" h="10668" fill="none" extrusionOk="0">
                  <a:moveTo>
                    <a:pt x="16319" y="0"/>
                  </a:moveTo>
                  <a:lnTo>
                    <a:pt x="488" y="0"/>
                  </a:lnTo>
                  <a:lnTo>
                    <a:pt x="488" y="0"/>
                  </a:lnTo>
                  <a:lnTo>
                    <a:pt x="390" y="0"/>
                  </a:lnTo>
                  <a:lnTo>
                    <a:pt x="293" y="25"/>
                  </a:lnTo>
                  <a:lnTo>
                    <a:pt x="196" y="73"/>
                  </a:lnTo>
                  <a:lnTo>
                    <a:pt x="123" y="146"/>
                  </a:lnTo>
                  <a:lnTo>
                    <a:pt x="74" y="219"/>
                  </a:lnTo>
                  <a:lnTo>
                    <a:pt x="25" y="292"/>
                  </a:lnTo>
                  <a:lnTo>
                    <a:pt x="1" y="390"/>
                  </a:lnTo>
                  <a:lnTo>
                    <a:pt x="1" y="487"/>
                  </a:lnTo>
                  <a:lnTo>
                    <a:pt x="1" y="10181"/>
                  </a:lnTo>
                  <a:lnTo>
                    <a:pt x="1" y="10181"/>
                  </a:lnTo>
                  <a:lnTo>
                    <a:pt x="1" y="10278"/>
                  </a:lnTo>
                  <a:lnTo>
                    <a:pt x="25" y="10375"/>
                  </a:lnTo>
                  <a:lnTo>
                    <a:pt x="74" y="10448"/>
                  </a:lnTo>
                  <a:lnTo>
                    <a:pt x="123" y="10522"/>
                  </a:lnTo>
                  <a:lnTo>
                    <a:pt x="196" y="10570"/>
                  </a:lnTo>
                  <a:lnTo>
                    <a:pt x="293" y="10619"/>
                  </a:lnTo>
                  <a:lnTo>
                    <a:pt x="390" y="10643"/>
                  </a:lnTo>
                  <a:lnTo>
                    <a:pt x="488" y="10668"/>
                  </a:lnTo>
                  <a:lnTo>
                    <a:pt x="16319" y="10668"/>
                  </a:lnTo>
                  <a:lnTo>
                    <a:pt x="16319" y="10668"/>
                  </a:lnTo>
                  <a:lnTo>
                    <a:pt x="16416" y="10643"/>
                  </a:lnTo>
                  <a:lnTo>
                    <a:pt x="16513" y="10619"/>
                  </a:lnTo>
                  <a:lnTo>
                    <a:pt x="16611" y="10570"/>
                  </a:lnTo>
                  <a:lnTo>
                    <a:pt x="16684" y="10522"/>
                  </a:lnTo>
                  <a:lnTo>
                    <a:pt x="16733" y="10448"/>
                  </a:lnTo>
                  <a:lnTo>
                    <a:pt x="16781" y="10375"/>
                  </a:lnTo>
                  <a:lnTo>
                    <a:pt x="16806" y="10278"/>
                  </a:lnTo>
                  <a:lnTo>
                    <a:pt x="16806" y="10181"/>
                  </a:lnTo>
                  <a:lnTo>
                    <a:pt x="16806" y="487"/>
                  </a:lnTo>
                  <a:lnTo>
                    <a:pt x="16806" y="487"/>
                  </a:lnTo>
                  <a:lnTo>
                    <a:pt x="16806" y="390"/>
                  </a:lnTo>
                  <a:lnTo>
                    <a:pt x="16781" y="292"/>
                  </a:lnTo>
                  <a:lnTo>
                    <a:pt x="16733" y="219"/>
                  </a:lnTo>
                  <a:lnTo>
                    <a:pt x="16684" y="146"/>
                  </a:lnTo>
                  <a:lnTo>
                    <a:pt x="16611" y="73"/>
                  </a:lnTo>
                  <a:lnTo>
                    <a:pt x="16513" y="25"/>
                  </a:lnTo>
                  <a:lnTo>
                    <a:pt x="16416" y="0"/>
                  </a:lnTo>
                  <a:lnTo>
                    <a:pt x="16319" y="0"/>
                  </a:lnTo>
                  <a:lnTo>
                    <a:pt x="16319" y="0"/>
                  </a:lnTo>
                  <a:close/>
                </a:path>
              </a:pathLst>
            </a:custGeom>
            <a:noFill/>
            <a:ln w="9525" cap="rnd"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5" name="Google Shape;465;p38"/>
            <p:cNvSpPr/>
            <p:nvPr/>
          </p:nvSpPr>
          <p:spPr>
            <a:xfrm>
              <a:off x="5490475" y="3681900"/>
              <a:ext cx="24375" cy="25000"/>
            </a:xfrm>
            <a:custGeom>
              <a:avLst/>
              <a:gdLst/>
              <a:ahLst/>
              <a:cxnLst/>
              <a:rect l="l" t="t" r="r" b="b"/>
              <a:pathLst>
                <a:path w="975" h="1000" fill="none" extrusionOk="0">
                  <a:moveTo>
                    <a:pt x="974" y="999"/>
                  </a:moveTo>
                  <a:lnTo>
                    <a:pt x="974" y="488"/>
                  </a:lnTo>
                  <a:lnTo>
                    <a:pt x="974" y="488"/>
                  </a:lnTo>
                  <a:lnTo>
                    <a:pt x="974" y="390"/>
                  </a:lnTo>
                  <a:lnTo>
                    <a:pt x="926" y="293"/>
                  </a:lnTo>
                  <a:lnTo>
                    <a:pt x="901" y="220"/>
                  </a:lnTo>
                  <a:lnTo>
                    <a:pt x="828" y="147"/>
                  </a:lnTo>
                  <a:lnTo>
                    <a:pt x="755" y="74"/>
                  </a:lnTo>
                  <a:lnTo>
                    <a:pt x="682" y="49"/>
                  </a:lnTo>
                  <a:lnTo>
                    <a:pt x="585" y="1"/>
                  </a:lnTo>
                  <a:lnTo>
                    <a:pt x="487" y="1"/>
                  </a:lnTo>
                  <a:lnTo>
                    <a:pt x="487" y="1"/>
                  </a:lnTo>
                  <a:lnTo>
                    <a:pt x="390" y="1"/>
                  </a:lnTo>
                  <a:lnTo>
                    <a:pt x="292" y="49"/>
                  </a:lnTo>
                  <a:lnTo>
                    <a:pt x="219" y="74"/>
                  </a:lnTo>
                  <a:lnTo>
                    <a:pt x="146" y="147"/>
                  </a:lnTo>
                  <a:lnTo>
                    <a:pt x="73" y="220"/>
                  </a:lnTo>
                  <a:lnTo>
                    <a:pt x="49" y="293"/>
                  </a:lnTo>
                  <a:lnTo>
                    <a:pt x="0" y="390"/>
                  </a:lnTo>
                  <a:lnTo>
                    <a:pt x="0" y="488"/>
                  </a:lnTo>
                  <a:lnTo>
                    <a:pt x="0" y="999"/>
                  </a:lnTo>
                </a:path>
              </a:pathLst>
            </a:custGeom>
            <a:noFill/>
            <a:ln w="9525" cap="rnd"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38"/>
            <p:cNvSpPr/>
            <p:nvPr/>
          </p:nvSpPr>
          <p:spPr>
            <a:xfrm>
              <a:off x="5358350" y="3973550"/>
              <a:ext cx="60900" cy="81625"/>
            </a:xfrm>
            <a:custGeom>
              <a:avLst/>
              <a:gdLst/>
              <a:ahLst/>
              <a:cxnLst/>
              <a:rect l="l" t="t" r="r" b="b"/>
              <a:pathLst>
                <a:path w="2436" h="3265" fill="none" extrusionOk="0">
                  <a:moveTo>
                    <a:pt x="1340" y="1"/>
                  </a:moveTo>
                  <a:lnTo>
                    <a:pt x="49" y="2558"/>
                  </a:lnTo>
                  <a:lnTo>
                    <a:pt x="49" y="2558"/>
                  </a:lnTo>
                  <a:lnTo>
                    <a:pt x="24" y="2631"/>
                  </a:lnTo>
                  <a:lnTo>
                    <a:pt x="0" y="2728"/>
                  </a:lnTo>
                  <a:lnTo>
                    <a:pt x="0" y="2826"/>
                  </a:lnTo>
                  <a:lnTo>
                    <a:pt x="24" y="2923"/>
                  </a:lnTo>
                  <a:lnTo>
                    <a:pt x="73" y="2996"/>
                  </a:lnTo>
                  <a:lnTo>
                    <a:pt x="122" y="3094"/>
                  </a:lnTo>
                  <a:lnTo>
                    <a:pt x="195" y="3142"/>
                  </a:lnTo>
                  <a:lnTo>
                    <a:pt x="268" y="3215"/>
                  </a:lnTo>
                  <a:lnTo>
                    <a:pt x="268" y="3215"/>
                  </a:lnTo>
                  <a:lnTo>
                    <a:pt x="390" y="3240"/>
                  </a:lnTo>
                  <a:lnTo>
                    <a:pt x="487" y="3264"/>
                  </a:lnTo>
                  <a:lnTo>
                    <a:pt x="487" y="3264"/>
                  </a:lnTo>
                  <a:lnTo>
                    <a:pt x="633" y="3240"/>
                  </a:lnTo>
                  <a:lnTo>
                    <a:pt x="755" y="3191"/>
                  </a:lnTo>
                  <a:lnTo>
                    <a:pt x="853" y="3094"/>
                  </a:lnTo>
                  <a:lnTo>
                    <a:pt x="926" y="2996"/>
                  </a:lnTo>
                  <a:lnTo>
                    <a:pt x="2436" y="1"/>
                  </a:lnTo>
                </a:path>
              </a:pathLst>
            </a:custGeom>
            <a:noFill/>
            <a:ln w="9525" cap="rnd"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7" name="Google Shape;467;p38"/>
            <p:cNvSpPr/>
            <p:nvPr/>
          </p:nvSpPr>
          <p:spPr>
            <a:xfrm>
              <a:off x="5586050" y="3973550"/>
              <a:ext cx="60925" cy="81625"/>
            </a:xfrm>
            <a:custGeom>
              <a:avLst/>
              <a:gdLst/>
              <a:ahLst/>
              <a:cxnLst/>
              <a:rect l="l" t="t" r="r" b="b"/>
              <a:pathLst>
                <a:path w="2437" h="3265" fill="none" extrusionOk="0">
                  <a:moveTo>
                    <a:pt x="1" y="1"/>
                  </a:moveTo>
                  <a:lnTo>
                    <a:pt x="1511" y="2996"/>
                  </a:lnTo>
                  <a:lnTo>
                    <a:pt x="1511" y="2996"/>
                  </a:lnTo>
                  <a:lnTo>
                    <a:pt x="1584" y="3094"/>
                  </a:lnTo>
                  <a:lnTo>
                    <a:pt x="1681" y="3191"/>
                  </a:lnTo>
                  <a:lnTo>
                    <a:pt x="1803" y="3240"/>
                  </a:lnTo>
                  <a:lnTo>
                    <a:pt x="1949" y="3264"/>
                  </a:lnTo>
                  <a:lnTo>
                    <a:pt x="1949" y="3264"/>
                  </a:lnTo>
                  <a:lnTo>
                    <a:pt x="2047" y="3240"/>
                  </a:lnTo>
                  <a:lnTo>
                    <a:pt x="2168" y="3215"/>
                  </a:lnTo>
                  <a:lnTo>
                    <a:pt x="2168" y="3215"/>
                  </a:lnTo>
                  <a:lnTo>
                    <a:pt x="2241" y="3142"/>
                  </a:lnTo>
                  <a:lnTo>
                    <a:pt x="2315" y="3094"/>
                  </a:lnTo>
                  <a:lnTo>
                    <a:pt x="2363" y="2996"/>
                  </a:lnTo>
                  <a:lnTo>
                    <a:pt x="2412" y="2923"/>
                  </a:lnTo>
                  <a:lnTo>
                    <a:pt x="2436" y="2826"/>
                  </a:lnTo>
                  <a:lnTo>
                    <a:pt x="2436" y="2728"/>
                  </a:lnTo>
                  <a:lnTo>
                    <a:pt x="2412" y="2631"/>
                  </a:lnTo>
                  <a:lnTo>
                    <a:pt x="2388" y="2558"/>
                  </a:lnTo>
                  <a:lnTo>
                    <a:pt x="1097" y="1"/>
                  </a:lnTo>
                </a:path>
              </a:pathLst>
            </a:custGeom>
            <a:noFill/>
            <a:ln w="9525" cap="rnd"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8" name="Google Shape;468;p38"/>
            <p:cNvSpPr/>
            <p:nvPr/>
          </p:nvSpPr>
          <p:spPr>
            <a:xfrm>
              <a:off x="5316925" y="3731225"/>
              <a:ext cx="371450" cy="218000"/>
            </a:xfrm>
            <a:custGeom>
              <a:avLst/>
              <a:gdLst/>
              <a:ahLst/>
              <a:cxnLst/>
              <a:rect l="l" t="t" r="r" b="b"/>
              <a:pathLst>
                <a:path w="14858" h="8720" fill="none" extrusionOk="0">
                  <a:moveTo>
                    <a:pt x="1" y="0"/>
                  </a:moveTo>
                  <a:lnTo>
                    <a:pt x="1" y="8719"/>
                  </a:lnTo>
                  <a:lnTo>
                    <a:pt x="14857" y="8719"/>
                  </a:lnTo>
                  <a:lnTo>
                    <a:pt x="14857" y="0"/>
                  </a:lnTo>
                  <a:lnTo>
                    <a:pt x="1" y="0"/>
                  </a:lnTo>
                  <a:close/>
                </a:path>
              </a:pathLst>
            </a:custGeom>
            <a:noFill/>
            <a:ln w="9525" cap="rnd"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469;p38"/>
            <p:cNvSpPr/>
            <p:nvPr/>
          </p:nvSpPr>
          <p:spPr>
            <a:xfrm>
              <a:off x="5380250" y="3784800"/>
              <a:ext cx="230200" cy="115725"/>
            </a:xfrm>
            <a:custGeom>
              <a:avLst/>
              <a:gdLst/>
              <a:ahLst/>
              <a:cxnLst/>
              <a:rect l="l" t="t" r="r" b="b"/>
              <a:pathLst>
                <a:path w="9208" h="4629" fill="none" extrusionOk="0">
                  <a:moveTo>
                    <a:pt x="9207" y="1"/>
                  </a:moveTo>
                  <a:lnTo>
                    <a:pt x="5213" y="3995"/>
                  </a:lnTo>
                  <a:lnTo>
                    <a:pt x="5213" y="3995"/>
                  </a:lnTo>
                  <a:lnTo>
                    <a:pt x="5140" y="4044"/>
                  </a:lnTo>
                  <a:lnTo>
                    <a:pt x="5067" y="4092"/>
                  </a:lnTo>
                  <a:lnTo>
                    <a:pt x="4969" y="4117"/>
                  </a:lnTo>
                  <a:lnTo>
                    <a:pt x="4872" y="4141"/>
                  </a:lnTo>
                  <a:lnTo>
                    <a:pt x="4774" y="4117"/>
                  </a:lnTo>
                  <a:lnTo>
                    <a:pt x="4677" y="4092"/>
                  </a:lnTo>
                  <a:lnTo>
                    <a:pt x="4604" y="4044"/>
                  </a:lnTo>
                  <a:lnTo>
                    <a:pt x="4531" y="3995"/>
                  </a:lnTo>
                  <a:lnTo>
                    <a:pt x="2582" y="2046"/>
                  </a:lnTo>
                  <a:lnTo>
                    <a:pt x="1" y="4628"/>
                  </a:lnTo>
                </a:path>
              </a:pathLst>
            </a:custGeom>
            <a:noFill/>
            <a:ln w="9525" cap="rnd"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38"/>
            <p:cNvSpPr/>
            <p:nvPr/>
          </p:nvSpPr>
          <p:spPr>
            <a:xfrm>
              <a:off x="5547700" y="3779925"/>
              <a:ext cx="68825" cy="68825"/>
            </a:xfrm>
            <a:custGeom>
              <a:avLst/>
              <a:gdLst/>
              <a:ahLst/>
              <a:cxnLst/>
              <a:rect l="l" t="t" r="r" b="b"/>
              <a:pathLst>
                <a:path w="2753" h="2753" fill="none" extrusionOk="0">
                  <a:moveTo>
                    <a:pt x="0" y="1"/>
                  </a:moveTo>
                  <a:lnTo>
                    <a:pt x="2265" y="1"/>
                  </a:lnTo>
                  <a:lnTo>
                    <a:pt x="2265" y="1"/>
                  </a:lnTo>
                  <a:lnTo>
                    <a:pt x="2363" y="1"/>
                  </a:lnTo>
                  <a:lnTo>
                    <a:pt x="2460" y="25"/>
                  </a:lnTo>
                  <a:lnTo>
                    <a:pt x="2533" y="74"/>
                  </a:lnTo>
                  <a:lnTo>
                    <a:pt x="2606" y="147"/>
                  </a:lnTo>
                  <a:lnTo>
                    <a:pt x="2680" y="220"/>
                  </a:lnTo>
                  <a:lnTo>
                    <a:pt x="2728" y="293"/>
                  </a:lnTo>
                  <a:lnTo>
                    <a:pt x="2753" y="390"/>
                  </a:lnTo>
                  <a:lnTo>
                    <a:pt x="2753" y="488"/>
                  </a:lnTo>
                  <a:lnTo>
                    <a:pt x="2753" y="2753"/>
                  </a:lnTo>
                </a:path>
              </a:pathLst>
            </a:custGeom>
            <a:noFill/>
            <a:ln w="9525" cap="rnd"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16388" name="Picture 4">
            <a:extLst>
              <a:ext uri="{FF2B5EF4-FFF2-40B4-BE49-F238E27FC236}">
                <a16:creationId xmlns:a16="http://schemas.microsoft.com/office/drawing/2014/main" id="{5679CDA1-4B48-C24C-BCBA-F95E051F1E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6325" y="0"/>
            <a:ext cx="4260671"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99676E38-9167-7749-BDBA-AD25FE3C815C}"/>
              </a:ext>
            </a:extLst>
          </p:cNvPr>
          <p:cNvSpPr/>
          <p:nvPr/>
        </p:nvSpPr>
        <p:spPr>
          <a:xfrm>
            <a:off x="4886325" y="4794250"/>
            <a:ext cx="4257675" cy="36933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Một</a:t>
            </a:r>
            <a:r>
              <a:rPr kumimoji="0" lang="en-US" sz="1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vị</a:t>
            </a:r>
            <a:r>
              <a:rPr kumimoji="0" lang="en-US" sz="1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quan</a:t>
            </a:r>
            <a:r>
              <a:rPr kumimoji="0" lang="en-US" sz="1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và</a:t>
            </a:r>
            <a:r>
              <a:rPr kumimoji="0" lang="en-US" sz="1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vợ</a:t>
            </a:r>
            <a:r>
              <a:rPr kumimoji="0" lang="en-US" sz="1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dưới</a:t>
            </a:r>
            <a:r>
              <a:rPr kumimoji="0" lang="en-US" sz="1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thời</a:t>
            </a:r>
            <a:r>
              <a:rPr kumimoji="0" lang="en-US" sz="1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Pháp</a:t>
            </a:r>
            <a:r>
              <a:rPr kumimoji="0" lang="en-US" sz="1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thuộc</a:t>
            </a:r>
            <a:r>
              <a:rPr kumimoji="0" lang="en-US" sz="1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endParaRPr kumimoji="0" lang="en-VN" sz="1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7" name="Rectangle 6">
            <a:extLst>
              <a:ext uri="{FF2B5EF4-FFF2-40B4-BE49-F238E27FC236}">
                <a16:creationId xmlns:a16="http://schemas.microsoft.com/office/drawing/2014/main" id="{BE9EA839-0013-A44E-8A9A-391A11D40AC2}"/>
              </a:ext>
            </a:extLst>
          </p:cNvPr>
          <p:cNvSpPr/>
          <p:nvPr/>
        </p:nvSpPr>
        <p:spPr>
          <a:xfrm>
            <a:off x="699770" y="4945"/>
            <a:ext cx="4572000" cy="954107"/>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 typeface="Arial"/>
              <a:buNone/>
              <a:tabLst/>
              <a:defRPr/>
            </a:pP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sym typeface="Arial"/>
              </a:rPr>
              <a:t>GIAI CẤP ĐỊA CHỦ PHONG KIẾN</a:t>
            </a:r>
          </a:p>
        </p:txBody>
      </p:sp>
      <p:sp>
        <p:nvSpPr>
          <p:cNvPr id="8" name="Rectangle 7">
            <a:extLst>
              <a:ext uri="{FF2B5EF4-FFF2-40B4-BE49-F238E27FC236}">
                <a16:creationId xmlns:a16="http://schemas.microsoft.com/office/drawing/2014/main" id="{4279731D-E9C5-EE48-91C4-6EA680E0AE0F}"/>
              </a:ext>
            </a:extLst>
          </p:cNvPr>
          <p:cNvSpPr/>
          <p:nvPr/>
        </p:nvSpPr>
        <p:spPr>
          <a:xfrm>
            <a:off x="-12800" y="1872124"/>
            <a:ext cx="4804755" cy="2246769"/>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 typeface="Arial"/>
              <a:buNone/>
              <a:tabLst/>
              <a:defRPr/>
            </a:pP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sym typeface="Arial"/>
              </a:rPr>
              <a:t> -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sym typeface="Arial"/>
              </a:rPr>
              <a:t>Là</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sym typeface="Arial"/>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sym typeface="Arial"/>
              </a:rPr>
              <a:t>tay</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sym typeface="Arial"/>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sym typeface="Arial"/>
              </a:rPr>
              <a:t>sai</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sym typeface="Arial"/>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sym typeface="Arial"/>
              </a:rPr>
              <a:t>của</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sym typeface="Arial"/>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sym typeface="Arial"/>
              </a:rPr>
              <a:t>Pháp</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sym typeface="Arial"/>
              </a:rPr>
              <a:t> </a:t>
            </a:r>
          </a:p>
          <a:p>
            <a:pPr marL="0" marR="0" lvl="0" indent="0" defTabSz="914400" rtl="0" eaLnBrk="1" fontAlgn="auto" latinLnBrk="0" hangingPunct="1">
              <a:lnSpc>
                <a:spcPct val="100000"/>
              </a:lnSpc>
              <a:spcBef>
                <a:spcPts val="0"/>
              </a:spcBef>
              <a:spcAft>
                <a:spcPts val="0"/>
              </a:spcAft>
              <a:buClrTx/>
              <a:buSzTx/>
              <a:buFont typeface="Arial"/>
              <a:buNone/>
              <a:tabLst/>
              <a:defRPr/>
            </a:pP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sym typeface="Arial"/>
              </a:rPr>
              <a:t>=&gt;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sym typeface="Arial"/>
              </a:rPr>
              <a:t>giàu</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sym typeface="Arial"/>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sym typeface="Arial"/>
              </a:rPr>
              <a:t>có</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sym typeface="Arial"/>
              </a:rPr>
              <a:t> </a:t>
            </a:r>
          </a:p>
          <a:p>
            <a:pPr marL="0" marR="0" lvl="0" indent="0" defTabSz="914400" rtl="0" eaLnBrk="1" fontAlgn="auto" latinLnBrk="0" hangingPunct="1">
              <a:lnSpc>
                <a:spcPct val="100000"/>
              </a:lnSpc>
              <a:spcBef>
                <a:spcPts val="0"/>
              </a:spcBef>
              <a:spcAft>
                <a:spcPts val="0"/>
              </a:spcAft>
              <a:buClrTx/>
              <a:buSzTx/>
              <a:buFont typeface="Arial"/>
              <a:buNone/>
              <a:tabLst/>
              <a:defRPr/>
            </a:pP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sym typeface="Arial"/>
              </a:rPr>
              <a:t> -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sym typeface="Arial"/>
              </a:rPr>
              <a:t>Một</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sym typeface="Arial"/>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sym typeface="Arial"/>
              </a:rPr>
              <a:t>số</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sym typeface="Arial"/>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sym typeface="Arial"/>
              </a:rPr>
              <a:t>địa</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sym typeface="Arial"/>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sym typeface="Arial"/>
              </a:rPr>
              <a:t>chủ</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sym typeface="Arial"/>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sym typeface="Arial"/>
              </a:rPr>
              <a:t>vừa</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sym typeface="Arial"/>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sym typeface="Arial"/>
              </a:rPr>
              <a:t>và</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sym typeface="Arial"/>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sym typeface="Arial"/>
              </a:rPr>
              <a:t>nhỏ</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sym typeface="Arial"/>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sym typeface="Arial"/>
              </a:rPr>
              <a:t>bị</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sym typeface="Arial"/>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sym typeface="Arial"/>
              </a:rPr>
              <a:t>đế</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sym typeface="Arial"/>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sym typeface="Arial"/>
              </a:rPr>
              <a:t>quốc</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sym typeface="Arial"/>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sym typeface="Arial"/>
              </a:rPr>
              <a:t>chèn</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sym typeface="Arial"/>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sym typeface="Arial"/>
              </a:rPr>
              <a:t>ép</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sym typeface="Arial"/>
              </a:rPr>
              <a:t> </a:t>
            </a:r>
          </a:p>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sym typeface="Arial"/>
              </a:rPr>
              <a:t>=&gt;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sym typeface="Arial"/>
              </a:rPr>
              <a:t>ít</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sym typeface="Arial"/>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sym typeface="Arial"/>
              </a:rPr>
              <a:t>nhiều</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sym typeface="Arial"/>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sym typeface="Arial"/>
              </a:rPr>
              <a:t>có</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sym typeface="Arial"/>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sym typeface="Arial"/>
              </a:rPr>
              <a:t>tinh</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sym typeface="Arial"/>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sym typeface="Arial"/>
              </a:rPr>
              <a:t>thần</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sym typeface="Arial"/>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sym typeface="Arial"/>
              </a:rPr>
              <a:t>dân</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sym typeface="Arial"/>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sym typeface="Arial"/>
              </a:rPr>
              <a:t>tộc</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sym typeface="Arial"/>
              </a:rPr>
              <a:t>.</a:t>
            </a:r>
          </a:p>
        </p:txBody>
      </p:sp>
      <p:grpSp>
        <p:nvGrpSpPr>
          <p:cNvPr id="12" name="Group 11">
            <a:extLst>
              <a:ext uri="{FF2B5EF4-FFF2-40B4-BE49-F238E27FC236}">
                <a16:creationId xmlns:a16="http://schemas.microsoft.com/office/drawing/2014/main" id="{7917E2FE-1DF5-D946-8329-814CA8CF920E}"/>
              </a:ext>
            </a:extLst>
          </p:cNvPr>
          <p:cNvGrpSpPr/>
          <p:nvPr/>
        </p:nvGrpSpPr>
        <p:grpSpPr>
          <a:xfrm>
            <a:off x="0" y="986694"/>
            <a:ext cx="1800226" cy="736782"/>
            <a:chOff x="-1" y="1128713"/>
            <a:chExt cx="1731315" cy="816546"/>
          </a:xfrm>
        </p:grpSpPr>
        <p:sp>
          <p:nvSpPr>
            <p:cNvPr id="10" name="Delay 9">
              <a:extLst>
                <a:ext uri="{FF2B5EF4-FFF2-40B4-BE49-F238E27FC236}">
                  <a16:creationId xmlns:a16="http://schemas.microsoft.com/office/drawing/2014/main" id="{7E6EBDE3-1CEB-CB4E-A6C9-06FDF51B5453}"/>
                </a:ext>
              </a:extLst>
            </p:cNvPr>
            <p:cNvSpPr/>
            <p:nvPr/>
          </p:nvSpPr>
          <p:spPr>
            <a:xfrm>
              <a:off x="-1" y="1128713"/>
              <a:ext cx="1731315" cy="816546"/>
            </a:xfrm>
            <a:prstGeom prst="flowChartDelay">
              <a:avLst/>
            </a:prstGeom>
            <a:solidFill>
              <a:srgbClr val="FFFDE3"/>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1" name="TextBox 10">
              <a:extLst>
                <a:ext uri="{FF2B5EF4-FFF2-40B4-BE49-F238E27FC236}">
                  <a16:creationId xmlns:a16="http://schemas.microsoft.com/office/drawing/2014/main" id="{F487E8F1-C547-3F4E-8C7B-52191D9AC1EA}"/>
                </a:ext>
              </a:extLst>
            </p:cNvPr>
            <p:cNvSpPr txBox="1"/>
            <p:nvPr/>
          </p:nvSpPr>
          <p:spPr>
            <a:xfrm>
              <a:off x="-1" y="1248338"/>
              <a:ext cx="167480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Đặc điểm</a:t>
              </a:r>
            </a:p>
          </p:txBody>
        </p:sp>
      </p:grpSp>
    </p:spTree>
    <p:extLst>
      <p:ext uri="{BB962C8B-B14F-4D97-AF65-F5344CB8AC3E}">
        <p14:creationId xmlns:p14="http://schemas.microsoft.com/office/powerpoint/2010/main" val="2631843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9F64D7B-7CAD-FA41-8639-4D0D740C4170}"/>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90D46CB0-7E42-404D-B51B-DABF1D5C97FD}" type="slidenum">
              <a:rPr kumimoji="0" lang="en-US" altLang="en-VN" sz="1000" b="1" i="0" u="none" strike="noStrike" kern="0" cap="none" spc="0" normalizeH="0" baseline="0" noProof="0" smtClean="0">
                <a:ln>
                  <a:noFill/>
                </a:ln>
                <a:solidFill>
                  <a:srgbClr val="FFFFFF"/>
                </a:solidFill>
                <a:effectLst/>
                <a:uLnTx/>
                <a:uFillTx/>
                <a:latin typeface="Poppins"/>
                <a:cs typeface="Poppins"/>
                <a:sym typeface="Poppin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26</a:t>
            </a:fld>
            <a:endParaRPr kumimoji="0" lang="en-US" altLang="en-VN" sz="1000" b="1" i="0" u="none" strike="noStrike" kern="0" cap="none" spc="0" normalizeH="0" baseline="0" noProof="0">
              <a:ln>
                <a:noFill/>
              </a:ln>
              <a:solidFill>
                <a:srgbClr val="FFFFFF"/>
              </a:solidFill>
              <a:effectLst/>
              <a:uLnTx/>
              <a:uFillTx/>
              <a:latin typeface="Poppins"/>
              <a:cs typeface="Poppins"/>
              <a:sym typeface="Poppins"/>
            </a:endParaRPr>
          </a:p>
        </p:txBody>
      </p:sp>
      <p:pic>
        <p:nvPicPr>
          <p:cNvPr id="3" name="Picture 1" descr="Ngo-Tu-Ha-6054-1413003767.jpg">
            <a:extLst>
              <a:ext uri="{FF2B5EF4-FFF2-40B4-BE49-F238E27FC236}">
                <a16:creationId xmlns:a16="http://schemas.microsoft.com/office/drawing/2014/main" id="{878CBFC5-5EAC-CB4B-8EF3-2A8609EB6D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1999" y="0"/>
            <a:ext cx="4572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http://www.baodanang.vn/dataimages/201005/original/images522019.jpg">
            <a:extLst>
              <a:ext uri="{FF2B5EF4-FFF2-40B4-BE49-F238E27FC236}">
                <a16:creationId xmlns:a16="http://schemas.microsoft.com/office/drawing/2014/main" id="{A75DFD2B-F2D3-9345-A759-08534FB7A1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72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40843D57-356A-2B4F-8A12-1347440CE112}"/>
              </a:ext>
            </a:extLst>
          </p:cNvPr>
          <p:cNvSpPr/>
          <p:nvPr/>
        </p:nvSpPr>
        <p:spPr>
          <a:xfrm>
            <a:off x="1105597" y="4681835"/>
            <a:ext cx="7085330" cy="461665"/>
          </a:xfrm>
          <a:prstGeom prst="rect">
            <a:avLst/>
          </a:prstGeom>
          <a:solidFill>
            <a:schemeClr val="tx2"/>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 typeface="Arial"/>
              <a:buNone/>
              <a:tabLst/>
              <a:defRPr/>
            </a:pPr>
            <a:r>
              <a:rPr kumimoji="0" lang="en-US" altLang="en-VN"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sym typeface="Arial"/>
              </a:rPr>
              <a:t>GIAI CẤP ĐỊA CHỦ PHONG KIẾN</a:t>
            </a:r>
          </a:p>
        </p:txBody>
      </p:sp>
      <p:pic>
        <p:nvPicPr>
          <p:cNvPr id="7" name="Graphic 6" descr="Suburban scene">
            <a:hlinkClick r:id="rId4" action="ppaction://hlinksldjump"/>
            <a:extLst>
              <a:ext uri="{FF2B5EF4-FFF2-40B4-BE49-F238E27FC236}">
                <a16:creationId xmlns:a16="http://schemas.microsoft.com/office/drawing/2014/main" id="{63ABC7B9-97AD-BC40-8345-032B4B5A6907}"/>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358900" y="4570100"/>
            <a:ext cx="654050" cy="654050"/>
          </a:xfrm>
          <a:prstGeom prst="rect">
            <a:avLst/>
          </a:prstGeom>
        </p:spPr>
      </p:pic>
    </p:spTree>
    <p:extLst>
      <p:ext uri="{BB962C8B-B14F-4D97-AF65-F5344CB8AC3E}">
        <p14:creationId xmlns:p14="http://schemas.microsoft.com/office/powerpoint/2010/main" val="10924955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par>
                                <p:cTn id="8" presetID="5"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500"/>
                                        <p:tgtEl>
                                          <p:spTgt spid="3"/>
                                        </p:tgtEl>
                                      </p:cBhvr>
                                    </p:animEffect>
                                  </p:childTnLst>
                                </p:cTn>
                              </p:par>
                              <p:par>
                                <p:cTn id="11" presetID="5"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heckerboard(across)">
                                      <p:cBhvr>
                                        <p:cTn id="13" dur="500"/>
                                        <p:tgtEl>
                                          <p:spTgt spid="4"/>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heckerboard(across)">
                                      <p:cBhvr>
                                        <p:cTn id="16" dur="500"/>
                                        <p:tgtEl>
                                          <p:spTgt spid="5"/>
                                        </p:tgtEl>
                                      </p:cBhvr>
                                    </p:animEffect>
                                  </p:childTnLst>
                                </p:cTn>
                              </p:par>
                              <p:par>
                                <p:cTn id="17" presetID="5" presetClass="entr" presetSubtype="1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heckerboard(across)">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grpSp>
        <p:nvGrpSpPr>
          <p:cNvPr id="463" name="Google Shape;463;p38"/>
          <p:cNvGrpSpPr/>
          <p:nvPr/>
        </p:nvGrpSpPr>
        <p:grpSpPr>
          <a:xfrm>
            <a:off x="7075309" y="1848466"/>
            <a:ext cx="1628291" cy="1446665"/>
            <a:chOff x="5292575" y="3681900"/>
            <a:chExt cx="420150" cy="373275"/>
          </a:xfrm>
        </p:grpSpPr>
        <p:sp>
          <p:nvSpPr>
            <p:cNvPr id="464" name="Google Shape;464;p38"/>
            <p:cNvSpPr/>
            <p:nvPr/>
          </p:nvSpPr>
          <p:spPr>
            <a:xfrm>
              <a:off x="5292575" y="3706875"/>
              <a:ext cx="420150" cy="266700"/>
            </a:xfrm>
            <a:custGeom>
              <a:avLst/>
              <a:gdLst/>
              <a:ahLst/>
              <a:cxnLst/>
              <a:rect l="l" t="t" r="r" b="b"/>
              <a:pathLst>
                <a:path w="16806" h="10668" fill="none" extrusionOk="0">
                  <a:moveTo>
                    <a:pt x="16319" y="0"/>
                  </a:moveTo>
                  <a:lnTo>
                    <a:pt x="488" y="0"/>
                  </a:lnTo>
                  <a:lnTo>
                    <a:pt x="488" y="0"/>
                  </a:lnTo>
                  <a:lnTo>
                    <a:pt x="390" y="0"/>
                  </a:lnTo>
                  <a:lnTo>
                    <a:pt x="293" y="25"/>
                  </a:lnTo>
                  <a:lnTo>
                    <a:pt x="196" y="73"/>
                  </a:lnTo>
                  <a:lnTo>
                    <a:pt x="123" y="146"/>
                  </a:lnTo>
                  <a:lnTo>
                    <a:pt x="74" y="219"/>
                  </a:lnTo>
                  <a:lnTo>
                    <a:pt x="25" y="292"/>
                  </a:lnTo>
                  <a:lnTo>
                    <a:pt x="1" y="390"/>
                  </a:lnTo>
                  <a:lnTo>
                    <a:pt x="1" y="487"/>
                  </a:lnTo>
                  <a:lnTo>
                    <a:pt x="1" y="10181"/>
                  </a:lnTo>
                  <a:lnTo>
                    <a:pt x="1" y="10181"/>
                  </a:lnTo>
                  <a:lnTo>
                    <a:pt x="1" y="10278"/>
                  </a:lnTo>
                  <a:lnTo>
                    <a:pt x="25" y="10375"/>
                  </a:lnTo>
                  <a:lnTo>
                    <a:pt x="74" y="10448"/>
                  </a:lnTo>
                  <a:lnTo>
                    <a:pt x="123" y="10522"/>
                  </a:lnTo>
                  <a:lnTo>
                    <a:pt x="196" y="10570"/>
                  </a:lnTo>
                  <a:lnTo>
                    <a:pt x="293" y="10619"/>
                  </a:lnTo>
                  <a:lnTo>
                    <a:pt x="390" y="10643"/>
                  </a:lnTo>
                  <a:lnTo>
                    <a:pt x="488" y="10668"/>
                  </a:lnTo>
                  <a:lnTo>
                    <a:pt x="16319" y="10668"/>
                  </a:lnTo>
                  <a:lnTo>
                    <a:pt x="16319" y="10668"/>
                  </a:lnTo>
                  <a:lnTo>
                    <a:pt x="16416" y="10643"/>
                  </a:lnTo>
                  <a:lnTo>
                    <a:pt x="16513" y="10619"/>
                  </a:lnTo>
                  <a:lnTo>
                    <a:pt x="16611" y="10570"/>
                  </a:lnTo>
                  <a:lnTo>
                    <a:pt x="16684" y="10522"/>
                  </a:lnTo>
                  <a:lnTo>
                    <a:pt x="16733" y="10448"/>
                  </a:lnTo>
                  <a:lnTo>
                    <a:pt x="16781" y="10375"/>
                  </a:lnTo>
                  <a:lnTo>
                    <a:pt x="16806" y="10278"/>
                  </a:lnTo>
                  <a:lnTo>
                    <a:pt x="16806" y="10181"/>
                  </a:lnTo>
                  <a:lnTo>
                    <a:pt x="16806" y="487"/>
                  </a:lnTo>
                  <a:lnTo>
                    <a:pt x="16806" y="487"/>
                  </a:lnTo>
                  <a:lnTo>
                    <a:pt x="16806" y="390"/>
                  </a:lnTo>
                  <a:lnTo>
                    <a:pt x="16781" y="292"/>
                  </a:lnTo>
                  <a:lnTo>
                    <a:pt x="16733" y="219"/>
                  </a:lnTo>
                  <a:lnTo>
                    <a:pt x="16684" y="146"/>
                  </a:lnTo>
                  <a:lnTo>
                    <a:pt x="16611" y="73"/>
                  </a:lnTo>
                  <a:lnTo>
                    <a:pt x="16513" y="25"/>
                  </a:lnTo>
                  <a:lnTo>
                    <a:pt x="16416" y="0"/>
                  </a:lnTo>
                  <a:lnTo>
                    <a:pt x="16319" y="0"/>
                  </a:lnTo>
                  <a:lnTo>
                    <a:pt x="16319" y="0"/>
                  </a:lnTo>
                  <a:close/>
                </a:path>
              </a:pathLst>
            </a:custGeom>
            <a:noFill/>
            <a:ln w="9525" cap="rnd"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5" name="Google Shape;465;p38"/>
            <p:cNvSpPr/>
            <p:nvPr/>
          </p:nvSpPr>
          <p:spPr>
            <a:xfrm>
              <a:off x="5490475" y="3681900"/>
              <a:ext cx="24375" cy="25000"/>
            </a:xfrm>
            <a:custGeom>
              <a:avLst/>
              <a:gdLst/>
              <a:ahLst/>
              <a:cxnLst/>
              <a:rect l="l" t="t" r="r" b="b"/>
              <a:pathLst>
                <a:path w="975" h="1000" fill="none" extrusionOk="0">
                  <a:moveTo>
                    <a:pt x="974" y="999"/>
                  </a:moveTo>
                  <a:lnTo>
                    <a:pt x="974" y="488"/>
                  </a:lnTo>
                  <a:lnTo>
                    <a:pt x="974" y="488"/>
                  </a:lnTo>
                  <a:lnTo>
                    <a:pt x="974" y="390"/>
                  </a:lnTo>
                  <a:lnTo>
                    <a:pt x="926" y="293"/>
                  </a:lnTo>
                  <a:lnTo>
                    <a:pt x="901" y="220"/>
                  </a:lnTo>
                  <a:lnTo>
                    <a:pt x="828" y="147"/>
                  </a:lnTo>
                  <a:lnTo>
                    <a:pt x="755" y="74"/>
                  </a:lnTo>
                  <a:lnTo>
                    <a:pt x="682" y="49"/>
                  </a:lnTo>
                  <a:lnTo>
                    <a:pt x="585" y="1"/>
                  </a:lnTo>
                  <a:lnTo>
                    <a:pt x="487" y="1"/>
                  </a:lnTo>
                  <a:lnTo>
                    <a:pt x="487" y="1"/>
                  </a:lnTo>
                  <a:lnTo>
                    <a:pt x="390" y="1"/>
                  </a:lnTo>
                  <a:lnTo>
                    <a:pt x="292" y="49"/>
                  </a:lnTo>
                  <a:lnTo>
                    <a:pt x="219" y="74"/>
                  </a:lnTo>
                  <a:lnTo>
                    <a:pt x="146" y="147"/>
                  </a:lnTo>
                  <a:lnTo>
                    <a:pt x="73" y="220"/>
                  </a:lnTo>
                  <a:lnTo>
                    <a:pt x="49" y="293"/>
                  </a:lnTo>
                  <a:lnTo>
                    <a:pt x="0" y="390"/>
                  </a:lnTo>
                  <a:lnTo>
                    <a:pt x="0" y="488"/>
                  </a:lnTo>
                  <a:lnTo>
                    <a:pt x="0" y="999"/>
                  </a:lnTo>
                </a:path>
              </a:pathLst>
            </a:custGeom>
            <a:noFill/>
            <a:ln w="9525" cap="rnd"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38"/>
            <p:cNvSpPr/>
            <p:nvPr/>
          </p:nvSpPr>
          <p:spPr>
            <a:xfrm>
              <a:off x="5358350" y="3973550"/>
              <a:ext cx="60900" cy="81625"/>
            </a:xfrm>
            <a:custGeom>
              <a:avLst/>
              <a:gdLst/>
              <a:ahLst/>
              <a:cxnLst/>
              <a:rect l="l" t="t" r="r" b="b"/>
              <a:pathLst>
                <a:path w="2436" h="3265" fill="none" extrusionOk="0">
                  <a:moveTo>
                    <a:pt x="1340" y="1"/>
                  </a:moveTo>
                  <a:lnTo>
                    <a:pt x="49" y="2558"/>
                  </a:lnTo>
                  <a:lnTo>
                    <a:pt x="49" y="2558"/>
                  </a:lnTo>
                  <a:lnTo>
                    <a:pt x="24" y="2631"/>
                  </a:lnTo>
                  <a:lnTo>
                    <a:pt x="0" y="2728"/>
                  </a:lnTo>
                  <a:lnTo>
                    <a:pt x="0" y="2826"/>
                  </a:lnTo>
                  <a:lnTo>
                    <a:pt x="24" y="2923"/>
                  </a:lnTo>
                  <a:lnTo>
                    <a:pt x="73" y="2996"/>
                  </a:lnTo>
                  <a:lnTo>
                    <a:pt x="122" y="3094"/>
                  </a:lnTo>
                  <a:lnTo>
                    <a:pt x="195" y="3142"/>
                  </a:lnTo>
                  <a:lnTo>
                    <a:pt x="268" y="3215"/>
                  </a:lnTo>
                  <a:lnTo>
                    <a:pt x="268" y="3215"/>
                  </a:lnTo>
                  <a:lnTo>
                    <a:pt x="390" y="3240"/>
                  </a:lnTo>
                  <a:lnTo>
                    <a:pt x="487" y="3264"/>
                  </a:lnTo>
                  <a:lnTo>
                    <a:pt x="487" y="3264"/>
                  </a:lnTo>
                  <a:lnTo>
                    <a:pt x="633" y="3240"/>
                  </a:lnTo>
                  <a:lnTo>
                    <a:pt x="755" y="3191"/>
                  </a:lnTo>
                  <a:lnTo>
                    <a:pt x="853" y="3094"/>
                  </a:lnTo>
                  <a:lnTo>
                    <a:pt x="926" y="2996"/>
                  </a:lnTo>
                  <a:lnTo>
                    <a:pt x="2436" y="1"/>
                  </a:lnTo>
                </a:path>
              </a:pathLst>
            </a:custGeom>
            <a:noFill/>
            <a:ln w="9525" cap="rnd"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7" name="Google Shape;467;p38"/>
            <p:cNvSpPr/>
            <p:nvPr/>
          </p:nvSpPr>
          <p:spPr>
            <a:xfrm>
              <a:off x="5586050" y="3973550"/>
              <a:ext cx="60925" cy="81625"/>
            </a:xfrm>
            <a:custGeom>
              <a:avLst/>
              <a:gdLst/>
              <a:ahLst/>
              <a:cxnLst/>
              <a:rect l="l" t="t" r="r" b="b"/>
              <a:pathLst>
                <a:path w="2437" h="3265" fill="none" extrusionOk="0">
                  <a:moveTo>
                    <a:pt x="1" y="1"/>
                  </a:moveTo>
                  <a:lnTo>
                    <a:pt x="1511" y="2996"/>
                  </a:lnTo>
                  <a:lnTo>
                    <a:pt x="1511" y="2996"/>
                  </a:lnTo>
                  <a:lnTo>
                    <a:pt x="1584" y="3094"/>
                  </a:lnTo>
                  <a:lnTo>
                    <a:pt x="1681" y="3191"/>
                  </a:lnTo>
                  <a:lnTo>
                    <a:pt x="1803" y="3240"/>
                  </a:lnTo>
                  <a:lnTo>
                    <a:pt x="1949" y="3264"/>
                  </a:lnTo>
                  <a:lnTo>
                    <a:pt x="1949" y="3264"/>
                  </a:lnTo>
                  <a:lnTo>
                    <a:pt x="2047" y="3240"/>
                  </a:lnTo>
                  <a:lnTo>
                    <a:pt x="2168" y="3215"/>
                  </a:lnTo>
                  <a:lnTo>
                    <a:pt x="2168" y="3215"/>
                  </a:lnTo>
                  <a:lnTo>
                    <a:pt x="2241" y="3142"/>
                  </a:lnTo>
                  <a:lnTo>
                    <a:pt x="2315" y="3094"/>
                  </a:lnTo>
                  <a:lnTo>
                    <a:pt x="2363" y="2996"/>
                  </a:lnTo>
                  <a:lnTo>
                    <a:pt x="2412" y="2923"/>
                  </a:lnTo>
                  <a:lnTo>
                    <a:pt x="2436" y="2826"/>
                  </a:lnTo>
                  <a:lnTo>
                    <a:pt x="2436" y="2728"/>
                  </a:lnTo>
                  <a:lnTo>
                    <a:pt x="2412" y="2631"/>
                  </a:lnTo>
                  <a:lnTo>
                    <a:pt x="2388" y="2558"/>
                  </a:lnTo>
                  <a:lnTo>
                    <a:pt x="1097" y="1"/>
                  </a:lnTo>
                </a:path>
              </a:pathLst>
            </a:custGeom>
            <a:noFill/>
            <a:ln w="9525" cap="rnd"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8" name="Google Shape;468;p38"/>
            <p:cNvSpPr/>
            <p:nvPr/>
          </p:nvSpPr>
          <p:spPr>
            <a:xfrm>
              <a:off x="5316925" y="3731225"/>
              <a:ext cx="371450" cy="218000"/>
            </a:xfrm>
            <a:custGeom>
              <a:avLst/>
              <a:gdLst/>
              <a:ahLst/>
              <a:cxnLst/>
              <a:rect l="l" t="t" r="r" b="b"/>
              <a:pathLst>
                <a:path w="14858" h="8720" fill="none" extrusionOk="0">
                  <a:moveTo>
                    <a:pt x="1" y="0"/>
                  </a:moveTo>
                  <a:lnTo>
                    <a:pt x="1" y="8719"/>
                  </a:lnTo>
                  <a:lnTo>
                    <a:pt x="14857" y="8719"/>
                  </a:lnTo>
                  <a:lnTo>
                    <a:pt x="14857" y="0"/>
                  </a:lnTo>
                  <a:lnTo>
                    <a:pt x="1" y="0"/>
                  </a:lnTo>
                  <a:close/>
                </a:path>
              </a:pathLst>
            </a:custGeom>
            <a:noFill/>
            <a:ln w="9525" cap="rnd"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469;p38"/>
            <p:cNvSpPr/>
            <p:nvPr/>
          </p:nvSpPr>
          <p:spPr>
            <a:xfrm>
              <a:off x="5380250" y="3784800"/>
              <a:ext cx="230200" cy="115725"/>
            </a:xfrm>
            <a:custGeom>
              <a:avLst/>
              <a:gdLst/>
              <a:ahLst/>
              <a:cxnLst/>
              <a:rect l="l" t="t" r="r" b="b"/>
              <a:pathLst>
                <a:path w="9208" h="4629" fill="none" extrusionOk="0">
                  <a:moveTo>
                    <a:pt x="9207" y="1"/>
                  </a:moveTo>
                  <a:lnTo>
                    <a:pt x="5213" y="3995"/>
                  </a:lnTo>
                  <a:lnTo>
                    <a:pt x="5213" y="3995"/>
                  </a:lnTo>
                  <a:lnTo>
                    <a:pt x="5140" y="4044"/>
                  </a:lnTo>
                  <a:lnTo>
                    <a:pt x="5067" y="4092"/>
                  </a:lnTo>
                  <a:lnTo>
                    <a:pt x="4969" y="4117"/>
                  </a:lnTo>
                  <a:lnTo>
                    <a:pt x="4872" y="4141"/>
                  </a:lnTo>
                  <a:lnTo>
                    <a:pt x="4774" y="4117"/>
                  </a:lnTo>
                  <a:lnTo>
                    <a:pt x="4677" y="4092"/>
                  </a:lnTo>
                  <a:lnTo>
                    <a:pt x="4604" y="4044"/>
                  </a:lnTo>
                  <a:lnTo>
                    <a:pt x="4531" y="3995"/>
                  </a:lnTo>
                  <a:lnTo>
                    <a:pt x="2582" y="2046"/>
                  </a:lnTo>
                  <a:lnTo>
                    <a:pt x="1" y="4628"/>
                  </a:lnTo>
                </a:path>
              </a:pathLst>
            </a:custGeom>
            <a:noFill/>
            <a:ln w="9525" cap="rnd"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38"/>
            <p:cNvSpPr/>
            <p:nvPr/>
          </p:nvSpPr>
          <p:spPr>
            <a:xfrm>
              <a:off x="5547700" y="3779925"/>
              <a:ext cx="68825" cy="68825"/>
            </a:xfrm>
            <a:custGeom>
              <a:avLst/>
              <a:gdLst/>
              <a:ahLst/>
              <a:cxnLst/>
              <a:rect l="l" t="t" r="r" b="b"/>
              <a:pathLst>
                <a:path w="2753" h="2753" fill="none" extrusionOk="0">
                  <a:moveTo>
                    <a:pt x="0" y="1"/>
                  </a:moveTo>
                  <a:lnTo>
                    <a:pt x="2265" y="1"/>
                  </a:lnTo>
                  <a:lnTo>
                    <a:pt x="2265" y="1"/>
                  </a:lnTo>
                  <a:lnTo>
                    <a:pt x="2363" y="1"/>
                  </a:lnTo>
                  <a:lnTo>
                    <a:pt x="2460" y="25"/>
                  </a:lnTo>
                  <a:lnTo>
                    <a:pt x="2533" y="74"/>
                  </a:lnTo>
                  <a:lnTo>
                    <a:pt x="2606" y="147"/>
                  </a:lnTo>
                  <a:lnTo>
                    <a:pt x="2680" y="220"/>
                  </a:lnTo>
                  <a:lnTo>
                    <a:pt x="2728" y="293"/>
                  </a:lnTo>
                  <a:lnTo>
                    <a:pt x="2753" y="390"/>
                  </a:lnTo>
                  <a:lnTo>
                    <a:pt x="2753" y="488"/>
                  </a:lnTo>
                  <a:lnTo>
                    <a:pt x="2753" y="2753"/>
                  </a:lnTo>
                </a:path>
              </a:pathLst>
            </a:custGeom>
            <a:noFill/>
            <a:ln w="9525" cap="rnd"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7" name="Rectangle 6">
            <a:extLst>
              <a:ext uri="{FF2B5EF4-FFF2-40B4-BE49-F238E27FC236}">
                <a16:creationId xmlns:a16="http://schemas.microsoft.com/office/drawing/2014/main" id="{BE9EA839-0013-A44E-8A9A-391A11D40AC2}"/>
              </a:ext>
            </a:extLst>
          </p:cNvPr>
          <p:cNvSpPr/>
          <p:nvPr/>
        </p:nvSpPr>
        <p:spPr>
          <a:xfrm>
            <a:off x="505549" y="401518"/>
            <a:ext cx="4886325"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VN" sz="3600" b="1" i="0" u="none" strike="noStrike" kern="0" cap="none" spc="0" normalizeH="0" baseline="0" noProof="0" dirty="0">
                <a:ln>
                  <a:noFill/>
                </a:ln>
                <a:solidFill>
                  <a:srgbClr val="000000"/>
                </a:solidFill>
                <a:effectLst/>
                <a:uLnTx/>
                <a:uFillTx/>
                <a:latin typeface="Times New Roman" panose="02020603050405020304" pitchFamily="18" charset="0"/>
                <a:cs typeface="Arial" panose="020B0604020202020204" pitchFamily="34" charset="0"/>
                <a:sym typeface="Arial"/>
              </a:rPr>
              <a:t>TẦNG LỚP TƯ SẢN</a:t>
            </a:r>
          </a:p>
        </p:txBody>
      </p:sp>
      <p:sp>
        <p:nvSpPr>
          <p:cNvPr id="2" name="Rectangle 1">
            <a:extLst>
              <a:ext uri="{FF2B5EF4-FFF2-40B4-BE49-F238E27FC236}">
                <a16:creationId xmlns:a16="http://schemas.microsoft.com/office/drawing/2014/main" id="{2100721F-2948-9344-84DE-09C187D259D0}"/>
              </a:ext>
            </a:extLst>
          </p:cNvPr>
          <p:cNvSpPr/>
          <p:nvPr/>
        </p:nvSpPr>
        <p:spPr>
          <a:xfrm>
            <a:off x="102148" y="2192013"/>
            <a:ext cx="4927420" cy="138499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 typeface="Arial"/>
              <a:buNone/>
              <a:tabLst/>
              <a:defRPr/>
            </a:pPr>
            <a:r>
              <a:rPr kumimoji="0" lang="en-US" sz="2800" b="0"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sym typeface="Arial"/>
              </a:rPr>
              <a:t>Vốn</a:t>
            </a:r>
            <a:r>
              <a:rPr kumimoji="0" lang="en-US" sz="2800" b="0" i="0" u="none" strike="noStrike" kern="1200" cap="none" spc="0" normalizeH="0" baseline="0" noProof="0" dirty="0">
                <a:ln>
                  <a:noFill/>
                </a:ln>
                <a:solidFill>
                  <a:srgbClr val="000000"/>
                </a:solidFill>
                <a:effectLst/>
                <a:uLnTx/>
                <a:uFillTx/>
                <a:latin typeface="Times New Roman" pitchFamily="18" charset="0"/>
                <a:cs typeface="Times New Roman" pitchFamily="18" charset="0"/>
                <a:sym typeface="Arial"/>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sym typeface="Arial"/>
              </a:rPr>
              <a:t>là</a:t>
            </a:r>
            <a:r>
              <a:rPr kumimoji="0" lang="en-US" sz="2800" b="0" i="0" u="none" strike="noStrike" kern="1200" cap="none" spc="0" normalizeH="0" baseline="0" noProof="0" dirty="0">
                <a:ln>
                  <a:noFill/>
                </a:ln>
                <a:solidFill>
                  <a:srgbClr val="000000"/>
                </a:solidFill>
                <a:effectLst/>
                <a:uLnTx/>
                <a:uFillTx/>
                <a:latin typeface="Times New Roman" pitchFamily="18" charset="0"/>
                <a:cs typeface="Times New Roman" pitchFamily="18" charset="0"/>
                <a:sym typeface="Arial"/>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sym typeface="Arial"/>
              </a:rPr>
              <a:t>những</a:t>
            </a:r>
            <a:r>
              <a:rPr kumimoji="0" lang="en-US" sz="2800" b="0" i="0" u="none" strike="noStrike" kern="1200" cap="none" spc="0" normalizeH="0" baseline="0" noProof="0" dirty="0">
                <a:ln>
                  <a:noFill/>
                </a:ln>
                <a:solidFill>
                  <a:srgbClr val="000000"/>
                </a:solidFill>
                <a:effectLst/>
                <a:uLnTx/>
                <a:uFillTx/>
                <a:latin typeface="Times New Roman" pitchFamily="18" charset="0"/>
                <a:cs typeface="Times New Roman" pitchFamily="18" charset="0"/>
                <a:sym typeface="Arial"/>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sym typeface="Arial"/>
              </a:rPr>
              <a:t>nhà</a:t>
            </a:r>
            <a:r>
              <a:rPr kumimoji="0" lang="en-US" sz="2800" b="0" i="0" u="none" strike="noStrike" kern="1200" cap="none" spc="0" normalizeH="0" baseline="0" noProof="0" dirty="0">
                <a:ln>
                  <a:noFill/>
                </a:ln>
                <a:solidFill>
                  <a:srgbClr val="000000"/>
                </a:solidFill>
                <a:effectLst/>
                <a:uLnTx/>
                <a:uFillTx/>
                <a:latin typeface="Times New Roman" pitchFamily="18" charset="0"/>
                <a:cs typeface="Times New Roman" pitchFamily="18" charset="0"/>
                <a:sym typeface="Arial"/>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sym typeface="Arial"/>
              </a:rPr>
              <a:t>thầu</a:t>
            </a:r>
            <a:r>
              <a:rPr kumimoji="0" lang="en-US" sz="2800" b="0" i="0" u="none" strike="noStrike" kern="1200" cap="none" spc="0" normalizeH="0" baseline="0" noProof="0" dirty="0">
                <a:ln>
                  <a:noFill/>
                </a:ln>
                <a:solidFill>
                  <a:srgbClr val="000000"/>
                </a:solidFill>
                <a:effectLst/>
                <a:uLnTx/>
                <a:uFillTx/>
                <a:latin typeface="Times New Roman" pitchFamily="18" charset="0"/>
                <a:cs typeface="Times New Roman" pitchFamily="18" charset="0"/>
                <a:sym typeface="Arial"/>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sym typeface="Arial"/>
              </a:rPr>
              <a:t>khoán</a:t>
            </a:r>
            <a:r>
              <a:rPr kumimoji="0" lang="en-US" sz="2800" b="0" i="0" u="none" strike="noStrike" kern="1200" cap="none" spc="0" normalizeH="0" baseline="0" noProof="0" dirty="0">
                <a:ln>
                  <a:noFill/>
                </a:ln>
                <a:solidFill>
                  <a:srgbClr val="000000"/>
                </a:solidFill>
                <a:effectLst/>
                <a:uLnTx/>
                <a:uFillTx/>
                <a:latin typeface="Times New Roman" pitchFamily="18" charset="0"/>
                <a:cs typeface="Times New Roman" pitchFamily="18" charset="0"/>
                <a:sym typeface="Arial"/>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sym typeface="Arial"/>
              </a:rPr>
              <a:t>chủ</a:t>
            </a:r>
            <a:r>
              <a:rPr kumimoji="0" lang="en-US" sz="2800" b="0" i="0" u="none" strike="noStrike" kern="1200" cap="none" spc="0" normalizeH="0" baseline="0" noProof="0" dirty="0">
                <a:ln>
                  <a:noFill/>
                </a:ln>
                <a:solidFill>
                  <a:srgbClr val="000000"/>
                </a:solidFill>
                <a:effectLst/>
                <a:uLnTx/>
                <a:uFillTx/>
                <a:latin typeface="Times New Roman" pitchFamily="18" charset="0"/>
                <a:cs typeface="Times New Roman" pitchFamily="18" charset="0"/>
                <a:sym typeface="Arial"/>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sym typeface="Arial"/>
              </a:rPr>
              <a:t>xưởng</a:t>
            </a:r>
            <a:r>
              <a:rPr kumimoji="0" lang="en-US" sz="2800" b="0" i="0" u="none" strike="noStrike" kern="1200" cap="none" spc="0" normalizeH="0" baseline="0" noProof="0" dirty="0">
                <a:ln>
                  <a:noFill/>
                </a:ln>
                <a:solidFill>
                  <a:srgbClr val="000000"/>
                </a:solidFill>
                <a:effectLst/>
                <a:uLnTx/>
                <a:uFillTx/>
                <a:latin typeface="Times New Roman" pitchFamily="18" charset="0"/>
                <a:cs typeface="Times New Roman" pitchFamily="18" charset="0"/>
                <a:sym typeface="Arial"/>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sym typeface="Arial"/>
              </a:rPr>
              <a:t>chủ</a:t>
            </a:r>
            <a:r>
              <a:rPr kumimoji="0" lang="en-US" sz="2800" b="0" i="0" u="none" strike="noStrike" kern="1200" cap="none" spc="0" normalizeH="0" baseline="0" noProof="0" dirty="0">
                <a:ln>
                  <a:noFill/>
                </a:ln>
                <a:solidFill>
                  <a:srgbClr val="000000"/>
                </a:solidFill>
                <a:effectLst/>
                <a:uLnTx/>
                <a:uFillTx/>
                <a:latin typeface="Times New Roman" pitchFamily="18" charset="0"/>
                <a:cs typeface="Times New Roman" pitchFamily="18" charset="0"/>
                <a:sym typeface="Arial"/>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sym typeface="Arial"/>
              </a:rPr>
              <a:t>hãng</a:t>
            </a:r>
            <a:r>
              <a:rPr kumimoji="0" lang="en-US" sz="2800" b="0" i="0" u="none" strike="noStrike" kern="1200" cap="none" spc="0" normalizeH="0" baseline="0" noProof="0" dirty="0">
                <a:ln>
                  <a:noFill/>
                </a:ln>
                <a:solidFill>
                  <a:srgbClr val="000000"/>
                </a:solidFill>
                <a:effectLst/>
                <a:uLnTx/>
                <a:uFillTx/>
                <a:latin typeface="Times New Roman" pitchFamily="18" charset="0"/>
                <a:cs typeface="Times New Roman" pitchFamily="18" charset="0"/>
                <a:sym typeface="Arial"/>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sym typeface="Arial"/>
              </a:rPr>
              <a:t>buôn</a:t>
            </a:r>
            <a:r>
              <a:rPr kumimoji="0" lang="en-US" sz="2800" b="0" i="0" u="none" strike="noStrike" kern="1200" cap="none" spc="0" normalizeH="0" baseline="0" noProof="0" dirty="0">
                <a:ln>
                  <a:noFill/>
                </a:ln>
                <a:solidFill>
                  <a:srgbClr val="000000"/>
                </a:solidFill>
                <a:effectLst/>
                <a:uLnTx/>
                <a:uFillTx/>
                <a:latin typeface="Times New Roman" pitchFamily="18" charset="0"/>
                <a:cs typeface="Times New Roman" pitchFamily="18" charset="0"/>
                <a:sym typeface="Arial"/>
              </a:rPr>
              <a:t>…</a:t>
            </a:r>
            <a:r>
              <a:rPr kumimoji="0" lang="en-US" sz="2800" b="0"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sym typeface="Arial"/>
              </a:rPr>
              <a:t>bị</a:t>
            </a:r>
            <a:r>
              <a:rPr kumimoji="0" lang="en-US" sz="2800" b="0" i="0" u="none" strike="noStrike" kern="1200" cap="none" spc="0" normalizeH="0" baseline="0" noProof="0" dirty="0">
                <a:ln>
                  <a:noFill/>
                </a:ln>
                <a:solidFill>
                  <a:srgbClr val="000000"/>
                </a:solidFill>
                <a:effectLst/>
                <a:uLnTx/>
                <a:uFillTx/>
                <a:latin typeface="Times New Roman" pitchFamily="18" charset="0"/>
                <a:cs typeface="Times New Roman" pitchFamily="18" charset="0"/>
                <a:sym typeface="Arial"/>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sym typeface="Arial"/>
              </a:rPr>
              <a:t>thực</a:t>
            </a:r>
            <a:r>
              <a:rPr kumimoji="0" lang="en-US" sz="2800" b="0" i="0" u="none" strike="noStrike" kern="1200" cap="none" spc="0" normalizeH="0" baseline="0" noProof="0" dirty="0">
                <a:ln>
                  <a:noFill/>
                </a:ln>
                <a:solidFill>
                  <a:srgbClr val="000000"/>
                </a:solidFill>
                <a:effectLst/>
                <a:uLnTx/>
                <a:uFillTx/>
                <a:latin typeface="Times New Roman" pitchFamily="18" charset="0"/>
                <a:cs typeface="Times New Roman" pitchFamily="18" charset="0"/>
                <a:sym typeface="Arial"/>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sym typeface="Arial"/>
              </a:rPr>
              <a:t>dân</a:t>
            </a:r>
            <a:r>
              <a:rPr kumimoji="0" lang="en-US" sz="2800" b="0" i="0" u="none" strike="noStrike" kern="1200" cap="none" spc="0" normalizeH="0" baseline="0" noProof="0" dirty="0">
                <a:ln>
                  <a:noFill/>
                </a:ln>
                <a:solidFill>
                  <a:srgbClr val="000000"/>
                </a:solidFill>
                <a:effectLst/>
                <a:uLnTx/>
                <a:uFillTx/>
                <a:latin typeface="Times New Roman" pitchFamily="18" charset="0"/>
                <a:cs typeface="Times New Roman" pitchFamily="18" charset="0"/>
                <a:sym typeface="Arial"/>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sym typeface="Arial"/>
              </a:rPr>
              <a:t>Pháp</a:t>
            </a:r>
            <a:r>
              <a:rPr kumimoji="0" lang="en-US" sz="2800" b="0" i="0" u="none" strike="noStrike" kern="1200" cap="none" spc="0" normalizeH="0" baseline="0" noProof="0" dirty="0">
                <a:ln>
                  <a:noFill/>
                </a:ln>
                <a:solidFill>
                  <a:srgbClr val="000000"/>
                </a:solidFill>
                <a:effectLst/>
                <a:uLnTx/>
                <a:uFillTx/>
                <a:latin typeface="Times New Roman" pitchFamily="18" charset="0"/>
                <a:cs typeface="Times New Roman" pitchFamily="18" charset="0"/>
                <a:sym typeface="Arial"/>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sym typeface="Arial"/>
              </a:rPr>
              <a:t>chèn</a:t>
            </a:r>
            <a:r>
              <a:rPr kumimoji="0" lang="en-US" sz="2800" b="0" i="0" u="none" strike="noStrike" kern="1200" cap="none" spc="0" normalizeH="0" baseline="0" noProof="0" dirty="0">
                <a:ln>
                  <a:noFill/>
                </a:ln>
                <a:solidFill>
                  <a:srgbClr val="000000"/>
                </a:solidFill>
                <a:effectLst/>
                <a:uLnTx/>
                <a:uFillTx/>
                <a:latin typeface="Times New Roman" pitchFamily="18" charset="0"/>
                <a:cs typeface="Times New Roman" pitchFamily="18" charset="0"/>
                <a:sym typeface="Arial"/>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sym typeface="Arial"/>
              </a:rPr>
              <a:t>ép</a:t>
            </a:r>
            <a:r>
              <a:rPr kumimoji="0" lang="en-US" sz="2800" b="0" i="0" u="none" strike="noStrike" kern="1200" cap="none" spc="0" normalizeH="0" baseline="0" noProof="0" dirty="0">
                <a:ln>
                  <a:noFill/>
                </a:ln>
                <a:solidFill>
                  <a:srgbClr val="000000"/>
                </a:solidFill>
                <a:effectLst/>
                <a:uLnTx/>
                <a:uFillTx/>
                <a:latin typeface="Times New Roman" pitchFamily="18" charset="0"/>
                <a:cs typeface="Times New Roman" pitchFamily="18" charset="0"/>
                <a:sym typeface="Arial"/>
              </a:rPr>
              <a:t>.</a:t>
            </a:r>
          </a:p>
        </p:txBody>
      </p:sp>
      <p:grpSp>
        <p:nvGrpSpPr>
          <p:cNvPr id="16" name="Group 15">
            <a:extLst>
              <a:ext uri="{FF2B5EF4-FFF2-40B4-BE49-F238E27FC236}">
                <a16:creationId xmlns:a16="http://schemas.microsoft.com/office/drawing/2014/main" id="{2F078101-D1AB-5C45-AF18-A608CD8DC528}"/>
              </a:ext>
            </a:extLst>
          </p:cNvPr>
          <p:cNvGrpSpPr/>
          <p:nvPr/>
        </p:nvGrpSpPr>
        <p:grpSpPr>
          <a:xfrm>
            <a:off x="21432" y="1111684"/>
            <a:ext cx="1966856" cy="736782"/>
            <a:chOff x="-1" y="1128713"/>
            <a:chExt cx="1891567" cy="816546"/>
          </a:xfrm>
        </p:grpSpPr>
        <p:sp>
          <p:nvSpPr>
            <p:cNvPr id="17" name="Delay 16">
              <a:extLst>
                <a:ext uri="{FF2B5EF4-FFF2-40B4-BE49-F238E27FC236}">
                  <a16:creationId xmlns:a16="http://schemas.microsoft.com/office/drawing/2014/main" id="{37D0276C-D19B-F34A-9633-E29500578652}"/>
                </a:ext>
              </a:extLst>
            </p:cNvPr>
            <p:cNvSpPr/>
            <p:nvPr/>
          </p:nvSpPr>
          <p:spPr>
            <a:xfrm>
              <a:off x="-1" y="1128713"/>
              <a:ext cx="1891567" cy="816546"/>
            </a:xfrm>
            <a:prstGeom prst="flowChartDelay">
              <a:avLst/>
            </a:prstGeom>
            <a:solidFill>
              <a:srgbClr val="FFFDE3"/>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8" name="TextBox 17">
              <a:extLst>
                <a:ext uri="{FF2B5EF4-FFF2-40B4-BE49-F238E27FC236}">
                  <a16:creationId xmlns:a16="http://schemas.microsoft.com/office/drawing/2014/main" id="{380F2D1A-D014-C249-9322-2687EC702C77}"/>
                </a:ext>
              </a:extLst>
            </p:cNvPr>
            <p:cNvSpPr txBox="1"/>
            <p:nvPr/>
          </p:nvSpPr>
          <p:spPr>
            <a:xfrm>
              <a:off x="-1" y="1196030"/>
              <a:ext cx="1891567" cy="5798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Đặc điểm</a:t>
              </a:r>
            </a:p>
          </p:txBody>
        </p:sp>
      </p:grpSp>
      <p:pic>
        <p:nvPicPr>
          <p:cNvPr id="23" name="Picture 2" descr="http://cdn9.quochoi.org/files/2012/12/dong-duong-1900-05.jpg">
            <a:extLst>
              <a:ext uri="{FF2B5EF4-FFF2-40B4-BE49-F238E27FC236}">
                <a16:creationId xmlns:a16="http://schemas.microsoft.com/office/drawing/2014/main" id="{41AF210A-7B4C-AD43-B1A6-4AB32FFAE9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4382" y="15332"/>
            <a:ext cx="3838186" cy="5128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24711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tau1">
            <a:extLst>
              <a:ext uri="{FF2B5EF4-FFF2-40B4-BE49-F238E27FC236}">
                <a16:creationId xmlns:a16="http://schemas.microsoft.com/office/drawing/2014/main" id="{EF09D881-ECEC-F84A-BBB3-7B067BB9C719}"/>
              </a:ext>
            </a:extLst>
          </p:cNvPr>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0" y="0"/>
            <a:ext cx="9144000" cy="4572000"/>
          </a:xfrm>
          <a:noFill/>
          <a:ln>
            <a:solidFill>
              <a:srgbClr val="FF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67" name="Rectangle 3">
            <a:extLst>
              <a:ext uri="{FF2B5EF4-FFF2-40B4-BE49-F238E27FC236}">
                <a16:creationId xmlns:a16="http://schemas.microsoft.com/office/drawing/2014/main" id="{1A2ECE9F-571C-E54F-9218-4E8AFB6723B9}"/>
              </a:ext>
            </a:extLst>
          </p:cNvPr>
          <p:cNvSpPr>
            <a:spLocks noChangeArrowheads="1"/>
          </p:cNvSpPr>
          <p:nvPr/>
        </p:nvSpPr>
        <p:spPr bwMode="auto">
          <a:xfrm>
            <a:off x="2105025" y="4514850"/>
            <a:ext cx="4743450" cy="62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b="1">
                <a:solidFill>
                  <a:schemeClr val="tx1"/>
                </a:solidFill>
                <a:latin typeface="Raavi" panose="020B0502040204020203" pitchFamily="34" charset="0"/>
              </a:defRPr>
            </a:lvl1pPr>
            <a:lvl2pPr marL="742950" indent="-285750" eaLnBrk="0" hangingPunct="0">
              <a:defRPr sz="2400" b="1">
                <a:solidFill>
                  <a:schemeClr val="tx1"/>
                </a:solidFill>
                <a:latin typeface="Raavi" panose="020B0502040204020203" pitchFamily="34" charset="0"/>
              </a:defRPr>
            </a:lvl2pPr>
            <a:lvl3pPr marL="1143000" indent="-228600" eaLnBrk="0" hangingPunct="0">
              <a:defRPr sz="2400" b="1">
                <a:solidFill>
                  <a:schemeClr val="tx1"/>
                </a:solidFill>
                <a:latin typeface="Raavi" panose="020B0502040204020203" pitchFamily="34" charset="0"/>
              </a:defRPr>
            </a:lvl3pPr>
            <a:lvl4pPr marL="1600200" indent="-228600" eaLnBrk="0" hangingPunct="0">
              <a:defRPr sz="2400" b="1">
                <a:solidFill>
                  <a:schemeClr val="tx1"/>
                </a:solidFill>
                <a:latin typeface="Raavi" panose="020B0502040204020203" pitchFamily="34" charset="0"/>
              </a:defRPr>
            </a:lvl4pPr>
            <a:lvl5pPr marL="2057400" indent="-228600" eaLnBrk="0" hangingPunct="0">
              <a:defRPr sz="2400" b="1">
                <a:solidFill>
                  <a:schemeClr val="tx1"/>
                </a:solidFill>
                <a:latin typeface="Raavi" panose="020B0502040204020203" pitchFamily="34" charset="0"/>
              </a:defRPr>
            </a:lvl5pPr>
            <a:lvl6pPr marL="2514600" indent="-228600" eaLnBrk="0" fontAlgn="base" hangingPunct="0">
              <a:spcBef>
                <a:spcPct val="0"/>
              </a:spcBef>
              <a:spcAft>
                <a:spcPct val="0"/>
              </a:spcAft>
              <a:defRPr sz="2400" b="1">
                <a:solidFill>
                  <a:schemeClr val="tx1"/>
                </a:solidFill>
                <a:latin typeface="Raavi" panose="020B0502040204020203" pitchFamily="34" charset="0"/>
              </a:defRPr>
            </a:lvl6pPr>
            <a:lvl7pPr marL="2971800" indent="-228600" eaLnBrk="0" fontAlgn="base" hangingPunct="0">
              <a:spcBef>
                <a:spcPct val="0"/>
              </a:spcBef>
              <a:spcAft>
                <a:spcPct val="0"/>
              </a:spcAft>
              <a:defRPr sz="2400" b="1">
                <a:solidFill>
                  <a:schemeClr val="tx1"/>
                </a:solidFill>
                <a:latin typeface="Raavi" panose="020B0502040204020203" pitchFamily="34" charset="0"/>
              </a:defRPr>
            </a:lvl7pPr>
            <a:lvl8pPr marL="3429000" indent="-228600" eaLnBrk="0" fontAlgn="base" hangingPunct="0">
              <a:spcBef>
                <a:spcPct val="0"/>
              </a:spcBef>
              <a:spcAft>
                <a:spcPct val="0"/>
              </a:spcAft>
              <a:defRPr sz="2400" b="1">
                <a:solidFill>
                  <a:schemeClr val="tx1"/>
                </a:solidFill>
                <a:latin typeface="Raavi" panose="020B0502040204020203" pitchFamily="34" charset="0"/>
              </a:defRPr>
            </a:lvl8pPr>
            <a:lvl9pPr marL="3886200" indent="-228600" eaLnBrk="0" fontAlgn="base" hangingPunct="0">
              <a:spcBef>
                <a:spcPct val="0"/>
              </a:spcBef>
              <a:spcAft>
                <a:spcPct val="0"/>
              </a:spcAft>
              <a:defRPr sz="2400" b="1">
                <a:solidFill>
                  <a:schemeClr val="tx1"/>
                </a:solidFill>
                <a:latin typeface="Raavi" panose="020B0502040204020203"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VN" sz="2700" b="1" i="0" u="none" strike="noStrike" kern="0" cap="none" spc="0" normalizeH="0" baseline="0" noProof="0">
                <a:ln>
                  <a:noFill/>
                </a:ln>
                <a:solidFill>
                  <a:srgbClr val="000000"/>
                </a:solidFill>
                <a:effectLst/>
                <a:uLnTx/>
                <a:uFillTx/>
                <a:latin typeface="Times New Roman" panose="02020603050405020304" pitchFamily="18" charset="0"/>
                <a:cs typeface="Arial"/>
                <a:sym typeface="Arial"/>
              </a:rPr>
              <a:t>Tầng lớp tư sản </a:t>
            </a:r>
          </a:p>
        </p:txBody>
      </p:sp>
      <p:pic>
        <p:nvPicPr>
          <p:cNvPr id="4" name="Graphic 3" descr="Suburban scene">
            <a:hlinkClick r:id="rId4" action="ppaction://hlinksldjump"/>
            <a:extLst>
              <a:ext uri="{FF2B5EF4-FFF2-40B4-BE49-F238E27FC236}">
                <a16:creationId xmlns:a16="http://schemas.microsoft.com/office/drawing/2014/main" id="{59D07F1C-4985-8144-8591-73C961D9CEC5}"/>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2527300" y="4502150"/>
            <a:ext cx="654050" cy="654050"/>
          </a:xfrm>
          <a:prstGeom prst="rect">
            <a:avLst/>
          </a:prstGeom>
        </p:spPr>
      </p:pic>
    </p:spTree>
    <p:extLst>
      <p:ext uri="{BB962C8B-B14F-4D97-AF65-F5344CB8AC3E}">
        <p14:creationId xmlns:p14="http://schemas.microsoft.com/office/powerpoint/2010/main" val="7918859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strips(downLeft)">
                                      <p:cBhvr>
                                        <p:cTn id="7" dur="500"/>
                                        <p:tgtEl>
                                          <p:spTgt spid="11266"/>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11267"/>
                                        </p:tgtEl>
                                        <p:attrNameLst>
                                          <p:attrName>style.visibility</p:attrName>
                                        </p:attrNameLst>
                                      </p:cBhvr>
                                      <p:to>
                                        <p:strVal val="visible"/>
                                      </p:to>
                                    </p:set>
                                    <p:animEffect transition="in" filter="strips(downLeft)">
                                      <p:cBhvr>
                                        <p:cTn id="10" dur="500"/>
                                        <p:tgtEl>
                                          <p:spTgt spid="11267"/>
                                        </p:tgtEl>
                                      </p:cBhvr>
                                    </p:animEffect>
                                  </p:childTnLst>
                                </p:cTn>
                              </p:par>
                              <p:par>
                                <p:cTn id="11" presetID="18" presetClass="entr" presetSubtype="12"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strips(downLeft)">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7" name="Rectangle 6">
            <a:extLst>
              <a:ext uri="{FF2B5EF4-FFF2-40B4-BE49-F238E27FC236}">
                <a16:creationId xmlns:a16="http://schemas.microsoft.com/office/drawing/2014/main" id="{BE9EA839-0013-A44E-8A9A-391A11D40AC2}"/>
              </a:ext>
            </a:extLst>
          </p:cNvPr>
          <p:cNvSpPr/>
          <p:nvPr/>
        </p:nvSpPr>
        <p:spPr>
          <a:xfrm>
            <a:off x="1299337" y="412955"/>
            <a:ext cx="3984210"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VN" sz="2800" b="1" i="0" u="none" strike="noStrike" kern="0" cap="none" spc="0" normalizeH="0" baseline="0" noProof="0" dirty="0">
                <a:ln>
                  <a:noFill/>
                </a:ln>
                <a:solidFill>
                  <a:srgbClr val="000000"/>
                </a:solidFill>
                <a:effectLst/>
                <a:uLnTx/>
                <a:uFillTx/>
                <a:latin typeface="Times New Roman" panose="02020603050405020304" pitchFamily="18" charset="0"/>
                <a:cs typeface="Arial" panose="020B0604020202020204" pitchFamily="34" charset="0"/>
                <a:sym typeface="Arial"/>
              </a:rPr>
              <a:t>TẦNG LỚP TIỂU TƯ SẢN THÀNH THỊ</a:t>
            </a:r>
          </a:p>
        </p:txBody>
      </p:sp>
      <p:grpSp>
        <p:nvGrpSpPr>
          <p:cNvPr id="13" name="Group 12">
            <a:extLst>
              <a:ext uri="{FF2B5EF4-FFF2-40B4-BE49-F238E27FC236}">
                <a16:creationId xmlns:a16="http://schemas.microsoft.com/office/drawing/2014/main" id="{60D7F846-2F16-764F-9889-CD246BC86CBB}"/>
              </a:ext>
            </a:extLst>
          </p:cNvPr>
          <p:cNvGrpSpPr/>
          <p:nvPr/>
        </p:nvGrpSpPr>
        <p:grpSpPr>
          <a:xfrm>
            <a:off x="0" y="1505326"/>
            <a:ext cx="1800226" cy="736782"/>
            <a:chOff x="-1" y="1128713"/>
            <a:chExt cx="1731315" cy="816546"/>
          </a:xfrm>
        </p:grpSpPr>
        <p:sp>
          <p:nvSpPr>
            <p:cNvPr id="14" name="Delay 13">
              <a:extLst>
                <a:ext uri="{FF2B5EF4-FFF2-40B4-BE49-F238E27FC236}">
                  <a16:creationId xmlns:a16="http://schemas.microsoft.com/office/drawing/2014/main" id="{B1C5FEE7-2BA8-BD45-9C04-5E3622306C1B}"/>
                </a:ext>
              </a:extLst>
            </p:cNvPr>
            <p:cNvSpPr/>
            <p:nvPr/>
          </p:nvSpPr>
          <p:spPr>
            <a:xfrm>
              <a:off x="-1" y="1128713"/>
              <a:ext cx="1731315" cy="816546"/>
            </a:xfrm>
            <a:prstGeom prst="flowChartDelay">
              <a:avLst/>
            </a:prstGeom>
            <a:solidFill>
              <a:srgbClr val="FFFDE3"/>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5" name="TextBox 14">
              <a:extLst>
                <a:ext uri="{FF2B5EF4-FFF2-40B4-BE49-F238E27FC236}">
                  <a16:creationId xmlns:a16="http://schemas.microsoft.com/office/drawing/2014/main" id="{89201EF7-50BF-F341-BDCE-719363C8E8FF}"/>
                </a:ext>
              </a:extLst>
            </p:cNvPr>
            <p:cNvSpPr txBox="1"/>
            <p:nvPr/>
          </p:nvSpPr>
          <p:spPr>
            <a:xfrm>
              <a:off x="-1" y="1248338"/>
              <a:ext cx="167480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Đặc điểm</a:t>
              </a:r>
            </a:p>
          </p:txBody>
        </p:sp>
      </p:grpSp>
      <p:grpSp>
        <p:nvGrpSpPr>
          <p:cNvPr id="5" name="Group 4">
            <a:extLst>
              <a:ext uri="{FF2B5EF4-FFF2-40B4-BE49-F238E27FC236}">
                <a16:creationId xmlns:a16="http://schemas.microsoft.com/office/drawing/2014/main" id="{F8D88937-6972-C641-B842-3FB27DA3B4ED}"/>
              </a:ext>
            </a:extLst>
          </p:cNvPr>
          <p:cNvGrpSpPr/>
          <p:nvPr/>
        </p:nvGrpSpPr>
        <p:grpSpPr>
          <a:xfrm>
            <a:off x="5126487" y="-14502"/>
            <a:ext cx="3984210" cy="4616238"/>
            <a:chOff x="5126487" y="-14502"/>
            <a:chExt cx="3984210" cy="4616238"/>
          </a:xfrm>
        </p:grpSpPr>
        <p:grpSp>
          <p:nvGrpSpPr>
            <p:cNvPr id="463" name="Google Shape;463;p38"/>
            <p:cNvGrpSpPr/>
            <p:nvPr/>
          </p:nvGrpSpPr>
          <p:grpSpPr>
            <a:xfrm>
              <a:off x="7075309" y="1848466"/>
              <a:ext cx="1628291" cy="1446665"/>
              <a:chOff x="5292575" y="3681900"/>
              <a:chExt cx="420150" cy="373275"/>
            </a:xfrm>
          </p:grpSpPr>
          <p:sp>
            <p:nvSpPr>
              <p:cNvPr id="464" name="Google Shape;464;p38"/>
              <p:cNvSpPr/>
              <p:nvPr/>
            </p:nvSpPr>
            <p:spPr>
              <a:xfrm>
                <a:off x="5292575" y="3706875"/>
                <a:ext cx="420150" cy="266700"/>
              </a:xfrm>
              <a:custGeom>
                <a:avLst/>
                <a:gdLst/>
                <a:ahLst/>
                <a:cxnLst/>
                <a:rect l="l" t="t" r="r" b="b"/>
                <a:pathLst>
                  <a:path w="16806" h="10668" fill="none" extrusionOk="0">
                    <a:moveTo>
                      <a:pt x="16319" y="0"/>
                    </a:moveTo>
                    <a:lnTo>
                      <a:pt x="488" y="0"/>
                    </a:lnTo>
                    <a:lnTo>
                      <a:pt x="488" y="0"/>
                    </a:lnTo>
                    <a:lnTo>
                      <a:pt x="390" y="0"/>
                    </a:lnTo>
                    <a:lnTo>
                      <a:pt x="293" y="25"/>
                    </a:lnTo>
                    <a:lnTo>
                      <a:pt x="196" y="73"/>
                    </a:lnTo>
                    <a:lnTo>
                      <a:pt x="123" y="146"/>
                    </a:lnTo>
                    <a:lnTo>
                      <a:pt x="74" y="219"/>
                    </a:lnTo>
                    <a:lnTo>
                      <a:pt x="25" y="292"/>
                    </a:lnTo>
                    <a:lnTo>
                      <a:pt x="1" y="390"/>
                    </a:lnTo>
                    <a:lnTo>
                      <a:pt x="1" y="487"/>
                    </a:lnTo>
                    <a:lnTo>
                      <a:pt x="1" y="10181"/>
                    </a:lnTo>
                    <a:lnTo>
                      <a:pt x="1" y="10181"/>
                    </a:lnTo>
                    <a:lnTo>
                      <a:pt x="1" y="10278"/>
                    </a:lnTo>
                    <a:lnTo>
                      <a:pt x="25" y="10375"/>
                    </a:lnTo>
                    <a:lnTo>
                      <a:pt x="74" y="10448"/>
                    </a:lnTo>
                    <a:lnTo>
                      <a:pt x="123" y="10522"/>
                    </a:lnTo>
                    <a:lnTo>
                      <a:pt x="196" y="10570"/>
                    </a:lnTo>
                    <a:lnTo>
                      <a:pt x="293" y="10619"/>
                    </a:lnTo>
                    <a:lnTo>
                      <a:pt x="390" y="10643"/>
                    </a:lnTo>
                    <a:lnTo>
                      <a:pt x="488" y="10668"/>
                    </a:lnTo>
                    <a:lnTo>
                      <a:pt x="16319" y="10668"/>
                    </a:lnTo>
                    <a:lnTo>
                      <a:pt x="16319" y="10668"/>
                    </a:lnTo>
                    <a:lnTo>
                      <a:pt x="16416" y="10643"/>
                    </a:lnTo>
                    <a:lnTo>
                      <a:pt x="16513" y="10619"/>
                    </a:lnTo>
                    <a:lnTo>
                      <a:pt x="16611" y="10570"/>
                    </a:lnTo>
                    <a:lnTo>
                      <a:pt x="16684" y="10522"/>
                    </a:lnTo>
                    <a:lnTo>
                      <a:pt x="16733" y="10448"/>
                    </a:lnTo>
                    <a:lnTo>
                      <a:pt x="16781" y="10375"/>
                    </a:lnTo>
                    <a:lnTo>
                      <a:pt x="16806" y="10278"/>
                    </a:lnTo>
                    <a:lnTo>
                      <a:pt x="16806" y="10181"/>
                    </a:lnTo>
                    <a:lnTo>
                      <a:pt x="16806" y="487"/>
                    </a:lnTo>
                    <a:lnTo>
                      <a:pt x="16806" y="487"/>
                    </a:lnTo>
                    <a:lnTo>
                      <a:pt x="16806" y="390"/>
                    </a:lnTo>
                    <a:lnTo>
                      <a:pt x="16781" y="292"/>
                    </a:lnTo>
                    <a:lnTo>
                      <a:pt x="16733" y="219"/>
                    </a:lnTo>
                    <a:lnTo>
                      <a:pt x="16684" y="146"/>
                    </a:lnTo>
                    <a:lnTo>
                      <a:pt x="16611" y="73"/>
                    </a:lnTo>
                    <a:lnTo>
                      <a:pt x="16513" y="25"/>
                    </a:lnTo>
                    <a:lnTo>
                      <a:pt x="16416" y="0"/>
                    </a:lnTo>
                    <a:lnTo>
                      <a:pt x="16319" y="0"/>
                    </a:lnTo>
                    <a:lnTo>
                      <a:pt x="16319" y="0"/>
                    </a:lnTo>
                    <a:close/>
                  </a:path>
                </a:pathLst>
              </a:custGeom>
              <a:noFill/>
              <a:ln w="9525" cap="rnd"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5" name="Google Shape;465;p38"/>
              <p:cNvSpPr/>
              <p:nvPr/>
            </p:nvSpPr>
            <p:spPr>
              <a:xfrm>
                <a:off x="5490475" y="3681900"/>
                <a:ext cx="24375" cy="25000"/>
              </a:xfrm>
              <a:custGeom>
                <a:avLst/>
                <a:gdLst/>
                <a:ahLst/>
                <a:cxnLst/>
                <a:rect l="l" t="t" r="r" b="b"/>
                <a:pathLst>
                  <a:path w="975" h="1000" fill="none" extrusionOk="0">
                    <a:moveTo>
                      <a:pt x="974" y="999"/>
                    </a:moveTo>
                    <a:lnTo>
                      <a:pt x="974" y="488"/>
                    </a:lnTo>
                    <a:lnTo>
                      <a:pt x="974" y="488"/>
                    </a:lnTo>
                    <a:lnTo>
                      <a:pt x="974" y="390"/>
                    </a:lnTo>
                    <a:lnTo>
                      <a:pt x="926" y="293"/>
                    </a:lnTo>
                    <a:lnTo>
                      <a:pt x="901" y="220"/>
                    </a:lnTo>
                    <a:lnTo>
                      <a:pt x="828" y="147"/>
                    </a:lnTo>
                    <a:lnTo>
                      <a:pt x="755" y="74"/>
                    </a:lnTo>
                    <a:lnTo>
                      <a:pt x="682" y="49"/>
                    </a:lnTo>
                    <a:lnTo>
                      <a:pt x="585" y="1"/>
                    </a:lnTo>
                    <a:lnTo>
                      <a:pt x="487" y="1"/>
                    </a:lnTo>
                    <a:lnTo>
                      <a:pt x="487" y="1"/>
                    </a:lnTo>
                    <a:lnTo>
                      <a:pt x="390" y="1"/>
                    </a:lnTo>
                    <a:lnTo>
                      <a:pt x="292" y="49"/>
                    </a:lnTo>
                    <a:lnTo>
                      <a:pt x="219" y="74"/>
                    </a:lnTo>
                    <a:lnTo>
                      <a:pt x="146" y="147"/>
                    </a:lnTo>
                    <a:lnTo>
                      <a:pt x="73" y="220"/>
                    </a:lnTo>
                    <a:lnTo>
                      <a:pt x="49" y="293"/>
                    </a:lnTo>
                    <a:lnTo>
                      <a:pt x="0" y="390"/>
                    </a:lnTo>
                    <a:lnTo>
                      <a:pt x="0" y="488"/>
                    </a:lnTo>
                    <a:lnTo>
                      <a:pt x="0" y="999"/>
                    </a:lnTo>
                  </a:path>
                </a:pathLst>
              </a:custGeom>
              <a:noFill/>
              <a:ln w="9525" cap="rnd"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38"/>
              <p:cNvSpPr/>
              <p:nvPr/>
            </p:nvSpPr>
            <p:spPr>
              <a:xfrm>
                <a:off x="5358350" y="3973550"/>
                <a:ext cx="60900" cy="81625"/>
              </a:xfrm>
              <a:custGeom>
                <a:avLst/>
                <a:gdLst/>
                <a:ahLst/>
                <a:cxnLst/>
                <a:rect l="l" t="t" r="r" b="b"/>
                <a:pathLst>
                  <a:path w="2436" h="3265" fill="none" extrusionOk="0">
                    <a:moveTo>
                      <a:pt x="1340" y="1"/>
                    </a:moveTo>
                    <a:lnTo>
                      <a:pt x="49" y="2558"/>
                    </a:lnTo>
                    <a:lnTo>
                      <a:pt x="49" y="2558"/>
                    </a:lnTo>
                    <a:lnTo>
                      <a:pt x="24" y="2631"/>
                    </a:lnTo>
                    <a:lnTo>
                      <a:pt x="0" y="2728"/>
                    </a:lnTo>
                    <a:lnTo>
                      <a:pt x="0" y="2826"/>
                    </a:lnTo>
                    <a:lnTo>
                      <a:pt x="24" y="2923"/>
                    </a:lnTo>
                    <a:lnTo>
                      <a:pt x="73" y="2996"/>
                    </a:lnTo>
                    <a:lnTo>
                      <a:pt x="122" y="3094"/>
                    </a:lnTo>
                    <a:lnTo>
                      <a:pt x="195" y="3142"/>
                    </a:lnTo>
                    <a:lnTo>
                      <a:pt x="268" y="3215"/>
                    </a:lnTo>
                    <a:lnTo>
                      <a:pt x="268" y="3215"/>
                    </a:lnTo>
                    <a:lnTo>
                      <a:pt x="390" y="3240"/>
                    </a:lnTo>
                    <a:lnTo>
                      <a:pt x="487" y="3264"/>
                    </a:lnTo>
                    <a:lnTo>
                      <a:pt x="487" y="3264"/>
                    </a:lnTo>
                    <a:lnTo>
                      <a:pt x="633" y="3240"/>
                    </a:lnTo>
                    <a:lnTo>
                      <a:pt x="755" y="3191"/>
                    </a:lnTo>
                    <a:lnTo>
                      <a:pt x="853" y="3094"/>
                    </a:lnTo>
                    <a:lnTo>
                      <a:pt x="926" y="2996"/>
                    </a:lnTo>
                    <a:lnTo>
                      <a:pt x="2436" y="1"/>
                    </a:lnTo>
                  </a:path>
                </a:pathLst>
              </a:custGeom>
              <a:noFill/>
              <a:ln w="9525" cap="rnd"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7" name="Google Shape;467;p38"/>
              <p:cNvSpPr/>
              <p:nvPr/>
            </p:nvSpPr>
            <p:spPr>
              <a:xfrm>
                <a:off x="5586050" y="3973550"/>
                <a:ext cx="60925" cy="81625"/>
              </a:xfrm>
              <a:custGeom>
                <a:avLst/>
                <a:gdLst/>
                <a:ahLst/>
                <a:cxnLst/>
                <a:rect l="l" t="t" r="r" b="b"/>
                <a:pathLst>
                  <a:path w="2437" h="3265" fill="none" extrusionOk="0">
                    <a:moveTo>
                      <a:pt x="1" y="1"/>
                    </a:moveTo>
                    <a:lnTo>
                      <a:pt x="1511" y="2996"/>
                    </a:lnTo>
                    <a:lnTo>
                      <a:pt x="1511" y="2996"/>
                    </a:lnTo>
                    <a:lnTo>
                      <a:pt x="1584" y="3094"/>
                    </a:lnTo>
                    <a:lnTo>
                      <a:pt x="1681" y="3191"/>
                    </a:lnTo>
                    <a:lnTo>
                      <a:pt x="1803" y="3240"/>
                    </a:lnTo>
                    <a:lnTo>
                      <a:pt x="1949" y="3264"/>
                    </a:lnTo>
                    <a:lnTo>
                      <a:pt x="1949" y="3264"/>
                    </a:lnTo>
                    <a:lnTo>
                      <a:pt x="2047" y="3240"/>
                    </a:lnTo>
                    <a:lnTo>
                      <a:pt x="2168" y="3215"/>
                    </a:lnTo>
                    <a:lnTo>
                      <a:pt x="2168" y="3215"/>
                    </a:lnTo>
                    <a:lnTo>
                      <a:pt x="2241" y="3142"/>
                    </a:lnTo>
                    <a:lnTo>
                      <a:pt x="2315" y="3094"/>
                    </a:lnTo>
                    <a:lnTo>
                      <a:pt x="2363" y="2996"/>
                    </a:lnTo>
                    <a:lnTo>
                      <a:pt x="2412" y="2923"/>
                    </a:lnTo>
                    <a:lnTo>
                      <a:pt x="2436" y="2826"/>
                    </a:lnTo>
                    <a:lnTo>
                      <a:pt x="2436" y="2728"/>
                    </a:lnTo>
                    <a:lnTo>
                      <a:pt x="2412" y="2631"/>
                    </a:lnTo>
                    <a:lnTo>
                      <a:pt x="2388" y="2558"/>
                    </a:lnTo>
                    <a:lnTo>
                      <a:pt x="1097" y="1"/>
                    </a:lnTo>
                  </a:path>
                </a:pathLst>
              </a:custGeom>
              <a:noFill/>
              <a:ln w="9525" cap="rnd"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8" name="Google Shape;468;p38"/>
              <p:cNvSpPr/>
              <p:nvPr/>
            </p:nvSpPr>
            <p:spPr>
              <a:xfrm>
                <a:off x="5316925" y="3731225"/>
                <a:ext cx="371450" cy="218000"/>
              </a:xfrm>
              <a:custGeom>
                <a:avLst/>
                <a:gdLst/>
                <a:ahLst/>
                <a:cxnLst/>
                <a:rect l="l" t="t" r="r" b="b"/>
                <a:pathLst>
                  <a:path w="14858" h="8720" fill="none" extrusionOk="0">
                    <a:moveTo>
                      <a:pt x="1" y="0"/>
                    </a:moveTo>
                    <a:lnTo>
                      <a:pt x="1" y="8719"/>
                    </a:lnTo>
                    <a:lnTo>
                      <a:pt x="14857" y="8719"/>
                    </a:lnTo>
                    <a:lnTo>
                      <a:pt x="14857" y="0"/>
                    </a:lnTo>
                    <a:lnTo>
                      <a:pt x="1" y="0"/>
                    </a:lnTo>
                    <a:close/>
                  </a:path>
                </a:pathLst>
              </a:custGeom>
              <a:noFill/>
              <a:ln w="9525" cap="rnd"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469;p38"/>
              <p:cNvSpPr/>
              <p:nvPr/>
            </p:nvSpPr>
            <p:spPr>
              <a:xfrm>
                <a:off x="5380250" y="3784800"/>
                <a:ext cx="230200" cy="115725"/>
              </a:xfrm>
              <a:custGeom>
                <a:avLst/>
                <a:gdLst/>
                <a:ahLst/>
                <a:cxnLst/>
                <a:rect l="l" t="t" r="r" b="b"/>
                <a:pathLst>
                  <a:path w="9208" h="4629" fill="none" extrusionOk="0">
                    <a:moveTo>
                      <a:pt x="9207" y="1"/>
                    </a:moveTo>
                    <a:lnTo>
                      <a:pt x="5213" y="3995"/>
                    </a:lnTo>
                    <a:lnTo>
                      <a:pt x="5213" y="3995"/>
                    </a:lnTo>
                    <a:lnTo>
                      <a:pt x="5140" y="4044"/>
                    </a:lnTo>
                    <a:lnTo>
                      <a:pt x="5067" y="4092"/>
                    </a:lnTo>
                    <a:lnTo>
                      <a:pt x="4969" y="4117"/>
                    </a:lnTo>
                    <a:lnTo>
                      <a:pt x="4872" y="4141"/>
                    </a:lnTo>
                    <a:lnTo>
                      <a:pt x="4774" y="4117"/>
                    </a:lnTo>
                    <a:lnTo>
                      <a:pt x="4677" y="4092"/>
                    </a:lnTo>
                    <a:lnTo>
                      <a:pt x="4604" y="4044"/>
                    </a:lnTo>
                    <a:lnTo>
                      <a:pt x="4531" y="3995"/>
                    </a:lnTo>
                    <a:lnTo>
                      <a:pt x="2582" y="2046"/>
                    </a:lnTo>
                    <a:lnTo>
                      <a:pt x="1" y="4628"/>
                    </a:lnTo>
                  </a:path>
                </a:pathLst>
              </a:custGeom>
              <a:noFill/>
              <a:ln w="9525" cap="rnd"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38"/>
              <p:cNvSpPr/>
              <p:nvPr/>
            </p:nvSpPr>
            <p:spPr>
              <a:xfrm>
                <a:off x="5547700" y="3779925"/>
                <a:ext cx="68825" cy="68825"/>
              </a:xfrm>
              <a:custGeom>
                <a:avLst/>
                <a:gdLst/>
                <a:ahLst/>
                <a:cxnLst/>
                <a:rect l="l" t="t" r="r" b="b"/>
                <a:pathLst>
                  <a:path w="2753" h="2753" fill="none" extrusionOk="0">
                    <a:moveTo>
                      <a:pt x="0" y="1"/>
                    </a:moveTo>
                    <a:lnTo>
                      <a:pt x="2265" y="1"/>
                    </a:lnTo>
                    <a:lnTo>
                      <a:pt x="2265" y="1"/>
                    </a:lnTo>
                    <a:lnTo>
                      <a:pt x="2363" y="1"/>
                    </a:lnTo>
                    <a:lnTo>
                      <a:pt x="2460" y="25"/>
                    </a:lnTo>
                    <a:lnTo>
                      <a:pt x="2533" y="74"/>
                    </a:lnTo>
                    <a:lnTo>
                      <a:pt x="2606" y="147"/>
                    </a:lnTo>
                    <a:lnTo>
                      <a:pt x="2680" y="220"/>
                    </a:lnTo>
                    <a:lnTo>
                      <a:pt x="2728" y="293"/>
                    </a:lnTo>
                    <a:lnTo>
                      <a:pt x="2753" y="390"/>
                    </a:lnTo>
                    <a:lnTo>
                      <a:pt x="2753" y="488"/>
                    </a:lnTo>
                    <a:lnTo>
                      <a:pt x="2753" y="2753"/>
                    </a:lnTo>
                  </a:path>
                </a:pathLst>
              </a:custGeom>
              <a:noFill/>
              <a:ln w="9525" cap="rnd"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116738" name="Picture 2" descr="Một lớp học thời Pháp ">
              <a:extLst>
                <a:ext uri="{FF2B5EF4-FFF2-40B4-BE49-F238E27FC236}">
                  <a16:creationId xmlns:a16="http://schemas.microsoft.com/office/drawing/2014/main" id="{C372495C-8B59-CE4E-97F5-74BAE3FD67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867"/>
            <a:stretch/>
          </p:blipFill>
          <p:spPr bwMode="auto">
            <a:xfrm>
              <a:off x="5126487" y="-14502"/>
              <a:ext cx="3984210" cy="4585460"/>
            </a:xfrm>
            <a:prstGeom prst="round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DFFB95B5-24E1-3547-A277-0226096B9435}"/>
                </a:ext>
              </a:extLst>
            </p:cNvPr>
            <p:cNvSpPr/>
            <p:nvPr/>
          </p:nvSpPr>
          <p:spPr>
            <a:xfrm>
              <a:off x="5780318" y="4201626"/>
              <a:ext cx="2505814" cy="400110"/>
            </a:xfrm>
            <a:prstGeom prst="rect">
              <a:avLst/>
            </a:prstGeom>
            <a:solidFill>
              <a:srgbClr val="FFFDE3"/>
            </a:solidFill>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Một</a:t>
              </a:r>
              <a:r>
                <a:rPr kumimoji="0" lang="en-US" sz="20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0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lớp</a:t>
              </a:r>
              <a:r>
                <a:rPr kumimoji="0" lang="en-US" sz="20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0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học</a:t>
              </a:r>
              <a:r>
                <a:rPr kumimoji="0" lang="en-US" sz="20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0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thời</a:t>
              </a:r>
              <a:r>
                <a:rPr kumimoji="0" lang="en-US" sz="20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0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Pháp</a:t>
              </a:r>
              <a:endParaRPr kumimoji="0" lang="en-VN"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sp>
        <p:nvSpPr>
          <p:cNvPr id="6" name="Rectangle 5">
            <a:extLst>
              <a:ext uri="{FF2B5EF4-FFF2-40B4-BE49-F238E27FC236}">
                <a16:creationId xmlns:a16="http://schemas.microsoft.com/office/drawing/2014/main" id="{1FF9C50B-B176-B74F-83E7-748D3C6FE6A9}"/>
              </a:ext>
            </a:extLst>
          </p:cNvPr>
          <p:cNvSpPr/>
          <p:nvPr/>
        </p:nvSpPr>
        <p:spPr>
          <a:xfrm>
            <a:off x="264493" y="2518024"/>
            <a:ext cx="4572000" cy="1883657"/>
          </a:xfrm>
          <a:prstGeom prst="rect">
            <a:avLst/>
          </a:prstGeom>
        </p:spPr>
        <p:txBody>
          <a:bodyPr>
            <a:spAutoFit/>
          </a:bodyPr>
          <a:lstStyle/>
          <a:p>
            <a:pPr marL="0" marR="0" lvl="0" indent="0" algn="just" defTabSz="914400" rtl="0" eaLnBrk="1" fontAlgn="auto" latinLnBrk="0" hangingPunct="1">
              <a:lnSpc>
                <a:spcPct val="15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sym typeface="Arial"/>
              </a:rPr>
              <a:t>- G</a:t>
            </a:r>
            <a:r>
              <a:rPr kumimoji="0" lang="vi-VN" sz="20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sym typeface="Arial"/>
              </a:rPr>
              <a:t>ồm </a:t>
            </a:r>
            <a:r>
              <a:rPr kumimoji="0" lang="en-US" sz="2000" b="1"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sym typeface="Arial"/>
              </a:rPr>
              <a:t>buôn</a:t>
            </a:r>
            <a:r>
              <a:rPr kumimoji="0" lang="en-US" sz="20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sym typeface="Arial"/>
              </a:rPr>
              <a:t> </a:t>
            </a:r>
            <a:r>
              <a:rPr kumimoji="0" lang="en-US" sz="2000" b="1"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sym typeface="Arial"/>
              </a:rPr>
              <a:t>bán</a:t>
            </a:r>
            <a:r>
              <a:rPr kumimoji="0" lang="en-US" sz="20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sym typeface="Arial"/>
              </a:rPr>
              <a:t> </a:t>
            </a:r>
            <a:r>
              <a:rPr kumimoji="0" lang="en-US" sz="2000" b="1"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sym typeface="Arial"/>
              </a:rPr>
              <a:t>nhỏ</a:t>
            </a:r>
            <a:r>
              <a:rPr kumimoji="0" lang="vi-VN" sz="20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sym typeface="Arial"/>
              </a:rPr>
              <a:t>, viên chức</a:t>
            </a:r>
            <a:r>
              <a:rPr kumimoji="0" lang="en-US" sz="20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sym typeface="Arial"/>
              </a:rPr>
              <a:t>, </a:t>
            </a:r>
            <a:r>
              <a:rPr kumimoji="0" lang="en-US" sz="2000" b="1"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sym typeface="Arial"/>
              </a:rPr>
              <a:t>trí</a:t>
            </a:r>
            <a:r>
              <a:rPr kumimoji="0" lang="en-US" sz="20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sym typeface="Arial"/>
              </a:rPr>
              <a:t> </a:t>
            </a:r>
            <a:r>
              <a:rPr kumimoji="0" lang="en-US" sz="2000" b="1"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sym typeface="Arial"/>
              </a:rPr>
              <a:t>thức</a:t>
            </a:r>
            <a:r>
              <a:rPr kumimoji="0" lang="en-US" sz="20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sym typeface="Arial"/>
              </a:rPr>
              <a:t>, </a:t>
            </a:r>
            <a:r>
              <a:rPr kumimoji="0" lang="en-US" sz="2000" b="1"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sym typeface="Arial"/>
              </a:rPr>
              <a:t>học</a:t>
            </a:r>
            <a:r>
              <a:rPr kumimoji="0" lang="en-US" sz="20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sym typeface="Arial"/>
              </a:rPr>
              <a:t> </a:t>
            </a:r>
            <a:r>
              <a:rPr kumimoji="0" lang="en-US" sz="2000" b="1"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sym typeface="Arial"/>
              </a:rPr>
              <a:t>sinh</a:t>
            </a:r>
            <a:r>
              <a:rPr kumimoji="0" lang="en-US" sz="20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sym typeface="Arial"/>
              </a:rPr>
              <a:t>, </a:t>
            </a:r>
            <a:r>
              <a:rPr kumimoji="0" lang="en-US" sz="2000" b="1"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sym typeface="Arial"/>
              </a:rPr>
              <a:t>sinh</a:t>
            </a:r>
            <a:r>
              <a:rPr kumimoji="0" lang="en-US" sz="20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sym typeface="Arial"/>
              </a:rPr>
              <a:t> </a:t>
            </a:r>
            <a:r>
              <a:rPr kumimoji="0" lang="en-US" sz="2000" b="1"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sym typeface="Arial"/>
              </a:rPr>
              <a:t>viên</a:t>
            </a:r>
            <a:r>
              <a:rPr kumimoji="0" lang="en-US" sz="20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sym typeface="Arial"/>
              </a:rPr>
              <a:t>. </a:t>
            </a:r>
            <a:endParaRPr kumimoji="0" lang="en-US" sz="2000" b="1" i="0" u="none" strike="noStrike" kern="0" cap="none" spc="0" normalizeH="0" baseline="0" noProof="0" dirty="0">
              <a:ln>
                <a:noFill/>
              </a:ln>
              <a:solidFill>
                <a:srgbClr val="000000"/>
              </a:solidFill>
              <a:effectLst/>
              <a:uLnTx/>
              <a:uFillTx/>
              <a:latin typeface="Times New Roman" pitchFamily="18" charset="0"/>
              <a:cs typeface="Times New Roman" pitchFamily="18" charset="0"/>
              <a:sym typeface="Arial"/>
            </a:endParaRPr>
          </a:p>
          <a:p>
            <a:pPr marL="0" marR="0" lvl="0" indent="0" algn="just" defTabSz="914400" rtl="0" eaLnBrk="1" fontAlgn="auto" latinLnBrk="0" hangingPunct="1">
              <a:lnSpc>
                <a:spcPct val="15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sym typeface="Arial"/>
              </a:rPr>
              <a:t>- </a:t>
            </a:r>
            <a:r>
              <a:rPr kumimoji="0" lang="en-US" sz="2000" b="1"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sym typeface="Arial"/>
              </a:rPr>
              <a:t>Có</a:t>
            </a:r>
            <a:r>
              <a:rPr kumimoji="0" lang="en-US" sz="20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sym typeface="Arial"/>
              </a:rPr>
              <a:t> </a:t>
            </a:r>
            <a:r>
              <a:rPr kumimoji="0" lang="en-US" sz="2000" b="1"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sym typeface="Arial"/>
              </a:rPr>
              <a:t>ý</a:t>
            </a:r>
            <a:r>
              <a:rPr kumimoji="0" lang="en-US" sz="20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sym typeface="Arial"/>
              </a:rPr>
              <a:t> </a:t>
            </a:r>
            <a:r>
              <a:rPr kumimoji="0" lang="en-US" sz="2000" b="1"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sym typeface="Arial"/>
              </a:rPr>
              <a:t>thức</a:t>
            </a:r>
            <a:r>
              <a:rPr kumimoji="0" lang="en-US" sz="20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sym typeface="Arial"/>
              </a:rPr>
              <a:t> </a:t>
            </a:r>
            <a:r>
              <a:rPr kumimoji="0" lang="en-US" sz="2000" b="1"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sym typeface="Arial"/>
              </a:rPr>
              <a:t>dân</a:t>
            </a:r>
            <a:r>
              <a:rPr kumimoji="0" lang="en-US" sz="20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sym typeface="Arial"/>
              </a:rPr>
              <a:t> </a:t>
            </a:r>
            <a:r>
              <a:rPr kumimoji="0" lang="en-US" sz="2000" b="1"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sym typeface="Arial"/>
              </a:rPr>
              <a:t>tộc</a:t>
            </a:r>
            <a:r>
              <a:rPr kumimoji="0" lang="en-US" sz="20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sym typeface="Arial"/>
              </a:rPr>
              <a:t>, </a:t>
            </a:r>
            <a:r>
              <a:rPr kumimoji="0" lang="en-US" sz="2000" b="1"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sym typeface="Arial"/>
              </a:rPr>
              <a:t>tích</a:t>
            </a:r>
            <a:r>
              <a:rPr kumimoji="0" lang="en-US" sz="20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sym typeface="Arial"/>
              </a:rPr>
              <a:t> </a:t>
            </a:r>
            <a:r>
              <a:rPr kumimoji="0" lang="en-US" sz="2000" b="1"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sym typeface="Arial"/>
              </a:rPr>
              <a:t>cực</a:t>
            </a:r>
            <a:r>
              <a:rPr kumimoji="0" lang="en-US" sz="20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sym typeface="Arial"/>
              </a:rPr>
              <a:t> </a:t>
            </a:r>
            <a:r>
              <a:rPr kumimoji="0" lang="en-US" sz="2000" b="1"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sym typeface="Arial"/>
              </a:rPr>
              <a:t>tham</a:t>
            </a:r>
            <a:r>
              <a:rPr kumimoji="0" lang="en-US" sz="20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sym typeface="Arial"/>
              </a:rPr>
              <a:t> </a:t>
            </a:r>
            <a:r>
              <a:rPr kumimoji="0" lang="en-US" sz="2000" b="1"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sym typeface="Arial"/>
              </a:rPr>
              <a:t>gia</a:t>
            </a:r>
            <a:r>
              <a:rPr kumimoji="0" lang="en-US" sz="20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sym typeface="Arial"/>
              </a:rPr>
              <a:t> </a:t>
            </a:r>
            <a:r>
              <a:rPr kumimoji="0" lang="en-US" sz="2000" b="1"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sym typeface="Arial"/>
              </a:rPr>
              <a:t>vào</a:t>
            </a:r>
            <a:r>
              <a:rPr kumimoji="0" lang="en-US" sz="20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sym typeface="Arial"/>
              </a:rPr>
              <a:t> </a:t>
            </a:r>
            <a:r>
              <a:rPr kumimoji="0" lang="en-US" sz="2000" b="1"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sym typeface="Arial"/>
              </a:rPr>
              <a:t>vận</a:t>
            </a:r>
            <a:r>
              <a:rPr kumimoji="0" lang="en-US" sz="20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sym typeface="Arial"/>
              </a:rPr>
              <a:t> </a:t>
            </a:r>
            <a:r>
              <a:rPr kumimoji="0" lang="en-US" sz="2000" b="1"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sym typeface="Arial"/>
              </a:rPr>
              <a:t>động</a:t>
            </a:r>
            <a:r>
              <a:rPr kumimoji="0" lang="en-US" sz="20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sym typeface="Arial"/>
              </a:rPr>
              <a:t> </a:t>
            </a:r>
            <a:r>
              <a:rPr kumimoji="0" lang="en-US" sz="2000" b="1"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sym typeface="Arial"/>
              </a:rPr>
              <a:t>cứu</a:t>
            </a:r>
            <a:r>
              <a:rPr kumimoji="0" lang="en-US" sz="20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sym typeface="Arial"/>
              </a:rPr>
              <a:t> </a:t>
            </a:r>
            <a:r>
              <a:rPr kumimoji="0" lang="en-US" sz="2000" b="1"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sym typeface="Arial"/>
              </a:rPr>
              <a:t>nước</a:t>
            </a:r>
            <a:r>
              <a:rPr kumimoji="0" lang="en-US" sz="20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sym typeface="Arial"/>
              </a:rPr>
              <a:t>.</a:t>
            </a:r>
          </a:p>
        </p:txBody>
      </p:sp>
    </p:spTree>
    <p:extLst>
      <p:ext uri="{BB962C8B-B14F-4D97-AF65-F5344CB8AC3E}">
        <p14:creationId xmlns:p14="http://schemas.microsoft.com/office/powerpoint/2010/main" val="3282788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0" y="308202"/>
            <a:ext cx="9115425" cy="1670957"/>
          </a:xfrm>
          <a:prstGeom prst="snip2Diag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800" b="1" kern="1200" dirty="0" err="1">
                <a:solidFill>
                  <a:prstClr val="black"/>
                </a:solidFill>
                <a:latin typeface="Times New Roman" panose="02020603050405020304" pitchFamily="18" charset="0"/>
                <a:cs typeface="Times New Roman" panose="02020603050405020304" pitchFamily="18" charset="0"/>
              </a:rPr>
              <a:t>Câu</a:t>
            </a:r>
            <a:r>
              <a:rPr lang="en-US" sz="2800" b="1" kern="1200" dirty="0">
                <a:solidFill>
                  <a:prstClr val="black"/>
                </a:solidFill>
                <a:latin typeface="Times New Roman" panose="02020603050405020304" pitchFamily="18" charset="0"/>
                <a:cs typeface="Times New Roman" panose="02020603050405020304" pitchFamily="18" charset="0"/>
              </a:rPr>
              <a:t> 1: </a:t>
            </a:r>
            <a:r>
              <a:rPr lang="vi-VN" sz="2800" b="1" kern="1200" dirty="0">
                <a:solidFill>
                  <a:prstClr val="black"/>
                </a:solidFill>
                <a:latin typeface="Times New Roman" panose="02020603050405020304" pitchFamily="18" charset="0"/>
                <a:cs typeface="Times New Roman" panose="02020603050405020304" pitchFamily="18" charset="0"/>
              </a:rPr>
              <a:t>Vào những năm 60 của thế kỉ XIX, trong khi thực dân Pháp ráo riết mở rộng chiến tranh xâm lược, triều đình Huế đã thực hiện chính sách gì?</a:t>
            </a:r>
            <a:r>
              <a:rPr lang="en-US" sz="2800" b="1" kern="1200" dirty="0">
                <a:solidFill>
                  <a:prstClr val="black"/>
                </a:solidFill>
                <a:latin typeface="Times New Roman" panose="02020603050405020304" pitchFamily="18" charset="0"/>
                <a:cs typeface="Times New Roman" panose="02020603050405020304" pitchFamily="18" charset="0"/>
              </a:rPr>
              <a:t>:  </a:t>
            </a: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15200" y="4041154"/>
            <a:ext cx="1800225" cy="1101152"/>
          </a:xfrm>
          <a:prstGeom prst="rect">
            <a:avLst/>
          </a:prstGeom>
        </p:spPr>
      </p:pic>
      <p:sp>
        <p:nvSpPr>
          <p:cNvPr id="2" name="Rectangle 1">
            <a:extLst>
              <a:ext uri="{FF2B5EF4-FFF2-40B4-BE49-F238E27FC236}">
                <a16:creationId xmlns:a16="http://schemas.microsoft.com/office/drawing/2014/main" id="{23A64940-8ACA-BB49-80D3-1B4E8D1BE24B}"/>
              </a:ext>
            </a:extLst>
          </p:cNvPr>
          <p:cNvSpPr/>
          <p:nvPr/>
        </p:nvSpPr>
        <p:spPr>
          <a:xfrm>
            <a:off x="762000" y="4659086"/>
            <a:ext cx="1687286" cy="283029"/>
          </a:xfrm>
          <a:prstGeom prst="rect">
            <a:avLst/>
          </a:prstGeom>
          <a:solidFill>
            <a:srgbClr val="E8F1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a:solidFill>
                <a:prstClr val="white"/>
              </a:solidFill>
              <a:latin typeface="Calibri" panose="020F0502020204030204"/>
            </a:endParaRPr>
          </a:p>
        </p:txBody>
      </p:sp>
      <p:sp>
        <p:nvSpPr>
          <p:cNvPr id="50" name="Snip Diagonal Corner Rectangle 49"/>
          <p:cNvSpPr/>
          <p:nvPr/>
        </p:nvSpPr>
        <p:spPr>
          <a:xfrm>
            <a:off x="1644460" y="2084720"/>
            <a:ext cx="5855079" cy="2570556"/>
          </a:xfrm>
          <a:prstGeom prst="snip2DiagRect">
            <a:avLst/>
          </a:prstGeom>
          <a:solidFill>
            <a:schemeClr val="accent1">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lnSpc>
                <a:spcPct val="150000"/>
              </a:lnSpc>
              <a:buClrTx/>
              <a:defRPr/>
            </a:pPr>
            <a:r>
              <a:rPr lang="en-US" sz="2400" b="1" kern="1200" dirty="0">
                <a:solidFill>
                  <a:srgbClr val="FF0000"/>
                </a:solidFill>
                <a:latin typeface="Times New Roman" panose="02020603050405020304" pitchFamily="18" charset="0"/>
                <a:cs typeface="Times New Roman" panose="02020603050405020304" pitchFamily="18" charset="0"/>
              </a:rPr>
              <a:t>   A. </a:t>
            </a:r>
            <a:r>
              <a:rPr lang="en-US" sz="2400" b="1" kern="1200" dirty="0" err="1">
                <a:solidFill>
                  <a:srgbClr val="FF0000"/>
                </a:solidFill>
                <a:latin typeface="Times New Roman" panose="02020603050405020304" pitchFamily="18" charset="0"/>
                <a:cs typeface="Times New Roman" panose="02020603050405020304" pitchFamily="18" charset="0"/>
              </a:rPr>
              <a:t>Cải</a:t>
            </a:r>
            <a:r>
              <a:rPr lang="en-US" sz="2400" b="1" kern="1200" dirty="0">
                <a:solidFill>
                  <a:srgbClr val="FF0000"/>
                </a:solidFill>
                <a:latin typeface="Times New Roman" panose="02020603050405020304" pitchFamily="18" charset="0"/>
                <a:cs typeface="Times New Roman" panose="02020603050405020304" pitchFamily="18" charset="0"/>
              </a:rPr>
              <a:t> </a:t>
            </a:r>
            <a:r>
              <a:rPr lang="en-US" sz="2400" b="1" kern="1200" dirty="0" err="1">
                <a:solidFill>
                  <a:srgbClr val="FF0000"/>
                </a:solidFill>
                <a:latin typeface="Times New Roman" panose="02020603050405020304" pitchFamily="18" charset="0"/>
                <a:cs typeface="Times New Roman" panose="02020603050405020304" pitchFamily="18" charset="0"/>
              </a:rPr>
              <a:t>cách</a:t>
            </a:r>
            <a:r>
              <a:rPr lang="en-US" sz="2400" b="1" kern="1200" dirty="0">
                <a:solidFill>
                  <a:srgbClr val="FF0000"/>
                </a:solidFill>
                <a:latin typeface="Times New Roman" panose="02020603050405020304" pitchFamily="18" charset="0"/>
                <a:cs typeface="Times New Roman" panose="02020603050405020304" pitchFamily="18" charset="0"/>
              </a:rPr>
              <a:t> </a:t>
            </a:r>
            <a:r>
              <a:rPr lang="en-US" sz="2400" b="1" kern="1200" dirty="0" err="1">
                <a:solidFill>
                  <a:srgbClr val="FF0000"/>
                </a:solidFill>
                <a:latin typeface="Times New Roman" panose="02020603050405020304" pitchFamily="18" charset="0"/>
                <a:cs typeface="Times New Roman" panose="02020603050405020304" pitchFamily="18" charset="0"/>
              </a:rPr>
              <a:t>kinh</a:t>
            </a:r>
            <a:r>
              <a:rPr lang="en-US" sz="2400" b="1" kern="1200" dirty="0">
                <a:solidFill>
                  <a:srgbClr val="FF0000"/>
                </a:solidFill>
                <a:latin typeface="Times New Roman" panose="02020603050405020304" pitchFamily="18" charset="0"/>
                <a:cs typeface="Times New Roman" panose="02020603050405020304" pitchFamily="18" charset="0"/>
              </a:rPr>
              <a:t> </a:t>
            </a:r>
            <a:r>
              <a:rPr lang="en-US" sz="2400" b="1" kern="1200" dirty="0" err="1">
                <a:solidFill>
                  <a:srgbClr val="FF0000"/>
                </a:solidFill>
                <a:latin typeface="Times New Roman" panose="02020603050405020304" pitchFamily="18" charset="0"/>
                <a:cs typeface="Times New Roman" panose="02020603050405020304" pitchFamily="18" charset="0"/>
              </a:rPr>
              <a:t>tế</a:t>
            </a:r>
            <a:r>
              <a:rPr lang="en-US" sz="2400" b="1" kern="1200" dirty="0">
                <a:solidFill>
                  <a:srgbClr val="FF0000"/>
                </a:solidFill>
                <a:latin typeface="Times New Roman" panose="02020603050405020304" pitchFamily="18" charset="0"/>
                <a:cs typeface="Times New Roman" panose="02020603050405020304" pitchFamily="18" charset="0"/>
              </a:rPr>
              <a:t>, </a:t>
            </a:r>
            <a:r>
              <a:rPr lang="en-US" sz="2400" b="1" kern="1200" dirty="0" err="1">
                <a:solidFill>
                  <a:srgbClr val="FF0000"/>
                </a:solidFill>
                <a:latin typeface="Times New Roman" panose="02020603050405020304" pitchFamily="18" charset="0"/>
                <a:cs typeface="Times New Roman" panose="02020603050405020304" pitchFamily="18" charset="0"/>
              </a:rPr>
              <a:t>xã</a:t>
            </a:r>
            <a:r>
              <a:rPr lang="en-US" sz="2400" b="1" kern="1200" dirty="0">
                <a:solidFill>
                  <a:srgbClr val="FF0000"/>
                </a:solidFill>
                <a:latin typeface="Times New Roman" panose="02020603050405020304" pitchFamily="18" charset="0"/>
                <a:cs typeface="Times New Roman" panose="02020603050405020304" pitchFamily="18" charset="0"/>
              </a:rPr>
              <a:t> </a:t>
            </a:r>
            <a:r>
              <a:rPr lang="en-US" sz="2400" b="1" kern="1200" dirty="0" err="1">
                <a:solidFill>
                  <a:srgbClr val="FF0000"/>
                </a:solidFill>
                <a:latin typeface="Times New Roman" panose="02020603050405020304" pitchFamily="18" charset="0"/>
                <a:cs typeface="Times New Roman" panose="02020603050405020304" pitchFamily="18" charset="0"/>
              </a:rPr>
              <a:t>hội</a:t>
            </a:r>
            <a:endParaRPr lang="en-US" sz="2400" b="1" kern="1200" dirty="0">
              <a:solidFill>
                <a:srgbClr val="FF0000"/>
              </a:solidFill>
              <a:latin typeface="Times New Roman" panose="02020603050405020304" pitchFamily="18" charset="0"/>
              <a:cs typeface="Times New Roman" panose="02020603050405020304" pitchFamily="18" charset="0"/>
            </a:endParaRPr>
          </a:p>
          <a:p>
            <a:pPr defTabSz="685800">
              <a:lnSpc>
                <a:spcPct val="150000"/>
              </a:lnSpc>
              <a:buClrTx/>
              <a:defRPr/>
            </a:pPr>
            <a:r>
              <a:rPr lang="en-US" sz="2400" b="1" kern="1200" dirty="0">
                <a:solidFill>
                  <a:srgbClr val="FF0000"/>
                </a:solidFill>
                <a:latin typeface="Times New Roman" panose="02020603050405020304" pitchFamily="18" charset="0"/>
                <a:cs typeface="Times New Roman" panose="02020603050405020304" pitchFamily="18" charset="0"/>
              </a:rPr>
              <a:t>   B. </a:t>
            </a:r>
            <a:r>
              <a:rPr lang="en-US" sz="2400" b="1" kern="1200" dirty="0" err="1">
                <a:solidFill>
                  <a:srgbClr val="FF0000"/>
                </a:solidFill>
                <a:latin typeface="Times New Roman" panose="02020603050405020304" pitchFamily="18" charset="0"/>
                <a:cs typeface="Times New Roman" panose="02020603050405020304" pitchFamily="18" charset="0"/>
              </a:rPr>
              <a:t>Cải</a:t>
            </a:r>
            <a:r>
              <a:rPr lang="en-US" sz="2400" b="1" kern="1200" dirty="0">
                <a:solidFill>
                  <a:srgbClr val="FF0000"/>
                </a:solidFill>
                <a:latin typeface="Times New Roman" panose="02020603050405020304" pitchFamily="18" charset="0"/>
                <a:cs typeface="Times New Roman" panose="02020603050405020304" pitchFamily="18" charset="0"/>
              </a:rPr>
              <a:t> </a:t>
            </a:r>
            <a:r>
              <a:rPr lang="en-US" sz="2400" b="1" kern="1200" dirty="0" err="1">
                <a:solidFill>
                  <a:srgbClr val="FF0000"/>
                </a:solidFill>
                <a:latin typeface="Times New Roman" panose="02020603050405020304" pitchFamily="18" charset="0"/>
                <a:cs typeface="Times New Roman" panose="02020603050405020304" pitchFamily="18" charset="0"/>
              </a:rPr>
              <a:t>cách</a:t>
            </a:r>
            <a:r>
              <a:rPr lang="en-US" sz="2400" b="1" kern="1200" dirty="0">
                <a:solidFill>
                  <a:srgbClr val="FF0000"/>
                </a:solidFill>
                <a:latin typeface="Times New Roman" panose="02020603050405020304" pitchFamily="18" charset="0"/>
                <a:cs typeface="Times New Roman" panose="02020603050405020304" pitchFamily="18" charset="0"/>
              </a:rPr>
              <a:t> </a:t>
            </a:r>
            <a:r>
              <a:rPr lang="en-US" sz="2400" b="1" kern="1200" dirty="0" err="1">
                <a:solidFill>
                  <a:srgbClr val="FF0000"/>
                </a:solidFill>
                <a:latin typeface="Times New Roman" panose="02020603050405020304" pitchFamily="18" charset="0"/>
                <a:cs typeface="Times New Roman" panose="02020603050405020304" pitchFamily="18" charset="0"/>
              </a:rPr>
              <a:t>duy</a:t>
            </a:r>
            <a:r>
              <a:rPr lang="en-US" sz="2400" b="1" kern="1200" dirty="0">
                <a:solidFill>
                  <a:srgbClr val="FF0000"/>
                </a:solidFill>
                <a:latin typeface="Times New Roman" panose="02020603050405020304" pitchFamily="18" charset="0"/>
                <a:cs typeface="Times New Roman" panose="02020603050405020304" pitchFamily="18" charset="0"/>
              </a:rPr>
              <a:t> </a:t>
            </a:r>
            <a:r>
              <a:rPr lang="en-US" sz="2400" b="1" kern="1200" dirty="0" err="1">
                <a:solidFill>
                  <a:srgbClr val="FF0000"/>
                </a:solidFill>
                <a:latin typeface="Times New Roman" panose="02020603050405020304" pitchFamily="18" charset="0"/>
                <a:cs typeface="Times New Roman" panose="02020603050405020304" pitchFamily="18" charset="0"/>
              </a:rPr>
              <a:t>tân</a:t>
            </a:r>
            <a:endParaRPr lang="en-US" sz="2400" b="1" kern="1200" dirty="0">
              <a:solidFill>
                <a:srgbClr val="FF0000"/>
              </a:solidFill>
              <a:latin typeface="Times New Roman" panose="02020603050405020304" pitchFamily="18" charset="0"/>
              <a:cs typeface="Times New Roman" panose="02020603050405020304" pitchFamily="18" charset="0"/>
            </a:endParaRPr>
          </a:p>
          <a:p>
            <a:pPr defTabSz="685800">
              <a:lnSpc>
                <a:spcPct val="150000"/>
              </a:lnSpc>
              <a:buClrTx/>
              <a:defRPr/>
            </a:pPr>
            <a:r>
              <a:rPr lang="en-US" sz="2400" b="1" kern="1200" dirty="0">
                <a:solidFill>
                  <a:srgbClr val="FF0000"/>
                </a:solidFill>
                <a:latin typeface="Times New Roman" panose="02020603050405020304" pitchFamily="18" charset="0"/>
                <a:cs typeface="Times New Roman" panose="02020603050405020304" pitchFamily="18" charset="0"/>
              </a:rPr>
              <a:t>   C. </a:t>
            </a:r>
            <a:r>
              <a:rPr lang="en-US" sz="2400" b="1" kern="1200" dirty="0" err="1">
                <a:solidFill>
                  <a:srgbClr val="FF0000"/>
                </a:solidFill>
                <a:latin typeface="Times New Roman" panose="02020603050405020304" pitchFamily="18" charset="0"/>
                <a:cs typeface="Times New Roman" panose="02020603050405020304" pitchFamily="18" charset="0"/>
              </a:rPr>
              <a:t>Chính</a:t>
            </a:r>
            <a:r>
              <a:rPr lang="en-US" sz="2400" b="1" kern="1200" dirty="0">
                <a:solidFill>
                  <a:srgbClr val="FF0000"/>
                </a:solidFill>
                <a:latin typeface="Times New Roman" panose="02020603050405020304" pitchFamily="18" charset="0"/>
                <a:cs typeface="Times New Roman" panose="02020603050405020304" pitchFamily="18" charset="0"/>
              </a:rPr>
              <a:t> </a:t>
            </a:r>
            <a:r>
              <a:rPr lang="en-US" sz="2400" b="1" kern="1200" dirty="0" err="1">
                <a:solidFill>
                  <a:srgbClr val="FF0000"/>
                </a:solidFill>
                <a:latin typeface="Times New Roman" panose="02020603050405020304" pitchFamily="18" charset="0"/>
                <a:cs typeface="Times New Roman" panose="02020603050405020304" pitchFamily="18" charset="0"/>
              </a:rPr>
              <a:t>sách</a:t>
            </a:r>
            <a:r>
              <a:rPr lang="en-US" sz="2400" b="1" kern="1200" dirty="0">
                <a:solidFill>
                  <a:srgbClr val="FF0000"/>
                </a:solidFill>
                <a:latin typeface="Times New Roman" panose="02020603050405020304" pitchFamily="18" charset="0"/>
                <a:cs typeface="Times New Roman" panose="02020603050405020304" pitchFamily="18" charset="0"/>
              </a:rPr>
              <a:t> </a:t>
            </a:r>
            <a:r>
              <a:rPr lang="en-US" sz="2400" b="1" kern="1200" dirty="0" err="1">
                <a:solidFill>
                  <a:srgbClr val="FF0000"/>
                </a:solidFill>
                <a:latin typeface="Times New Roman" panose="02020603050405020304" pitchFamily="18" charset="0"/>
                <a:cs typeface="Times New Roman" panose="02020603050405020304" pitchFamily="18" charset="0"/>
              </a:rPr>
              <a:t>ngoại</a:t>
            </a:r>
            <a:r>
              <a:rPr lang="en-US" sz="2400" b="1" kern="1200" dirty="0">
                <a:solidFill>
                  <a:srgbClr val="FF0000"/>
                </a:solidFill>
                <a:latin typeface="Times New Roman" panose="02020603050405020304" pitchFamily="18" charset="0"/>
                <a:cs typeface="Times New Roman" panose="02020603050405020304" pitchFamily="18" charset="0"/>
              </a:rPr>
              <a:t> </a:t>
            </a:r>
            <a:r>
              <a:rPr lang="en-US" sz="2400" b="1" kern="1200" dirty="0" err="1">
                <a:solidFill>
                  <a:srgbClr val="FF0000"/>
                </a:solidFill>
                <a:latin typeface="Times New Roman" panose="02020603050405020304" pitchFamily="18" charset="0"/>
                <a:cs typeface="Times New Roman" panose="02020603050405020304" pitchFamily="18" charset="0"/>
              </a:rPr>
              <a:t>giao</a:t>
            </a:r>
            <a:r>
              <a:rPr lang="en-US" sz="2400" b="1" kern="1200" dirty="0">
                <a:solidFill>
                  <a:srgbClr val="FF0000"/>
                </a:solidFill>
                <a:latin typeface="Times New Roman" panose="02020603050405020304" pitchFamily="18" charset="0"/>
                <a:cs typeface="Times New Roman" panose="02020603050405020304" pitchFamily="18" charset="0"/>
              </a:rPr>
              <a:t> </a:t>
            </a:r>
            <a:r>
              <a:rPr lang="en-US" sz="2400" b="1" kern="1200" dirty="0" err="1">
                <a:solidFill>
                  <a:srgbClr val="FF0000"/>
                </a:solidFill>
                <a:latin typeface="Times New Roman" panose="02020603050405020304" pitchFamily="18" charset="0"/>
                <a:cs typeface="Times New Roman" panose="02020603050405020304" pitchFamily="18" charset="0"/>
              </a:rPr>
              <a:t>mở</a:t>
            </a:r>
            <a:r>
              <a:rPr lang="en-US" sz="2400" b="1" kern="1200" dirty="0">
                <a:solidFill>
                  <a:srgbClr val="FF0000"/>
                </a:solidFill>
                <a:latin typeface="Times New Roman" panose="02020603050405020304" pitchFamily="18" charset="0"/>
                <a:cs typeface="Times New Roman" panose="02020603050405020304" pitchFamily="18" charset="0"/>
              </a:rPr>
              <a:t> </a:t>
            </a:r>
            <a:r>
              <a:rPr lang="en-US" sz="2400" b="1" kern="1200" dirty="0" err="1">
                <a:solidFill>
                  <a:srgbClr val="FF0000"/>
                </a:solidFill>
                <a:latin typeface="Times New Roman" panose="02020603050405020304" pitchFamily="18" charset="0"/>
                <a:cs typeface="Times New Roman" panose="02020603050405020304" pitchFamily="18" charset="0"/>
              </a:rPr>
              <a:t>cửa</a:t>
            </a:r>
            <a:endParaRPr lang="en-US" sz="2400" b="1" kern="1200" dirty="0">
              <a:solidFill>
                <a:srgbClr val="FF0000"/>
              </a:solidFill>
              <a:latin typeface="Times New Roman" panose="02020603050405020304" pitchFamily="18" charset="0"/>
              <a:cs typeface="Times New Roman" panose="02020603050405020304" pitchFamily="18" charset="0"/>
            </a:endParaRPr>
          </a:p>
          <a:p>
            <a:pPr defTabSz="685800">
              <a:lnSpc>
                <a:spcPct val="150000"/>
              </a:lnSpc>
              <a:buClrTx/>
              <a:defRPr/>
            </a:pPr>
            <a:r>
              <a:rPr lang="en-US" sz="2400" b="1" kern="1200" dirty="0">
                <a:solidFill>
                  <a:srgbClr val="FF0000"/>
                </a:solidFill>
                <a:latin typeface="Times New Roman" panose="02020603050405020304" pitchFamily="18" charset="0"/>
                <a:cs typeface="Times New Roman" panose="02020603050405020304" pitchFamily="18" charset="0"/>
              </a:rPr>
              <a:t>   D. </a:t>
            </a:r>
            <a:r>
              <a:rPr lang="en-US" sz="2400" b="1" kern="1200" dirty="0" err="1">
                <a:solidFill>
                  <a:srgbClr val="FF0000"/>
                </a:solidFill>
                <a:latin typeface="Times New Roman" panose="02020603050405020304" pitchFamily="18" charset="0"/>
                <a:cs typeface="Times New Roman" panose="02020603050405020304" pitchFamily="18" charset="0"/>
              </a:rPr>
              <a:t>Thực</a:t>
            </a:r>
            <a:r>
              <a:rPr lang="en-US" sz="2400" b="1" kern="1200" dirty="0">
                <a:solidFill>
                  <a:srgbClr val="FF0000"/>
                </a:solidFill>
                <a:latin typeface="Times New Roman" panose="02020603050405020304" pitchFamily="18" charset="0"/>
                <a:cs typeface="Times New Roman" panose="02020603050405020304" pitchFamily="18" charset="0"/>
              </a:rPr>
              <a:t> </a:t>
            </a:r>
            <a:r>
              <a:rPr lang="en-US" sz="2400" b="1" kern="1200" dirty="0" err="1">
                <a:solidFill>
                  <a:srgbClr val="FF0000"/>
                </a:solidFill>
                <a:latin typeface="Times New Roman" panose="02020603050405020304" pitchFamily="18" charset="0"/>
                <a:cs typeface="Times New Roman" panose="02020603050405020304" pitchFamily="18" charset="0"/>
              </a:rPr>
              <a:t>hiện</a:t>
            </a:r>
            <a:r>
              <a:rPr lang="en-US" sz="2400" b="1" kern="1200" dirty="0">
                <a:solidFill>
                  <a:srgbClr val="FF0000"/>
                </a:solidFill>
                <a:latin typeface="Times New Roman" panose="02020603050405020304" pitchFamily="18" charset="0"/>
                <a:cs typeface="Times New Roman" panose="02020603050405020304" pitchFamily="18" charset="0"/>
              </a:rPr>
              <a:t> </a:t>
            </a:r>
            <a:r>
              <a:rPr lang="en-US" sz="2400" b="1" kern="1200" dirty="0" err="1">
                <a:solidFill>
                  <a:srgbClr val="FF0000"/>
                </a:solidFill>
                <a:latin typeface="Times New Roman" panose="02020603050405020304" pitchFamily="18" charset="0"/>
                <a:cs typeface="Times New Roman" panose="02020603050405020304" pitchFamily="18" charset="0"/>
              </a:rPr>
              <a:t>chính</a:t>
            </a:r>
            <a:r>
              <a:rPr lang="en-US" sz="2400" b="1" kern="1200" dirty="0">
                <a:solidFill>
                  <a:srgbClr val="FF0000"/>
                </a:solidFill>
                <a:latin typeface="Times New Roman" panose="02020603050405020304" pitchFamily="18" charset="0"/>
                <a:cs typeface="Times New Roman" panose="02020603050405020304" pitchFamily="18" charset="0"/>
              </a:rPr>
              <a:t> </a:t>
            </a:r>
            <a:r>
              <a:rPr lang="en-US" sz="2400" b="1" kern="1200" dirty="0" err="1">
                <a:solidFill>
                  <a:srgbClr val="FF0000"/>
                </a:solidFill>
                <a:latin typeface="Times New Roman" panose="02020603050405020304" pitchFamily="18" charset="0"/>
                <a:cs typeface="Times New Roman" panose="02020603050405020304" pitchFamily="18" charset="0"/>
              </a:rPr>
              <a:t>sách</a:t>
            </a:r>
            <a:r>
              <a:rPr lang="en-US" sz="2400" b="1" kern="1200" dirty="0">
                <a:solidFill>
                  <a:srgbClr val="FF0000"/>
                </a:solidFill>
                <a:latin typeface="Times New Roman" panose="02020603050405020304" pitchFamily="18" charset="0"/>
                <a:cs typeface="Times New Roman" panose="02020603050405020304" pitchFamily="18" charset="0"/>
              </a:rPr>
              <a:t> </a:t>
            </a:r>
            <a:r>
              <a:rPr lang="en-US" sz="2400" b="1" kern="1200" dirty="0" err="1">
                <a:solidFill>
                  <a:srgbClr val="FF0000"/>
                </a:solidFill>
                <a:latin typeface="Times New Roman" panose="02020603050405020304" pitchFamily="18" charset="0"/>
                <a:cs typeface="Times New Roman" panose="02020603050405020304" pitchFamily="18" charset="0"/>
              </a:rPr>
              <a:t>nội</a:t>
            </a:r>
            <a:r>
              <a:rPr lang="en-US" sz="2400" b="1" kern="1200" dirty="0">
                <a:solidFill>
                  <a:srgbClr val="FF0000"/>
                </a:solidFill>
                <a:latin typeface="Times New Roman" panose="02020603050405020304" pitchFamily="18" charset="0"/>
                <a:cs typeface="Times New Roman" panose="02020603050405020304" pitchFamily="18" charset="0"/>
              </a:rPr>
              <a:t> </a:t>
            </a:r>
            <a:r>
              <a:rPr lang="en-US" sz="2400" b="1" kern="1200" dirty="0" err="1">
                <a:solidFill>
                  <a:srgbClr val="FF0000"/>
                </a:solidFill>
                <a:latin typeface="Times New Roman" panose="02020603050405020304" pitchFamily="18" charset="0"/>
                <a:cs typeface="Times New Roman" panose="02020603050405020304" pitchFamily="18" charset="0"/>
              </a:rPr>
              <a:t>trị</a:t>
            </a:r>
            <a:r>
              <a:rPr lang="en-US" sz="2400" b="1" kern="1200" dirty="0">
                <a:solidFill>
                  <a:srgbClr val="FF0000"/>
                </a:solidFill>
                <a:latin typeface="Times New Roman" panose="02020603050405020304" pitchFamily="18" charset="0"/>
                <a:cs typeface="Times New Roman" panose="02020603050405020304" pitchFamily="18" charset="0"/>
              </a:rPr>
              <a:t>, </a:t>
            </a:r>
            <a:r>
              <a:rPr lang="en-US" sz="2400" b="1" kern="1200" dirty="0" err="1">
                <a:solidFill>
                  <a:srgbClr val="FF0000"/>
                </a:solidFill>
                <a:latin typeface="Times New Roman" panose="02020603050405020304" pitchFamily="18" charset="0"/>
                <a:cs typeface="Times New Roman" panose="02020603050405020304" pitchFamily="18" charset="0"/>
              </a:rPr>
              <a:t>ngoại</a:t>
            </a:r>
            <a:r>
              <a:rPr lang="en-US" sz="2400" b="1" kern="1200" dirty="0">
                <a:solidFill>
                  <a:srgbClr val="FF0000"/>
                </a:solidFill>
                <a:latin typeface="Times New Roman" panose="02020603050405020304" pitchFamily="18" charset="0"/>
                <a:cs typeface="Times New Roman" panose="02020603050405020304" pitchFamily="18" charset="0"/>
              </a:rPr>
              <a:t> </a:t>
            </a:r>
            <a:r>
              <a:rPr lang="en-US" sz="2400" b="1" kern="1200" dirty="0" err="1">
                <a:solidFill>
                  <a:srgbClr val="FF0000"/>
                </a:solidFill>
                <a:latin typeface="Times New Roman" panose="02020603050405020304" pitchFamily="18" charset="0"/>
                <a:cs typeface="Times New Roman" panose="02020603050405020304" pitchFamily="18" charset="0"/>
              </a:rPr>
              <a:t>giao</a:t>
            </a:r>
            <a:r>
              <a:rPr lang="en-US" sz="2400" b="1" kern="1200" dirty="0">
                <a:solidFill>
                  <a:srgbClr val="FF0000"/>
                </a:solidFill>
                <a:latin typeface="Times New Roman" panose="02020603050405020304" pitchFamily="18" charset="0"/>
                <a:cs typeface="Times New Roman" panose="02020603050405020304" pitchFamily="18" charset="0"/>
              </a:rPr>
              <a:t> </a:t>
            </a:r>
            <a:r>
              <a:rPr lang="en-US" sz="2400" b="1" kern="1200" dirty="0" err="1">
                <a:solidFill>
                  <a:srgbClr val="FF0000"/>
                </a:solidFill>
                <a:latin typeface="Times New Roman" panose="02020603050405020304" pitchFamily="18" charset="0"/>
                <a:cs typeface="Times New Roman" panose="02020603050405020304" pitchFamily="18" charset="0"/>
              </a:rPr>
              <a:t>lỗi</a:t>
            </a:r>
            <a:r>
              <a:rPr lang="en-US" sz="2400" b="1" kern="1200" dirty="0">
                <a:solidFill>
                  <a:srgbClr val="FF0000"/>
                </a:solidFill>
                <a:latin typeface="Times New Roman" panose="02020603050405020304" pitchFamily="18" charset="0"/>
                <a:cs typeface="Times New Roman" panose="02020603050405020304" pitchFamily="18" charset="0"/>
              </a:rPr>
              <a:t> </a:t>
            </a:r>
            <a:r>
              <a:rPr lang="en-US" sz="2400" b="1" kern="1200" dirty="0" err="1">
                <a:solidFill>
                  <a:srgbClr val="FF0000"/>
                </a:solidFill>
                <a:latin typeface="Times New Roman" panose="02020603050405020304" pitchFamily="18" charset="0"/>
                <a:cs typeface="Times New Roman" panose="02020603050405020304" pitchFamily="18" charset="0"/>
              </a:rPr>
              <a:t>thời</a:t>
            </a:r>
            <a:r>
              <a:rPr lang="en-US" sz="2400" b="1" kern="1200" dirty="0">
                <a:solidFill>
                  <a:srgbClr val="FF0000"/>
                </a:solidFill>
                <a:latin typeface="Times New Roman" panose="02020603050405020304" pitchFamily="18" charset="0"/>
                <a:cs typeface="Times New Roman" panose="02020603050405020304" pitchFamily="18" charset="0"/>
              </a:rPr>
              <a:t>, </a:t>
            </a:r>
            <a:r>
              <a:rPr lang="en-US" sz="2400" b="1" kern="1200" dirty="0" err="1">
                <a:solidFill>
                  <a:srgbClr val="FF0000"/>
                </a:solidFill>
                <a:latin typeface="Times New Roman" panose="02020603050405020304" pitchFamily="18" charset="0"/>
                <a:cs typeface="Times New Roman" panose="02020603050405020304" pitchFamily="18" charset="0"/>
              </a:rPr>
              <a:t>lạc</a:t>
            </a:r>
            <a:r>
              <a:rPr lang="en-US" sz="2400" b="1" kern="1200" dirty="0">
                <a:solidFill>
                  <a:srgbClr val="FF0000"/>
                </a:solidFill>
                <a:latin typeface="Times New Roman" panose="02020603050405020304" pitchFamily="18" charset="0"/>
                <a:cs typeface="Times New Roman" panose="02020603050405020304" pitchFamily="18" charset="0"/>
              </a:rPr>
              <a:t> </a:t>
            </a:r>
            <a:r>
              <a:rPr lang="en-US" sz="2400" b="1" kern="1200" dirty="0" err="1">
                <a:solidFill>
                  <a:srgbClr val="FF0000"/>
                </a:solidFill>
                <a:latin typeface="Times New Roman" panose="02020603050405020304" pitchFamily="18" charset="0"/>
                <a:cs typeface="Times New Roman" panose="02020603050405020304" pitchFamily="18" charset="0"/>
              </a:rPr>
              <a:t>hậu</a:t>
            </a:r>
            <a:r>
              <a:rPr lang="en-US" sz="2400" b="1" kern="1200" dirty="0">
                <a:solidFill>
                  <a:srgbClr val="FF0000"/>
                </a:solidFill>
                <a:latin typeface="Times New Roman" panose="02020603050405020304" pitchFamily="18" charset="0"/>
                <a:cs typeface="Times New Roman" panose="02020603050405020304" pitchFamily="18" charset="0"/>
              </a:rPr>
              <a:t>.</a:t>
            </a:r>
          </a:p>
        </p:txBody>
      </p:sp>
      <p:sp>
        <p:nvSpPr>
          <p:cNvPr id="3" name="Oval 2">
            <a:extLst>
              <a:ext uri="{FF2B5EF4-FFF2-40B4-BE49-F238E27FC236}">
                <a16:creationId xmlns:a16="http://schemas.microsoft.com/office/drawing/2014/main" id="{8479FF86-A895-8442-A606-5FAAAA317D90}"/>
              </a:ext>
            </a:extLst>
          </p:cNvPr>
          <p:cNvSpPr/>
          <p:nvPr/>
        </p:nvSpPr>
        <p:spPr>
          <a:xfrm>
            <a:off x="1981200" y="3759214"/>
            <a:ext cx="513806" cy="441960"/>
          </a:xfrm>
          <a:prstGeom prst="ellipse">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Tree>
    <p:extLst>
      <p:ext uri="{BB962C8B-B14F-4D97-AF65-F5344CB8AC3E}">
        <p14:creationId xmlns:p14="http://schemas.microsoft.com/office/powerpoint/2010/main" val="38673783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1" fill="hold">
                            <p:stCondLst>
                              <p:cond delay="1000"/>
                            </p:stCondLst>
                            <p:childTnLst>
                              <p:par>
                                <p:cTn id="12" presetID="37" presetClass="entr" presetSubtype="0" fill="hold" grpId="0" nodeType="afterEffect">
                                  <p:stCondLst>
                                    <p:cond delay="0"/>
                                  </p:stCondLst>
                                  <p:childTnLst>
                                    <p:set>
                                      <p:cBhvr>
                                        <p:cTn id="13" dur="1" fill="hold">
                                          <p:stCondLst>
                                            <p:cond delay="0"/>
                                          </p:stCondLst>
                                        </p:cTn>
                                        <p:tgtEl>
                                          <p:spTgt spid="50"/>
                                        </p:tgtEl>
                                        <p:attrNameLst>
                                          <p:attrName>style.visibility</p:attrName>
                                        </p:attrNameLst>
                                      </p:cBhvr>
                                      <p:to>
                                        <p:strVal val="visible"/>
                                      </p:to>
                                    </p:set>
                                    <p:animEffect transition="in" filter="fade">
                                      <p:cBhvr>
                                        <p:cTn id="14" dur="1000"/>
                                        <p:tgtEl>
                                          <p:spTgt spid="50"/>
                                        </p:tgtEl>
                                      </p:cBhvr>
                                    </p:animEffect>
                                    <p:anim calcmode="lin" valueType="num">
                                      <p:cBhvr>
                                        <p:cTn id="15" dur="1000" fill="hold"/>
                                        <p:tgtEl>
                                          <p:spTgt spid="50"/>
                                        </p:tgtEl>
                                        <p:attrNameLst>
                                          <p:attrName>ppt_x</p:attrName>
                                        </p:attrNameLst>
                                      </p:cBhvr>
                                      <p:tavLst>
                                        <p:tav tm="0">
                                          <p:val>
                                            <p:strVal val="#ppt_x"/>
                                          </p:val>
                                        </p:tav>
                                        <p:tav tm="100000">
                                          <p:val>
                                            <p:strVal val="#ppt_x"/>
                                          </p:val>
                                        </p:tav>
                                      </p:tavLst>
                                    </p:anim>
                                    <p:anim calcmode="lin" valueType="num">
                                      <p:cBhvr>
                                        <p:cTn id="16" dur="900" decel="100000" fill="hold"/>
                                        <p:tgtEl>
                                          <p:spTgt spid="50"/>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whoosh.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out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B0A9723-83D7-6245-B631-B21C8DBB4720}"/>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90D46CB0-7E42-404D-B51B-DABF1D5C97FD}" type="slidenum">
              <a:rPr kumimoji="0" lang="en-US" altLang="en-VN" sz="1000" b="1" i="0" u="none" strike="noStrike" kern="0" cap="none" spc="0" normalizeH="0" baseline="0" noProof="0" smtClean="0">
                <a:ln>
                  <a:noFill/>
                </a:ln>
                <a:solidFill>
                  <a:srgbClr val="FFFFFF"/>
                </a:solidFill>
                <a:effectLst/>
                <a:uLnTx/>
                <a:uFillTx/>
                <a:latin typeface="Poppins"/>
                <a:cs typeface="Poppins"/>
                <a:sym typeface="Poppin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30</a:t>
            </a:fld>
            <a:endParaRPr kumimoji="0" lang="en-US" altLang="en-VN" sz="1000" b="1" i="0" u="none" strike="noStrike" kern="0" cap="none" spc="0" normalizeH="0" baseline="0" noProof="0">
              <a:ln>
                <a:noFill/>
              </a:ln>
              <a:solidFill>
                <a:srgbClr val="FFFFFF"/>
              </a:solidFill>
              <a:effectLst/>
              <a:uLnTx/>
              <a:uFillTx/>
              <a:latin typeface="Poppins"/>
              <a:cs typeface="Poppins"/>
              <a:sym typeface="Poppins"/>
            </a:endParaRPr>
          </a:p>
        </p:txBody>
      </p:sp>
      <p:grpSp>
        <p:nvGrpSpPr>
          <p:cNvPr id="3" name="Group 4">
            <a:extLst>
              <a:ext uri="{FF2B5EF4-FFF2-40B4-BE49-F238E27FC236}">
                <a16:creationId xmlns:a16="http://schemas.microsoft.com/office/drawing/2014/main" id="{8CA201E6-5A5B-C946-A7F0-ED6EF89637C5}"/>
              </a:ext>
            </a:extLst>
          </p:cNvPr>
          <p:cNvGrpSpPr>
            <a:grpSpLocks/>
          </p:cNvGrpSpPr>
          <p:nvPr/>
        </p:nvGrpSpPr>
        <p:grpSpPr bwMode="auto">
          <a:xfrm>
            <a:off x="0" y="0"/>
            <a:ext cx="9144000" cy="5143500"/>
            <a:chOff x="3840" y="0"/>
            <a:chExt cx="1920" cy="2352"/>
          </a:xfrm>
        </p:grpSpPr>
        <p:pic>
          <p:nvPicPr>
            <p:cNvPr id="4" name="Picture 5" descr="sculteurs">
              <a:extLst>
                <a:ext uri="{FF2B5EF4-FFF2-40B4-BE49-F238E27FC236}">
                  <a16:creationId xmlns:a16="http://schemas.microsoft.com/office/drawing/2014/main" id="{377B682A-9042-D448-9F4A-19F9ED6BC4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0" y="0"/>
              <a:ext cx="1920" cy="211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6">
              <a:extLst>
                <a:ext uri="{FF2B5EF4-FFF2-40B4-BE49-F238E27FC236}">
                  <a16:creationId xmlns:a16="http://schemas.microsoft.com/office/drawing/2014/main" id="{84392DE7-A4C3-3643-B04B-3DFECD9E81AF}"/>
                </a:ext>
              </a:extLst>
            </p:cNvPr>
            <p:cNvSpPr>
              <a:spLocks noChangeArrowheads="1"/>
            </p:cNvSpPr>
            <p:nvPr/>
          </p:nvSpPr>
          <p:spPr bwMode="auto">
            <a:xfrm>
              <a:off x="3840" y="2115"/>
              <a:ext cx="1920" cy="23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2400" b="1">
                  <a:solidFill>
                    <a:schemeClr val="tx1"/>
                  </a:solidFill>
                  <a:latin typeface="Raavi" panose="020B0502040204020203" pitchFamily="34" charset="0"/>
                </a:defRPr>
              </a:lvl1pPr>
              <a:lvl2pPr marL="742950" indent="-285750" eaLnBrk="0" hangingPunct="0">
                <a:defRPr sz="2400" b="1">
                  <a:solidFill>
                    <a:schemeClr val="tx1"/>
                  </a:solidFill>
                  <a:latin typeface="Raavi" panose="020B0502040204020203" pitchFamily="34" charset="0"/>
                </a:defRPr>
              </a:lvl2pPr>
              <a:lvl3pPr marL="1143000" indent="-228600" eaLnBrk="0" hangingPunct="0">
                <a:defRPr sz="2400" b="1">
                  <a:solidFill>
                    <a:schemeClr val="tx1"/>
                  </a:solidFill>
                  <a:latin typeface="Raavi" panose="020B0502040204020203" pitchFamily="34" charset="0"/>
                </a:defRPr>
              </a:lvl3pPr>
              <a:lvl4pPr marL="1600200" indent="-228600" eaLnBrk="0" hangingPunct="0">
                <a:defRPr sz="2400" b="1">
                  <a:solidFill>
                    <a:schemeClr val="tx1"/>
                  </a:solidFill>
                  <a:latin typeface="Raavi" panose="020B0502040204020203" pitchFamily="34" charset="0"/>
                </a:defRPr>
              </a:lvl4pPr>
              <a:lvl5pPr marL="2057400" indent="-228600" eaLnBrk="0" hangingPunct="0">
                <a:defRPr sz="2400" b="1">
                  <a:solidFill>
                    <a:schemeClr val="tx1"/>
                  </a:solidFill>
                  <a:latin typeface="Raavi" panose="020B0502040204020203" pitchFamily="34" charset="0"/>
                </a:defRPr>
              </a:lvl5pPr>
              <a:lvl6pPr marL="2514600" indent="-228600" eaLnBrk="0" fontAlgn="base" hangingPunct="0">
                <a:spcBef>
                  <a:spcPct val="0"/>
                </a:spcBef>
                <a:spcAft>
                  <a:spcPct val="0"/>
                </a:spcAft>
                <a:defRPr sz="2400" b="1">
                  <a:solidFill>
                    <a:schemeClr val="tx1"/>
                  </a:solidFill>
                  <a:latin typeface="Raavi" panose="020B0502040204020203" pitchFamily="34" charset="0"/>
                </a:defRPr>
              </a:lvl6pPr>
              <a:lvl7pPr marL="2971800" indent="-228600" eaLnBrk="0" fontAlgn="base" hangingPunct="0">
                <a:spcBef>
                  <a:spcPct val="0"/>
                </a:spcBef>
                <a:spcAft>
                  <a:spcPct val="0"/>
                </a:spcAft>
                <a:defRPr sz="2400" b="1">
                  <a:solidFill>
                    <a:schemeClr val="tx1"/>
                  </a:solidFill>
                  <a:latin typeface="Raavi" panose="020B0502040204020203" pitchFamily="34" charset="0"/>
                </a:defRPr>
              </a:lvl7pPr>
              <a:lvl8pPr marL="3429000" indent="-228600" eaLnBrk="0" fontAlgn="base" hangingPunct="0">
                <a:spcBef>
                  <a:spcPct val="0"/>
                </a:spcBef>
                <a:spcAft>
                  <a:spcPct val="0"/>
                </a:spcAft>
                <a:defRPr sz="2400" b="1">
                  <a:solidFill>
                    <a:schemeClr val="tx1"/>
                  </a:solidFill>
                  <a:latin typeface="Raavi" panose="020B0502040204020203" pitchFamily="34" charset="0"/>
                </a:defRPr>
              </a:lvl8pPr>
              <a:lvl9pPr marL="3886200" indent="-228600" eaLnBrk="0" fontAlgn="base" hangingPunct="0">
                <a:spcBef>
                  <a:spcPct val="0"/>
                </a:spcBef>
                <a:spcAft>
                  <a:spcPct val="0"/>
                </a:spcAft>
                <a:defRPr sz="2400" b="1">
                  <a:solidFill>
                    <a:schemeClr val="tx1"/>
                  </a:solidFill>
                  <a:latin typeface="Raavi" panose="020B0502040204020203"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VN" sz="2800" b="1" i="0" u="none" strike="noStrike" kern="0" cap="none" spc="0" normalizeH="0" baseline="0" noProof="0">
                  <a:ln>
                    <a:noFill/>
                  </a:ln>
                  <a:solidFill>
                    <a:srgbClr val="FFFFFF"/>
                  </a:solidFill>
                  <a:effectLst/>
                  <a:uLnTx/>
                  <a:uFillTx/>
                  <a:latin typeface="Times New Roman" panose="02020603050405020304" pitchFamily="18" charset="0"/>
                  <a:cs typeface="Arial"/>
                  <a:sym typeface="Arial"/>
                </a:rPr>
                <a:t>Tầng lớp tiểu tư sản thành thị</a:t>
              </a:r>
            </a:p>
          </p:txBody>
        </p:sp>
      </p:grpSp>
      <p:pic>
        <p:nvPicPr>
          <p:cNvPr id="6" name="Graphic 5" descr="Suburban scene">
            <a:hlinkClick r:id="rId3" action="ppaction://hlinksldjump"/>
            <a:extLst>
              <a:ext uri="{FF2B5EF4-FFF2-40B4-BE49-F238E27FC236}">
                <a16:creationId xmlns:a16="http://schemas.microsoft.com/office/drawing/2014/main" id="{509CB186-1400-9448-BA6C-3E86171B8C75}"/>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536700" y="4510400"/>
            <a:ext cx="654050" cy="654050"/>
          </a:xfrm>
          <a:prstGeom prst="rect">
            <a:avLst/>
          </a:prstGeom>
        </p:spPr>
      </p:pic>
    </p:spTree>
    <p:extLst>
      <p:ext uri="{BB962C8B-B14F-4D97-AF65-F5344CB8AC3E}">
        <p14:creationId xmlns:p14="http://schemas.microsoft.com/office/powerpoint/2010/main" val="14373931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Horizontal)">
                                      <p:cBhvr>
                                        <p:cTn id="7" dur="500"/>
                                        <p:tgtEl>
                                          <p:spTgt spid="2"/>
                                        </p:tgtEl>
                                      </p:cBhvr>
                                    </p:animEffect>
                                  </p:childTnLst>
                                </p:cTn>
                              </p:par>
                              <p:par>
                                <p:cTn id="8" presetID="16" presetClass="entr" presetSubtype="4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outHorizontal)">
                                      <p:cBhvr>
                                        <p:cTn id="10" dur="500"/>
                                        <p:tgtEl>
                                          <p:spTgt spid="3"/>
                                        </p:tgtEl>
                                      </p:cBhvr>
                                    </p:animEffect>
                                  </p:childTnLst>
                                </p:cTn>
                              </p:par>
                              <p:par>
                                <p:cTn id="11" presetID="16" presetClass="entr" presetSubtype="42"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outHorizont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grpSp>
        <p:nvGrpSpPr>
          <p:cNvPr id="463" name="Google Shape;463;p38"/>
          <p:cNvGrpSpPr/>
          <p:nvPr/>
        </p:nvGrpSpPr>
        <p:grpSpPr>
          <a:xfrm>
            <a:off x="7075309" y="1848466"/>
            <a:ext cx="1628291" cy="1446665"/>
            <a:chOff x="5292575" y="3681900"/>
            <a:chExt cx="420150" cy="373275"/>
          </a:xfrm>
        </p:grpSpPr>
        <p:sp>
          <p:nvSpPr>
            <p:cNvPr id="464" name="Google Shape;464;p38"/>
            <p:cNvSpPr/>
            <p:nvPr/>
          </p:nvSpPr>
          <p:spPr>
            <a:xfrm>
              <a:off x="5292575" y="3706875"/>
              <a:ext cx="420150" cy="266700"/>
            </a:xfrm>
            <a:custGeom>
              <a:avLst/>
              <a:gdLst/>
              <a:ahLst/>
              <a:cxnLst/>
              <a:rect l="l" t="t" r="r" b="b"/>
              <a:pathLst>
                <a:path w="16806" h="10668" fill="none" extrusionOk="0">
                  <a:moveTo>
                    <a:pt x="16319" y="0"/>
                  </a:moveTo>
                  <a:lnTo>
                    <a:pt x="488" y="0"/>
                  </a:lnTo>
                  <a:lnTo>
                    <a:pt x="488" y="0"/>
                  </a:lnTo>
                  <a:lnTo>
                    <a:pt x="390" y="0"/>
                  </a:lnTo>
                  <a:lnTo>
                    <a:pt x="293" y="25"/>
                  </a:lnTo>
                  <a:lnTo>
                    <a:pt x="196" y="73"/>
                  </a:lnTo>
                  <a:lnTo>
                    <a:pt x="123" y="146"/>
                  </a:lnTo>
                  <a:lnTo>
                    <a:pt x="74" y="219"/>
                  </a:lnTo>
                  <a:lnTo>
                    <a:pt x="25" y="292"/>
                  </a:lnTo>
                  <a:lnTo>
                    <a:pt x="1" y="390"/>
                  </a:lnTo>
                  <a:lnTo>
                    <a:pt x="1" y="487"/>
                  </a:lnTo>
                  <a:lnTo>
                    <a:pt x="1" y="10181"/>
                  </a:lnTo>
                  <a:lnTo>
                    <a:pt x="1" y="10181"/>
                  </a:lnTo>
                  <a:lnTo>
                    <a:pt x="1" y="10278"/>
                  </a:lnTo>
                  <a:lnTo>
                    <a:pt x="25" y="10375"/>
                  </a:lnTo>
                  <a:lnTo>
                    <a:pt x="74" y="10448"/>
                  </a:lnTo>
                  <a:lnTo>
                    <a:pt x="123" y="10522"/>
                  </a:lnTo>
                  <a:lnTo>
                    <a:pt x="196" y="10570"/>
                  </a:lnTo>
                  <a:lnTo>
                    <a:pt x="293" y="10619"/>
                  </a:lnTo>
                  <a:lnTo>
                    <a:pt x="390" y="10643"/>
                  </a:lnTo>
                  <a:lnTo>
                    <a:pt x="488" y="10668"/>
                  </a:lnTo>
                  <a:lnTo>
                    <a:pt x="16319" y="10668"/>
                  </a:lnTo>
                  <a:lnTo>
                    <a:pt x="16319" y="10668"/>
                  </a:lnTo>
                  <a:lnTo>
                    <a:pt x="16416" y="10643"/>
                  </a:lnTo>
                  <a:lnTo>
                    <a:pt x="16513" y="10619"/>
                  </a:lnTo>
                  <a:lnTo>
                    <a:pt x="16611" y="10570"/>
                  </a:lnTo>
                  <a:lnTo>
                    <a:pt x="16684" y="10522"/>
                  </a:lnTo>
                  <a:lnTo>
                    <a:pt x="16733" y="10448"/>
                  </a:lnTo>
                  <a:lnTo>
                    <a:pt x="16781" y="10375"/>
                  </a:lnTo>
                  <a:lnTo>
                    <a:pt x="16806" y="10278"/>
                  </a:lnTo>
                  <a:lnTo>
                    <a:pt x="16806" y="10181"/>
                  </a:lnTo>
                  <a:lnTo>
                    <a:pt x="16806" y="487"/>
                  </a:lnTo>
                  <a:lnTo>
                    <a:pt x="16806" y="487"/>
                  </a:lnTo>
                  <a:lnTo>
                    <a:pt x="16806" y="390"/>
                  </a:lnTo>
                  <a:lnTo>
                    <a:pt x="16781" y="292"/>
                  </a:lnTo>
                  <a:lnTo>
                    <a:pt x="16733" y="219"/>
                  </a:lnTo>
                  <a:lnTo>
                    <a:pt x="16684" y="146"/>
                  </a:lnTo>
                  <a:lnTo>
                    <a:pt x="16611" y="73"/>
                  </a:lnTo>
                  <a:lnTo>
                    <a:pt x="16513" y="25"/>
                  </a:lnTo>
                  <a:lnTo>
                    <a:pt x="16416" y="0"/>
                  </a:lnTo>
                  <a:lnTo>
                    <a:pt x="16319" y="0"/>
                  </a:lnTo>
                  <a:lnTo>
                    <a:pt x="16319" y="0"/>
                  </a:lnTo>
                  <a:close/>
                </a:path>
              </a:pathLst>
            </a:custGeom>
            <a:noFill/>
            <a:ln w="9525" cap="rnd"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5" name="Google Shape;465;p38"/>
            <p:cNvSpPr/>
            <p:nvPr/>
          </p:nvSpPr>
          <p:spPr>
            <a:xfrm>
              <a:off x="5490475" y="3681900"/>
              <a:ext cx="24375" cy="25000"/>
            </a:xfrm>
            <a:custGeom>
              <a:avLst/>
              <a:gdLst/>
              <a:ahLst/>
              <a:cxnLst/>
              <a:rect l="l" t="t" r="r" b="b"/>
              <a:pathLst>
                <a:path w="975" h="1000" fill="none" extrusionOk="0">
                  <a:moveTo>
                    <a:pt x="974" y="999"/>
                  </a:moveTo>
                  <a:lnTo>
                    <a:pt x="974" y="488"/>
                  </a:lnTo>
                  <a:lnTo>
                    <a:pt x="974" y="488"/>
                  </a:lnTo>
                  <a:lnTo>
                    <a:pt x="974" y="390"/>
                  </a:lnTo>
                  <a:lnTo>
                    <a:pt x="926" y="293"/>
                  </a:lnTo>
                  <a:lnTo>
                    <a:pt x="901" y="220"/>
                  </a:lnTo>
                  <a:lnTo>
                    <a:pt x="828" y="147"/>
                  </a:lnTo>
                  <a:lnTo>
                    <a:pt x="755" y="74"/>
                  </a:lnTo>
                  <a:lnTo>
                    <a:pt x="682" y="49"/>
                  </a:lnTo>
                  <a:lnTo>
                    <a:pt x="585" y="1"/>
                  </a:lnTo>
                  <a:lnTo>
                    <a:pt x="487" y="1"/>
                  </a:lnTo>
                  <a:lnTo>
                    <a:pt x="487" y="1"/>
                  </a:lnTo>
                  <a:lnTo>
                    <a:pt x="390" y="1"/>
                  </a:lnTo>
                  <a:lnTo>
                    <a:pt x="292" y="49"/>
                  </a:lnTo>
                  <a:lnTo>
                    <a:pt x="219" y="74"/>
                  </a:lnTo>
                  <a:lnTo>
                    <a:pt x="146" y="147"/>
                  </a:lnTo>
                  <a:lnTo>
                    <a:pt x="73" y="220"/>
                  </a:lnTo>
                  <a:lnTo>
                    <a:pt x="49" y="293"/>
                  </a:lnTo>
                  <a:lnTo>
                    <a:pt x="0" y="390"/>
                  </a:lnTo>
                  <a:lnTo>
                    <a:pt x="0" y="488"/>
                  </a:lnTo>
                  <a:lnTo>
                    <a:pt x="0" y="999"/>
                  </a:lnTo>
                </a:path>
              </a:pathLst>
            </a:custGeom>
            <a:noFill/>
            <a:ln w="9525" cap="rnd"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38"/>
            <p:cNvSpPr/>
            <p:nvPr/>
          </p:nvSpPr>
          <p:spPr>
            <a:xfrm>
              <a:off x="5358350" y="3973550"/>
              <a:ext cx="60900" cy="81625"/>
            </a:xfrm>
            <a:custGeom>
              <a:avLst/>
              <a:gdLst/>
              <a:ahLst/>
              <a:cxnLst/>
              <a:rect l="l" t="t" r="r" b="b"/>
              <a:pathLst>
                <a:path w="2436" h="3265" fill="none" extrusionOk="0">
                  <a:moveTo>
                    <a:pt x="1340" y="1"/>
                  </a:moveTo>
                  <a:lnTo>
                    <a:pt x="49" y="2558"/>
                  </a:lnTo>
                  <a:lnTo>
                    <a:pt x="49" y="2558"/>
                  </a:lnTo>
                  <a:lnTo>
                    <a:pt x="24" y="2631"/>
                  </a:lnTo>
                  <a:lnTo>
                    <a:pt x="0" y="2728"/>
                  </a:lnTo>
                  <a:lnTo>
                    <a:pt x="0" y="2826"/>
                  </a:lnTo>
                  <a:lnTo>
                    <a:pt x="24" y="2923"/>
                  </a:lnTo>
                  <a:lnTo>
                    <a:pt x="73" y="2996"/>
                  </a:lnTo>
                  <a:lnTo>
                    <a:pt x="122" y="3094"/>
                  </a:lnTo>
                  <a:lnTo>
                    <a:pt x="195" y="3142"/>
                  </a:lnTo>
                  <a:lnTo>
                    <a:pt x="268" y="3215"/>
                  </a:lnTo>
                  <a:lnTo>
                    <a:pt x="268" y="3215"/>
                  </a:lnTo>
                  <a:lnTo>
                    <a:pt x="390" y="3240"/>
                  </a:lnTo>
                  <a:lnTo>
                    <a:pt x="487" y="3264"/>
                  </a:lnTo>
                  <a:lnTo>
                    <a:pt x="487" y="3264"/>
                  </a:lnTo>
                  <a:lnTo>
                    <a:pt x="633" y="3240"/>
                  </a:lnTo>
                  <a:lnTo>
                    <a:pt x="755" y="3191"/>
                  </a:lnTo>
                  <a:lnTo>
                    <a:pt x="853" y="3094"/>
                  </a:lnTo>
                  <a:lnTo>
                    <a:pt x="926" y="2996"/>
                  </a:lnTo>
                  <a:lnTo>
                    <a:pt x="2436" y="1"/>
                  </a:lnTo>
                </a:path>
              </a:pathLst>
            </a:custGeom>
            <a:noFill/>
            <a:ln w="9525" cap="rnd"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7" name="Google Shape;467;p38"/>
            <p:cNvSpPr/>
            <p:nvPr/>
          </p:nvSpPr>
          <p:spPr>
            <a:xfrm>
              <a:off x="5586050" y="3973550"/>
              <a:ext cx="60925" cy="81625"/>
            </a:xfrm>
            <a:custGeom>
              <a:avLst/>
              <a:gdLst/>
              <a:ahLst/>
              <a:cxnLst/>
              <a:rect l="l" t="t" r="r" b="b"/>
              <a:pathLst>
                <a:path w="2437" h="3265" fill="none" extrusionOk="0">
                  <a:moveTo>
                    <a:pt x="1" y="1"/>
                  </a:moveTo>
                  <a:lnTo>
                    <a:pt x="1511" y="2996"/>
                  </a:lnTo>
                  <a:lnTo>
                    <a:pt x="1511" y="2996"/>
                  </a:lnTo>
                  <a:lnTo>
                    <a:pt x="1584" y="3094"/>
                  </a:lnTo>
                  <a:lnTo>
                    <a:pt x="1681" y="3191"/>
                  </a:lnTo>
                  <a:lnTo>
                    <a:pt x="1803" y="3240"/>
                  </a:lnTo>
                  <a:lnTo>
                    <a:pt x="1949" y="3264"/>
                  </a:lnTo>
                  <a:lnTo>
                    <a:pt x="1949" y="3264"/>
                  </a:lnTo>
                  <a:lnTo>
                    <a:pt x="2047" y="3240"/>
                  </a:lnTo>
                  <a:lnTo>
                    <a:pt x="2168" y="3215"/>
                  </a:lnTo>
                  <a:lnTo>
                    <a:pt x="2168" y="3215"/>
                  </a:lnTo>
                  <a:lnTo>
                    <a:pt x="2241" y="3142"/>
                  </a:lnTo>
                  <a:lnTo>
                    <a:pt x="2315" y="3094"/>
                  </a:lnTo>
                  <a:lnTo>
                    <a:pt x="2363" y="2996"/>
                  </a:lnTo>
                  <a:lnTo>
                    <a:pt x="2412" y="2923"/>
                  </a:lnTo>
                  <a:lnTo>
                    <a:pt x="2436" y="2826"/>
                  </a:lnTo>
                  <a:lnTo>
                    <a:pt x="2436" y="2728"/>
                  </a:lnTo>
                  <a:lnTo>
                    <a:pt x="2412" y="2631"/>
                  </a:lnTo>
                  <a:lnTo>
                    <a:pt x="2388" y="2558"/>
                  </a:lnTo>
                  <a:lnTo>
                    <a:pt x="1097" y="1"/>
                  </a:lnTo>
                </a:path>
              </a:pathLst>
            </a:custGeom>
            <a:noFill/>
            <a:ln w="9525" cap="rnd"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8" name="Google Shape;468;p38"/>
            <p:cNvSpPr/>
            <p:nvPr/>
          </p:nvSpPr>
          <p:spPr>
            <a:xfrm>
              <a:off x="5316925" y="3731225"/>
              <a:ext cx="371450" cy="218000"/>
            </a:xfrm>
            <a:custGeom>
              <a:avLst/>
              <a:gdLst/>
              <a:ahLst/>
              <a:cxnLst/>
              <a:rect l="l" t="t" r="r" b="b"/>
              <a:pathLst>
                <a:path w="14858" h="8720" fill="none" extrusionOk="0">
                  <a:moveTo>
                    <a:pt x="1" y="0"/>
                  </a:moveTo>
                  <a:lnTo>
                    <a:pt x="1" y="8719"/>
                  </a:lnTo>
                  <a:lnTo>
                    <a:pt x="14857" y="8719"/>
                  </a:lnTo>
                  <a:lnTo>
                    <a:pt x="14857" y="0"/>
                  </a:lnTo>
                  <a:lnTo>
                    <a:pt x="1" y="0"/>
                  </a:lnTo>
                  <a:close/>
                </a:path>
              </a:pathLst>
            </a:custGeom>
            <a:noFill/>
            <a:ln w="9525" cap="rnd"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469;p38"/>
            <p:cNvSpPr/>
            <p:nvPr/>
          </p:nvSpPr>
          <p:spPr>
            <a:xfrm>
              <a:off x="5380250" y="3784800"/>
              <a:ext cx="230200" cy="115725"/>
            </a:xfrm>
            <a:custGeom>
              <a:avLst/>
              <a:gdLst/>
              <a:ahLst/>
              <a:cxnLst/>
              <a:rect l="l" t="t" r="r" b="b"/>
              <a:pathLst>
                <a:path w="9208" h="4629" fill="none" extrusionOk="0">
                  <a:moveTo>
                    <a:pt x="9207" y="1"/>
                  </a:moveTo>
                  <a:lnTo>
                    <a:pt x="5213" y="3995"/>
                  </a:lnTo>
                  <a:lnTo>
                    <a:pt x="5213" y="3995"/>
                  </a:lnTo>
                  <a:lnTo>
                    <a:pt x="5140" y="4044"/>
                  </a:lnTo>
                  <a:lnTo>
                    <a:pt x="5067" y="4092"/>
                  </a:lnTo>
                  <a:lnTo>
                    <a:pt x="4969" y="4117"/>
                  </a:lnTo>
                  <a:lnTo>
                    <a:pt x="4872" y="4141"/>
                  </a:lnTo>
                  <a:lnTo>
                    <a:pt x="4774" y="4117"/>
                  </a:lnTo>
                  <a:lnTo>
                    <a:pt x="4677" y="4092"/>
                  </a:lnTo>
                  <a:lnTo>
                    <a:pt x="4604" y="4044"/>
                  </a:lnTo>
                  <a:lnTo>
                    <a:pt x="4531" y="3995"/>
                  </a:lnTo>
                  <a:lnTo>
                    <a:pt x="2582" y="2046"/>
                  </a:lnTo>
                  <a:lnTo>
                    <a:pt x="1" y="4628"/>
                  </a:lnTo>
                </a:path>
              </a:pathLst>
            </a:custGeom>
            <a:noFill/>
            <a:ln w="9525" cap="rnd"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38"/>
            <p:cNvSpPr/>
            <p:nvPr/>
          </p:nvSpPr>
          <p:spPr>
            <a:xfrm>
              <a:off x="5547700" y="3779925"/>
              <a:ext cx="68825" cy="68825"/>
            </a:xfrm>
            <a:custGeom>
              <a:avLst/>
              <a:gdLst/>
              <a:ahLst/>
              <a:cxnLst/>
              <a:rect l="l" t="t" r="r" b="b"/>
              <a:pathLst>
                <a:path w="2753" h="2753" fill="none" extrusionOk="0">
                  <a:moveTo>
                    <a:pt x="0" y="1"/>
                  </a:moveTo>
                  <a:lnTo>
                    <a:pt x="2265" y="1"/>
                  </a:lnTo>
                  <a:lnTo>
                    <a:pt x="2265" y="1"/>
                  </a:lnTo>
                  <a:lnTo>
                    <a:pt x="2363" y="1"/>
                  </a:lnTo>
                  <a:lnTo>
                    <a:pt x="2460" y="25"/>
                  </a:lnTo>
                  <a:lnTo>
                    <a:pt x="2533" y="74"/>
                  </a:lnTo>
                  <a:lnTo>
                    <a:pt x="2606" y="147"/>
                  </a:lnTo>
                  <a:lnTo>
                    <a:pt x="2680" y="220"/>
                  </a:lnTo>
                  <a:lnTo>
                    <a:pt x="2728" y="293"/>
                  </a:lnTo>
                  <a:lnTo>
                    <a:pt x="2753" y="390"/>
                  </a:lnTo>
                  <a:lnTo>
                    <a:pt x="2753" y="488"/>
                  </a:lnTo>
                  <a:lnTo>
                    <a:pt x="2753" y="2753"/>
                  </a:lnTo>
                </a:path>
              </a:pathLst>
            </a:custGeom>
            <a:noFill/>
            <a:ln w="9525" cap="rnd"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7" name="Rectangle 6">
            <a:extLst>
              <a:ext uri="{FF2B5EF4-FFF2-40B4-BE49-F238E27FC236}">
                <a16:creationId xmlns:a16="http://schemas.microsoft.com/office/drawing/2014/main" id="{BE9EA839-0013-A44E-8A9A-391A11D40AC2}"/>
              </a:ext>
            </a:extLst>
          </p:cNvPr>
          <p:cNvSpPr/>
          <p:nvPr/>
        </p:nvSpPr>
        <p:spPr>
          <a:xfrm>
            <a:off x="742949" y="269290"/>
            <a:ext cx="4886325"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VN" sz="2800" b="1" i="0" u="none" strike="noStrike" kern="0" cap="none" spc="0" normalizeH="0" baseline="0" noProof="0" dirty="0">
                <a:ln>
                  <a:noFill/>
                </a:ln>
                <a:solidFill>
                  <a:srgbClr val="000000"/>
                </a:solidFill>
                <a:effectLst/>
                <a:uLnTx/>
                <a:uFillTx/>
                <a:latin typeface="Times New Roman" panose="02020603050405020304" pitchFamily="18" charset="0"/>
                <a:cs typeface="Arial" panose="020B0604020202020204" pitchFamily="34" charset="0"/>
                <a:sym typeface="Arial"/>
              </a:rPr>
              <a:t>GIAI CẤP NÔNG DÂN</a:t>
            </a:r>
          </a:p>
        </p:txBody>
      </p:sp>
      <p:sp>
        <p:nvSpPr>
          <p:cNvPr id="2" name="Rectangle 1">
            <a:extLst>
              <a:ext uri="{FF2B5EF4-FFF2-40B4-BE49-F238E27FC236}">
                <a16:creationId xmlns:a16="http://schemas.microsoft.com/office/drawing/2014/main" id="{D510072C-8013-2840-B544-0285AEDF8DD7}"/>
              </a:ext>
            </a:extLst>
          </p:cNvPr>
          <p:cNvSpPr/>
          <p:nvPr/>
        </p:nvSpPr>
        <p:spPr>
          <a:xfrm>
            <a:off x="154712" y="1896911"/>
            <a:ext cx="4572000" cy="1569660"/>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 typeface="Arial"/>
              <a:buNone/>
              <a:tabLst/>
              <a:defRPr/>
            </a:pPr>
            <a:r>
              <a:rPr kumimoji="0" lang="vi-VN" sz="24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sym typeface="Arial"/>
              </a:rPr>
              <a:t>- Mất ruộng đất =&gt; bị bần cùng hóa</a:t>
            </a:r>
          </a:p>
          <a:p>
            <a:pPr marL="0" marR="0" lvl="0" indent="0" algn="just" defTabSz="914400" rtl="0" eaLnBrk="1" fontAlgn="auto" latinLnBrk="0" hangingPunct="1">
              <a:lnSpc>
                <a:spcPct val="100000"/>
              </a:lnSpc>
              <a:spcBef>
                <a:spcPts val="0"/>
              </a:spcBef>
              <a:spcAft>
                <a:spcPts val="0"/>
              </a:spcAft>
              <a:buClrTx/>
              <a:buSzTx/>
              <a:buFont typeface="Arial"/>
              <a:buNone/>
              <a:tabLst/>
              <a:defRPr/>
            </a:pPr>
            <a:r>
              <a:rPr kumimoji="0" lang="vi-VN" sz="24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sym typeface="Arial"/>
              </a:rPr>
              <a:t> - Phần lớn là tá điền, một số trở thành công nhân trong các đồn điền, hầm mỏ, nhà máy.</a:t>
            </a:r>
          </a:p>
        </p:txBody>
      </p:sp>
      <p:grpSp>
        <p:nvGrpSpPr>
          <p:cNvPr id="13" name="Group 12">
            <a:extLst>
              <a:ext uri="{FF2B5EF4-FFF2-40B4-BE49-F238E27FC236}">
                <a16:creationId xmlns:a16="http://schemas.microsoft.com/office/drawing/2014/main" id="{D17CE09A-51B0-8F47-BB82-0EFBD934FEC0}"/>
              </a:ext>
            </a:extLst>
          </p:cNvPr>
          <p:cNvGrpSpPr/>
          <p:nvPr/>
        </p:nvGrpSpPr>
        <p:grpSpPr>
          <a:xfrm>
            <a:off x="0" y="986694"/>
            <a:ext cx="1800226" cy="736782"/>
            <a:chOff x="-1" y="1128713"/>
            <a:chExt cx="1731315" cy="816546"/>
          </a:xfrm>
        </p:grpSpPr>
        <p:sp>
          <p:nvSpPr>
            <p:cNvPr id="14" name="Delay 13">
              <a:extLst>
                <a:ext uri="{FF2B5EF4-FFF2-40B4-BE49-F238E27FC236}">
                  <a16:creationId xmlns:a16="http://schemas.microsoft.com/office/drawing/2014/main" id="{B679F25E-BB64-FC4C-B46B-F92C69AFC10D}"/>
                </a:ext>
              </a:extLst>
            </p:cNvPr>
            <p:cNvSpPr/>
            <p:nvPr/>
          </p:nvSpPr>
          <p:spPr>
            <a:xfrm>
              <a:off x="-1" y="1128713"/>
              <a:ext cx="1731315" cy="816546"/>
            </a:xfrm>
            <a:prstGeom prst="flowChartDelay">
              <a:avLst/>
            </a:prstGeom>
            <a:solidFill>
              <a:srgbClr val="FFFDE3"/>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5" name="TextBox 14">
              <a:extLst>
                <a:ext uri="{FF2B5EF4-FFF2-40B4-BE49-F238E27FC236}">
                  <a16:creationId xmlns:a16="http://schemas.microsoft.com/office/drawing/2014/main" id="{62798C97-5D3C-3340-8F04-B445EE5F79E1}"/>
                </a:ext>
              </a:extLst>
            </p:cNvPr>
            <p:cNvSpPr txBox="1"/>
            <p:nvPr/>
          </p:nvSpPr>
          <p:spPr>
            <a:xfrm>
              <a:off x="-1" y="1248338"/>
              <a:ext cx="167480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Đặc điểm</a:t>
              </a:r>
            </a:p>
          </p:txBody>
        </p:sp>
      </p:grpSp>
      <p:pic>
        <p:nvPicPr>
          <p:cNvPr id="5" name="Picture 4">
            <a:extLst>
              <a:ext uri="{FF2B5EF4-FFF2-40B4-BE49-F238E27FC236}">
                <a16:creationId xmlns:a16="http://schemas.microsoft.com/office/drawing/2014/main" id="{D1B63520-7FFA-7C41-A96C-FE296E648DCB}"/>
              </a:ext>
            </a:extLst>
          </p:cNvPr>
          <p:cNvPicPr>
            <a:picLocks noChangeAspect="1"/>
          </p:cNvPicPr>
          <p:nvPr/>
        </p:nvPicPr>
        <p:blipFill>
          <a:blip r:embed="rId3"/>
          <a:stretch>
            <a:fillRect/>
          </a:stretch>
        </p:blipFill>
        <p:spPr>
          <a:xfrm>
            <a:off x="5028710" y="296692"/>
            <a:ext cx="4156947" cy="3886200"/>
          </a:xfrm>
          <a:prstGeom prst="roundRect">
            <a:avLst/>
          </a:prstGeom>
        </p:spPr>
      </p:pic>
      <p:sp>
        <p:nvSpPr>
          <p:cNvPr id="21" name="Rectangle 20">
            <a:extLst>
              <a:ext uri="{FF2B5EF4-FFF2-40B4-BE49-F238E27FC236}">
                <a16:creationId xmlns:a16="http://schemas.microsoft.com/office/drawing/2014/main" id="{686CFC72-80F1-7B49-8D90-4B9C53FB1F99}"/>
              </a:ext>
            </a:extLst>
          </p:cNvPr>
          <p:cNvSpPr/>
          <p:nvPr/>
        </p:nvSpPr>
        <p:spPr>
          <a:xfrm>
            <a:off x="5172791" y="3690311"/>
            <a:ext cx="3971210" cy="400110"/>
          </a:xfrm>
          <a:prstGeom prst="rect">
            <a:avLst/>
          </a:prstGeom>
          <a:solidFill>
            <a:schemeClr val="tx2"/>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Nông dân Việt Nam thời Pháp thuộc </a:t>
            </a:r>
            <a:endParaRPr kumimoji="0" lang="en-VN" sz="20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sp>
        <p:nvSpPr>
          <p:cNvPr id="4" name="Rectangle 3">
            <a:extLst>
              <a:ext uri="{FF2B5EF4-FFF2-40B4-BE49-F238E27FC236}">
                <a16:creationId xmlns:a16="http://schemas.microsoft.com/office/drawing/2014/main" id="{F43F40E8-DE15-394B-86DC-BAEC593201CA}"/>
              </a:ext>
            </a:extLst>
          </p:cNvPr>
          <p:cNvSpPr/>
          <p:nvPr/>
        </p:nvSpPr>
        <p:spPr>
          <a:xfrm>
            <a:off x="278556" y="3767462"/>
            <a:ext cx="4708497"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vi-VN" sz="2400" b="0"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sym typeface="Arial"/>
              </a:rPr>
              <a:t>=&gt; Là lực lượng to lớn trong phong trào.</a:t>
            </a:r>
            <a:endParaRPr kumimoji="0" lang="en-US" sz="2400" b="0"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sym typeface="Arial"/>
            </a:endParaRPr>
          </a:p>
        </p:txBody>
      </p:sp>
    </p:spTree>
    <p:extLst>
      <p:ext uri="{BB962C8B-B14F-4D97-AF65-F5344CB8AC3E}">
        <p14:creationId xmlns:p14="http://schemas.microsoft.com/office/powerpoint/2010/main" val="14141787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rgbClr val="FFFDE3"/>
        </a:solidFill>
        <a:effectLst/>
      </p:bgPr>
    </p:bg>
    <p:spTree>
      <p:nvGrpSpPr>
        <p:cNvPr id="1" name=""/>
        <p:cNvGrpSpPr/>
        <p:nvPr/>
      </p:nvGrpSpPr>
      <p:grpSpPr>
        <a:xfrm>
          <a:off x="0" y="0"/>
          <a:ext cx="0" cy="0"/>
          <a:chOff x="0" y="0"/>
          <a:chExt cx="0" cy="0"/>
        </a:xfrm>
      </p:grpSpPr>
      <p:sp>
        <p:nvSpPr>
          <p:cNvPr id="19458" name="Text Box 2">
            <a:extLst>
              <a:ext uri="{FF2B5EF4-FFF2-40B4-BE49-F238E27FC236}">
                <a16:creationId xmlns:a16="http://schemas.microsoft.com/office/drawing/2014/main" id="{8EDF6CCA-FD7E-5046-9FEB-16D68D4F6BF6}"/>
              </a:ext>
            </a:extLst>
          </p:cNvPr>
          <p:cNvSpPr txBox="1">
            <a:spLocks noChangeArrowheads="1"/>
          </p:cNvSpPr>
          <p:nvPr/>
        </p:nvSpPr>
        <p:spPr bwMode="auto">
          <a:xfrm>
            <a:off x="2057400" y="-14288"/>
            <a:ext cx="44577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50000"/>
              </a:spcBef>
              <a:spcAft>
                <a:spcPct val="0"/>
              </a:spcAft>
              <a:buClrTx/>
              <a:buSzTx/>
              <a:buFont typeface="Arial"/>
              <a:buNone/>
              <a:tabLst/>
              <a:defRPr/>
            </a:pPr>
            <a:r>
              <a:rPr kumimoji="0" lang="en-US" altLang="en-VN" sz="21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THEO DÕI ĐOẠN TRÍCH SAU</a:t>
            </a:r>
          </a:p>
        </p:txBody>
      </p:sp>
      <p:sp>
        <p:nvSpPr>
          <p:cNvPr id="19460" name="Text Box 4">
            <a:extLst>
              <a:ext uri="{FF2B5EF4-FFF2-40B4-BE49-F238E27FC236}">
                <a16:creationId xmlns:a16="http://schemas.microsoft.com/office/drawing/2014/main" id="{9BEA6A18-6356-7648-B04E-F08A2F3254D7}"/>
              </a:ext>
            </a:extLst>
          </p:cNvPr>
          <p:cNvSpPr txBox="1">
            <a:spLocks noChangeArrowheads="1"/>
          </p:cNvSpPr>
          <p:nvPr/>
        </p:nvSpPr>
        <p:spPr bwMode="auto">
          <a:xfrm>
            <a:off x="1" y="4210645"/>
            <a:ext cx="914399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50000"/>
              </a:spcBef>
              <a:spcAft>
                <a:spcPct val="0"/>
              </a:spcAft>
              <a:buClrTx/>
              <a:buSzTx/>
              <a:buFont typeface="Arial"/>
              <a:buNone/>
              <a:tabLst/>
              <a:defRPr/>
            </a:pPr>
            <a:r>
              <a:rPr kumimoji="0" lang="en-US" altLang="en-VN" sz="28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sym typeface="Arial"/>
              </a:rPr>
              <a:t> </a:t>
            </a:r>
            <a:r>
              <a:rPr kumimoji="0" lang="en-US" altLang="en-VN" sz="2800" b="0" i="1"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sym typeface="Arial"/>
              </a:rPr>
              <a:t>Qua </a:t>
            </a:r>
            <a:r>
              <a:rPr kumimoji="0" lang="en-US" altLang="en-VN" sz="2800" b="0" i="1"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sym typeface="Arial"/>
              </a:rPr>
              <a:t>đoạn</a:t>
            </a:r>
            <a:r>
              <a:rPr kumimoji="0" lang="en-US" altLang="en-VN" sz="2800" b="0" i="1"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sym typeface="Arial"/>
              </a:rPr>
              <a:t> </a:t>
            </a:r>
            <a:r>
              <a:rPr kumimoji="0" lang="en-US" altLang="en-VN" sz="2800" b="0" i="1"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sym typeface="Arial"/>
              </a:rPr>
              <a:t>sử</a:t>
            </a:r>
            <a:r>
              <a:rPr kumimoji="0" lang="en-US" altLang="en-VN" sz="2800" b="0" i="1"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sym typeface="Arial"/>
              </a:rPr>
              <a:t> </a:t>
            </a:r>
            <a:r>
              <a:rPr kumimoji="0" lang="en-US" altLang="en-VN" sz="2800" b="0" i="1"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sym typeface="Arial"/>
              </a:rPr>
              <a:t>liệu</a:t>
            </a:r>
            <a:r>
              <a:rPr kumimoji="0" lang="en-US" altLang="en-VN" sz="2800" b="0" i="1"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sym typeface="Arial"/>
              </a:rPr>
              <a:t> </a:t>
            </a:r>
            <a:r>
              <a:rPr kumimoji="0" lang="en-US" altLang="en-VN" sz="2800" b="0" i="1"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sym typeface="Arial"/>
              </a:rPr>
              <a:t>trên</a:t>
            </a:r>
            <a:r>
              <a:rPr kumimoji="0" lang="en-US" altLang="en-VN" sz="2800" b="0" i="1"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sym typeface="Arial"/>
              </a:rPr>
              <a:t>, </a:t>
            </a:r>
            <a:r>
              <a:rPr kumimoji="0" lang="en-US" altLang="en-VN" sz="2800" b="0" i="1"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sym typeface="Arial"/>
              </a:rPr>
              <a:t>em</a:t>
            </a:r>
            <a:r>
              <a:rPr kumimoji="0" lang="en-US" altLang="en-VN" sz="2800" b="0" i="1"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sym typeface="Arial"/>
              </a:rPr>
              <a:t> </a:t>
            </a:r>
            <a:r>
              <a:rPr kumimoji="0" lang="en-US" altLang="en-VN" sz="2800" b="0" i="1"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sym typeface="Arial"/>
              </a:rPr>
              <a:t>có</a:t>
            </a:r>
            <a:r>
              <a:rPr kumimoji="0" lang="en-US" altLang="en-VN" sz="2800" b="0" i="1"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sym typeface="Arial"/>
              </a:rPr>
              <a:t> </a:t>
            </a:r>
            <a:r>
              <a:rPr kumimoji="0" lang="en-US" altLang="en-VN" sz="2800" b="0" i="1"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sym typeface="Arial"/>
              </a:rPr>
              <a:t>nhận</a:t>
            </a:r>
            <a:r>
              <a:rPr kumimoji="0" lang="en-US" altLang="en-VN" sz="2800" b="0" i="1"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sym typeface="Arial"/>
              </a:rPr>
              <a:t> </a:t>
            </a:r>
            <a:r>
              <a:rPr kumimoji="0" lang="en-US" altLang="en-VN" sz="2800" b="0" i="1"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sym typeface="Arial"/>
              </a:rPr>
              <a:t>xét</a:t>
            </a:r>
            <a:r>
              <a:rPr kumimoji="0" lang="en-US" altLang="en-VN" sz="2800" b="0" i="1"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sym typeface="Arial"/>
              </a:rPr>
              <a:t> </a:t>
            </a:r>
            <a:r>
              <a:rPr kumimoji="0" lang="en-US" altLang="en-VN" sz="2800" b="0" i="1"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sym typeface="Arial"/>
              </a:rPr>
              <a:t>gì</a:t>
            </a:r>
            <a:r>
              <a:rPr kumimoji="0" lang="en-US" altLang="en-VN" sz="2800" b="0" i="1"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sym typeface="Arial"/>
              </a:rPr>
              <a:t> </a:t>
            </a:r>
            <a:r>
              <a:rPr kumimoji="0" lang="en-US" altLang="en-VN" sz="2800" b="0" i="1"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sym typeface="Arial"/>
              </a:rPr>
              <a:t>về</a:t>
            </a:r>
            <a:r>
              <a:rPr kumimoji="0" lang="en-US" altLang="en-VN" sz="2800" b="0" i="1"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sym typeface="Arial"/>
              </a:rPr>
              <a:t> </a:t>
            </a:r>
            <a:r>
              <a:rPr kumimoji="0" lang="en-US" altLang="en-VN" sz="2800" b="0" i="1"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sym typeface="Arial"/>
              </a:rPr>
              <a:t>tình</a:t>
            </a:r>
            <a:r>
              <a:rPr kumimoji="0" lang="en-US" altLang="en-VN" sz="2800" b="0" i="1"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sym typeface="Arial"/>
              </a:rPr>
              <a:t> </a:t>
            </a:r>
            <a:r>
              <a:rPr kumimoji="0" lang="en-US" altLang="en-VN" sz="2800" b="0" i="1"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sym typeface="Arial"/>
              </a:rPr>
              <a:t>cảnh</a:t>
            </a:r>
            <a:r>
              <a:rPr kumimoji="0" lang="en-US" altLang="en-VN" sz="2800" b="0" i="1"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sym typeface="Arial"/>
              </a:rPr>
              <a:t> </a:t>
            </a:r>
            <a:r>
              <a:rPr kumimoji="0" lang="en-US" altLang="en-VN" sz="2800" b="0" i="1"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sym typeface="Arial"/>
              </a:rPr>
              <a:t>người</a:t>
            </a:r>
            <a:r>
              <a:rPr kumimoji="0" lang="en-US" altLang="en-VN" sz="2800" b="0" i="1"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sym typeface="Arial"/>
              </a:rPr>
              <a:t> </a:t>
            </a:r>
            <a:r>
              <a:rPr kumimoji="0" lang="en-US" altLang="en-VN" sz="2800" b="0" i="1"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sym typeface="Arial"/>
              </a:rPr>
              <a:t>nông</a:t>
            </a:r>
            <a:r>
              <a:rPr kumimoji="0" lang="en-US" altLang="en-VN" sz="2800" b="0" i="1"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sym typeface="Arial"/>
              </a:rPr>
              <a:t> </a:t>
            </a:r>
            <a:r>
              <a:rPr kumimoji="0" lang="en-US" altLang="en-VN" sz="2800" b="0" i="1"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sym typeface="Arial"/>
              </a:rPr>
              <a:t>dân</a:t>
            </a:r>
            <a:r>
              <a:rPr kumimoji="0" lang="en-US" altLang="en-VN" sz="2800" b="0" i="1"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sym typeface="Arial"/>
              </a:rPr>
              <a:t> </a:t>
            </a:r>
            <a:r>
              <a:rPr kumimoji="0" lang="en-US" altLang="en-VN" sz="2800" b="0" i="1"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sym typeface="Arial"/>
              </a:rPr>
              <a:t>Việt</a:t>
            </a:r>
            <a:r>
              <a:rPr kumimoji="0" lang="en-US" altLang="en-VN" sz="2800" b="0" i="1"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sym typeface="Arial"/>
              </a:rPr>
              <a:t> Nam</a:t>
            </a:r>
            <a:r>
              <a:rPr kumimoji="0" lang="en-US" altLang="en-VN" sz="28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sym typeface="Arial"/>
              </a:rPr>
              <a:t>?</a:t>
            </a:r>
          </a:p>
        </p:txBody>
      </p:sp>
      <p:sp>
        <p:nvSpPr>
          <p:cNvPr id="2" name="Rectangle 1">
            <a:extLst>
              <a:ext uri="{FF2B5EF4-FFF2-40B4-BE49-F238E27FC236}">
                <a16:creationId xmlns:a16="http://schemas.microsoft.com/office/drawing/2014/main" id="{66812F9C-A91F-D14E-9E4E-ABB4CCF903E7}"/>
              </a:ext>
            </a:extLst>
          </p:cNvPr>
          <p:cNvSpPr/>
          <p:nvPr/>
        </p:nvSpPr>
        <p:spPr>
          <a:xfrm>
            <a:off x="0" y="339505"/>
            <a:ext cx="9144000" cy="4154984"/>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...Trong một miếng đất rộng rào kín bốn bề, có 3.000 - 4.000 người mặc quần áo nâu rách rưới : Họ chen chúc chật ních đến nỗi nhìn chung chỉ thấy một đống gì rung rinh, có những cánh tay giơ lên gầy như que sậy, khúc khuỷu, khô queo. Trong mỗi người bệnh gì cũng có: Mặt phù ra hay không còn chút thịt, răng rụng, mắt mờ hay lem nhem, mình đầy ghẻ chốc. Đàn ông chăng? Đàn bà chăng? Hai mươi tuổi? Hay sáu mươi tuổi? Không phân biệt được! Không còn phân biệt được trai, gái, già trẻ nữa, chỉ thấy một cái tình cảnh khốn khổ tột bậc mà hàng nghìn miệng đen kêu lên như những tiếng kêu của súc vật.”</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 Trích Tư liệu Lịch sử 9)</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222911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checkerboard(across)">
                                      <p:cBhvr>
                                        <p:cTn id="7" dur="500"/>
                                        <p:tgtEl>
                                          <p:spTgt spid="1945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19460"/>
                                        </p:tgtEl>
                                        <p:attrNameLst>
                                          <p:attrName>style.visibility</p:attrName>
                                        </p:attrNameLst>
                                      </p:cBhvr>
                                      <p:to>
                                        <p:strVal val="visible"/>
                                      </p:to>
                                    </p:set>
                                    <p:animEffect transition="in" filter="box(in)">
                                      <p:cBhvr>
                                        <p:cTn id="15" dur="500"/>
                                        <p:tgtEl>
                                          <p:spTgt spid="194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p:bldP spid="19460" grpId="0"/>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DA3E7B-E586-8148-B65D-C7C2D576C1F3}"/>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90D46CB0-7E42-404D-B51B-DABF1D5C97FD}" type="slidenum">
              <a:rPr kumimoji="0" lang="en-US" altLang="en-VN" sz="1000" b="1" i="0" u="none" strike="noStrike" kern="0" cap="none" spc="0" normalizeH="0" baseline="0" noProof="0" smtClean="0">
                <a:ln>
                  <a:noFill/>
                </a:ln>
                <a:solidFill>
                  <a:srgbClr val="FFFFFF"/>
                </a:solidFill>
                <a:effectLst/>
                <a:uLnTx/>
                <a:uFillTx/>
                <a:latin typeface="Poppins"/>
                <a:cs typeface="Poppins"/>
                <a:sym typeface="Poppin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33</a:t>
            </a:fld>
            <a:endParaRPr kumimoji="0" lang="en-US" altLang="en-VN" sz="1000" b="1" i="0" u="none" strike="noStrike" kern="0" cap="none" spc="0" normalizeH="0" baseline="0" noProof="0">
              <a:ln>
                <a:noFill/>
              </a:ln>
              <a:solidFill>
                <a:srgbClr val="FFFFFF"/>
              </a:solidFill>
              <a:effectLst/>
              <a:uLnTx/>
              <a:uFillTx/>
              <a:latin typeface="Poppins"/>
              <a:cs typeface="Poppins"/>
              <a:sym typeface="Poppins"/>
            </a:endParaRPr>
          </a:p>
        </p:txBody>
      </p:sp>
      <p:sp>
        <p:nvSpPr>
          <p:cNvPr id="3" name="Text Box 2">
            <a:extLst>
              <a:ext uri="{FF2B5EF4-FFF2-40B4-BE49-F238E27FC236}">
                <a16:creationId xmlns:a16="http://schemas.microsoft.com/office/drawing/2014/main" id="{C6E8BCDE-625C-D64A-B5F1-B8B82E2F3590}"/>
              </a:ext>
            </a:extLst>
          </p:cNvPr>
          <p:cNvSpPr txBox="1">
            <a:spLocks noChangeArrowheads="1"/>
          </p:cNvSpPr>
          <p:nvPr/>
        </p:nvSpPr>
        <p:spPr bwMode="auto">
          <a:xfrm>
            <a:off x="0" y="785612"/>
            <a:ext cx="9144000" cy="3631763"/>
          </a:xfrm>
          <a:prstGeom prst="rect">
            <a:avLst/>
          </a:prstGeom>
          <a:noFill/>
          <a:ln>
            <a:noFill/>
          </a:ln>
          <a:effectLst/>
        </p:spPr>
        <p:txBody>
          <a:bodyPr wrap="square">
            <a:spAutoFit/>
          </a:bodyPr>
          <a:lstStyle>
            <a:lvl1pPr eaLnBrk="0" hangingPunct="0">
              <a:defRPr sz="2400" b="1">
                <a:solidFill>
                  <a:schemeClr val="tx1"/>
                </a:solidFill>
                <a:latin typeface="Raavi" panose="020B0604020202020204" pitchFamily="34" charset="0"/>
              </a:defRPr>
            </a:lvl1pPr>
            <a:lvl2pPr marL="742950" indent="-285750" eaLnBrk="0" hangingPunct="0">
              <a:defRPr sz="2400" b="1">
                <a:solidFill>
                  <a:schemeClr val="tx1"/>
                </a:solidFill>
                <a:latin typeface="Raavi" panose="020B0604020202020204" pitchFamily="34" charset="0"/>
              </a:defRPr>
            </a:lvl2pPr>
            <a:lvl3pPr marL="1143000" indent="-228600" eaLnBrk="0" hangingPunct="0">
              <a:defRPr sz="2400" b="1">
                <a:solidFill>
                  <a:schemeClr val="tx1"/>
                </a:solidFill>
                <a:latin typeface="Raavi" panose="020B0604020202020204" pitchFamily="34" charset="0"/>
              </a:defRPr>
            </a:lvl3pPr>
            <a:lvl4pPr marL="1600200" indent="-228600" eaLnBrk="0" hangingPunct="0">
              <a:defRPr sz="2400" b="1">
                <a:solidFill>
                  <a:schemeClr val="tx1"/>
                </a:solidFill>
                <a:latin typeface="Raavi" panose="020B0604020202020204" pitchFamily="34" charset="0"/>
              </a:defRPr>
            </a:lvl4pPr>
            <a:lvl5pPr marL="2057400" indent="-228600" eaLnBrk="0" hangingPunct="0">
              <a:defRPr sz="2400" b="1">
                <a:solidFill>
                  <a:schemeClr val="tx1"/>
                </a:solidFill>
                <a:latin typeface="Raavi" panose="020B0604020202020204" pitchFamily="34" charset="0"/>
              </a:defRPr>
            </a:lvl5pPr>
            <a:lvl6pPr marL="2514600" indent="-228600" eaLnBrk="0" fontAlgn="base" hangingPunct="0">
              <a:spcBef>
                <a:spcPct val="0"/>
              </a:spcBef>
              <a:spcAft>
                <a:spcPct val="0"/>
              </a:spcAft>
              <a:defRPr sz="2400" b="1">
                <a:solidFill>
                  <a:schemeClr val="tx1"/>
                </a:solidFill>
                <a:latin typeface="Raavi" panose="020B0604020202020204" pitchFamily="34" charset="0"/>
              </a:defRPr>
            </a:lvl6pPr>
            <a:lvl7pPr marL="2971800" indent="-228600" eaLnBrk="0" fontAlgn="base" hangingPunct="0">
              <a:spcBef>
                <a:spcPct val="0"/>
              </a:spcBef>
              <a:spcAft>
                <a:spcPct val="0"/>
              </a:spcAft>
              <a:defRPr sz="2400" b="1">
                <a:solidFill>
                  <a:schemeClr val="tx1"/>
                </a:solidFill>
                <a:latin typeface="Raavi" panose="020B0604020202020204" pitchFamily="34" charset="0"/>
              </a:defRPr>
            </a:lvl7pPr>
            <a:lvl8pPr marL="3429000" indent="-228600" eaLnBrk="0" fontAlgn="base" hangingPunct="0">
              <a:spcBef>
                <a:spcPct val="0"/>
              </a:spcBef>
              <a:spcAft>
                <a:spcPct val="0"/>
              </a:spcAft>
              <a:defRPr sz="2400" b="1">
                <a:solidFill>
                  <a:schemeClr val="tx1"/>
                </a:solidFill>
                <a:latin typeface="Raavi" panose="020B0604020202020204" pitchFamily="34" charset="0"/>
              </a:defRPr>
            </a:lvl8pPr>
            <a:lvl9pPr marL="3886200" indent="-228600" eaLnBrk="0" fontAlgn="base" hangingPunct="0">
              <a:spcBef>
                <a:spcPct val="0"/>
              </a:spcBef>
              <a:spcAft>
                <a:spcPct val="0"/>
              </a:spcAft>
              <a:defRPr sz="2400" b="1">
                <a:solidFill>
                  <a:schemeClr val="tx1"/>
                </a:solidFill>
                <a:latin typeface="Raavi"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Đời</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sống</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nông</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dân</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cũng</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chẳng</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hơn</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gì</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Đất</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xấu</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canh</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tác</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thì</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lạc</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hậu</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do </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đó</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năng</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suất</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kém</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sản</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lượng</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1 ha </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ở</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châu</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Âu</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là</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4.670 kg, </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ở</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Nhật</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Bản</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là</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3.250kg, </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ở</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Nam </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Dương</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Inđônêxia</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là</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2.150 kg, </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còn</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ở</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Đông</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Dương</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sản</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lượng</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chỉ</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có</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1.214kg.</a:t>
            </a:r>
          </a:p>
          <a:p>
            <a:pPr marL="0" marR="0" lvl="0" indent="0" algn="just"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Người</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bản</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xứ</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đo</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ruộng</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đất</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bằng</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mẫu</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chứ</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không</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đo</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bằng</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hécta</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Một</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mẫu</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đất</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tốt</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sản</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xuất</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khoảng</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50 </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thùng</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thóc</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trị</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giá</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24đ75. </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Trong</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số</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tiền</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này</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chính</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phủ</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đã</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trích</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thu</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2đ10, </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khoảng</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10%. </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Nhưng</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cày</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cấy</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mỗi</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mẫu</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ruộng</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người</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dân</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đã</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phải</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chi </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phí</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hết</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28đ50 </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về</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tát</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nước</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phân</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bón</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giống</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má</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thuê</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trâu</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bò</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nhân</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công</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 </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Như</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vậy</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là</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lỗ</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vốn</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mất</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3đ75.</a:t>
            </a:r>
          </a:p>
          <a:p>
            <a:pPr marL="0" marR="0" lvl="0" indent="0" algn="just"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Suốt</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năm</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phần</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lớn</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những</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người</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nông</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dân</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phải</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ăn</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rau</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ăn</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khoai</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Rất</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ít</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khi</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họ</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ăn</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cơm</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chỉ</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trong</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những</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ngày</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giỗ</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Tết</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chẳng</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hạn</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thì</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họ</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mới</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động</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đến</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hạt</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cơm</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quý</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giá</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0"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ấy</a:t>
            </a: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0" i="1"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p>
          <a:p>
            <a:pPr marL="0" marR="0" lvl="0" indent="0" algn="just"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altLang="en-VN" sz="2000" b="0" i="1"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 </a:t>
            </a:r>
            <a:r>
              <a:rPr kumimoji="0" lang="en-US" altLang="en-VN" sz="2000" b="0" i="1"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Hồ</a:t>
            </a:r>
            <a:r>
              <a:rPr kumimoji="0" lang="en-US" altLang="en-VN" sz="2000" b="0" i="1"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0" i="1"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Chí</a:t>
            </a:r>
            <a:r>
              <a:rPr kumimoji="0" lang="en-US" altLang="en-VN" sz="2000" b="0" i="1"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Minh – </a:t>
            </a:r>
            <a:r>
              <a:rPr kumimoji="0" lang="en-US" altLang="en-VN" sz="2000" b="0" i="1"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Phong</a:t>
            </a:r>
            <a:r>
              <a:rPr kumimoji="0" lang="en-US" altLang="en-VN" sz="2000" b="0" i="1"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0" i="1"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trào</a:t>
            </a:r>
            <a:r>
              <a:rPr kumimoji="0" lang="en-US" altLang="en-VN" sz="2000" b="0" i="1"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0" i="1"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cách</a:t>
            </a:r>
            <a:r>
              <a:rPr kumimoji="0" lang="en-US" altLang="en-VN" sz="2000" b="0" i="1"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0" i="1"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mạng</a:t>
            </a:r>
            <a:r>
              <a:rPr kumimoji="0" lang="en-US" altLang="en-VN" sz="2000" b="0" i="1"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0" i="1"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ở</a:t>
            </a:r>
            <a:r>
              <a:rPr kumimoji="0" lang="en-US" altLang="en-VN" sz="2000" b="0" i="1"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0" i="1"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Đông</a:t>
            </a:r>
            <a:r>
              <a:rPr kumimoji="0" lang="en-US" altLang="en-VN" sz="2000" b="0" i="1"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0" i="1"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Dương</a:t>
            </a:r>
            <a:r>
              <a:rPr kumimoji="0" lang="en-US" altLang="en-VN" sz="2000" b="0" i="1"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a:t>
            </a:r>
          </a:p>
        </p:txBody>
      </p:sp>
      <p:sp>
        <p:nvSpPr>
          <p:cNvPr id="4" name="Rectangle 3">
            <a:extLst>
              <a:ext uri="{FF2B5EF4-FFF2-40B4-BE49-F238E27FC236}">
                <a16:creationId xmlns:a16="http://schemas.microsoft.com/office/drawing/2014/main" id="{AAAB981A-F3CF-B848-8A26-8A29750323AD}"/>
              </a:ext>
            </a:extLst>
          </p:cNvPr>
          <p:cNvSpPr/>
          <p:nvPr/>
        </p:nvSpPr>
        <p:spPr>
          <a:xfrm>
            <a:off x="0" y="-1"/>
            <a:ext cx="9144000" cy="7261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 name="Rectangle 4">
            <a:extLst>
              <a:ext uri="{FF2B5EF4-FFF2-40B4-BE49-F238E27FC236}">
                <a16:creationId xmlns:a16="http://schemas.microsoft.com/office/drawing/2014/main" id="{79645656-8D94-DA45-9E61-D5B770DA0F18}"/>
              </a:ext>
            </a:extLst>
          </p:cNvPr>
          <p:cNvSpPr/>
          <p:nvPr/>
        </p:nvSpPr>
        <p:spPr>
          <a:xfrm>
            <a:off x="0" y="4707898"/>
            <a:ext cx="9144000" cy="4356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14185813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37013AAE-9411-9843-8635-0A016F7D68C5}"/>
              </a:ext>
            </a:extLst>
          </p:cNvPr>
          <p:cNvSpPr>
            <a:spLocks noChangeArrowheads="1"/>
          </p:cNvSpPr>
          <p:nvPr/>
        </p:nvSpPr>
        <p:spPr bwMode="auto">
          <a:xfrm>
            <a:off x="4572000" y="4343400"/>
            <a:ext cx="4800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2400" b="1">
                <a:solidFill>
                  <a:schemeClr val="tx1"/>
                </a:solidFill>
                <a:latin typeface="Raavi" panose="020B0604020202020204" pitchFamily="34" charset="0"/>
              </a:defRPr>
            </a:lvl1pPr>
            <a:lvl2pPr marL="742950" indent="-285750" eaLnBrk="0" hangingPunct="0">
              <a:defRPr sz="2400" b="1">
                <a:solidFill>
                  <a:schemeClr val="tx1"/>
                </a:solidFill>
                <a:latin typeface="Raavi" panose="020B0604020202020204" pitchFamily="34" charset="0"/>
              </a:defRPr>
            </a:lvl2pPr>
            <a:lvl3pPr marL="1143000" indent="-228600" eaLnBrk="0" hangingPunct="0">
              <a:defRPr sz="2400" b="1">
                <a:solidFill>
                  <a:schemeClr val="tx1"/>
                </a:solidFill>
                <a:latin typeface="Raavi" panose="020B0604020202020204" pitchFamily="34" charset="0"/>
              </a:defRPr>
            </a:lvl3pPr>
            <a:lvl4pPr marL="1600200" indent="-228600" eaLnBrk="0" hangingPunct="0">
              <a:defRPr sz="2400" b="1">
                <a:solidFill>
                  <a:schemeClr val="tx1"/>
                </a:solidFill>
                <a:latin typeface="Raavi" panose="020B0604020202020204" pitchFamily="34" charset="0"/>
              </a:defRPr>
            </a:lvl4pPr>
            <a:lvl5pPr marL="2057400" indent="-228600" eaLnBrk="0" hangingPunct="0">
              <a:defRPr sz="2400" b="1">
                <a:solidFill>
                  <a:schemeClr val="tx1"/>
                </a:solidFill>
                <a:latin typeface="Raavi" panose="020B0604020202020204" pitchFamily="34" charset="0"/>
              </a:defRPr>
            </a:lvl5pPr>
            <a:lvl6pPr marL="2514600" indent="-228600" eaLnBrk="0" fontAlgn="base" hangingPunct="0">
              <a:spcBef>
                <a:spcPct val="0"/>
              </a:spcBef>
              <a:spcAft>
                <a:spcPct val="0"/>
              </a:spcAft>
              <a:defRPr sz="2400" b="1">
                <a:solidFill>
                  <a:schemeClr val="tx1"/>
                </a:solidFill>
                <a:latin typeface="Raavi" panose="020B0604020202020204" pitchFamily="34" charset="0"/>
              </a:defRPr>
            </a:lvl6pPr>
            <a:lvl7pPr marL="2971800" indent="-228600" eaLnBrk="0" fontAlgn="base" hangingPunct="0">
              <a:spcBef>
                <a:spcPct val="0"/>
              </a:spcBef>
              <a:spcAft>
                <a:spcPct val="0"/>
              </a:spcAft>
              <a:defRPr sz="2400" b="1">
                <a:solidFill>
                  <a:schemeClr val="tx1"/>
                </a:solidFill>
                <a:latin typeface="Raavi" panose="020B0604020202020204" pitchFamily="34" charset="0"/>
              </a:defRPr>
            </a:lvl7pPr>
            <a:lvl8pPr marL="3429000" indent="-228600" eaLnBrk="0" fontAlgn="base" hangingPunct="0">
              <a:spcBef>
                <a:spcPct val="0"/>
              </a:spcBef>
              <a:spcAft>
                <a:spcPct val="0"/>
              </a:spcAft>
              <a:defRPr sz="2400" b="1">
                <a:solidFill>
                  <a:schemeClr val="tx1"/>
                </a:solidFill>
                <a:latin typeface="Raavi" panose="020B0604020202020204" pitchFamily="34" charset="0"/>
              </a:defRPr>
            </a:lvl8pPr>
            <a:lvl9pPr marL="3886200" indent="-228600" eaLnBrk="0" fontAlgn="base" hangingPunct="0">
              <a:spcBef>
                <a:spcPct val="0"/>
              </a:spcBef>
              <a:spcAft>
                <a:spcPct val="0"/>
              </a:spcAft>
              <a:defRPr sz="2400" b="1">
                <a:solidFill>
                  <a:schemeClr val="tx1"/>
                </a:solidFill>
                <a:latin typeface="Raavi"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VN" sz="2400" b="1" i="0" u="none" strike="noStrike" kern="0" cap="none" spc="0" normalizeH="0" baseline="0" noProof="0" dirty="0" err="1">
                <a:ln>
                  <a:noFill/>
                </a:ln>
                <a:solidFill>
                  <a:srgbClr val="0000FF"/>
                </a:solidFill>
                <a:effectLst/>
                <a:uLnTx/>
                <a:uFillTx/>
                <a:latin typeface="Times New Roman" panose="02020603050405020304" pitchFamily="18" charset="0"/>
                <a:cs typeface="Arial"/>
                <a:sym typeface="Arial"/>
              </a:rPr>
              <a:t>Nông</a:t>
            </a:r>
            <a:r>
              <a:rPr kumimoji="0" lang="en-US" altLang="en-VN" sz="2400" b="1" i="0" u="none" strike="noStrike" kern="0" cap="none" spc="0" normalizeH="0" baseline="0" noProof="0" dirty="0">
                <a:ln>
                  <a:noFill/>
                </a:ln>
                <a:solidFill>
                  <a:srgbClr val="0000FF"/>
                </a:solidFill>
                <a:effectLst/>
                <a:uLnTx/>
                <a:uFillTx/>
                <a:latin typeface="Times New Roman" panose="02020603050405020304" pitchFamily="18" charset="0"/>
                <a:cs typeface="Arial"/>
                <a:sym typeface="Arial"/>
              </a:rPr>
              <a:t> </a:t>
            </a:r>
            <a:r>
              <a:rPr kumimoji="0" lang="en-US" altLang="en-VN" sz="2400" b="1" i="0" u="none" strike="noStrike" kern="0" cap="none" spc="0" normalizeH="0" baseline="0" noProof="0" dirty="0" err="1">
                <a:ln>
                  <a:noFill/>
                </a:ln>
                <a:solidFill>
                  <a:srgbClr val="0000FF"/>
                </a:solidFill>
                <a:effectLst/>
                <a:uLnTx/>
                <a:uFillTx/>
                <a:latin typeface="Times New Roman" panose="02020603050405020304" pitchFamily="18" charset="0"/>
                <a:cs typeface="Arial"/>
                <a:sym typeface="Arial"/>
              </a:rPr>
              <a:t>dân</a:t>
            </a:r>
            <a:r>
              <a:rPr kumimoji="0" lang="en-US" altLang="en-VN" sz="2400" b="1" i="0" u="none" strike="noStrike" kern="0" cap="none" spc="0" normalizeH="0" baseline="0" noProof="0" dirty="0">
                <a:ln>
                  <a:noFill/>
                </a:ln>
                <a:solidFill>
                  <a:srgbClr val="0000FF"/>
                </a:solidFill>
                <a:effectLst/>
                <a:uLnTx/>
                <a:uFillTx/>
                <a:latin typeface="Times New Roman" panose="02020603050405020304" pitchFamily="18" charset="0"/>
                <a:cs typeface="Arial"/>
                <a:sym typeface="Arial"/>
              </a:rPr>
              <a:t> </a:t>
            </a:r>
            <a:r>
              <a:rPr kumimoji="0" lang="en-US" altLang="en-VN" sz="2400" b="1" i="0" u="none" strike="noStrike" kern="0" cap="none" spc="0" normalizeH="0" baseline="0" noProof="0" dirty="0" err="1">
                <a:ln>
                  <a:noFill/>
                </a:ln>
                <a:solidFill>
                  <a:srgbClr val="0000FF"/>
                </a:solidFill>
                <a:effectLst/>
                <a:uLnTx/>
                <a:uFillTx/>
                <a:latin typeface="Times New Roman" panose="02020603050405020304" pitchFamily="18" charset="0"/>
                <a:cs typeface="Arial"/>
                <a:sym typeface="Arial"/>
              </a:rPr>
              <a:t>Việt</a:t>
            </a:r>
            <a:r>
              <a:rPr kumimoji="0" lang="en-US" altLang="en-VN" sz="2400" b="1" i="0" u="none" strike="noStrike" kern="0" cap="none" spc="0" normalizeH="0" baseline="0" noProof="0" dirty="0">
                <a:ln>
                  <a:noFill/>
                </a:ln>
                <a:solidFill>
                  <a:srgbClr val="0000FF"/>
                </a:solidFill>
                <a:effectLst/>
                <a:uLnTx/>
                <a:uFillTx/>
                <a:latin typeface="Times New Roman" panose="02020603050405020304" pitchFamily="18" charset="0"/>
                <a:cs typeface="Arial"/>
                <a:sym typeface="Arial"/>
              </a:rPr>
              <a:t> Nam </a:t>
            </a:r>
            <a:r>
              <a:rPr kumimoji="0" lang="en-US" altLang="en-VN" sz="2400" b="1" i="0" u="none" strike="noStrike" kern="0" cap="none" spc="0" normalizeH="0" baseline="0" noProof="0" dirty="0" err="1">
                <a:ln>
                  <a:noFill/>
                </a:ln>
                <a:solidFill>
                  <a:srgbClr val="0000FF"/>
                </a:solidFill>
                <a:effectLst/>
                <a:uLnTx/>
                <a:uFillTx/>
                <a:latin typeface="Times New Roman" panose="02020603050405020304" pitchFamily="18" charset="0"/>
                <a:cs typeface="Arial"/>
                <a:sym typeface="Arial"/>
              </a:rPr>
              <a:t>trong</a:t>
            </a:r>
            <a:r>
              <a:rPr kumimoji="0" lang="en-US" altLang="en-VN" sz="2400" b="1" i="0" u="none" strike="noStrike" kern="0" cap="none" spc="0" normalizeH="0" baseline="0" noProof="0" dirty="0">
                <a:ln>
                  <a:noFill/>
                </a:ln>
                <a:solidFill>
                  <a:srgbClr val="0000FF"/>
                </a:solidFill>
                <a:effectLst/>
                <a:uLnTx/>
                <a:uFillTx/>
                <a:latin typeface="Times New Roman" panose="02020603050405020304" pitchFamily="18" charset="0"/>
                <a:cs typeface="Arial"/>
                <a:sym typeface="Arial"/>
              </a:rPr>
              <a:t> </a:t>
            </a:r>
            <a:r>
              <a:rPr kumimoji="0" lang="en-US" altLang="en-VN" sz="2400" b="1" i="0" u="none" strike="noStrike" kern="0" cap="none" spc="0" normalizeH="0" baseline="0" noProof="0" dirty="0" err="1">
                <a:ln>
                  <a:noFill/>
                </a:ln>
                <a:solidFill>
                  <a:srgbClr val="0000FF"/>
                </a:solidFill>
                <a:effectLst/>
                <a:uLnTx/>
                <a:uFillTx/>
                <a:latin typeface="Times New Roman" panose="02020603050405020304" pitchFamily="18" charset="0"/>
                <a:cs typeface="Arial"/>
                <a:sym typeface="Arial"/>
              </a:rPr>
              <a:t>thời</a:t>
            </a:r>
            <a:r>
              <a:rPr kumimoji="0" lang="en-US" altLang="en-VN" sz="2400" b="1" i="0" u="none" strike="noStrike" kern="0" cap="none" spc="0" normalizeH="0" baseline="0" noProof="0" dirty="0">
                <a:ln>
                  <a:noFill/>
                </a:ln>
                <a:solidFill>
                  <a:srgbClr val="0000FF"/>
                </a:solidFill>
                <a:effectLst/>
                <a:uLnTx/>
                <a:uFillTx/>
                <a:latin typeface="Times New Roman" panose="02020603050405020304" pitchFamily="18" charset="0"/>
                <a:cs typeface="Arial"/>
                <a:sym typeface="Arial"/>
              </a:rPr>
              <a:t> </a:t>
            </a:r>
            <a:r>
              <a:rPr kumimoji="0" lang="en-US" altLang="en-VN" sz="2400" b="1" i="0" u="none" strike="noStrike" kern="0" cap="none" spc="0" normalizeH="0" baseline="0" noProof="0" dirty="0" err="1">
                <a:ln>
                  <a:noFill/>
                </a:ln>
                <a:solidFill>
                  <a:srgbClr val="0000FF"/>
                </a:solidFill>
                <a:effectLst/>
                <a:uLnTx/>
                <a:uFillTx/>
                <a:latin typeface="Times New Roman" panose="02020603050405020304" pitchFamily="18" charset="0"/>
                <a:cs typeface="Arial"/>
                <a:sym typeface="Arial"/>
              </a:rPr>
              <a:t>kì</a:t>
            </a:r>
            <a:r>
              <a:rPr kumimoji="0" lang="en-US" altLang="en-VN" sz="2400" b="1" i="0" u="none" strike="noStrike" kern="0" cap="none" spc="0" normalizeH="0" baseline="0" noProof="0" dirty="0">
                <a:ln>
                  <a:noFill/>
                </a:ln>
                <a:solidFill>
                  <a:srgbClr val="0000FF"/>
                </a:solidFill>
                <a:effectLst/>
                <a:uLnTx/>
                <a:uFillTx/>
                <a:latin typeface="Times New Roman" panose="02020603050405020304" pitchFamily="18" charset="0"/>
                <a:cs typeface="Arial"/>
                <a:sym typeface="Arial"/>
              </a:rPr>
              <a:t> </a:t>
            </a:r>
            <a:r>
              <a:rPr kumimoji="0" lang="en-US" altLang="en-VN" sz="2400" b="1" i="0" u="none" strike="noStrike" kern="0" cap="none" spc="0" normalizeH="0" baseline="0" noProof="0" dirty="0" err="1">
                <a:ln>
                  <a:noFill/>
                </a:ln>
                <a:solidFill>
                  <a:srgbClr val="0000FF"/>
                </a:solidFill>
                <a:effectLst/>
                <a:uLnTx/>
                <a:uFillTx/>
                <a:latin typeface="Times New Roman" panose="02020603050405020304" pitchFamily="18" charset="0"/>
                <a:cs typeface="Arial"/>
                <a:sym typeface="Arial"/>
              </a:rPr>
              <a:t>Pháp</a:t>
            </a:r>
            <a:r>
              <a:rPr kumimoji="0" lang="en-US" altLang="en-VN" sz="2400" b="1" i="0" u="none" strike="noStrike" kern="0" cap="none" spc="0" normalizeH="0" baseline="0" noProof="0" dirty="0">
                <a:ln>
                  <a:noFill/>
                </a:ln>
                <a:solidFill>
                  <a:srgbClr val="0000FF"/>
                </a:solidFill>
                <a:effectLst/>
                <a:uLnTx/>
                <a:uFillTx/>
                <a:latin typeface="Times New Roman" panose="02020603050405020304" pitchFamily="18" charset="0"/>
                <a:cs typeface="Arial"/>
                <a:sym typeface="Arial"/>
              </a:rPr>
              <a:t> </a:t>
            </a:r>
            <a:r>
              <a:rPr kumimoji="0" lang="en-US" altLang="en-VN" sz="2400" b="1" i="0" u="none" strike="noStrike" kern="0" cap="none" spc="0" normalizeH="0" baseline="0" noProof="0" dirty="0" err="1">
                <a:ln>
                  <a:noFill/>
                </a:ln>
                <a:solidFill>
                  <a:srgbClr val="0000FF"/>
                </a:solidFill>
                <a:effectLst/>
                <a:uLnTx/>
                <a:uFillTx/>
                <a:latin typeface="Times New Roman" panose="02020603050405020304" pitchFamily="18" charset="0"/>
                <a:cs typeface="Arial"/>
                <a:sym typeface="Arial"/>
              </a:rPr>
              <a:t>thuộc</a:t>
            </a:r>
            <a:endParaRPr kumimoji="0" lang="en-US" altLang="en-VN" sz="2400" b="1" i="0" u="none" strike="noStrike" kern="0" cap="none" spc="0" normalizeH="0" baseline="0" noProof="0" dirty="0">
              <a:ln>
                <a:noFill/>
              </a:ln>
              <a:solidFill>
                <a:srgbClr val="0000FF"/>
              </a:solidFill>
              <a:effectLst/>
              <a:uLnTx/>
              <a:uFillTx/>
              <a:latin typeface="Times New Roman" panose="02020603050405020304" pitchFamily="18" charset="0"/>
              <a:cs typeface="Arial"/>
              <a:sym typeface="Arial"/>
            </a:endParaRPr>
          </a:p>
        </p:txBody>
      </p:sp>
      <p:graphicFrame>
        <p:nvGraphicFramePr>
          <p:cNvPr id="3" name="Object 11">
            <a:extLst>
              <a:ext uri="{FF2B5EF4-FFF2-40B4-BE49-F238E27FC236}">
                <a16:creationId xmlns:a16="http://schemas.microsoft.com/office/drawing/2014/main" id="{A1C69BBC-E89B-144A-A892-F2F3CA9399B9}"/>
              </a:ext>
            </a:extLst>
          </p:cNvPr>
          <p:cNvGraphicFramePr>
            <a:graphicFrameLocks noChangeAspect="1"/>
          </p:cNvGraphicFramePr>
          <p:nvPr/>
        </p:nvGraphicFramePr>
        <p:xfrm>
          <a:off x="4572000" y="0"/>
          <a:ext cx="4495800" cy="4343400"/>
        </p:xfrm>
        <a:graphic>
          <a:graphicData uri="http://schemas.openxmlformats.org/presentationml/2006/ole">
            <mc:AlternateContent xmlns:mc="http://schemas.openxmlformats.org/markup-compatibility/2006">
              <mc:Choice xmlns:v="urn:schemas-microsoft-com:vml" Requires="v">
                <p:oleObj spid="_x0000_s258066" name="Bitmap Image" r:id="rId3" imgW="4394200" imgH="3009900" progId="Paint.Picture">
                  <p:embed/>
                </p:oleObj>
              </mc:Choice>
              <mc:Fallback>
                <p:oleObj name="Bitmap Image" r:id="rId3" imgW="4394200" imgH="3009900" progId="Paint.Picture">
                  <p:embed/>
                  <p:pic>
                    <p:nvPicPr>
                      <p:cNvPr id="3" name="Object 11">
                        <a:extLst>
                          <a:ext uri="{FF2B5EF4-FFF2-40B4-BE49-F238E27FC236}">
                            <a16:creationId xmlns:a16="http://schemas.microsoft.com/office/drawing/2014/main" id="{A1C69BBC-E89B-144A-A892-F2F3CA9399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0"/>
                        <a:ext cx="44958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Rectangle 12">
            <a:extLst>
              <a:ext uri="{FF2B5EF4-FFF2-40B4-BE49-F238E27FC236}">
                <a16:creationId xmlns:a16="http://schemas.microsoft.com/office/drawing/2014/main" id="{F0ED144F-E865-5C47-A8AC-08872F89A7BE}"/>
              </a:ext>
            </a:extLst>
          </p:cNvPr>
          <p:cNvSpPr>
            <a:spLocks noChangeArrowheads="1"/>
          </p:cNvSpPr>
          <p:nvPr/>
        </p:nvSpPr>
        <p:spPr bwMode="auto">
          <a:xfrm>
            <a:off x="-177800" y="209550"/>
            <a:ext cx="48768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2400" b="1">
                <a:solidFill>
                  <a:schemeClr val="tx1"/>
                </a:solidFill>
                <a:latin typeface="Raavi" panose="020B0604020202020204" pitchFamily="34" charset="0"/>
              </a:defRPr>
            </a:lvl1pPr>
            <a:lvl2pPr marL="742950" indent="-285750" eaLnBrk="0" hangingPunct="0">
              <a:defRPr sz="2400" b="1">
                <a:solidFill>
                  <a:schemeClr val="tx1"/>
                </a:solidFill>
                <a:latin typeface="Raavi" panose="020B0604020202020204" pitchFamily="34" charset="0"/>
              </a:defRPr>
            </a:lvl2pPr>
            <a:lvl3pPr marL="1143000" indent="-228600" eaLnBrk="0" hangingPunct="0">
              <a:defRPr sz="2400" b="1">
                <a:solidFill>
                  <a:schemeClr val="tx1"/>
                </a:solidFill>
                <a:latin typeface="Raavi" panose="020B0604020202020204" pitchFamily="34" charset="0"/>
              </a:defRPr>
            </a:lvl3pPr>
            <a:lvl4pPr marL="1600200" indent="-228600" eaLnBrk="0" hangingPunct="0">
              <a:defRPr sz="2400" b="1">
                <a:solidFill>
                  <a:schemeClr val="tx1"/>
                </a:solidFill>
                <a:latin typeface="Raavi" panose="020B0604020202020204" pitchFamily="34" charset="0"/>
              </a:defRPr>
            </a:lvl4pPr>
            <a:lvl5pPr marL="2057400" indent="-228600" eaLnBrk="0" hangingPunct="0">
              <a:defRPr sz="2400" b="1">
                <a:solidFill>
                  <a:schemeClr val="tx1"/>
                </a:solidFill>
                <a:latin typeface="Raavi" panose="020B0604020202020204" pitchFamily="34" charset="0"/>
              </a:defRPr>
            </a:lvl5pPr>
            <a:lvl6pPr marL="2514600" indent="-228600" eaLnBrk="0" fontAlgn="base" hangingPunct="0">
              <a:spcBef>
                <a:spcPct val="0"/>
              </a:spcBef>
              <a:spcAft>
                <a:spcPct val="0"/>
              </a:spcAft>
              <a:defRPr sz="2400" b="1">
                <a:solidFill>
                  <a:schemeClr val="tx1"/>
                </a:solidFill>
                <a:latin typeface="Raavi" panose="020B0604020202020204" pitchFamily="34" charset="0"/>
              </a:defRPr>
            </a:lvl6pPr>
            <a:lvl7pPr marL="2971800" indent="-228600" eaLnBrk="0" fontAlgn="base" hangingPunct="0">
              <a:spcBef>
                <a:spcPct val="0"/>
              </a:spcBef>
              <a:spcAft>
                <a:spcPct val="0"/>
              </a:spcAft>
              <a:defRPr sz="2400" b="1">
                <a:solidFill>
                  <a:schemeClr val="tx1"/>
                </a:solidFill>
                <a:latin typeface="Raavi" panose="020B0604020202020204" pitchFamily="34" charset="0"/>
              </a:defRPr>
            </a:lvl7pPr>
            <a:lvl8pPr marL="3429000" indent="-228600" eaLnBrk="0" fontAlgn="base" hangingPunct="0">
              <a:spcBef>
                <a:spcPct val="0"/>
              </a:spcBef>
              <a:spcAft>
                <a:spcPct val="0"/>
              </a:spcAft>
              <a:defRPr sz="2400" b="1">
                <a:solidFill>
                  <a:schemeClr val="tx1"/>
                </a:solidFill>
                <a:latin typeface="Raavi" panose="020B0604020202020204" pitchFamily="34" charset="0"/>
              </a:defRPr>
            </a:lvl8pPr>
            <a:lvl9pPr marL="3886200" indent="-228600" eaLnBrk="0" fontAlgn="base" hangingPunct="0">
              <a:spcBef>
                <a:spcPct val="0"/>
              </a:spcBef>
              <a:spcAft>
                <a:spcPct val="0"/>
              </a:spcAft>
              <a:defRPr sz="2400" b="1">
                <a:solidFill>
                  <a:schemeClr val="tx1"/>
                </a:solidFill>
                <a:latin typeface="Raavi"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VN" sz="2000" b="1"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1"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Nửa</a:t>
            </a:r>
            <a:r>
              <a:rPr kumimoji="0" lang="en-US" altLang="en-VN" sz="2000" b="1"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1"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đêm</a:t>
            </a:r>
            <a:r>
              <a:rPr kumimoji="0" lang="en-US" altLang="en-VN" sz="2000" b="1"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1"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thuế</a:t>
            </a:r>
            <a:r>
              <a:rPr kumimoji="0" lang="en-US" altLang="en-VN" sz="2000" b="1"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1"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thúc</a:t>
            </a:r>
            <a:r>
              <a:rPr kumimoji="0" lang="en-US" altLang="en-VN" sz="2000" b="1"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1"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trống</a:t>
            </a:r>
            <a:r>
              <a:rPr kumimoji="0" lang="en-US" altLang="en-VN" sz="2000" b="1"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1"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dồn</a:t>
            </a:r>
            <a:r>
              <a:rPr kumimoji="0" lang="en-US" altLang="en-VN" sz="2000" b="1"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r>
            <a:br>
              <a:rPr kumimoji="0" lang="en-US" altLang="en-VN" sz="2000" b="1"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br>
            <a:r>
              <a:rPr kumimoji="0" lang="en-US" altLang="en-VN" sz="2000" b="1"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Sân</a:t>
            </a:r>
            <a:r>
              <a:rPr kumimoji="0" lang="en-US" altLang="en-VN" sz="2000" b="1"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1"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đình</a:t>
            </a:r>
            <a:r>
              <a:rPr kumimoji="0" lang="en-US" altLang="en-VN" sz="2000" b="1"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1"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máu</a:t>
            </a:r>
            <a:r>
              <a:rPr kumimoji="0" lang="en-US" altLang="en-VN" sz="2000" b="1"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1"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chảy</a:t>
            </a:r>
            <a:r>
              <a:rPr kumimoji="0" lang="en-US" altLang="en-VN" sz="2000" b="1"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1"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đường</a:t>
            </a:r>
            <a:r>
              <a:rPr kumimoji="0" lang="en-US" altLang="en-VN" sz="2000" b="1"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1"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thôn</a:t>
            </a:r>
            <a:r>
              <a:rPr kumimoji="0" lang="en-US" altLang="en-VN" sz="2000" b="1"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1"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lính</a:t>
            </a:r>
            <a:r>
              <a:rPr kumimoji="0" lang="en-US" altLang="en-VN" sz="2000" b="1"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1"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đầy</a:t>
            </a:r>
            <a:r>
              <a:rPr kumimoji="0" lang="en-US" altLang="en-VN" sz="2000" b="1"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a:t>
            </a:r>
            <a:br>
              <a:rPr kumimoji="0" lang="en-US" altLang="en-VN" sz="2000" b="1"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br>
            <a:r>
              <a:rPr kumimoji="0" lang="en-US" altLang="en-VN" sz="2000" b="1"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Cha </a:t>
            </a:r>
            <a:r>
              <a:rPr kumimoji="0" lang="en-US" altLang="en-VN" sz="2000" b="1"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trốn</a:t>
            </a:r>
            <a:r>
              <a:rPr kumimoji="0" lang="en-US" altLang="en-VN" sz="2000" b="1"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ra </a:t>
            </a:r>
            <a:r>
              <a:rPr kumimoji="0" lang="en-US" altLang="en-VN" sz="2000" b="1"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Hòn</a:t>
            </a:r>
            <a:r>
              <a:rPr kumimoji="0" lang="en-US" altLang="en-VN" sz="2000" b="1"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Gai </a:t>
            </a:r>
            <a:r>
              <a:rPr kumimoji="0" lang="en-US" altLang="en-VN" sz="2000" b="1"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cuốc</a:t>
            </a:r>
            <a:r>
              <a:rPr kumimoji="0" lang="en-US" altLang="en-VN" sz="2000" b="1"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1"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mỏ</a:t>
            </a:r>
            <a:r>
              <a:rPr kumimoji="0" lang="en-US" altLang="en-VN" sz="2000" b="1"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br>
              <a:rPr kumimoji="0" lang="en-US" altLang="en-VN" sz="2000" b="1"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br>
            <a:r>
              <a:rPr kumimoji="0" lang="en-US" altLang="en-VN" sz="2000" b="1"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Anh </a:t>
            </a:r>
            <a:r>
              <a:rPr kumimoji="0" lang="en-US" altLang="en-VN" sz="2000" b="1"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chạy</a:t>
            </a:r>
            <a:r>
              <a:rPr kumimoji="0" lang="en-US" altLang="en-VN" sz="2000" b="1"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1"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vào</a:t>
            </a:r>
            <a:r>
              <a:rPr kumimoji="0" lang="en-US" altLang="en-VN" sz="2000" b="1"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1"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đất</a:t>
            </a:r>
            <a:r>
              <a:rPr kumimoji="0" lang="en-US" altLang="en-VN" sz="2000" b="1"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1"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đỏ</a:t>
            </a:r>
            <a:r>
              <a:rPr kumimoji="0" lang="en-US" altLang="en-VN" sz="2000" b="1"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1"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làm</a:t>
            </a:r>
            <a:r>
              <a:rPr kumimoji="0" lang="en-US" altLang="en-VN" sz="2000" b="1"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1"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phu</a:t>
            </a:r>
            <a:r>
              <a:rPr kumimoji="0" lang="en-US" altLang="en-VN" sz="2000" b="1"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r>
            <a:br>
              <a:rPr kumimoji="0" lang="en-US" altLang="en-VN" sz="2000" b="1"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br>
            <a:r>
              <a:rPr kumimoji="0" lang="en-US" altLang="en-VN" sz="2000" b="1"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1"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Bán</a:t>
            </a:r>
            <a:r>
              <a:rPr kumimoji="0" lang="en-US" altLang="en-VN" sz="2000" b="1"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1"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thân</a:t>
            </a:r>
            <a:r>
              <a:rPr kumimoji="0" lang="en-US" altLang="en-VN" sz="2000" b="1"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1"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đổi</a:t>
            </a:r>
            <a:r>
              <a:rPr kumimoji="0" lang="en-US" altLang="en-VN" sz="2000" b="1"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1"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mấy</a:t>
            </a:r>
            <a:r>
              <a:rPr kumimoji="0" lang="en-US" altLang="en-VN" sz="2000" b="1"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1"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đồng</a:t>
            </a:r>
            <a:r>
              <a:rPr kumimoji="0" lang="en-US" altLang="en-VN" sz="2000" b="1"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xu</a:t>
            </a:r>
            <a:br>
              <a:rPr kumimoji="0" lang="en-US" altLang="en-VN" sz="2000" b="1"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br>
            <a:r>
              <a:rPr kumimoji="0" lang="en-US" altLang="en-VN" sz="2000" b="1"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Thịt</a:t>
            </a:r>
            <a:r>
              <a:rPr kumimoji="0" lang="en-US" altLang="en-VN" sz="2000" b="1"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1"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xương</a:t>
            </a:r>
            <a:r>
              <a:rPr kumimoji="0" lang="en-US" altLang="en-VN" sz="2000" b="1"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1"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vùi</a:t>
            </a:r>
            <a:r>
              <a:rPr kumimoji="0" lang="en-US" altLang="en-VN" sz="2000" b="1"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1"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gốc</a:t>
            </a:r>
            <a:r>
              <a:rPr kumimoji="0" lang="en-US" altLang="en-VN" sz="2000" b="1"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1"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cao</a:t>
            </a:r>
            <a:r>
              <a:rPr kumimoji="0" lang="en-US" altLang="en-VN" sz="2000" b="1"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1"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su</a:t>
            </a:r>
            <a:r>
              <a:rPr kumimoji="0" lang="en-US" altLang="en-VN" sz="2000" b="1"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1"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mấy</a:t>
            </a:r>
            <a:r>
              <a:rPr kumimoji="0" lang="en-US" altLang="en-VN" sz="2000" b="1"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1"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tầng</a:t>
            </a:r>
            <a:r>
              <a:rPr kumimoji="0" lang="en-US" altLang="en-VN" sz="2000" b="1"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a:t>
            </a:r>
            <a:br>
              <a:rPr kumimoji="0" lang="en-US" altLang="en-VN" sz="2000" b="1"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br>
            <a:r>
              <a:rPr kumimoji="0" lang="en-US" altLang="en-VN" sz="2000" b="1"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Con </a:t>
            </a:r>
            <a:r>
              <a:rPr kumimoji="0" lang="en-US" altLang="en-VN" sz="2000" b="1"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đói</a:t>
            </a:r>
            <a:r>
              <a:rPr kumimoji="0" lang="en-US" altLang="en-VN" sz="2000" b="1"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lả </a:t>
            </a:r>
            <a:r>
              <a:rPr kumimoji="0" lang="en-US" altLang="en-VN" sz="2000" b="1"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ôm</a:t>
            </a:r>
            <a:r>
              <a:rPr kumimoji="0" lang="en-US" altLang="en-VN" sz="2000" b="1"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1"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lưng</a:t>
            </a:r>
            <a:r>
              <a:rPr kumimoji="0" lang="en-US" altLang="en-VN" sz="2000" b="1"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1"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mẹ</a:t>
            </a:r>
            <a:r>
              <a:rPr kumimoji="0" lang="en-US" altLang="en-VN" sz="2000" b="1"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1"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khóc</a:t>
            </a:r>
            <a:r>
              <a:rPr kumimoji="0" lang="en-US" altLang="en-VN" sz="2000" b="1"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r>
            <a:br>
              <a:rPr kumimoji="0" lang="en-US" altLang="en-VN" sz="2000" b="1"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br>
            <a:r>
              <a:rPr kumimoji="0" lang="en-US" altLang="en-VN" sz="2000" b="1"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Mẹ</a:t>
            </a:r>
            <a:r>
              <a:rPr kumimoji="0" lang="en-US" altLang="en-VN" sz="2000" b="1"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1"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đơ</a:t>
            </a:r>
            <a:r>
              <a:rPr kumimoji="0" lang="en-US" altLang="en-VN" sz="2000" b="1"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con </a:t>
            </a:r>
            <a:r>
              <a:rPr kumimoji="0" lang="en-US" altLang="en-VN" sz="2000" b="1"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đấu</a:t>
            </a:r>
            <a:r>
              <a:rPr kumimoji="0" lang="en-US" altLang="en-VN" sz="2000" b="1"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1"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thóc</a:t>
            </a:r>
            <a:r>
              <a:rPr kumimoji="0" lang="en-US" altLang="en-VN" sz="2000" b="1"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1"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cầm</a:t>
            </a:r>
            <a:r>
              <a:rPr kumimoji="0" lang="en-US" altLang="en-VN" sz="2000" b="1"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1"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hơi</a:t>
            </a:r>
            <a:r>
              <a:rPr kumimoji="0" lang="en-US" altLang="en-VN" sz="2000" b="1"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r>
            <a:br>
              <a:rPr kumimoji="0" lang="en-US" altLang="en-VN" sz="2000" b="1"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br>
            <a:r>
              <a:rPr kumimoji="0" lang="en-US" altLang="en-VN" sz="2000" b="1"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1"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Kiếp</a:t>
            </a:r>
            <a:r>
              <a:rPr kumimoji="0" lang="en-US" altLang="en-VN" sz="2000" b="1"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1"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người</a:t>
            </a:r>
            <a:r>
              <a:rPr kumimoji="0" lang="en-US" altLang="en-VN" sz="2000" b="1"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1"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cơm</a:t>
            </a:r>
            <a:r>
              <a:rPr kumimoji="0" lang="en-US" altLang="en-VN" sz="2000" b="1"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1"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vãi</a:t>
            </a:r>
            <a:r>
              <a:rPr kumimoji="0" lang="en-US" altLang="en-VN" sz="2000" b="1"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1"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cơm</a:t>
            </a:r>
            <a:r>
              <a:rPr kumimoji="0" lang="en-US" altLang="en-VN" sz="2000" b="1"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1"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rơi</a:t>
            </a:r>
            <a:r>
              <a:rPr kumimoji="0" lang="en-US" altLang="en-VN" sz="2000" b="1"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r>
            <a:br>
              <a:rPr kumimoji="0" lang="en-US" altLang="en-VN" sz="2000" b="1"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br>
            <a:r>
              <a:rPr kumimoji="0" lang="en-US" altLang="en-VN" sz="2000" b="1"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Biết</a:t>
            </a:r>
            <a:r>
              <a:rPr kumimoji="0" lang="en-US" altLang="en-VN" sz="2000" b="1"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1"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đâu</a:t>
            </a:r>
            <a:r>
              <a:rPr kumimoji="0" lang="en-US" altLang="en-VN" sz="2000" b="1"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1"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nẻo</a:t>
            </a:r>
            <a:r>
              <a:rPr kumimoji="0" lang="en-US" altLang="en-VN" sz="2000" b="1"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1"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đất</a:t>
            </a:r>
            <a:r>
              <a:rPr kumimoji="0" lang="en-US" altLang="en-VN" sz="2000" b="1"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1"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phương</a:t>
            </a:r>
            <a:r>
              <a:rPr kumimoji="0" lang="en-US" altLang="en-VN" sz="2000" b="1"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1"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trời</a:t>
            </a:r>
            <a:r>
              <a:rPr kumimoji="0" lang="en-US" altLang="en-VN" sz="2000" b="1"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1"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mà</a:t>
            </a:r>
            <a:r>
              <a:rPr kumimoji="0" lang="en-US" altLang="en-VN" sz="2000" b="1"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1" i="0" u="none" strike="noStrike" kern="0" cap="none" spc="0" normalizeH="0" baseline="0" noProof="0" dirty="0" err="1">
                <a:ln>
                  <a:noFill/>
                </a:ln>
                <a:solidFill>
                  <a:srgbClr val="002060"/>
                </a:solidFill>
                <a:effectLst/>
                <a:uLnTx/>
                <a:uFillTx/>
                <a:latin typeface="Times New Roman" panose="02020603050405020304" pitchFamily="18" charset="0"/>
                <a:cs typeface="Arial"/>
                <a:sym typeface="Arial"/>
              </a:rPr>
              <a:t>đi</a:t>
            </a:r>
            <a:r>
              <a:rPr kumimoji="0" lang="en-US" altLang="en-VN" sz="2000" b="1"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b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br>
            <a:r>
              <a:rPr kumimoji="0" lang="en-US" altLang="en-VN" sz="2000" b="0" i="0" u="none" strike="noStrike" kern="0" cap="none" spc="0" normalizeH="0" baseline="0" noProof="0" dirty="0">
                <a:ln>
                  <a:noFill/>
                </a:ln>
                <a:solidFill>
                  <a:srgbClr val="002060"/>
                </a:solidFill>
                <a:effectLst/>
                <a:uLnTx/>
                <a:uFillTx/>
                <a:latin typeface="Times New Roman" panose="02020603050405020304" pitchFamily="18" charset="0"/>
                <a:cs typeface="Arial"/>
                <a:sym typeface="Arial"/>
              </a:rPr>
              <a:t>   </a:t>
            </a:r>
            <a:r>
              <a:rPr kumimoji="0" lang="en-US" altLang="en-VN" sz="2000" b="1" i="1" u="none" strike="noStrike" kern="0" cap="none" spc="0" normalizeH="0" baseline="0" noProof="0" dirty="0">
                <a:ln>
                  <a:noFill/>
                </a:ln>
                <a:solidFill>
                  <a:srgbClr val="00B050"/>
                </a:solidFill>
                <a:effectLst/>
                <a:uLnTx/>
                <a:uFillTx/>
                <a:latin typeface="Times New Roman" panose="02020603050405020304" pitchFamily="18" charset="0"/>
                <a:cs typeface="Arial"/>
                <a:sym typeface="Arial"/>
              </a:rPr>
              <a:t>(</a:t>
            </a:r>
            <a:r>
              <a:rPr kumimoji="0" lang="en-US" altLang="en-VN" sz="2000" b="1" i="1" u="none" strike="noStrike" kern="0" cap="none" spc="0" normalizeH="0" baseline="0" noProof="0" dirty="0" err="1">
                <a:ln>
                  <a:noFill/>
                </a:ln>
                <a:solidFill>
                  <a:srgbClr val="00B050"/>
                </a:solidFill>
                <a:effectLst/>
                <a:uLnTx/>
                <a:uFillTx/>
                <a:latin typeface="Times New Roman" panose="02020603050405020304" pitchFamily="18" charset="0"/>
                <a:cs typeface="Arial"/>
                <a:sym typeface="Arial"/>
              </a:rPr>
              <a:t>Trích</a:t>
            </a:r>
            <a:r>
              <a:rPr kumimoji="0" lang="en-US" altLang="en-VN" sz="2000" b="1" i="1" u="none" strike="noStrike" kern="0" cap="none" spc="0" normalizeH="0" baseline="0" noProof="0" dirty="0">
                <a:ln>
                  <a:noFill/>
                </a:ln>
                <a:solidFill>
                  <a:srgbClr val="00B050"/>
                </a:solidFill>
                <a:effectLst/>
                <a:uLnTx/>
                <a:uFillTx/>
                <a:latin typeface="Times New Roman" panose="02020603050405020304" pitchFamily="18" charset="0"/>
                <a:cs typeface="Arial"/>
                <a:sym typeface="Arial"/>
              </a:rPr>
              <a:t> </a:t>
            </a:r>
            <a:r>
              <a:rPr kumimoji="0" lang="en-US" altLang="en-VN" sz="2000" b="1" i="1" u="none" strike="noStrike" kern="0" cap="none" spc="0" normalizeH="0" baseline="0" noProof="0" dirty="0" err="1">
                <a:ln>
                  <a:noFill/>
                </a:ln>
                <a:solidFill>
                  <a:srgbClr val="00B050"/>
                </a:solidFill>
                <a:effectLst/>
                <a:uLnTx/>
                <a:uFillTx/>
                <a:latin typeface="Times New Roman" panose="02020603050405020304" pitchFamily="18" charset="0"/>
                <a:cs typeface="Arial"/>
                <a:sym typeface="Arial"/>
              </a:rPr>
              <a:t>tư</a:t>
            </a:r>
            <a:r>
              <a:rPr kumimoji="0" lang="en-US" altLang="en-VN" sz="2000" b="1" i="1" u="none" strike="noStrike" kern="0" cap="none" spc="0" normalizeH="0" baseline="0" noProof="0" dirty="0">
                <a:ln>
                  <a:noFill/>
                </a:ln>
                <a:solidFill>
                  <a:srgbClr val="00B050"/>
                </a:solidFill>
                <a:effectLst/>
                <a:uLnTx/>
                <a:uFillTx/>
                <a:latin typeface="Times New Roman" panose="02020603050405020304" pitchFamily="18" charset="0"/>
                <a:cs typeface="Arial"/>
                <a:sym typeface="Arial"/>
              </a:rPr>
              <a:t>̀ </a:t>
            </a:r>
            <a:r>
              <a:rPr kumimoji="0" lang="en-US" altLang="en-VN" sz="2000" b="1" i="1" u="none" strike="noStrike" kern="0" cap="none" spc="0" normalizeH="0" baseline="0" noProof="0" dirty="0" err="1">
                <a:ln>
                  <a:noFill/>
                </a:ln>
                <a:solidFill>
                  <a:srgbClr val="00B050"/>
                </a:solidFill>
                <a:effectLst/>
                <a:uLnTx/>
                <a:uFillTx/>
                <a:latin typeface="Times New Roman" panose="02020603050405020304" pitchFamily="18" charset="0"/>
                <a:cs typeface="Arial"/>
                <a:sym typeface="Arial"/>
              </a:rPr>
              <a:t>bài</a:t>
            </a:r>
            <a:r>
              <a:rPr kumimoji="0" lang="en-US" altLang="en-VN" sz="2000" b="1" i="1" u="none" strike="noStrike" kern="0" cap="none" spc="0" normalizeH="0" baseline="0" noProof="0" dirty="0">
                <a:ln>
                  <a:noFill/>
                </a:ln>
                <a:solidFill>
                  <a:srgbClr val="00B050"/>
                </a:solidFill>
                <a:effectLst/>
                <a:uLnTx/>
                <a:uFillTx/>
                <a:latin typeface="Times New Roman" panose="02020603050405020304" pitchFamily="18" charset="0"/>
                <a:cs typeface="Arial"/>
                <a:sym typeface="Arial"/>
              </a:rPr>
              <a:t> </a:t>
            </a:r>
            <a:r>
              <a:rPr kumimoji="0" lang="en-US" altLang="en-VN" sz="2000" b="1" i="1" u="none" strike="noStrike" kern="0" cap="none" spc="0" normalizeH="0" baseline="0" noProof="0" dirty="0" err="1">
                <a:ln>
                  <a:noFill/>
                </a:ln>
                <a:solidFill>
                  <a:srgbClr val="00B050"/>
                </a:solidFill>
                <a:effectLst/>
                <a:uLnTx/>
                <a:uFillTx/>
                <a:latin typeface="Times New Roman" panose="02020603050405020304" pitchFamily="18" charset="0"/>
                <a:cs typeface="Arial"/>
                <a:sym typeface="Arial"/>
              </a:rPr>
              <a:t>thơ</a:t>
            </a:r>
            <a:r>
              <a:rPr kumimoji="0" lang="en-US" altLang="en-VN" sz="2000" b="1" i="1" u="none" strike="noStrike" kern="0" cap="none" spc="0" normalizeH="0" baseline="0" noProof="0" dirty="0">
                <a:ln>
                  <a:noFill/>
                </a:ln>
                <a:solidFill>
                  <a:srgbClr val="00B050"/>
                </a:solidFill>
                <a:effectLst/>
                <a:uLnTx/>
                <a:uFillTx/>
                <a:latin typeface="Times New Roman" panose="02020603050405020304" pitchFamily="18" charset="0"/>
                <a:cs typeface="Arial"/>
                <a:sym typeface="Arial"/>
              </a:rPr>
              <a:t>: “Ba </a:t>
            </a:r>
            <a:r>
              <a:rPr kumimoji="0" lang="en-US" altLang="en-VN" sz="2000" b="1" i="1" u="none" strike="noStrike" kern="0" cap="none" spc="0" normalizeH="0" baseline="0" noProof="0" dirty="0" err="1">
                <a:ln>
                  <a:noFill/>
                </a:ln>
                <a:solidFill>
                  <a:srgbClr val="00B050"/>
                </a:solidFill>
                <a:effectLst/>
                <a:uLnTx/>
                <a:uFillTx/>
                <a:latin typeface="Times New Roman" panose="02020603050405020304" pitchFamily="18" charset="0"/>
                <a:cs typeface="Arial"/>
                <a:sym typeface="Arial"/>
              </a:rPr>
              <a:t>mươi</a:t>
            </a:r>
            <a:r>
              <a:rPr kumimoji="0" lang="en-US" altLang="en-VN" sz="2000" b="1" i="1" u="none" strike="noStrike" kern="0" cap="none" spc="0" normalizeH="0" baseline="0" noProof="0" dirty="0">
                <a:ln>
                  <a:noFill/>
                </a:ln>
                <a:solidFill>
                  <a:srgbClr val="00B050"/>
                </a:solidFill>
                <a:effectLst/>
                <a:uLnTx/>
                <a:uFillTx/>
                <a:latin typeface="Times New Roman" panose="02020603050405020304" pitchFamily="18" charset="0"/>
                <a:cs typeface="Arial"/>
                <a:sym typeface="Arial"/>
              </a:rPr>
              <a:t> </a:t>
            </a:r>
            <a:r>
              <a:rPr kumimoji="0" lang="en-US" altLang="en-VN" sz="2000" b="1" i="1" u="none" strike="noStrike" kern="0" cap="none" spc="0" normalizeH="0" baseline="0" noProof="0" dirty="0" err="1">
                <a:ln>
                  <a:noFill/>
                </a:ln>
                <a:solidFill>
                  <a:srgbClr val="00B050"/>
                </a:solidFill>
                <a:effectLst/>
                <a:uLnTx/>
                <a:uFillTx/>
                <a:latin typeface="Times New Roman" panose="02020603050405020304" pitchFamily="18" charset="0"/>
                <a:cs typeface="Arial"/>
                <a:sym typeface="Arial"/>
              </a:rPr>
              <a:t>năm</a:t>
            </a:r>
            <a:r>
              <a:rPr kumimoji="0" lang="en-US" altLang="en-VN" sz="2000" b="1" i="1" u="none" strike="noStrike" kern="0" cap="none" spc="0" normalizeH="0" baseline="0" noProof="0" dirty="0">
                <a:ln>
                  <a:noFill/>
                </a:ln>
                <a:solidFill>
                  <a:srgbClr val="00B050"/>
                </a:solidFill>
                <a:effectLst/>
                <a:uLnTx/>
                <a:uFillTx/>
                <a:latin typeface="Times New Roman" panose="02020603050405020304" pitchFamily="18" charset="0"/>
                <a:cs typeface="Arial"/>
                <a:sym typeface="Arial"/>
              </a:rPr>
              <a:t> </a:t>
            </a:r>
            <a:r>
              <a:rPr kumimoji="0" lang="en-US" altLang="en-VN" sz="2000" b="1" i="1" u="none" strike="noStrike" kern="0" cap="none" spc="0" normalizeH="0" baseline="0" noProof="0" dirty="0" err="1">
                <a:ln>
                  <a:noFill/>
                </a:ln>
                <a:solidFill>
                  <a:srgbClr val="00B050"/>
                </a:solidFill>
                <a:effectLst/>
                <a:uLnTx/>
                <a:uFillTx/>
                <a:latin typeface="Times New Roman" panose="02020603050405020304" pitchFamily="18" charset="0"/>
                <a:cs typeface="Arial"/>
                <a:sym typeface="Arial"/>
              </a:rPr>
              <a:t>đời</a:t>
            </a:r>
            <a:r>
              <a:rPr kumimoji="0" lang="en-US" altLang="en-VN" sz="2000" b="1" i="1" u="none" strike="noStrike" kern="0" cap="none" spc="0" normalizeH="0" baseline="0" noProof="0" dirty="0">
                <a:ln>
                  <a:noFill/>
                </a:ln>
                <a:solidFill>
                  <a:srgbClr val="00B050"/>
                </a:solidFill>
                <a:effectLst/>
                <a:uLnTx/>
                <a:uFillTx/>
                <a:latin typeface="Times New Roman" panose="02020603050405020304" pitchFamily="18" charset="0"/>
                <a:cs typeface="Arial"/>
                <a:sym typeface="Arial"/>
              </a:rPr>
              <a:t> ta có    </a:t>
            </a:r>
            <a:r>
              <a:rPr kumimoji="0" lang="en-US" altLang="en-VN" sz="2000" b="1" i="1" u="none" strike="noStrike" kern="0" cap="none" spc="0" normalizeH="0" baseline="0" noProof="0" dirty="0" err="1">
                <a:ln>
                  <a:noFill/>
                </a:ln>
                <a:solidFill>
                  <a:srgbClr val="00B050"/>
                </a:solidFill>
                <a:effectLst/>
                <a:uLnTx/>
                <a:uFillTx/>
                <a:latin typeface="Times New Roman" panose="02020603050405020304" pitchFamily="18" charset="0"/>
                <a:cs typeface="Arial"/>
                <a:sym typeface="Arial"/>
              </a:rPr>
              <a:t>Đảng</a:t>
            </a:r>
            <a:r>
              <a:rPr kumimoji="0" lang="en-US" altLang="en-VN" sz="2000" b="1" i="1" u="none" strike="noStrike" kern="0" cap="none" spc="0" normalizeH="0" baseline="0" noProof="0" dirty="0">
                <a:ln>
                  <a:noFill/>
                </a:ln>
                <a:solidFill>
                  <a:srgbClr val="00B050"/>
                </a:solidFill>
                <a:effectLst/>
                <a:uLnTx/>
                <a:uFillTx/>
                <a:latin typeface="Times New Roman" panose="02020603050405020304" pitchFamily="18" charset="0"/>
                <a:cs typeface="Arial"/>
                <a:sym typeface="Arial"/>
              </a:rPr>
              <a:t>” - </a:t>
            </a:r>
            <a:r>
              <a:rPr kumimoji="0" lang="en-US" altLang="en-VN" sz="2000" b="1" i="1" u="none" strike="noStrike" kern="0" cap="none" spc="0" normalizeH="0" baseline="0" noProof="0" dirty="0" err="1">
                <a:ln>
                  <a:noFill/>
                </a:ln>
                <a:solidFill>
                  <a:srgbClr val="00B050"/>
                </a:solidFill>
                <a:effectLst/>
                <a:uLnTx/>
                <a:uFillTx/>
                <a:latin typeface="Times New Roman" panose="02020603050405020304" pitchFamily="18" charset="0"/>
                <a:cs typeface="Arial"/>
                <a:sym typeface="Arial"/>
              </a:rPr>
              <a:t>Tố</a:t>
            </a:r>
            <a:r>
              <a:rPr kumimoji="0" lang="en-US" altLang="en-VN" sz="2000" b="1" i="1" u="none" strike="noStrike" kern="0" cap="none" spc="0" normalizeH="0" baseline="0" noProof="0" dirty="0">
                <a:ln>
                  <a:noFill/>
                </a:ln>
                <a:solidFill>
                  <a:srgbClr val="00B050"/>
                </a:solidFill>
                <a:effectLst/>
                <a:uLnTx/>
                <a:uFillTx/>
                <a:latin typeface="Times New Roman" panose="02020603050405020304" pitchFamily="18" charset="0"/>
                <a:cs typeface="Arial"/>
                <a:sym typeface="Arial"/>
              </a:rPr>
              <a:t> </a:t>
            </a:r>
            <a:r>
              <a:rPr kumimoji="0" lang="en-US" altLang="en-VN" sz="2000" b="1" i="1" u="none" strike="noStrike" kern="0" cap="none" spc="0" normalizeH="0" baseline="0" noProof="0" dirty="0" err="1">
                <a:ln>
                  <a:noFill/>
                </a:ln>
                <a:solidFill>
                  <a:srgbClr val="00B050"/>
                </a:solidFill>
                <a:effectLst/>
                <a:uLnTx/>
                <a:uFillTx/>
                <a:latin typeface="Times New Roman" panose="02020603050405020304" pitchFamily="18" charset="0"/>
                <a:cs typeface="Arial"/>
                <a:sym typeface="Arial"/>
              </a:rPr>
              <a:t>Hữu</a:t>
            </a:r>
            <a:r>
              <a:rPr kumimoji="0" lang="en-US" altLang="en-VN" sz="2000" b="1" i="1" u="none" strike="noStrike" kern="0" cap="none" spc="0" normalizeH="0" baseline="0" noProof="0" dirty="0">
                <a:ln>
                  <a:noFill/>
                </a:ln>
                <a:solidFill>
                  <a:srgbClr val="00B050"/>
                </a:solidFill>
                <a:effectLst/>
                <a:uLnTx/>
                <a:uFillTx/>
                <a:latin typeface="Times New Roman" panose="02020603050405020304" pitchFamily="18" charset="0"/>
                <a:cs typeface="Arial"/>
                <a:sym typeface="Arial"/>
              </a:rPr>
              <a:t>)</a:t>
            </a:r>
          </a:p>
        </p:txBody>
      </p:sp>
    </p:spTree>
    <p:extLst>
      <p:ext uri="{BB962C8B-B14F-4D97-AF65-F5344CB8AC3E}">
        <p14:creationId xmlns:p14="http://schemas.microsoft.com/office/powerpoint/2010/main" val="1213369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ài 22 Nhân dân ta thời pháp thuộc.mp4" descr="Bài 22 Nhân dân ta thời pháp thuộc.mp4">
            <a:hlinkClick r:id="" action="ppaction://media"/>
            <a:extLst>
              <a:ext uri="{FF2B5EF4-FFF2-40B4-BE49-F238E27FC236}">
                <a16:creationId xmlns:a16="http://schemas.microsoft.com/office/drawing/2014/main" id="{2C65EC19-942C-4D4F-AE22-2585881EFA0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77814"/>
          </a:xfrm>
          <a:prstGeom prst="rect">
            <a:avLst/>
          </a:prstGeom>
        </p:spPr>
      </p:pic>
    </p:spTree>
    <p:extLst>
      <p:ext uri="{BB962C8B-B14F-4D97-AF65-F5344CB8AC3E}">
        <p14:creationId xmlns:p14="http://schemas.microsoft.com/office/powerpoint/2010/main" val="1186269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1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types_de_coolies">
            <a:extLst>
              <a:ext uri="{FF2B5EF4-FFF2-40B4-BE49-F238E27FC236}">
                <a16:creationId xmlns:a16="http://schemas.microsoft.com/office/drawing/2014/main" id="{B3930073-8900-3A43-A27B-D2C14063A99F}"/>
              </a:ext>
            </a:extLst>
          </p:cNvPr>
          <p:cNvPicPr>
            <a:picLocks noChangeAspect="1" noChangeArrowheads="1"/>
          </p:cNvPicPr>
          <p:nvPr/>
        </p:nvPicPr>
        <p:blipFill>
          <a:blip r:embed="rId2">
            <a:lum bright="6000" contrast="24000"/>
            <a:extLst>
              <a:ext uri="{28A0092B-C50C-407E-A947-70E740481C1C}">
                <a14:useLocalDpi xmlns:a14="http://schemas.microsoft.com/office/drawing/2010/main" val="0"/>
              </a:ext>
            </a:extLst>
          </a:blip>
          <a:srcRect/>
          <a:stretch>
            <a:fillRect/>
          </a:stretch>
        </p:blipFill>
        <p:spPr bwMode="auto">
          <a:xfrm>
            <a:off x="0" y="0"/>
            <a:ext cx="4495800" cy="514350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2" descr="Hanoi_pecheur">
            <a:extLst>
              <a:ext uri="{FF2B5EF4-FFF2-40B4-BE49-F238E27FC236}">
                <a16:creationId xmlns:a16="http://schemas.microsoft.com/office/drawing/2014/main" id="{1C2C2C66-4751-AD48-BB5D-869C7D1A8426}"/>
              </a:ext>
            </a:extLst>
          </p:cNvPr>
          <p:cNvPicPr>
            <a:picLocks noChangeAspect="1" noChangeArrowheads="1"/>
          </p:cNvPicPr>
          <p:nvPr/>
        </p:nvPicPr>
        <p:blipFill>
          <a:blip r:embed="rId3">
            <a:lum bright="6000" contrast="18000"/>
            <a:extLst>
              <a:ext uri="{28A0092B-C50C-407E-A947-70E740481C1C}">
                <a14:useLocalDpi xmlns:a14="http://schemas.microsoft.com/office/drawing/2010/main" val="0"/>
              </a:ext>
            </a:extLst>
          </a:blip>
          <a:srcRect/>
          <a:stretch>
            <a:fillRect/>
          </a:stretch>
        </p:blipFill>
        <p:spPr bwMode="auto">
          <a:xfrm>
            <a:off x="4572000" y="0"/>
            <a:ext cx="4419600" cy="5143500"/>
          </a:xfrm>
          <a:prstGeom prst="rect">
            <a:avLst/>
          </a:prstGeom>
          <a:noFill/>
          <a:ln w="2857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10">
            <a:extLst>
              <a:ext uri="{FF2B5EF4-FFF2-40B4-BE49-F238E27FC236}">
                <a16:creationId xmlns:a16="http://schemas.microsoft.com/office/drawing/2014/main" id="{2E023300-11A6-7347-B6A7-7A03CCD3C8B6}"/>
              </a:ext>
            </a:extLst>
          </p:cNvPr>
          <p:cNvSpPr>
            <a:spLocks noChangeArrowheads="1"/>
          </p:cNvSpPr>
          <p:nvPr/>
        </p:nvSpPr>
        <p:spPr bwMode="auto">
          <a:xfrm>
            <a:off x="1181100" y="4686300"/>
            <a:ext cx="6959600" cy="457200"/>
          </a:xfrm>
          <a:prstGeom prst="rect">
            <a:avLst/>
          </a:prstGeom>
          <a:solidFill>
            <a:schemeClr val="bg1">
              <a:lumMod val="95000"/>
            </a:schemeClr>
          </a:solidFill>
          <a:ln>
            <a:noFill/>
          </a:ln>
          <a:effectLst/>
        </p:spPr>
        <p:txBody>
          <a:bodyPr anchor="ctr"/>
          <a:lstStyle>
            <a:lvl1pPr eaLnBrk="0" hangingPunct="0">
              <a:defRPr sz="2400" b="1">
                <a:solidFill>
                  <a:schemeClr val="tx1"/>
                </a:solidFill>
                <a:latin typeface="Raavi" panose="020B0604020202020204" pitchFamily="34" charset="0"/>
              </a:defRPr>
            </a:lvl1pPr>
            <a:lvl2pPr marL="742950" indent="-285750" eaLnBrk="0" hangingPunct="0">
              <a:defRPr sz="2400" b="1">
                <a:solidFill>
                  <a:schemeClr val="tx1"/>
                </a:solidFill>
                <a:latin typeface="Raavi" panose="020B0604020202020204" pitchFamily="34" charset="0"/>
              </a:defRPr>
            </a:lvl2pPr>
            <a:lvl3pPr marL="1143000" indent="-228600" eaLnBrk="0" hangingPunct="0">
              <a:defRPr sz="2400" b="1">
                <a:solidFill>
                  <a:schemeClr val="tx1"/>
                </a:solidFill>
                <a:latin typeface="Raavi" panose="020B0604020202020204" pitchFamily="34" charset="0"/>
              </a:defRPr>
            </a:lvl3pPr>
            <a:lvl4pPr marL="1600200" indent="-228600" eaLnBrk="0" hangingPunct="0">
              <a:defRPr sz="2400" b="1">
                <a:solidFill>
                  <a:schemeClr val="tx1"/>
                </a:solidFill>
                <a:latin typeface="Raavi" panose="020B0604020202020204" pitchFamily="34" charset="0"/>
              </a:defRPr>
            </a:lvl4pPr>
            <a:lvl5pPr marL="2057400" indent="-228600" eaLnBrk="0" hangingPunct="0">
              <a:defRPr sz="2400" b="1">
                <a:solidFill>
                  <a:schemeClr val="tx1"/>
                </a:solidFill>
                <a:latin typeface="Raavi" panose="020B0604020202020204" pitchFamily="34" charset="0"/>
              </a:defRPr>
            </a:lvl5pPr>
            <a:lvl6pPr marL="2514600" indent="-228600" eaLnBrk="0" fontAlgn="base" hangingPunct="0">
              <a:spcBef>
                <a:spcPct val="0"/>
              </a:spcBef>
              <a:spcAft>
                <a:spcPct val="0"/>
              </a:spcAft>
              <a:defRPr sz="2400" b="1">
                <a:solidFill>
                  <a:schemeClr val="tx1"/>
                </a:solidFill>
                <a:latin typeface="Raavi" panose="020B0604020202020204" pitchFamily="34" charset="0"/>
              </a:defRPr>
            </a:lvl6pPr>
            <a:lvl7pPr marL="2971800" indent="-228600" eaLnBrk="0" fontAlgn="base" hangingPunct="0">
              <a:spcBef>
                <a:spcPct val="0"/>
              </a:spcBef>
              <a:spcAft>
                <a:spcPct val="0"/>
              </a:spcAft>
              <a:defRPr sz="2400" b="1">
                <a:solidFill>
                  <a:schemeClr val="tx1"/>
                </a:solidFill>
                <a:latin typeface="Raavi" panose="020B0604020202020204" pitchFamily="34" charset="0"/>
              </a:defRPr>
            </a:lvl7pPr>
            <a:lvl8pPr marL="3429000" indent="-228600" eaLnBrk="0" fontAlgn="base" hangingPunct="0">
              <a:spcBef>
                <a:spcPct val="0"/>
              </a:spcBef>
              <a:spcAft>
                <a:spcPct val="0"/>
              </a:spcAft>
              <a:defRPr sz="2400" b="1">
                <a:solidFill>
                  <a:schemeClr val="tx1"/>
                </a:solidFill>
                <a:latin typeface="Raavi" panose="020B0604020202020204" pitchFamily="34" charset="0"/>
              </a:defRPr>
            </a:lvl8pPr>
            <a:lvl9pPr marL="3886200" indent="-228600" eaLnBrk="0" fontAlgn="base" hangingPunct="0">
              <a:spcBef>
                <a:spcPct val="0"/>
              </a:spcBef>
              <a:spcAft>
                <a:spcPct val="0"/>
              </a:spcAft>
              <a:defRPr sz="2400" b="1">
                <a:solidFill>
                  <a:schemeClr val="tx1"/>
                </a:solidFill>
                <a:latin typeface="Raavi"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VN" sz="2400" b="1" i="0" u="none" strike="noStrike" kern="0" cap="none" spc="0" normalizeH="0" baseline="0" noProof="0" dirty="0">
                <a:ln>
                  <a:noFill/>
                </a:ln>
                <a:solidFill>
                  <a:srgbClr val="0000FF"/>
                </a:solidFill>
                <a:effectLst/>
                <a:uLnTx/>
                <a:uFillTx/>
                <a:latin typeface="Times New Roman" panose="02020603050405020304" pitchFamily="18" charset="0"/>
                <a:cs typeface="Arial"/>
                <a:sym typeface="Arial"/>
              </a:rPr>
              <a:t>    </a:t>
            </a:r>
            <a:r>
              <a:rPr kumimoji="0" lang="en-US" altLang="en-VN" sz="2400" b="1" i="0" u="none" strike="noStrike" kern="0" cap="none" spc="0" normalizeH="0" baseline="0" noProof="0" dirty="0" err="1">
                <a:ln>
                  <a:noFill/>
                </a:ln>
                <a:solidFill>
                  <a:srgbClr val="0000FF"/>
                </a:solidFill>
                <a:effectLst/>
                <a:uLnTx/>
                <a:uFillTx/>
                <a:latin typeface="Times New Roman" panose="02020603050405020304" pitchFamily="18" charset="0"/>
                <a:cs typeface="Arial"/>
                <a:sym typeface="Arial"/>
              </a:rPr>
              <a:t>Nông</a:t>
            </a:r>
            <a:r>
              <a:rPr kumimoji="0" lang="en-US" altLang="en-VN" sz="2400" b="1" i="0" u="none" strike="noStrike" kern="0" cap="none" spc="0" normalizeH="0" baseline="0" noProof="0" dirty="0">
                <a:ln>
                  <a:noFill/>
                </a:ln>
                <a:solidFill>
                  <a:srgbClr val="0000FF"/>
                </a:solidFill>
                <a:effectLst/>
                <a:uLnTx/>
                <a:uFillTx/>
                <a:latin typeface="Times New Roman" panose="02020603050405020304" pitchFamily="18" charset="0"/>
                <a:cs typeface="Arial"/>
                <a:sym typeface="Arial"/>
              </a:rPr>
              <a:t> </a:t>
            </a:r>
            <a:r>
              <a:rPr kumimoji="0" lang="en-US" altLang="en-VN" sz="2400" b="1" i="0" u="none" strike="noStrike" kern="0" cap="none" spc="0" normalizeH="0" baseline="0" noProof="0" dirty="0" err="1">
                <a:ln>
                  <a:noFill/>
                </a:ln>
                <a:solidFill>
                  <a:srgbClr val="0000FF"/>
                </a:solidFill>
                <a:effectLst/>
                <a:uLnTx/>
                <a:uFillTx/>
                <a:latin typeface="Times New Roman" panose="02020603050405020304" pitchFamily="18" charset="0"/>
                <a:cs typeface="Arial"/>
                <a:sym typeface="Arial"/>
              </a:rPr>
              <a:t>dân</a:t>
            </a:r>
            <a:r>
              <a:rPr kumimoji="0" lang="en-US" altLang="en-VN" sz="2400" b="1" i="0" u="none" strike="noStrike" kern="0" cap="none" spc="0" normalizeH="0" baseline="0" noProof="0" dirty="0">
                <a:ln>
                  <a:noFill/>
                </a:ln>
                <a:solidFill>
                  <a:srgbClr val="0000FF"/>
                </a:solidFill>
                <a:effectLst/>
                <a:uLnTx/>
                <a:uFillTx/>
                <a:latin typeface="Times New Roman" panose="02020603050405020304" pitchFamily="18" charset="0"/>
                <a:cs typeface="Arial"/>
                <a:sym typeface="Arial"/>
              </a:rPr>
              <a:t> </a:t>
            </a:r>
            <a:r>
              <a:rPr kumimoji="0" lang="en-US" altLang="en-VN" sz="2400" b="1" i="0" u="none" strike="noStrike" kern="0" cap="none" spc="0" normalizeH="0" baseline="0" noProof="0" dirty="0" err="1">
                <a:ln>
                  <a:noFill/>
                </a:ln>
                <a:solidFill>
                  <a:srgbClr val="0000FF"/>
                </a:solidFill>
                <a:effectLst/>
                <a:uLnTx/>
                <a:uFillTx/>
                <a:latin typeface="Times New Roman" panose="02020603050405020304" pitchFamily="18" charset="0"/>
                <a:cs typeface="Arial"/>
                <a:sym typeface="Arial"/>
              </a:rPr>
              <a:t>Việt</a:t>
            </a:r>
            <a:r>
              <a:rPr kumimoji="0" lang="en-US" altLang="en-VN" sz="2400" b="1" i="0" u="none" strike="noStrike" kern="0" cap="none" spc="0" normalizeH="0" baseline="0" noProof="0" dirty="0">
                <a:ln>
                  <a:noFill/>
                </a:ln>
                <a:solidFill>
                  <a:srgbClr val="0000FF"/>
                </a:solidFill>
                <a:effectLst/>
                <a:uLnTx/>
                <a:uFillTx/>
                <a:latin typeface="Times New Roman" panose="02020603050405020304" pitchFamily="18" charset="0"/>
                <a:cs typeface="Arial"/>
                <a:sym typeface="Arial"/>
              </a:rPr>
              <a:t> Nam </a:t>
            </a:r>
            <a:r>
              <a:rPr kumimoji="0" lang="en-US" altLang="en-VN" sz="2400" b="1" i="0" u="none" strike="noStrike" kern="0" cap="none" spc="0" normalizeH="0" baseline="0" noProof="0" dirty="0" err="1">
                <a:ln>
                  <a:noFill/>
                </a:ln>
                <a:solidFill>
                  <a:srgbClr val="0000FF"/>
                </a:solidFill>
                <a:effectLst/>
                <a:uLnTx/>
                <a:uFillTx/>
                <a:latin typeface="Times New Roman" panose="02020603050405020304" pitchFamily="18" charset="0"/>
                <a:cs typeface="Arial"/>
                <a:sym typeface="Arial"/>
              </a:rPr>
              <a:t>trong</a:t>
            </a:r>
            <a:r>
              <a:rPr kumimoji="0" lang="en-US" altLang="en-VN" sz="2400" b="1" i="0" u="none" strike="noStrike" kern="0" cap="none" spc="0" normalizeH="0" baseline="0" noProof="0" dirty="0">
                <a:ln>
                  <a:noFill/>
                </a:ln>
                <a:solidFill>
                  <a:srgbClr val="0000FF"/>
                </a:solidFill>
                <a:effectLst/>
                <a:uLnTx/>
                <a:uFillTx/>
                <a:latin typeface="Times New Roman" panose="02020603050405020304" pitchFamily="18" charset="0"/>
                <a:cs typeface="Arial"/>
                <a:sym typeface="Arial"/>
              </a:rPr>
              <a:t> </a:t>
            </a:r>
            <a:r>
              <a:rPr kumimoji="0" lang="en-US" altLang="en-VN" sz="2400" b="1" i="0" u="none" strike="noStrike" kern="0" cap="none" spc="0" normalizeH="0" baseline="0" noProof="0" dirty="0" err="1">
                <a:ln>
                  <a:noFill/>
                </a:ln>
                <a:solidFill>
                  <a:srgbClr val="0000FF"/>
                </a:solidFill>
                <a:effectLst/>
                <a:uLnTx/>
                <a:uFillTx/>
                <a:latin typeface="Times New Roman" panose="02020603050405020304" pitchFamily="18" charset="0"/>
                <a:cs typeface="Arial"/>
                <a:sym typeface="Arial"/>
              </a:rPr>
              <a:t>thời</a:t>
            </a:r>
            <a:r>
              <a:rPr kumimoji="0" lang="en-US" altLang="en-VN" sz="2400" b="1" i="0" u="none" strike="noStrike" kern="0" cap="none" spc="0" normalizeH="0" baseline="0" noProof="0" dirty="0">
                <a:ln>
                  <a:noFill/>
                </a:ln>
                <a:solidFill>
                  <a:srgbClr val="0000FF"/>
                </a:solidFill>
                <a:effectLst/>
                <a:uLnTx/>
                <a:uFillTx/>
                <a:latin typeface="Times New Roman" panose="02020603050405020304" pitchFamily="18" charset="0"/>
                <a:cs typeface="Arial"/>
                <a:sym typeface="Arial"/>
              </a:rPr>
              <a:t> </a:t>
            </a:r>
            <a:r>
              <a:rPr kumimoji="0" lang="en-US" altLang="en-VN" sz="2400" b="1" i="0" u="none" strike="noStrike" kern="0" cap="none" spc="0" normalizeH="0" baseline="0" noProof="0" dirty="0" err="1">
                <a:ln>
                  <a:noFill/>
                </a:ln>
                <a:solidFill>
                  <a:srgbClr val="0000FF"/>
                </a:solidFill>
                <a:effectLst/>
                <a:uLnTx/>
                <a:uFillTx/>
                <a:latin typeface="Times New Roman" panose="02020603050405020304" pitchFamily="18" charset="0"/>
                <a:cs typeface="Arial"/>
                <a:sym typeface="Arial"/>
              </a:rPr>
              <a:t>kì</a:t>
            </a:r>
            <a:r>
              <a:rPr kumimoji="0" lang="en-US" altLang="en-VN" sz="2400" b="1" i="0" u="none" strike="noStrike" kern="0" cap="none" spc="0" normalizeH="0" baseline="0" noProof="0" dirty="0">
                <a:ln>
                  <a:noFill/>
                </a:ln>
                <a:solidFill>
                  <a:srgbClr val="0000FF"/>
                </a:solidFill>
                <a:effectLst/>
                <a:uLnTx/>
                <a:uFillTx/>
                <a:latin typeface="Times New Roman" panose="02020603050405020304" pitchFamily="18" charset="0"/>
                <a:cs typeface="Arial"/>
                <a:sym typeface="Arial"/>
              </a:rPr>
              <a:t> </a:t>
            </a:r>
            <a:r>
              <a:rPr kumimoji="0" lang="en-US" altLang="en-VN" sz="2400" b="1" i="0" u="none" strike="noStrike" kern="0" cap="none" spc="0" normalizeH="0" baseline="0" noProof="0" dirty="0" err="1">
                <a:ln>
                  <a:noFill/>
                </a:ln>
                <a:solidFill>
                  <a:srgbClr val="0000FF"/>
                </a:solidFill>
                <a:effectLst/>
                <a:uLnTx/>
                <a:uFillTx/>
                <a:latin typeface="Times New Roman" panose="02020603050405020304" pitchFamily="18" charset="0"/>
                <a:cs typeface="Arial"/>
                <a:sym typeface="Arial"/>
              </a:rPr>
              <a:t>Pháp</a:t>
            </a:r>
            <a:r>
              <a:rPr kumimoji="0" lang="en-US" altLang="en-VN" sz="2400" b="1" i="0" u="none" strike="noStrike" kern="0" cap="none" spc="0" normalizeH="0" baseline="0" noProof="0" dirty="0">
                <a:ln>
                  <a:noFill/>
                </a:ln>
                <a:solidFill>
                  <a:srgbClr val="0000FF"/>
                </a:solidFill>
                <a:effectLst/>
                <a:uLnTx/>
                <a:uFillTx/>
                <a:latin typeface="Times New Roman" panose="02020603050405020304" pitchFamily="18" charset="0"/>
                <a:cs typeface="Arial"/>
                <a:sym typeface="Arial"/>
              </a:rPr>
              <a:t> </a:t>
            </a:r>
            <a:r>
              <a:rPr kumimoji="0" lang="en-US" altLang="en-VN" sz="2400" b="1" i="0" u="none" strike="noStrike" kern="0" cap="none" spc="0" normalizeH="0" baseline="0" noProof="0" dirty="0" err="1">
                <a:ln>
                  <a:noFill/>
                </a:ln>
                <a:solidFill>
                  <a:srgbClr val="0000FF"/>
                </a:solidFill>
                <a:effectLst/>
                <a:uLnTx/>
                <a:uFillTx/>
                <a:latin typeface="Times New Roman" panose="02020603050405020304" pitchFamily="18" charset="0"/>
                <a:cs typeface="Arial"/>
                <a:sym typeface="Arial"/>
              </a:rPr>
              <a:t>thuộc</a:t>
            </a:r>
            <a:endParaRPr kumimoji="0" lang="en-US" altLang="en-VN" sz="2400" b="1" i="0" u="none" strike="noStrike" kern="0" cap="none" spc="0" normalizeH="0" baseline="0" noProof="0" dirty="0">
              <a:ln>
                <a:noFill/>
              </a:ln>
              <a:solidFill>
                <a:srgbClr val="0000FF"/>
              </a:solidFill>
              <a:effectLst/>
              <a:uLnTx/>
              <a:uFillTx/>
              <a:latin typeface="Times New Roman" panose="02020603050405020304" pitchFamily="18" charset="0"/>
              <a:cs typeface="Arial"/>
              <a:sym typeface="Arial"/>
            </a:endParaRPr>
          </a:p>
        </p:txBody>
      </p:sp>
      <p:pic>
        <p:nvPicPr>
          <p:cNvPr id="6" name="Graphic 5" descr="Suburban scene">
            <a:hlinkClick r:id="rId4" action="ppaction://hlinksldjump"/>
            <a:extLst>
              <a:ext uri="{FF2B5EF4-FFF2-40B4-BE49-F238E27FC236}">
                <a16:creationId xmlns:a16="http://schemas.microsoft.com/office/drawing/2014/main" id="{BC6EAB8E-A0E2-1B41-A8B3-F72C6677FA64}"/>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181100" y="4587875"/>
            <a:ext cx="654050" cy="654050"/>
          </a:xfrm>
          <a:prstGeom prst="rect">
            <a:avLst/>
          </a:prstGeom>
        </p:spPr>
      </p:pic>
    </p:spTree>
    <p:extLst>
      <p:ext uri="{BB962C8B-B14F-4D97-AF65-F5344CB8AC3E}">
        <p14:creationId xmlns:p14="http://schemas.microsoft.com/office/powerpoint/2010/main" val="425010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par>
                                <p:cTn id="10" presetID="55"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0.70"/>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strVal val="#ppt_w*0.70"/>
                                          </p:val>
                                        </p:tav>
                                        <p:tav tm="100000">
                                          <p:val>
                                            <p:strVal val="#ppt_w"/>
                                          </p:val>
                                        </p:tav>
                                      </p:tavLst>
                                    </p:anim>
                                    <p:anim calcmode="lin" valueType="num">
                                      <p:cBhvr>
                                        <p:cTn id="18" dur="1000" fill="hold"/>
                                        <p:tgtEl>
                                          <p:spTgt spid="5"/>
                                        </p:tgtEl>
                                        <p:attrNameLst>
                                          <p:attrName>ppt_h</p:attrName>
                                        </p:attrNameLst>
                                      </p:cBhvr>
                                      <p:tavLst>
                                        <p:tav tm="0">
                                          <p:val>
                                            <p:strVal val="#ppt_h"/>
                                          </p:val>
                                        </p:tav>
                                        <p:tav tm="100000">
                                          <p:val>
                                            <p:strVal val="#ppt_h"/>
                                          </p:val>
                                        </p:tav>
                                      </p:tavLst>
                                    </p:anim>
                                    <p:animEffect transition="in" filter="fade">
                                      <p:cBhvr>
                                        <p:cTn id="19" dur="1000"/>
                                        <p:tgtEl>
                                          <p:spTgt spid="5"/>
                                        </p:tgtEl>
                                      </p:cBhvr>
                                    </p:animEffect>
                                  </p:childTnLst>
                                </p:cTn>
                              </p:par>
                              <p:par>
                                <p:cTn id="20" presetID="55"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strVal val="#ppt_w*0.70"/>
                                          </p:val>
                                        </p:tav>
                                        <p:tav tm="100000">
                                          <p:val>
                                            <p:strVal val="#ppt_w"/>
                                          </p:val>
                                        </p:tav>
                                      </p:tavLst>
                                    </p:anim>
                                    <p:anim calcmode="lin" valueType="num">
                                      <p:cBhvr>
                                        <p:cTn id="23" dur="1000" fill="hold"/>
                                        <p:tgtEl>
                                          <p:spTgt spid="6"/>
                                        </p:tgtEl>
                                        <p:attrNameLst>
                                          <p:attrName>ppt_h</p:attrName>
                                        </p:attrNameLst>
                                      </p:cBhvr>
                                      <p:tavLst>
                                        <p:tav tm="0">
                                          <p:val>
                                            <p:strVal val="#ppt_h"/>
                                          </p:val>
                                        </p:tav>
                                        <p:tav tm="100000">
                                          <p:val>
                                            <p:strVal val="#ppt_h"/>
                                          </p:val>
                                        </p:tav>
                                      </p:tavLst>
                                    </p:anim>
                                    <p:animEffect transition="in" filter="fade">
                                      <p:cBhvr>
                                        <p:cTn id="2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grpSp>
        <p:nvGrpSpPr>
          <p:cNvPr id="13" name="Group 12">
            <a:extLst>
              <a:ext uri="{FF2B5EF4-FFF2-40B4-BE49-F238E27FC236}">
                <a16:creationId xmlns:a16="http://schemas.microsoft.com/office/drawing/2014/main" id="{CA0B4A73-E736-7140-A668-622792E8DF43}"/>
              </a:ext>
            </a:extLst>
          </p:cNvPr>
          <p:cNvGrpSpPr/>
          <p:nvPr/>
        </p:nvGrpSpPr>
        <p:grpSpPr>
          <a:xfrm>
            <a:off x="0" y="986694"/>
            <a:ext cx="1800226" cy="736782"/>
            <a:chOff x="-1" y="1128713"/>
            <a:chExt cx="1731315" cy="816546"/>
          </a:xfrm>
        </p:grpSpPr>
        <p:sp>
          <p:nvSpPr>
            <p:cNvPr id="14" name="Delay 13">
              <a:extLst>
                <a:ext uri="{FF2B5EF4-FFF2-40B4-BE49-F238E27FC236}">
                  <a16:creationId xmlns:a16="http://schemas.microsoft.com/office/drawing/2014/main" id="{C9C237C5-87DE-454D-B0DE-8629D922448D}"/>
                </a:ext>
              </a:extLst>
            </p:cNvPr>
            <p:cNvSpPr/>
            <p:nvPr/>
          </p:nvSpPr>
          <p:spPr>
            <a:xfrm>
              <a:off x="-1" y="1128713"/>
              <a:ext cx="1731315" cy="816546"/>
            </a:xfrm>
            <a:prstGeom prst="flowChartDelay">
              <a:avLst/>
            </a:prstGeom>
            <a:solidFill>
              <a:srgbClr val="FFFDE3"/>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5" name="TextBox 14">
              <a:extLst>
                <a:ext uri="{FF2B5EF4-FFF2-40B4-BE49-F238E27FC236}">
                  <a16:creationId xmlns:a16="http://schemas.microsoft.com/office/drawing/2014/main" id="{9260CAAA-D4AE-4448-9785-C9961CC6D6D2}"/>
                </a:ext>
              </a:extLst>
            </p:cNvPr>
            <p:cNvSpPr txBox="1"/>
            <p:nvPr/>
          </p:nvSpPr>
          <p:spPr>
            <a:xfrm>
              <a:off x="-1" y="1248338"/>
              <a:ext cx="167480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Đặc điểm</a:t>
              </a:r>
            </a:p>
          </p:txBody>
        </p:sp>
      </p:grpSp>
      <p:sp>
        <p:nvSpPr>
          <p:cNvPr id="7" name="Rectangle 6">
            <a:extLst>
              <a:ext uri="{FF2B5EF4-FFF2-40B4-BE49-F238E27FC236}">
                <a16:creationId xmlns:a16="http://schemas.microsoft.com/office/drawing/2014/main" id="{BE9EA839-0013-A44E-8A9A-391A11D40AC2}"/>
              </a:ext>
            </a:extLst>
          </p:cNvPr>
          <p:cNvSpPr/>
          <p:nvPr/>
        </p:nvSpPr>
        <p:spPr>
          <a:xfrm>
            <a:off x="205359" y="277864"/>
            <a:ext cx="4886325" cy="523220"/>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 typeface="Arial"/>
              <a:buNone/>
              <a:tabLst/>
              <a:defRPr/>
            </a:pPr>
            <a:r>
              <a:rPr kumimoji="0" lang="en-US" altLang="en-VN" sz="2800" b="1" i="0" u="none" strike="noStrike" kern="0" cap="none" spc="0" normalizeH="0" baseline="0" noProof="0" dirty="0">
                <a:ln>
                  <a:noFill/>
                </a:ln>
                <a:solidFill>
                  <a:srgbClr val="000000"/>
                </a:solidFill>
                <a:effectLst/>
                <a:uLnTx/>
                <a:uFillTx/>
                <a:latin typeface="Times New Roman" panose="02020603050405020304" pitchFamily="18" charset="0"/>
                <a:cs typeface="Arial" panose="020B0604020202020204" pitchFamily="34" charset="0"/>
                <a:sym typeface="Arial"/>
              </a:rPr>
              <a:t>GIAI CẤP </a:t>
            </a:r>
            <a:r>
              <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sym typeface="Arial"/>
              </a:rPr>
              <a:t>CÔNG NHÂN</a:t>
            </a:r>
          </a:p>
        </p:txBody>
      </p:sp>
      <p:sp>
        <p:nvSpPr>
          <p:cNvPr id="2" name="Rectangle 1">
            <a:extLst>
              <a:ext uri="{FF2B5EF4-FFF2-40B4-BE49-F238E27FC236}">
                <a16:creationId xmlns:a16="http://schemas.microsoft.com/office/drawing/2014/main" id="{7BE8C65E-587F-E343-BA1A-9BED7965675A}"/>
              </a:ext>
            </a:extLst>
          </p:cNvPr>
          <p:cNvSpPr/>
          <p:nvPr/>
        </p:nvSpPr>
        <p:spPr>
          <a:xfrm>
            <a:off x="259333" y="2094696"/>
            <a:ext cx="4826910" cy="267765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 typeface="Arial"/>
              <a:buNone/>
              <a:tabLst/>
              <a:defRPr/>
            </a:pPr>
            <a:r>
              <a:rPr kumimoji="0" lang="vi-VN"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sym typeface="Arial"/>
              </a:rPr>
              <a:t>- Vừa mới ra đời còn non trẻ.</a:t>
            </a:r>
          </a:p>
          <a:p>
            <a:pPr marL="0" marR="0" lvl="0" indent="0" algn="just" defTabSz="914400" rtl="0" eaLnBrk="1" fontAlgn="auto" latinLnBrk="0" hangingPunct="1">
              <a:lnSpc>
                <a:spcPct val="100000"/>
              </a:lnSpc>
              <a:spcBef>
                <a:spcPts val="0"/>
              </a:spcBef>
              <a:spcAft>
                <a:spcPts val="0"/>
              </a:spcAft>
              <a:buClrTx/>
              <a:buSzTx/>
              <a:buFont typeface="Arial"/>
              <a:buNone/>
              <a:tabLst/>
              <a:defRPr/>
            </a:pPr>
            <a:r>
              <a:rPr kumimoji="0" lang="vi-VN"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sym typeface="Arial"/>
              </a:rPr>
              <a:t>- Chịu 3 tầng áp bức ( đế quốc, t­ư bản và phong kiến ).</a:t>
            </a:r>
          </a:p>
          <a:p>
            <a:pPr marL="0" marR="0" lvl="0" indent="0" algn="just" defTabSz="914400" rtl="0" eaLnBrk="1" fontAlgn="auto" latinLnBrk="0" hangingPunct="1">
              <a:lnSpc>
                <a:spcPct val="100000"/>
              </a:lnSpc>
              <a:spcBef>
                <a:spcPts val="0"/>
              </a:spcBef>
              <a:spcAft>
                <a:spcPts val="0"/>
              </a:spcAft>
              <a:buClrTx/>
              <a:buSzTx/>
              <a:buFont typeface="Arial"/>
              <a:buNone/>
              <a:tabLst/>
              <a:defRPr/>
            </a:pPr>
            <a:r>
              <a:rPr kumimoji="0" lang="vi-VN"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sym typeface="Arial"/>
              </a:rPr>
              <a:t>- Sớm có tinh thần đấu tranh chống áp bức dân tộc và áp bức giai cấp</a:t>
            </a:r>
            <a:endPar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sym typeface="Arial"/>
            </a:endParaRPr>
          </a:p>
        </p:txBody>
      </p:sp>
      <p:grpSp>
        <p:nvGrpSpPr>
          <p:cNvPr id="5" name="Group 4">
            <a:extLst>
              <a:ext uri="{FF2B5EF4-FFF2-40B4-BE49-F238E27FC236}">
                <a16:creationId xmlns:a16="http://schemas.microsoft.com/office/drawing/2014/main" id="{99B81A28-1735-3A4C-9580-6F002D52F686}"/>
              </a:ext>
            </a:extLst>
          </p:cNvPr>
          <p:cNvGrpSpPr/>
          <p:nvPr/>
        </p:nvGrpSpPr>
        <p:grpSpPr>
          <a:xfrm>
            <a:off x="5109787" y="0"/>
            <a:ext cx="4014609" cy="4629150"/>
            <a:chOff x="5109787" y="0"/>
            <a:chExt cx="4014609" cy="4629150"/>
          </a:xfrm>
        </p:grpSpPr>
        <p:grpSp>
          <p:nvGrpSpPr>
            <p:cNvPr id="463" name="Google Shape;463;p38"/>
            <p:cNvGrpSpPr/>
            <p:nvPr/>
          </p:nvGrpSpPr>
          <p:grpSpPr>
            <a:xfrm>
              <a:off x="7075309" y="1848466"/>
              <a:ext cx="1628291" cy="1446665"/>
              <a:chOff x="5292575" y="3681900"/>
              <a:chExt cx="420150" cy="373275"/>
            </a:xfrm>
          </p:grpSpPr>
          <p:sp>
            <p:nvSpPr>
              <p:cNvPr id="464" name="Google Shape;464;p38"/>
              <p:cNvSpPr/>
              <p:nvPr/>
            </p:nvSpPr>
            <p:spPr>
              <a:xfrm>
                <a:off x="5292575" y="3706875"/>
                <a:ext cx="420150" cy="266700"/>
              </a:xfrm>
              <a:custGeom>
                <a:avLst/>
                <a:gdLst/>
                <a:ahLst/>
                <a:cxnLst/>
                <a:rect l="l" t="t" r="r" b="b"/>
                <a:pathLst>
                  <a:path w="16806" h="10668" fill="none" extrusionOk="0">
                    <a:moveTo>
                      <a:pt x="16319" y="0"/>
                    </a:moveTo>
                    <a:lnTo>
                      <a:pt x="488" y="0"/>
                    </a:lnTo>
                    <a:lnTo>
                      <a:pt x="488" y="0"/>
                    </a:lnTo>
                    <a:lnTo>
                      <a:pt x="390" y="0"/>
                    </a:lnTo>
                    <a:lnTo>
                      <a:pt x="293" y="25"/>
                    </a:lnTo>
                    <a:lnTo>
                      <a:pt x="196" y="73"/>
                    </a:lnTo>
                    <a:lnTo>
                      <a:pt x="123" y="146"/>
                    </a:lnTo>
                    <a:lnTo>
                      <a:pt x="74" y="219"/>
                    </a:lnTo>
                    <a:lnTo>
                      <a:pt x="25" y="292"/>
                    </a:lnTo>
                    <a:lnTo>
                      <a:pt x="1" y="390"/>
                    </a:lnTo>
                    <a:lnTo>
                      <a:pt x="1" y="487"/>
                    </a:lnTo>
                    <a:lnTo>
                      <a:pt x="1" y="10181"/>
                    </a:lnTo>
                    <a:lnTo>
                      <a:pt x="1" y="10181"/>
                    </a:lnTo>
                    <a:lnTo>
                      <a:pt x="1" y="10278"/>
                    </a:lnTo>
                    <a:lnTo>
                      <a:pt x="25" y="10375"/>
                    </a:lnTo>
                    <a:lnTo>
                      <a:pt x="74" y="10448"/>
                    </a:lnTo>
                    <a:lnTo>
                      <a:pt x="123" y="10522"/>
                    </a:lnTo>
                    <a:lnTo>
                      <a:pt x="196" y="10570"/>
                    </a:lnTo>
                    <a:lnTo>
                      <a:pt x="293" y="10619"/>
                    </a:lnTo>
                    <a:lnTo>
                      <a:pt x="390" y="10643"/>
                    </a:lnTo>
                    <a:lnTo>
                      <a:pt x="488" y="10668"/>
                    </a:lnTo>
                    <a:lnTo>
                      <a:pt x="16319" y="10668"/>
                    </a:lnTo>
                    <a:lnTo>
                      <a:pt x="16319" y="10668"/>
                    </a:lnTo>
                    <a:lnTo>
                      <a:pt x="16416" y="10643"/>
                    </a:lnTo>
                    <a:lnTo>
                      <a:pt x="16513" y="10619"/>
                    </a:lnTo>
                    <a:lnTo>
                      <a:pt x="16611" y="10570"/>
                    </a:lnTo>
                    <a:lnTo>
                      <a:pt x="16684" y="10522"/>
                    </a:lnTo>
                    <a:lnTo>
                      <a:pt x="16733" y="10448"/>
                    </a:lnTo>
                    <a:lnTo>
                      <a:pt x="16781" y="10375"/>
                    </a:lnTo>
                    <a:lnTo>
                      <a:pt x="16806" y="10278"/>
                    </a:lnTo>
                    <a:lnTo>
                      <a:pt x="16806" y="10181"/>
                    </a:lnTo>
                    <a:lnTo>
                      <a:pt x="16806" y="487"/>
                    </a:lnTo>
                    <a:lnTo>
                      <a:pt x="16806" y="487"/>
                    </a:lnTo>
                    <a:lnTo>
                      <a:pt x="16806" y="390"/>
                    </a:lnTo>
                    <a:lnTo>
                      <a:pt x="16781" y="292"/>
                    </a:lnTo>
                    <a:lnTo>
                      <a:pt x="16733" y="219"/>
                    </a:lnTo>
                    <a:lnTo>
                      <a:pt x="16684" y="146"/>
                    </a:lnTo>
                    <a:lnTo>
                      <a:pt x="16611" y="73"/>
                    </a:lnTo>
                    <a:lnTo>
                      <a:pt x="16513" y="25"/>
                    </a:lnTo>
                    <a:lnTo>
                      <a:pt x="16416" y="0"/>
                    </a:lnTo>
                    <a:lnTo>
                      <a:pt x="16319" y="0"/>
                    </a:lnTo>
                    <a:lnTo>
                      <a:pt x="16319" y="0"/>
                    </a:lnTo>
                    <a:close/>
                  </a:path>
                </a:pathLst>
              </a:custGeom>
              <a:noFill/>
              <a:ln w="9525" cap="rnd"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5" name="Google Shape;465;p38"/>
              <p:cNvSpPr/>
              <p:nvPr/>
            </p:nvSpPr>
            <p:spPr>
              <a:xfrm>
                <a:off x="5490475" y="3681900"/>
                <a:ext cx="24375" cy="25000"/>
              </a:xfrm>
              <a:custGeom>
                <a:avLst/>
                <a:gdLst/>
                <a:ahLst/>
                <a:cxnLst/>
                <a:rect l="l" t="t" r="r" b="b"/>
                <a:pathLst>
                  <a:path w="975" h="1000" fill="none" extrusionOk="0">
                    <a:moveTo>
                      <a:pt x="974" y="999"/>
                    </a:moveTo>
                    <a:lnTo>
                      <a:pt x="974" y="488"/>
                    </a:lnTo>
                    <a:lnTo>
                      <a:pt x="974" y="488"/>
                    </a:lnTo>
                    <a:lnTo>
                      <a:pt x="974" y="390"/>
                    </a:lnTo>
                    <a:lnTo>
                      <a:pt x="926" y="293"/>
                    </a:lnTo>
                    <a:lnTo>
                      <a:pt x="901" y="220"/>
                    </a:lnTo>
                    <a:lnTo>
                      <a:pt x="828" y="147"/>
                    </a:lnTo>
                    <a:lnTo>
                      <a:pt x="755" y="74"/>
                    </a:lnTo>
                    <a:lnTo>
                      <a:pt x="682" y="49"/>
                    </a:lnTo>
                    <a:lnTo>
                      <a:pt x="585" y="1"/>
                    </a:lnTo>
                    <a:lnTo>
                      <a:pt x="487" y="1"/>
                    </a:lnTo>
                    <a:lnTo>
                      <a:pt x="487" y="1"/>
                    </a:lnTo>
                    <a:lnTo>
                      <a:pt x="390" y="1"/>
                    </a:lnTo>
                    <a:lnTo>
                      <a:pt x="292" y="49"/>
                    </a:lnTo>
                    <a:lnTo>
                      <a:pt x="219" y="74"/>
                    </a:lnTo>
                    <a:lnTo>
                      <a:pt x="146" y="147"/>
                    </a:lnTo>
                    <a:lnTo>
                      <a:pt x="73" y="220"/>
                    </a:lnTo>
                    <a:lnTo>
                      <a:pt x="49" y="293"/>
                    </a:lnTo>
                    <a:lnTo>
                      <a:pt x="0" y="390"/>
                    </a:lnTo>
                    <a:lnTo>
                      <a:pt x="0" y="488"/>
                    </a:lnTo>
                    <a:lnTo>
                      <a:pt x="0" y="999"/>
                    </a:lnTo>
                  </a:path>
                </a:pathLst>
              </a:custGeom>
              <a:noFill/>
              <a:ln w="9525" cap="rnd"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38"/>
              <p:cNvSpPr/>
              <p:nvPr/>
            </p:nvSpPr>
            <p:spPr>
              <a:xfrm>
                <a:off x="5358350" y="3973550"/>
                <a:ext cx="60900" cy="81625"/>
              </a:xfrm>
              <a:custGeom>
                <a:avLst/>
                <a:gdLst/>
                <a:ahLst/>
                <a:cxnLst/>
                <a:rect l="l" t="t" r="r" b="b"/>
                <a:pathLst>
                  <a:path w="2436" h="3265" fill="none" extrusionOk="0">
                    <a:moveTo>
                      <a:pt x="1340" y="1"/>
                    </a:moveTo>
                    <a:lnTo>
                      <a:pt x="49" y="2558"/>
                    </a:lnTo>
                    <a:lnTo>
                      <a:pt x="49" y="2558"/>
                    </a:lnTo>
                    <a:lnTo>
                      <a:pt x="24" y="2631"/>
                    </a:lnTo>
                    <a:lnTo>
                      <a:pt x="0" y="2728"/>
                    </a:lnTo>
                    <a:lnTo>
                      <a:pt x="0" y="2826"/>
                    </a:lnTo>
                    <a:lnTo>
                      <a:pt x="24" y="2923"/>
                    </a:lnTo>
                    <a:lnTo>
                      <a:pt x="73" y="2996"/>
                    </a:lnTo>
                    <a:lnTo>
                      <a:pt x="122" y="3094"/>
                    </a:lnTo>
                    <a:lnTo>
                      <a:pt x="195" y="3142"/>
                    </a:lnTo>
                    <a:lnTo>
                      <a:pt x="268" y="3215"/>
                    </a:lnTo>
                    <a:lnTo>
                      <a:pt x="268" y="3215"/>
                    </a:lnTo>
                    <a:lnTo>
                      <a:pt x="390" y="3240"/>
                    </a:lnTo>
                    <a:lnTo>
                      <a:pt x="487" y="3264"/>
                    </a:lnTo>
                    <a:lnTo>
                      <a:pt x="487" y="3264"/>
                    </a:lnTo>
                    <a:lnTo>
                      <a:pt x="633" y="3240"/>
                    </a:lnTo>
                    <a:lnTo>
                      <a:pt x="755" y="3191"/>
                    </a:lnTo>
                    <a:lnTo>
                      <a:pt x="853" y="3094"/>
                    </a:lnTo>
                    <a:lnTo>
                      <a:pt x="926" y="2996"/>
                    </a:lnTo>
                    <a:lnTo>
                      <a:pt x="2436" y="1"/>
                    </a:lnTo>
                  </a:path>
                </a:pathLst>
              </a:custGeom>
              <a:noFill/>
              <a:ln w="9525" cap="rnd"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7" name="Google Shape;467;p38"/>
              <p:cNvSpPr/>
              <p:nvPr/>
            </p:nvSpPr>
            <p:spPr>
              <a:xfrm>
                <a:off x="5586050" y="3973550"/>
                <a:ext cx="60925" cy="81625"/>
              </a:xfrm>
              <a:custGeom>
                <a:avLst/>
                <a:gdLst/>
                <a:ahLst/>
                <a:cxnLst/>
                <a:rect l="l" t="t" r="r" b="b"/>
                <a:pathLst>
                  <a:path w="2437" h="3265" fill="none" extrusionOk="0">
                    <a:moveTo>
                      <a:pt x="1" y="1"/>
                    </a:moveTo>
                    <a:lnTo>
                      <a:pt x="1511" y="2996"/>
                    </a:lnTo>
                    <a:lnTo>
                      <a:pt x="1511" y="2996"/>
                    </a:lnTo>
                    <a:lnTo>
                      <a:pt x="1584" y="3094"/>
                    </a:lnTo>
                    <a:lnTo>
                      <a:pt x="1681" y="3191"/>
                    </a:lnTo>
                    <a:lnTo>
                      <a:pt x="1803" y="3240"/>
                    </a:lnTo>
                    <a:lnTo>
                      <a:pt x="1949" y="3264"/>
                    </a:lnTo>
                    <a:lnTo>
                      <a:pt x="1949" y="3264"/>
                    </a:lnTo>
                    <a:lnTo>
                      <a:pt x="2047" y="3240"/>
                    </a:lnTo>
                    <a:lnTo>
                      <a:pt x="2168" y="3215"/>
                    </a:lnTo>
                    <a:lnTo>
                      <a:pt x="2168" y="3215"/>
                    </a:lnTo>
                    <a:lnTo>
                      <a:pt x="2241" y="3142"/>
                    </a:lnTo>
                    <a:lnTo>
                      <a:pt x="2315" y="3094"/>
                    </a:lnTo>
                    <a:lnTo>
                      <a:pt x="2363" y="2996"/>
                    </a:lnTo>
                    <a:lnTo>
                      <a:pt x="2412" y="2923"/>
                    </a:lnTo>
                    <a:lnTo>
                      <a:pt x="2436" y="2826"/>
                    </a:lnTo>
                    <a:lnTo>
                      <a:pt x="2436" y="2728"/>
                    </a:lnTo>
                    <a:lnTo>
                      <a:pt x="2412" y="2631"/>
                    </a:lnTo>
                    <a:lnTo>
                      <a:pt x="2388" y="2558"/>
                    </a:lnTo>
                    <a:lnTo>
                      <a:pt x="1097" y="1"/>
                    </a:lnTo>
                  </a:path>
                </a:pathLst>
              </a:custGeom>
              <a:noFill/>
              <a:ln w="9525" cap="rnd"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8" name="Google Shape;468;p38"/>
              <p:cNvSpPr/>
              <p:nvPr/>
            </p:nvSpPr>
            <p:spPr>
              <a:xfrm>
                <a:off x="5316925" y="3731225"/>
                <a:ext cx="371450" cy="218000"/>
              </a:xfrm>
              <a:custGeom>
                <a:avLst/>
                <a:gdLst/>
                <a:ahLst/>
                <a:cxnLst/>
                <a:rect l="l" t="t" r="r" b="b"/>
                <a:pathLst>
                  <a:path w="14858" h="8720" fill="none" extrusionOk="0">
                    <a:moveTo>
                      <a:pt x="1" y="0"/>
                    </a:moveTo>
                    <a:lnTo>
                      <a:pt x="1" y="8719"/>
                    </a:lnTo>
                    <a:lnTo>
                      <a:pt x="14857" y="8719"/>
                    </a:lnTo>
                    <a:lnTo>
                      <a:pt x="14857" y="0"/>
                    </a:lnTo>
                    <a:lnTo>
                      <a:pt x="1" y="0"/>
                    </a:lnTo>
                    <a:close/>
                  </a:path>
                </a:pathLst>
              </a:custGeom>
              <a:noFill/>
              <a:ln w="9525" cap="rnd"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469;p38"/>
              <p:cNvSpPr/>
              <p:nvPr/>
            </p:nvSpPr>
            <p:spPr>
              <a:xfrm>
                <a:off x="5380250" y="3784800"/>
                <a:ext cx="230200" cy="115725"/>
              </a:xfrm>
              <a:custGeom>
                <a:avLst/>
                <a:gdLst/>
                <a:ahLst/>
                <a:cxnLst/>
                <a:rect l="l" t="t" r="r" b="b"/>
                <a:pathLst>
                  <a:path w="9208" h="4629" fill="none" extrusionOk="0">
                    <a:moveTo>
                      <a:pt x="9207" y="1"/>
                    </a:moveTo>
                    <a:lnTo>
                      <a:pt x="5213" y="3995"/>
                    </a:lnTo>
                    <a:lnTo>
                      <a:pt x="5213" y="3995"/>
                    </a:lnTo>
                    <a:lnTo>
                      <a:pt x="5140" y="4044"/>
                    </a:lnTo>
                    <a:lnTo>
                      <a:pt x="5067" y="4092"/>
                    </a:lnTo>
                    <a:lnTo>
                      <a:pt x="4969" y="4117"/>
                    </a:lnTo>
                    <a:lnTo>
                      <a:pt x="4872" y="4141"/>
                    </a:lnTo>
                    <a:lnTo>
                      <a:pt x="4774" y="4117"/>
                    </a:lnTo>
                    <a:lnTo>
                      <a:pt x="4677" y="4092"/>
                    </a:lnTo>
                    <a:lnTo>
                      <a:pt x="4604" y="4044"/>
                    </a:lnTo>
                    <a:lnTo>
                      <a:pt x="4531" y="3995"/>
                    </a:lnTo>
                    <a:lnTo>
                      <a:pt x="2582" y="2046"/>
                    </a:lnTo>
                    <a:lnTo>
                      <a:pt x="1" y="4628"/>
                    </a:lnTo>
                  </a:path>
                </a:pathLst>
              </a:custGeom>
              <a:noFill/>
              <a:ln w="9525" cap="rnd"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38"/>
              <p:cNvSpPr/>
              <p:nvPr/>
            </p:nvSpPr>
            <p:spPr>
              <a:xfrm>
                <a:off x="5547700" y="3779925"/>
                <a:ext cx="68825" cy="68825"/>
              </a:xfrm>
              <a:custGeom>
                <a:avLst/>
                <a:gdLst/>
                <a:ahLst/>
                <a:cxnLst/>
                <a:rect l="l" t="t" r="r" b="b"/>
                <a:pathLst>
                  <a:path w="2753" h="2753" fill="none" extrusionOk="0">
                    <a:moveTo>
                      <a:pt x="0" y="1"/>
                    </a:moveTo>
                    <a:lnTo>
                      <a:pt x="2265" y="1"/>
                    </a:lnTo>
                    <a:lnTo>
                      <a:pt x="2265" y="1"/>
                    </a:lnTo>
                    <a:lnTo>
                      <a:pt x="2363" y="1"/>
                    </a:lnTo>
                    <a:lnTo>
                      <a:pt x="2460" y="25"/>
                    </a:lnTo>
                    <a:lnTo>
                      <a:pt x="2533" y="74"/>
                    </a:lnTo>
                    <a:lnTo>
                      <a:pt x="2606" y="147"/>
                    </a:lnTo>
                    <a:lnTo>
                      <a:pt x="2680" y="220"/>
                    </a:lnTo>
                    <a:lnTo>
                      <a:pt x="2728" y="293"/>
                    </a:lnTo>
                    <a:lnTo>
                      <a:pt x="2753" y="390"/>
                    </a:lnTo>
                    <a:lnTo>
                      <a:pt x="2753" y="488"/>
                    </a:lnTo>
                    <a:lnTo>
                      <a:pt x="2753" y="2753"/>
                    </a:lnTo>
                  </a:path>
                </a:pathLst>
              </a:custGeom>
              <a:noFill/>
              <a:ln w="9525" cap="rnd"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118786" name="Picture 2" descr="image019">
              <a:extLst>
                <a:ext uri="{FF2B5EF4-FFF2-40B4-BE49-F238E27FC236}">
                  <a16:creationId xmlns:a16="http://schemas.microsoft.com/office/drawing/2014/main" id="{40875BE0-BBC2-6842-A7FA-3680339453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9787" y="0"/>
              <a:ext cx="4014609" cy="4629150"/>
            </a:xfrm>
            <a:prstGeom prst="roundRect">
              <a:avLst>
                <a:gd name="adj" fmla="val 9193"/>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5E903B7-9DA0-D546-A8C4-B8C291BADDC6}"/>
                </a:ext>
              </a:extLst>
            </p:cNvPr>
            <p:cNvSpPr/>
            <p:nvPr/>
          </p:nvSpPr>
          <p:spPr>
            <a:xfrm>
              <a:off x="5109787" y="3976166"/>
              <a:ext cx="4014609" cy="646331"/>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Phụ</a:t>
              </a:r>
              <a:r>
                <a:rPr kumimoji="0" lang="en-US" sz="18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nữ</a:t>
              </a:r>
              <a:r>
                <a:rPr kumimoji="0" lang="en-US" sz="18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H'Mông</a:t>
              </a:r>
              <a:r>
                <a:rPr kumimoji="0" lang="en-US" sz="18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trên</a:t>
              </a:r>
              <a:r>
                <a:rPr kumimoji="0" lang="en-US" sz="18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một</a:t>
              </a:r>
              <a:r>
                <a:rPr kumimoji="0" lang="en-US" sz="18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cánh</a:t>
              </a:r>
              <a:r>
                <a:rPr kumimoji="0" lang="en-US" sz="18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đồng</a:t>
              </a:r>
              <a:r>
                <a:rPr kumimoji="0" lang="en-US" sz="18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thuốc</a:t>
              </a:r>
              <a:r>
                <a:rPr kumimoji="0" lang="en-US" sz="18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phiện</a:t>
              </a:r>
              <a:r>
                <a:rPr kumimoji="0" lang="en-US" sz="18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a:t>
              </a:r>
              <a:endParaRPr kumimoji="0" lang="en-VN" sz="18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grpSp>
    </p:spTree>
    <p:extLst>
      <p:ext uri="{BB962C8B-B14F-4D97-AF65-F5344CB8AC3E}">
        <p14:creationId xmlns:p14="http://schemas.microsoft.com/office/powerpoint/2010/main" val="588146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Text Box 4">
            <a:extLst>
              <a:ext uri="{FF2B5EF4-FFF2-40B4-BE49-F238E27FC236}">
                <a16:creationId xmlns:a16="http://schemas.microsoft.com/office/drawing/2014/main" id="{FFD895CA-311C-E040-BC05-C00975265231}"/>
              </a:ext>
            </a:extLst>
          </p:cNvPr>
          <p:cNvSpPr txBox="1">
            <a:spLocks noChangeArrowheads="1"/>
          </p:cNvSpPr>
          <p:nvPr/>
        </p:nvSpPr>
        <p:spPr bwMode="auto">
          <a:xfrm>
            <a:off x="2297907" y="4549378"/>
            <a:ext cx="1137047"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50000"/>
              </a:spcBef>
              <a:spcAft>
                <a:spcPct val="0"/>
              </a:spcAft>
              <a:buClrTx/>
              <a:buSzTx/>
              <a:buFont typeface="Arial"/>
              <a:buNone/>
              <a:tabLst/>
              <a:defRPr/>
            </a:pPr>
            <a:endParaRPr kumimoji="0" lang="vi-VN" altLang="en-VN" sz="135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pic>
        <p:nvPicPr>
          <p:cNvPr id="2" name="công nhân.mp4" descr="công nhân.mp4">
            <a:hlinkClick r:id="" action="ppaction://media"/>
            <a:extLst>
              <a:ext uri="{FF2B5EF4-FFF2-40B4-BE49-F238E27FC236}">
                <a16:creationId xmlns:a16="http://schemas.microsoft.com/office/drawing/2014/main" id="{9C714F8B-A43A-CE41-935B-9C5C8B8A81C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9143999" cy="5143500"/>
          </a:xfrm>
          <a:prstGeom prst="rect">
            <a:avLst/>
          </a:prstGeom>
        </p:spPr>
      </p:pic>
    </p:spTree>
    <p:extLst>
      <p:ext uri="{BB962C8B-B14F-4D97-AF65-F5344CB8AC3E}">
        <p14:creationId xmlns:p14="http://schemas.microsoft.com/office/powerpoint/2010/main" val="126261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video>
              <p:cMediaNode vol="80000">
                <p:cTn id="2" fill="hold" display="0">
                  <p:stCondLst>
                    <p:cond delay="indefinite"/>
                  </p:stCondLst>
                </p:cTn>
                <p:tgtEl>
                  <p:spTgt spid="2"/>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rgbClr val="FFFDE3"/>
        </a:solidFill>
        <a:effectLst/>
      </p:bgPr>
    </p:bg>
    <p:spTree>
      <p:nvGrpSpPr>
        <p:cNvPr id="1" name=""/>
        <p:cNvGrpSpPr/>
        <p:nvPr/>
      </p:nvGrpSpPr>
      <p:grpSpPr>
        <a:xfrm>
          <a:off x="0" y="0"/>
          <a:ext cx="0" cy="0"/>
          <a:chOff x="0" y="0"/>
          <a:chExt cx="0" cy="0"/>
        </a:xfrm>
      </p:grpSpPr>
      <p:pic>
        <p:nvPicPr>
          <p:cNvPr id="21506" name="Picture 2" descr="5">
            <a:extLst>
              <a:ext uri="{FF2B5EF4-FFF2-40B4-BE49-F238E27FC236}">
                <a16:creationId xmlns:a16="http://schemas.microsoft.com/office/drawing/2014/main" id="{4DDD3AFA-FFBB-1E41-B57F-BE018E07D9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0575" y="0"/>
            <a:ext cx="4543425" cy="4683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Text Box 4">
            <a:extLst>
              <a:ext uri="{FF2B5EF4-FFF2-40B4-BE49-F238E27FC236}">
                <a16:creationId xmlns:a16="http://schemas.microsoft.com/office/drawing/2014/main" id="{52B59816-664A-514E-966D-A091FC8CDA69}"/>
              </a:ext>
            </a:extLst>
          </p:cNvPr>
          <p:cNvSpPr txBox="1">
            <a:spLocks noChangeArrowheads="1"/>
          </p:cNvSpPr>
          <p:nvPr/>
        </p:nvSpPr>
        <p:spPr bwMode="auto">
          <a:xfrm>
            <a:off x="5029200" y="4620280"/>
            <a:ext cx="395763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50000"/>
              </a:spcBef>
              <a:spcAft>
                <a:spcPct val="0"/>
              </a:spcAft>
              <a:buClrTx/>
              <a:buSzTx/>
              <a:buFont typeface="Arial"/>
              <a:buNone/>
              <a:tabLst/>
              <a:defRPr/>
            </a:pPr>
            <a:r>
              <a:rPr kumimoji="0" lang="en-US" altLang="en-VN" sz="2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Công</a:t>
            </a:r>
            <a:r>
              <a:rPr kumimoji="0" lang="en-US" altLang="en-VN"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2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nhân</a:t>
            </a:r>
            <a:r>
              <a:rPr kumimoji="0" lang="en-US" altLang="en-VN"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2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khai</a:t>
            </a:r>
            <a:r>
              <a:rPr kumimoji="0" lang="en-US" altLang="en-VN"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2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thác</a:t>
            </a:r>
            <a:r>
              <a:rPr kumimoji="0" lang="en-US" altLang="en-VN"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than.</a:t>
            </a:r>
          </a:p>
        </p:txBody>
      </p:sp>
      <p:sp>
        <p:nvSpPr>
          <p:cNvPr id="2" name="Rectangle 1">
            <a:extLst>
              <a:ext uri="{FF2B5EF4-FFF2-40B4-BE49-F238E27FC236}">
                <a16:creationId xmlns:a16="http://schemas.microsoft.com/office/drawing/2014/main" id="{83EF54F7-83D4-7E47-ACD3-7849B3BFA45A}"/>
              </a:ext>
            </a:extLst>
          </p:cNvPr>
          <p:cNvSpPr/>
          <p:nvPr/>
        </p:nvSpPr>
        <p:spPr>
          <a:xfrm>
            <a:off x="-1" y="528343"/>
            <a:ext cx="4572001" cy="4154984"/>
          </a:xfrm>
          <a:prstGeom prst="rect">
            <a:avLst/>
          </a:prstGeom>
        </p:spPr>
        <p:txBody>
          <a:bodyPr wrap="square">
            <a:spAutoFit/>
          </a:bodyPr>
          <a:lstStyle/>
          <a:p>
            <a:pPr marL="0" marR="0" lvl="0" indent="0" algn="ctr" defTabSz="685800" rtl="0" eaLnBrk="1" fontAlgn="base" latinLnBrk="0" hangingPunct="1">
              <a:lnSpc>
                <a:spcPct val="100000"/>
              </a:lnSpc>
              <a:spcBef>
                <a:spcPct val="0"/>
              </a:spcBef>
              <a:spcAft>
                <a:spcPct val="0"/>
              </a:spcAft>
              <a:buClrTx/>
              <a:buSzTx/>
              <a:buFont typeface="Arial"/>
              <a:buNone/>
              <a:tabLst/>
              <a:defRPr/>
            </a:pPr>
            <a:r>
              <a:rPr kumimoji="0" lang="en-US" altLang="en-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a:t>
            </a:r>
            <a:r>
              <a:rPr kumimoji="0" lang="en-US" altLang="en-VN" sz="2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Ở</a:t>
            </a:r>
            <a:r>
              <a:rPr kumimoji="0" lang="en-US" altLang="en-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en-VN" sz="2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các</a:t>
            </a:r>
            <a:r>
              <a:rPr kumimoji="0" lang="en-US" altLang="en-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en-VN" sz="2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tầng</a:t>
            </a:r>
            <a:r>
              <a:rPr kumimoji="0" lang="en-US" altLang="en-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en-VN" sz="2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hầm</a:t>
            </a:r>
            <a:r>
              <a:rPr kumimoji="0" lang="en-US" altLang="en-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en-VN" sz="2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mỏ</a:t>
            </a:r>
            <a:r>
              <a:rPr kumimoji="0" lang="en-US" altLang="en-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en-VN" sz="2400" b="0" i="0" u="none" strike="noStrike" kern="1200" cap="none" spc="0" normalizeH="0" baseline="0" noProof="0" dirty="0" err="1">
                <a:ln>
                  <a:noFill/>
                </a:ln>
                <a:solidFill>
                  <a:srgbClr val="FF3300"/>
                </a:solidFill>
                <a:effectLst/>
                <a:uLnTx/>
                <a:uFillTx/>
                <a:latin typeface="Times New Roman" panose="02020603050405020304" pitchFamily="18" charset="0"/>
                <a:cs typeface="Times New Roman" panose="02020603050405020304" pitchFamily="18" charset="0"/>
                <a:sym typeface="Arial"/>
              </a:rPr>
              <a:t>lúc</a:t>
            </a:r>
            <a:r>
              <a:rPr kumimoji="0" lang="en-US" altLang="en-VN" sz="2400" b="0" i="0" u="none" strike="noStrike" kern="1200" cap="none" spc="0" normalizeH="0" baseline="0" noProof="0" dirty="0">
                <a:ln>
                  <a:noFill/>
                </a:ln>
                <a:solidFill>
                  <a:srgbClr val="FF3300"/>
                </a:solidFill>
                <a:effectLst/>
                <a:uLnTx/>
                <a:uFillTx/>
                <a:latin typeface="Times New Roman" panose="02020603050405020304" pitchFamily="18" charset="0"/>
                <a:cs typeface="Times New Roman" panose="02020603050405020304" pitchFamily="18" charset="0"/>
                <a:sym typeface="Arial"/>
              </a:rPr>
              <a:t> </a:t>
            </a:r>
            <a:r>
              <a:rPr kumimoji="0" lang="en-US" altLang="en-VN" sz="2400" b="0" i="0" u="none" strike="noStrike" kern="1200" cap="none" spc="0" normalizeH="0" baseline="0" noProof="0" dirty="0" err="1">
                <a:ln>
                  <a:noFill/>
                </a:ln>
                <a:solidFill>
                  <a:srgbClr val="FF3300"/>
                </a:solidFill>
                <a:effectLst/>
                <a:uLnTx/>
                <a:uFillTx/>
                <a:latin typeface="Times New Roman" panose="02020603050405020304" pitchFamily="18" charset="0"/>
                <a:cs typeface="Times New Roman" panose="02020603050405020304" pitchFamily="18" charset="0"/>
                <a:sym typeface="Arial"/>
              </a:rPr>
              <a:t>nhúc</a:t>
            </a:r>
            <a:r>
              <a:rPr kumimoji="0" lang="en-US" altLang="en-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en-VN" sz="2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công</a:t>
            </a:r>
            <a:r>
              <a:rPr kumimoji="0" lang="en-US" altLang="en-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en-VN" sz="2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nhân</a:t>
            </a:r>
            <a:r>
              <a:rPr kumimoji="0" lang="en-US" altLang="en-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en-VN" sz="2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Những</a:t>
            </a:r>
            <a:r>
              <a:rPr kumimoji="0" lang="en-US" altLang="en-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en-VN" sz="2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sinh</a:t>
            </a:r>
            <a:r>
              <a:rPr kumimoji="0" lang="en-US" altLang="en-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en-VN" sz="2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vật</a:t>
            </a:r>
            <a:r>
              <a:rPr kumimoji="0" lang="en-US" altLang="en-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en-VN" sz="2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mặc</a:t>
            </a:r>
            <a:r>
              <a:rPr kumimoji="0" lang="en-US" altLang="en-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en-VN" sz="2400" b="0" i="0" u="none" strike="noStrike" kern="1200" cap="none" spc="0" normalizeH="0" baseline="0" noProof="0" dirty="0" err="1">
                <a:ln>
                  <a:noFill/>
                </a:ln>
                <a:solidFill>
                  <a:srgbClr val="FF3300"/>
                </a:solidFill>
                <a:effectLst/>
                <a:uLnTx/>
                <a:uFillTx/>
                <a:latin typeface="Times New Roman" panose="02020603050405020304" pitchFamily="18" charset="0"/>
                <a:cs typeface="Times New Roman" panose="02020603050405020304" pitchFamily="18" charset="0"/>
                <a:sym typeface="Arial"/>
              </a:rPr>
              <a:t>quần</a:t>
            </a:r>
            <a:r>
              <a:rPr kumimoji="0" lang="en-US" altLang="en-VN" sz="2400" b="0" i="0" u="none" strike="noStrike" kern="1200" cap="none" spc="0" normalizeH="0" baseline="0" noProof="0" dirty="0">
                <a:ln>
                  <a:noFill/>
                </a:ln>
                <a:solidFill>
                  <a:srgbClr val="FF3300"/>
                </a:solidFill>
                <a:effectLst/>
                <a:uLnTx/>
                <a:uFillTx/>
                <a:latin typeface="Times New Roman" panose="02020603050405020304" pitchFamily="18" charset="0"/>
                <a:cs typeface="Times New Roman" panose="02020603050405020304" pitchFamily="18" charset="0"/>
                <a:sym typeface="Arial"/>
              </a:rPr>
              <a:t> </a:t>
            </a:r>
            <a:r>
              <a:rPr kumimoji="0" lang="en-US" altLang="en-VN" sz="2400" b="0" i="0" u="none" strike="noStrike" kern="1200" cap="none" spc="0" normalizeH="0" baseline="0" noProof="0" dirty="0" err="1">
                <a:ln>
                  <a:noFill/>
                </a:ln>
                <a:solidFill>
                  <a:srgbClr val="FF3300"/>
                </a:solidFill>
                <a:effectLst/>
                <a:uLnTx/>
                <a:uFillTx/>
                <a:latin typeface="Times New Roman" panose="02020603050405020304" pitchFamily="18" charset="0"/>
                <a:cs typeface="Times New Roman" panose="02020603050405020304" pitchFamily="18" charset="0"/>
                <a:sym typeface="Arial"/>
              </a:rPr>
              <a:t>áo</a:t>
            </a:r>
            <a:r>
              <a:rPr kumimoji="0" lang="en-US" altLang="en-VN" sz="2400" b="0" i="0" u="none" strike="noStrike" kern="1200" cap="none" spc="0" normalizeH="0" baseline="0" noProof="0" dirty="0">
                <a:ln>
                  <a:noFill/>
                </a:ln>
                <a:solidFill>
                  <a:srgbClr val="FF3300"/>
                </a:solidFill>
                <a:effectLst/>
                <a:uLnTx/>
                <a:uFillTx/>
                <a:latin typeface="Times New Roman" panose="02020603050405020304" pitchFamily="18" charset="0"/>
                <a:cs typeface="Times New Roman" panose="02020603050405020304" pitchFamily="18" charset="0"/>
                <a:sym typeface="Arial"/>
              </a:rPr>
              <a:t> </a:t>
            </a:r>
            <a:r>
              <a:rPr kumimoji="0" lang="en-US" altLang="en-VN" sz="2400" b="0" i="0" u="none" strike="noStrike" kern="1200" cap="none" spc="0" normalizeH="0" baseline="0" noProof="0" dirty="0" err="1">
                <a:ln>
                  <a:noFill/>
                </a:ln>
                <a:solidFill>
                  <a:srgbClr val="FF3300"/>
                </a:solidFill>
                <a:effectLst/>
                <a:uLnTx/>
                <a:uFillTx/>
                <a:latin typeface="Times New Roman" panose="02020603050405020304" pitchFamily="18" charset="0"/>
                <a:cs typeface="Times New Roman" panose="02020603050405020304" pitchFamily="18" charset="0"/>
                <a:sym typeface="Arial"/>
              </a:rPr>
              <a:t>tả</a:t>
            </a:r>
            <a:r>
              <a:rPr kumimoji="0" lang="en-US" altLang="en-VN" sz="2400" b="0" i="0" u="none" strike="noStrike" kern="1200" cap="none" spc="0" normalizeH="0" baseline="0" noProof="0" dirty="0">
                <a:ln>
                  <a:noFill/>
                </a:ln>
                <a:solidFill>
                  <a:srgbClr val="FF3300"/>
                </a:solidFill>
                <a:effectLst/>
                <a:uLnTx/>
                <a:uFillTx/>
                <a:latin typeface="Times New Roman" panose="02020603050405020304" pitchFamily="18" charset="0"/>
                <a:cs typeface="Times New Roman" panose="02020603050405020304" pitchFamily="18" charset="0"/>
                <a:sym typeface="Arial"/>
              </a:rPr>
              <a:t> </a:t>
            </a:r>
            <a:r>
              <a:rPr kumimoji="0" lang="en-US" altLang="en-VN" sz="2400" b="0" i="0" u="none" strike="noStrike" kern="1200" cap="none" spc="0" normalizeH="0" baseline="0" noProof="0" dirty="0" err="1">
                <a:ln>
                  <a:noFill/>
                </a:ln>
                <a:solidFill>
                  <a:srgbClr val="FF3300"/>
                </a:solidFill>
                <a:effectLst/>
                <a:uLnTx/>
                <a:uFillTx/>
                <a:latin typeface="Times New Roman" panose="02020603050405020304" pitchFamily="18" charset="0"/>
                <a:cs typeface="Times New Roman" panose="02020603050405020304" pitchFamily="18" charset="0"/>
                <a:sym typeface="Arial"/>
              </a:rPr>
              <a:t>tơi</a:t>
            </a:r>
            <a:r>
              <a:rPr kumimoji="0" lang="en-US" altLang="en-VN" sz="2400" b="0" i="0" u="none" strike="noStrike" kern="1200" cap="none" spc="0" normalizeH="0" baseline="0" noProof="0" dirty="0">
                <a:ln>
                  <a:noFill/>
                </a:ln>
                <a:solidFill>
                  <a:srgbClr val="FF3300"/>
                </a:solidFill>
                <a:effectLst/>
                <a:uLnTx/>
                <a:uFillTx/>
                <a:latin typeface="Times New Roman" panose="02020603050405020304" pitchFamily="18" charset="0"/>
                <a:cs typeface="Times New Roman" panose="02020603050405020304" pitchFamily="18" charset="0"/>
                <a:sym typeface="Arial"/>
              </a:rPr>
              <a:t>. </a:t>
            </a:r>
            <a:r>
              <a:rPr kumimoji="0" lang="en-US" altLang="en-VN" sz="2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Họ</a:t>
            </a:r>
            <a:r>
              <a:rPr kumimoji="0" lang="en-US" altLang="en-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en-VN" sz="2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cuốc</a:t>
            </a:r>
            <a:r>
              <a:rPr kumimoji="0" lang="en-US" altLang="en-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than </a:t>
            </a:r>
            <a:r>
              <a:rPr kumimoji="0" lang="en-US" altLang="en-VN" sz="2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hai</a:t>
            </a:r>
            <a:r>
              <a:rPr kumimoji="0" lang="en-US" altLang="en-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en-VN" sz="2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cánh</a:t>
            </a:r>
            <a:r>
              <a:rPr kumimoji="0" lang="en-US" altLang="en-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en-VN" sz="2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tay</a:t>
            </a:r>
            <a:r>
              <a:rPr kumimoji="0" lang="en-US" altLang="en-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en-VN" sz="2400" b="0" i="0" u="none" strike="noStrike" kern="1200" cap="none" spc="0" normalizeH="0" baseline="0" noProof="0" dirty="0" err="1">
                <a:ln>
                  <a:noFill/>
                </a:ln>
                <a:solidFill>
                  <a:srgbClr val="FF3300"/>
                </a:solidFill>
                <a:effectLst/>
                <a:uLnTx/>
                <a:uFillTx/>
                <a:latin typeface="Times New Roman" panose="02020603050405020304" pitchFamily="18" charset="0"/>
                <a:cs typeface="Times New Roman" panose="02020603050405020304" pitchFamily="18" charset="0"/>
                <a:sym typeface="Arial"/>
              </a:rPr>
              <a:t>gầy</a:t>
            </a:r>
            <a:r>
              <a:rPr kumimoji="0" lang="en-US" altLang="en-VN" sz="2400" b="0" i="0" u="none" strike="noStrike" kern="1200" cap="none" spc="0" normalizeH="0" baseline="0" noProof="0" dirty="0">
                <a:ln>
                  <a:noFill/>
                </a:ln>
                <a:solidFill>
                  <a:srgbClr val="FF3300"/>
                </a:solidFill>
                <a:effectLst/>
                <a:uLnTx/>
                <a:uFillTx/>
                <a:latin typeface="Times New Roman" panose="02020603050405020304" pitchFamily="18" charset="0"/>
                <a:cs typeface="Times New Roman" panose="02020603050405020304" pitchFamily="18" charset="0"/>
                <a:sym typeface="Arial"/>
              </a:rPr>
              <a:t> </a:t>
            </a:r>
            <a:r>
              <a:rPr kumimoji="0" lang="en-US" altLang="en-VN" sz="2400" b="0" i="0" u="none" strike="noStrike" kern="1200" cap="none" spc="0" normalizeH="0" baseline="0" noProof="0" dirty="0" err="1">
                <a:ln>
                  <a:noFill/>
                </a:ln>
                <a:solidFill>
                  <a:srgbClr val="FF3300"/>
                </a:solidFill>
                <a:effectLst/>
                <a:uLnTx/>
                <a:uFillTx/>
                <a:latin typeface="Times New Roman" panose="02020603050405020304" pitchFamily="18" charset="0"/>
                <a:cs typeface="Times New Roman" panose="02020603050405020304" pitchFamily="18" charset="0"/>
                <a:sym typeface="Arial"/>
              </a:rPr>
              <a:t>còm</a:t>
            </a:r>
            <a:r>
              <a:rPr kumimoji="0" lang="en-US" altLang="en-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en-VN" sz="2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Đằng</a:t>
            </a:r>
            <a:r>
              <a:rPr kumimoji="0" lang="en-US" altLang="en-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en-VN" sz="2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sau</a:t>
            </a:r>
            <a:r>
              <a:rPr kumimoji="0" lang="en-US" altLang="en-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en-VN" sz="2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những</a:t>
            </a:r>
            <a:r>
              <a:rPr kumimoji="0" lang="en-US" altLang="en-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en-VN" sz="2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xe</a:t>
            </a:r>
            <a:r>
              <a:rPr kumimoji="0" lang="en-US" altLang="en-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en-VN" sz="2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goòng</a:t>
            </a:r>
            <a:r>
              <a:rPr kumimoji="0" lang="en-US" altLang="en-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en-VN" sz="2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nhỏ</a:t>
            </a:r>
            <a:r>
              <a:rPr kumimoji="0" lang="en-US" altLang="en-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en-VN" sz="2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những</a:t>
            </a:r>
            <a:r>
              <a:rPr kumimoji="0" lang="en-US" altLang="en-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en-VN" sz="2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đứa</a:t>
            </a:r>
            <a:r>
              <a:rPr kumimoji="0" lang="en-US" altLang="en-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en-VN" sz="2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trẻ</a:t>
            </a:r>
            <a:r>
              <a:rPr kumimoji="0" lang="en-US" altLang="en-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en-VN" sz="2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chừng</a:t>
            </a:r>
            <a:r>
              <a:rPr kumimoji="0" lang="en-US" altLang="en-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10 </a:t>
            </a:r>
            <a:r>
              <a:rPr kumimoji="0" lang="en-US" altLang="en-VN" sz="2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tuổi</a:t>
            </a:r>
            <a:r>
              <a:rPr kumimoji="0" lang="en-US" altLang="en-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en-VN" sz="2400" b="0" i="0" u="none" strike="noStrike" kern="1200" cap="none" spc="0" normalizeH="0" baseline="0" noProof="0" dirty="0" err="1">
                <a:ln>
                  <a:noFill/>
                </a:ln>
                <a:solidFill>
                  <a:srgbClr val="FF3300"/>
                </a:solidFill>
                <a:effectLst/>
                <a:uLnTx/>
                <a:uFillTx/>
                <a:latin typeface="Times New Roman" panose="02020603050405020304" pitchFamily="18" charset="0"/>
                <a:cs typeface="Times New Roman" panose="02020603050405020304" pitchFamily="18" charset="0"/>
                <a:sym typeface="Arial"/>
              </a:rPr>
              <a:t>còng</a:t>
            </a:r>
            <a:r>
              <a:rPr kumimoji="0" lang="en-US" altLang="en-VN" sz="2400" b="0" i="0" u="none" strike="noStrike" kern="1200" cap="none" spc="0" normalizeH="0" baseline="0" noProof="0" dirty="0">
                <a:ln>
                  <a:noFill/>
                </a:ln>
                <a:solidFill>
                  <a:srgbClr val="FF3300"/>
                </a:solidFill>
                <a:effectLst/>
                <a:uLnTx/>
                <a:uFillTx/>
                <a:latin typeface="Times New Roman" panose="02020603050405020304" pitchFamily="18" charset="0"/>
                <a:cs typeface="Times New Roman" panose="02020603050405020304" pitchFamily="18" charset="0"/>
                <a:sym typeface="Arial"/>
              </a:rPr>
              <a:t> </a:t>
            </a:r>
            <a:r>
              <a:rPr kumimoji="0" lang="en-US" altLang="en-VN" sz="2400" b="0" i="0" u="none" strike="noStrike" kern="1200" cap="none" spc="0" normalizeH="0" baseline="0" noProof="0" dirty="0" err="1">
                <a:ln>
                  <a:noFill/>
                </a:ln>
                <a:solidFill>
                  <a:srgbClr val="FF3300"/>
                </a:solidFill>
                <a:effectLst/>
                <a:uLnTx/>
                <a:uFillTx/>
                <a:latin typeface="Times New Roman" panose="02020603050405020304" pitchFamily="18" charset="0"/>
                <a:cs typeface="Times New Roman" panose="02020603050405020304" pitchFamily="18" charset="0"/>
                <a:sym typeface="Arial"/>
              </a:rPr>
              <a:t>lưng</a:t>
            </a:r>
            <a:r>
              <a:rPr kumimoji="0" lang="en-US" altLang="en-VN" sz="2400" b="0" i="0" u="none" strike="noStrike" kern="1200" cap="none" spc="0" normalizeH="0" baseline="0" noProof="0" dirty="0">
                <a:ln>
                  <a:noFill/>
                </a:ln>
                <a:solidFill>
                  <a:srgbClr val="FF3300"/>
                </a:solidFill>
                <a:effectLst/>
                <a:uLnTx/>
                <a:uFillTx/>
                <a:latin typeface="Times New Roman" panose="02020603050405020304" pitchFamily="18" charset="0"/>
                <a:cs typeface="Times New Roman" panose="02020603050405020304" pitchFamily="18" charset="0"/>
                <a:sym typeface="Arial"/>
              </a:rPr>
              <a:t> </a:t>
            </a:r>
            <a:r>
              <a:rPr kumimoji="0" lang="en-US" altLang="en-VN" sz="2400" b="0" i="0" u="none" strike="noStrike" kern="1200" cap="none" spc="0" normalizeH="0" baseline="0" noProof="0" dirty="0" err="1">
                <a:ln>
                  <a:noFill/>
                </a:ln>
                <a:solidFill>
                  <a:srgbClr val="FF3300"/>
                </a:solidFill>
                <a:effectLst/>
                <a:uLnTx/>
                <a:uFillTx/>
                <a:latin typeface="Times New Roman" panose="02020603050405020304" pitchFamily="18" charset="0"/>
                <a:cs typeface="Times New Roman" panose="02020603050405020304" pitchFamily="18" charset="0"/>
                <a:sym typeface="Arial"/>
              </a:rPr>
              <a:t>đẩy</a:t>
            </a:r>
            <a:r>
              <a:rPr kumimoji="0" lang="en-US" altLang="en-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en-VN" sz="2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thân</a:t>
            </a:r>
            <a:r>
              <a:rPr kumimoji="0" lang="en-US" altLang="en-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en-VN" sz="2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hình</a:t>
            </a:r>
            <a:r>
              <a:rPr kumimoji="0" lang="en-US" altLang="en-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en-VN" sz="2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bé</a:t>
            </a:r>
            <a:r>
              <a:rPr kumimoji="0" lang="en-US" altLang="en-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en-VN" sz="2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tí</a:t>
            </a:r>
            <a:r>
              <a:rPr kumimoji="0" lang="en-US" altLang="en-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en-VN" sz="2400" b="0" i="0" u="none" strike="noStrike" kern="1200" cap="none" spc="0" normalizeH="0" baseline="0" noProof="0" dirty="0" err="1">
                <a:ln>
                  <a:noFill/>
                </a:ln>
                <a:solidFill>
                  <a:srgbClr val="CC0000"/>
                </a:solidFill>
                <a:effectLst/>
                <a:uLnTx/>
                <a:uFillTx/>
                <a:latin typeface="Times New Roman" panose="02020603050405020304" pitchFamily="18" charset="0"/>
                <a:cs typeface="Times New Roman" panose="02020603050405020304" pitchFamily="18" charset="0"/>
                <a:sym typeface="Arial"/>
              </a:rPr>
              <a:t>khô</a:t>
            </a:r>
            <a:r>
              <a:rPr kumimoji="0" lang="en-US" altLang="en-VN" sz="2400" b="0" i="0" u="none" strike="noStrike" kern="1200" cap="none" spc="0" normalizeH="0" baseline="0" noProof="0" dirty="0">
                <a:ln>
                  <a:noFill/>
                </a:ln>
                <a:solidFill>
                  <a:srgbClr val="CC0000"/>
                </a:solidFill>
                <a:effectLst/>
                <a:uLnTx/>
                <a:uFillTx/>
                <a:latin typeface="Times New Roman" panose="02020603050405020304" pitchFamily="18" charset="0"/>
                <a:cs typeface="Times New Roman" panose="02020603050405020304" pitchFamily="18" charset="0"/>
                <a:sym typeface="Arial"/>
              </a:rPr>
              <a:t> </a:t>
            </a:r>
            <a:r>
              <a:rPr kumimoji="0" lang="en-US" altLang="en-VN" sz="2400" b="0" i="0" u="none" strike="noStrike" kern="1200" cap="none" spc="0" normalizeH="0" baseline="0" noProof="0" dirty="0" err="1">
                <a:ln>
                  <a:noFill/>
                </a:ln>
                <a:solidFill>
                  <a:srgbClr val="CC0000"/>
                </a:solidFill>
                <a:effectLst/>
                <a:uLnTx/>
                <a:uFillTx/>
                <a:latin typeface="Times New Roman" panose="02020603050405020304" pitchFamily="18" charset="0"/>
                <a:cs typeface="Times New Roman" panose="02020603050405020304" pitchFamily="18" charset="0"/>
                <a:sym typeface="Arial"/>
              </a:rPr>
              <a:t>cằn</a:t>
            </a:r>
            <a:r>
              <a:rPr kumimoji="0" lang="en-US" altLang="en-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en-VN" sz="2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mặt</a:t>
            </a:r>
            <a:r>
              <a:rPr kumimoji="0" lang="en-US" altLang="en-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en-VN" sz="2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đầy</a:t>
            </a:r>
            <a:r>
              <a:rPr kumimoji="0" lang="en-US" altLang="en-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en-VN" sz="2400" b="0" i="0" u="none" strike="noStrike" kern="1200" cap="none" spc="0" normalizeH="0" baseline="0" noProof="0" dirty="0" err="1">
                <a:ln>
                  <a:noFill/>
                </a:ln>
                <a:solidFill>
                  <a:srgbClr val="CC0000"/>
                </a:solidFill>
                <a:effectLst/>
                <a:uLnTx/>
                <a:uFillTx/>
                <a:latin typeface="Times New Roman" panose="02020603050405020304" pitchFamily="18" charset="0"/>
                <a:cs typeface="Times New Roman" panose="02020603050405020304" pitchFamily="18" charset="0"/>
                <a:sym typeface="Arial"/>
              </a:rPr>
              <a:t>mệt</a:t>
            </a:r>
            <a:r>
              <a:rPr kumimoji="0" lang="en-US" altLang="en-VN" sz="2400" b="0" i="0" u="none" strike="noStrike" kern="1200" cap="none" spc="0" normalizeH="0" baseline="0" noProof="0" dirty="0">
                <a:ln>
                  <a:noFill/>
                </a:ln>
                <a:solidFill>
                  <a:srgbClr val="CC0000"/>
                </a:solidFill>
                <a:effectLst/>
                <a:uLnTx/>
                <a:uFillTx/>
                <a:latin typeface="Times New Roman" panose="02020603050405020304" pitchFamily="18" charset="0"/>
                <a:cs typeface="Times New Roman" panose="02020603050405020304" pitchFamily="18" charset="0"/>
                <a:sym typeface="Arial"/>
              </a:rPr>
              <a:t> </a:t>
            </a:r>
            <a:r>
              <a:rPr kumimoji="0" lang="en-US" altLang="en-VN" sz="2400" b="0" i="0" u="none" strike="noStrike" kern="1200" cap="none" spc="0" normalizeH="0" baseline="0" noProof="0" dirty="0" err="1">
                <a:ln>
                  <a:noFill/>
                </a:ln>
                <a:solidFill>
                  <a:srgbClr val="CC0000"/>
                </a:solidFill>
                <a:effectLst/>
                <a:uLnTx/>
                <a:uFillTx/>
                <a:latin typeface="Times New Roman" panose="02020603050405020304" pitchFamily="18" charset="0"/>
                <a:cs typeface="Times New Roman" panose="02020603050405020304" pitchFamily="18" charset="0"/>
                <a:sym typeface="Arial"/>
              </a:rPr>
              <a:t>nhọc</a:t>
            </a:r>
            <a:r>
              <a:rPr kumimoji="0" lang="en-US" altLang="en-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en-VN" sz="2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như</a:t>
            </a:r>
            <a:r>
              <a:rPr kumimoji="0" lang="en-US" altLang="en-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en-VN" sz="2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đã</a:t>
            </a:r>
            <a:r>
              <a:rPr kumimoji="0" lang="en-US" altLang="en-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en-VN" sz="2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kiệt</a:t>
            </a:r>
            <a:r>
              <a:rPr kumimoji="0" lang="en-US" altLang="en-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en-VN" sz="2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quệ</a:t>
            </a:r>
            <a:r>
              <a:rPr kumimoji="0" lang="en-US" altLang="en-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en-VN" sz="2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trông</a:t>
            </a:r>
            <a:r>
              <a:rPr kumimoji="0" lang="en-US" altLang="en-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en-VN" sz="2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giàđến</a:t>
            </a:r>
            <a:r>
              <a:rPr kumimoji="0" lang="en-US" altLang="en-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40..Chúng </a:t>
            </a:r>
            <a:r>
              <a:rPr kumimoji="0" lang="en-US" altLang="en-VN" sz="2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chạy</a:t>
            </a:r>
            <a:r>
              <a:rPr kumimoji="0" lang="en-US" altLang="en-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en-VN" sz="2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đi</a:t>
            </a:r>
            <a:r>
              <a:rPr kumimoji="0" lang="en-US" altLang="en-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en-VN" sz="2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chạy</a:t>
            </a:r>
            <a:r>
              <a:rPr kumimoji="0" lang="en-US" altLang="en-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en-VN" sz="2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lại</a:t>
            </a:r>
            <a:r>
              <a:rPr kumimoji="0" lang="en-US" altLang="en-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en-VN" sz="2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liên</a:t>
            </a:r>
            <a:r>
              <a:rPr kumimoji="0" lang="en-US" altLang="en-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en-VN" sz="2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tục</a:t>
            </a:r>
            <a:r>
              <a:rPr kumimoji="0" lang="en-US" altLang="en-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en-VN" sz="2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để</a:t>
            </a:r>
            <a:r>
              <a:rPr kumimoji="0" lang="en-US" altLang="en-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en-VN" sz="2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mỗi</a:t>
            </a:r>
            <a:r>
              <a:rPr kumimoji="0" lang="en-US" altLang="en-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en-VN" sz="2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ngày</a:t>
            </a:r>
            <a:r>
              <a:rPr kumimoji="0" lang="en-US" altLang="en-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en-VN" sz="2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kiếm</a:t>
            </a:r>
            <a:r>
              <a:rPr kumimoji="0" lang="en-US" altLang="en-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en-VN" sz="2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được</a:t>
            </a:r>
            <a:r>
              <a:rPr kumimoji="0" lang="en-US" altLang="en-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en-VN" sz="2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khoảng</a:t>
            </a:r>
            <a:r>
              <a:rPr kumimoji="0" lang="en-US" altLang="en-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10 </a:t>
            </a:r>
            <a:r>
              <a:rPr kumimoji="0" lang="en-US" altLang="en-VN" sz="2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đến</a:t>
            </a:r>
            <a:r>
              <a:rPr kumimoji="0" lang="en-US" altLang="en-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15 xu”.</a:t>
            </a:r>
          </a:p>
          <a:p>
            <a:pPr marL="0" marR="0" lvl="0" indent="0" algn="ctr" defTabSz="685800" rtl="0" eaLnBrk="1" fontAlgn="base" latinLnBrk="0" hangingPunct="1">
              <a:lnSpc>
                <a:spcPct val="100000"/>
              </a:lnSpc>
              <a:spcBef>
                <a:spcPct val="0"/>
              </a:spcBef>
              <a:spcAft>
                <a:spcPct val="0"/>
              </a:spcAft>
              <a:buClrTx/>
              <a:buSzTx/>
              <a:buFont typeface="Arial"/>
              <a:buNone/>
              <a:tabLst/>
              <a:defRPr/>
            </a:pPr>
            <a:r>
              <a:rPr kumimoji="0" lang="en-US" altLang="en-VN" sz="2400" b="0" i="1"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en-VN" sz="2400" b="0" i="1"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Trích</a:t>
            </a:r>
            <a:r>
              <a:rPr kumimoji="0" lang="en-US" altLang="en-VN" sz="2400" b="0" i="1"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en-VN" sz="2400" b="0" i="1"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Tư</a:t>
            </a:r>
            <a:r>
              <a:rPr kumimoji="0" lang="en-US" altLang="en-VN" sz="2400" b="0" i="1"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en-VN" sz="2400" b="0" i="1"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liệu</a:t>
            </a:r>
            <a:r>
              <a:rPr kumimoji="0" lang="en-US" altLang="en-VN" sz="2400" b="0" i="1"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en-VN" sz="2400" b="0" i="1"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Lịch</a:t>
            </a:r>
            <a:r>
              <a:rPr kumimoji="0" lang="en-US" altLang="en-VN" sz="2400" b="0" i="1"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en-VN" sz="2400" b="0" i="1"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sử</a:t>
            </a:r>
            <a:r>
              <a:rPr kumimoji="0" lang="en-US" altLang="en-VN" sz="2400" b="0" i="1"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9)</a:t>
            </a:r>
          </a:p>
        </p:txBody>
      </p:sp>
    </p:spTree>
    <p:extLst>
      <p:ext uri="{BB962C8B-B14F-4D97-AF65-F5344CB8AC3E}">
        <p14:creationId xmlns:p14="http://schemas.microsoft.com/office/powerpoint/2010/main" val="35982300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0" y="308202"/>
            <a:ext cx="9115425" cy="1670957"/>
          </a:xfrm>
          <a:prstGeom prst="snip2Diag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800" b="1" kern="1200" dirty="0">
                <a:solidFill>
                  <a:prstClr val="black"/>
                </a:solidFill>
                <a:latin typeface="Times New Roman" panose="02020603050405020304" pitchFamily="18" charset="0"/>
                <a:cs typeface="Times New Roman" panose="02020603050405020304" pitchFamily="18" charset="0"/>
              </a:rPr>
              <a:t>Câu 2: Trước tình hình khó khăn của đất nước những năm cuối thế kỉ XIX, yêu cầu gì đặt ra?</a:t>
            </a:r>
            <a:endParaRPr lang="en-US" sz="2800" b="1" kern="1200" dirty="0">
              <a:solidFill>
                <a:prstClr val="black"/>
              </a:solidFill>
              <a:latin typeface="Times New Roman" panose="02020603050405020304" pitchFamily="18" charset="0"/>
              <a:cs typeface="Times New Roman" panose="02020603050405020304" pitchFamily="18" charset="0"/>
            </a:endParaRP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15200" y="4041154"/>
            <a:ext cx="1800225" cy="1101152"/>
          </a:xfrm>
          <a:prstGeom prst="rect">
            <a:avLst/>
          </a:prstGeom>
        </p:spPr>
      </p:pic>
      <p:sp>
        <p:nvSpPr>
          <p:cNvPr id="2" name="Rectangle 1">
            <a:extLst>
              <a:ext uri="{FF2B5EF4-FFF2-40B4-BE49-F238E27FC236}">
                <a16:creationId xmlns:a16="http://schemas.microsoft.com/office/drawing/2014/main" id="{23A64940-8ACA-BB49-80D3-1B4E8D1BE24B}"/>
              </a:ext>
            </a:extLst>
          </p:cNvPr>
          <p:cNvSpPr/>
          <p:nvPr/>
        </p:nvSpPr>
        <p:spPr>
          <a:xfrm>
            <a:off x="762000" y="4659086"/>
            <a:ext cx="1687286" cy="283029"/>
          </a:xfrm>
          <a:prstGeom prst="rect">
            <a:avLst/>
          </a:prstGeom>
          <a:solidFill>
            <a:srgbClr val="E8F1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a:solidFill>
                <a:prstClr val="white"/>
              </a:solidFill>
              <a:latin typeface="Calibri" panose="020F0502020204030204"/>
            </a:endParaRPr>
          </a:p>
        </p:txBody>
      </p:sp>
      <p:sp>
        <p:nvSpPr>
          <p:cNvPr id="50" name="Snip Diagonal Corner Rectangle 49"/>
          <p:cNvSpPr/>
          <p:nvPr/>
        </p:nvSpPr>
        <p:spPr>
          <a:xfrm>
            <a:off x="1644460" y="2084720"/>
            <a:ext cx="6615620" cy="2570556"/>
          </a:xfrm>
          <a:prstGeom prst="snip2DiagRect">
            <a:avLst/>
          </a:prstGeom>
          <a:solidFill>
            <a:schemeClr val="accent1">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lnSpc>
                <a:spcPct val="150000"/>
              </a:lnSpc>
              <a:buClrTx/>
              <a:defRPr/>
            </a:pPr>
            <a:r>
              <a:rPr lang="vi-VN" sz="2400" b="1" kern="1200" dirty="0">
                <a:solidFill>
                  <a:srgbClr val="FF0000"/>
                </a:solidFill>
                <a:latin typeface="Times New Roman" panose="02020603050405020304" pitchFamily="18" charset="0"/>
                <a:cs typeface="Times New Roman" panose="02020603050405020304" pitchFamily="18" charset="0"/>
              </a:rPr>
              <a:t>   A. Thay đổi chế độ xã hội hoặc cải cách xã hội cho phù hợp.</a:t>
            </a:r>
          </a:p>
          <a:p>
            <a:pPr defTabSz="685800">
              <a:lnSpc>
                <a:spcPct val="150000"/>
              </a:lnSpc>
              <a:buClrTx/>
              <a:defRPr/>
            </a:pPr>
            <a:r>
              <a:rPr lang="vi-VN" sz="2400" b="1" kern="1200" dirty="0">
                <a:solidFill>
                  <a:srgbClr val="FF0000"/>
                </a:solidFill>
                <a:latin typeface="Times New Roman" panose="02020603050405020304" pitchFamily="18" charset="0"/>
                <a:cs typeface="Times New Roman" panose="02020603050405020304" pitchFamily="18" charset="0"/>
              </a:rPr>
              <a:t>   B. Cải cách duy tân đất nước.</a:t>
            </a:r>
          </a:p>
          <a:p>
            <a:pPr defTabSz="685800">
              <a:lnSpc>
                <a:spcPct val="150000"/>
              </a:lnSpc>
              <a:buClrTx/>
              <a:defRPr/>
            </a:pPr>
            <a:r>
              <a:rPr lang="vi-VN" sz="2400" b="1" kern="1200" dirty="0">
                <a:solidFill>
                  <a:srgbClr val="FF0000"/>
                </a:solidFill>
                <a:latin typeface="Times New Roman" panose="02020603050405020304" pitchFamily="18" charset="0"/>
                <a:cs typeface="Times New Roman" panose="02020603050405020304" pitchFamily="18" charset="0"/>
              </a:rPr>
              <a:t>   C. Thực hiện chính sách đổi mới đất nước.</a:t>
            </a:r>
          </a:p>
          <a:p>
            <a:pPr defTabSz="685800">
              <a:lnSpc>
                <a:spcPct val="150000"/>
              </a:lnSpc>
              <a:buClrTx/>
              <a:defRPr/>
            </a:pPr>
            <a:r>
              <a:rPr lang="vi-VN" sz="2400" b="1" kern="1200" dirty="0">
                <a:solidFill>
                  <a:srgbClr val="FF0000"/>
                </a:solidFill>
                <a:latin typeface="Times New Roman" panose="02020603050405020304" pitchFamily="18" charset="0"/>
                <a:cs typeface="Times New Roman" panose="02020603050405020304" pitchFamily="18" charset="0"/>
              </a:rPr>
              <a:t>   D. Thực hiện chính sách canh tân đất nước.</a:t>
            </a:r>
          </a:p>
        </p:txBody>
      </p:sp>
      <p:sp>
        <p:nvSpPr>
          <p:cNvPr id="3" name="Oval 2">
            <a:extLst>
              <a:ext uri="{FF2B5EF4-FFF2-40B4-BE49-F238E27FC236}">
                <a16:creationId xmlns:a16="http://schemas.microsoft.com/office/drawing/2014/main" id="{8479FF86-A895-8442-A606-5FAAAA317D90}"/>
              </a:ext>
            </a:extLst>
          </p:cNvPr>
          <p:cNvSpPr/>
          <p:nvPr/>
        </p:nvSpPr>
        <p:spPr>
          <a:xfrm>
            <a:off x="2022566" y="2090707"/>
            <a:ext cx="513806" cy="441960"/>
          </a:xfrm>
          <a:prstGeom prst="ellipse">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Tree>
    <p:extLst>
      <p:ext uri="{BB962C8B-B14F-4D97-AF65-F5344CB8AC3E}">
        <p14:creationId xmlns:p14="http://schemas.microsoft.com/office/powerpoint/2010/main" val="17705078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1" fill="hold">
                            <p:stCondLst>
                              <p:cond delay="1000"/>
                            </p:stCondLst>
                            <p:childTnLst>
                              <p:par>
                                <p:cTn id="12" presetID="37" presetClass="entr" presetSubtype="0" fill="hold" grpId="0" nodeType="afterEffect">
                                  <p:stCondLst>
                                    <p:cond delay="0"/>
                                  </p:stCondLst>
                                  <p:childTnLst>
                                    <p:set>
                                      <p:cBhvr>
                                        <p:cTn id="13" dur="1" fill="hold">
                                          <p:stCondLst>
                                            <p:cond delay="0"/>
                                          </p:stCondLst>
                                        </p:cTn>
                                        <p:tgtEl>
                                          <p:spTgt spid="50"/>
                                        </p:tgtEl>
                                        <p:attrNameLst>
                                          <p:attrName>style.visibility</p:attrName>
                                        </p:attrNameLst>
                                      </p:cBhvr>
                                      <p:to>
                                        <p:strVal val="visible"/>
                                      </p:to>
                                    </p:set>
                                    <p:animEffect transition="in" filter="fade">
                                      <p:cBhvr>
                                        <p:cTn id="14" dur="1000"/>
                                        <p:tgtEl>
                                          <p:spTgt spid="50"/>
                                        </p:tgtEl>
                                      </p:cBhvr>
                                    </p:animEffect>
                                    <p:anim calcmode="lin" valueType="num">
                                      <p:cBhvr>
                                        <p:cTn id="15" dur="1000" fill="hold"/>
                                        <p:tgtEl>
                                          <p:spTgt spid="50"/>
                                        </p:tgtEl>
                                        <p:attrNameLst>
                                          <p:attrName>ppt_x</p:attrName>
                                        </p:attrNameLst>
                                      </p:cBhvr>
                                      <p:tavLst>
                                        <p:tav tm="0">
                                          <p:val>
                                            <p:strVal val="#ppt_x"/>
                                          </p:val>
                                        </p:tav>
                                        <p:tav tm="100000">
                                          <p:val>
                                            <p:strVal val="#ppt_x"/>
                                          </p:val>
                                        </p:tav>
                                      </p:tavLst>
                                    </p:anim>
                                    <p:anim calcmode="lin" valueType="num">
                                      <p:cBhvr>
                                        <p:cTn id="16" dur="900" decel="100000" fill="hold"/>
                                        <p:tgtEl>
                                          <p:spTgt spid="50"/>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whoosh.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out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2" name="Picture 2" descr="Công nhân cao su thời Pháp thuộc.">
            <a:extLst>
              <a:ext uri="{FF2B5EF4-FFF2-40B4-BE49-F238E27FC236}">
                <a16:creationId xmlns:a16="http://schemas.microsoft.com/office/drawing/2014/main" id="{ACE6AC0F-A31A-D143-8505-5804EEB8C4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72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3C7BF3E-BBB5-4548-B66F-87656309B227}"/>
              </a:ext>
            </a:extLst>
          </p:cNvPr>
          <p:cNvSpPr/>
          <p:nvPr/>
        </p:nvSpPr>
        <p:spPr>
          <a:xfrm>
            <a:off x="0" y="4681835"/>
            <a:ext cx="4572000" cy="461665"/>
          </a:xfrm>
          <a:prstGeom prst="rect">
            <a:avLst/>
          </a:prstGeom>
          <a:solidFill>
            <a:srgbClr val="FFFFFF"/>
          </a:solid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Công</a:t>
            </a:r>
            <a:r>
              <a:rPr kumimoji="0" lang="en-US" sz="24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nhân</a:t>
            </a:r>
            <a:r>
              <a:rPr kumimoji="0" lang="en-US" sz="24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cao</a:t>
            </a:r>
            <a:r>
              <a:rPr kumimoji="0" lang="en-US" sz="24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su</a:t>
            </a:r>
            <a:r>
              <a:rPr kumimoji="0" lang="en-US" sz="24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thời</a:t>
            </a:r>
            <a:r>
              <a:rPr kumimoji="0" lang="en-US" sz="24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Pháp</a:t>
            </a:r>
            <a:r>
              <a:rPr kumimoji="0" lang="en-US" sz="24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thuộc</a:t>
            </a:r>
            <a:r>
              <a:rPr kumimoji="0" lang="en-US" sz="24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a:t>
            </a:r>
            <a:endParaRPr kumimoji="0" lang="en-VN" sz="24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sp>
        <p:nvSpPr>
          <p:cNvPr id="5" name="Rectangle 4">
            <a:extLst>
              <a:ext uri="{FF2B5EF4-FFF2-40B4-BE49-F238E27FC236}">
                <a16:creationId xmlns:a16="http://schemas.microsoft.com/office/drawing/2014/main" id="{A6226653-4B7C-B34B-84B0-63131F51FEF7}"/>
              </a:ext>
            </a:extLst>
          </p:cNvPr>
          <p:cNvSpPr/>
          <p:nvPr/>
        </p:nvSpPr>
        <p:spPr>
          <a:xfrm>
            <a:off x="4572000" y="0"/>
            <a:ext cx="4572000" cy="4339650"/>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rgbClr val="333333"/>
                </a:solidFill>
                <a:effectLst/>
                <a:uLnTx/>
                <a:uFillTx/>
                <a:latin typeface="Times New Roman" panose="02020603050405020304" pitchFamily="18" charset="0"/>
                <a:cs typeface="Times New Roman" panose="02020603050405020304" pitchFamily="18" charset="0"/>
                <a:sym typeface="Arial"/>
              </a:rPr>
              <a:t>“Từ 5 giờ đến 9 giờ sáng, mỗi người phải cạo xong trên dưới 400 cây, mỗi cây cách nhau từ 5 đến 6 mét. Như vậy họ phải đi lại khoảng 2.500 mét. Thông thường thì cứ 7 công nhân làm là có một tên cai đi theo để kiểm soát. Làm không vừa ý chúng là bị đánh ngay tại chỗ. Nhiều người đã bị chúng đánh chết”. </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(trích Tình cảnh đời sống của công nhân đồn điền cao su)</a:t>
            </a:r>
          </a:p>
        </p:txBody>
      </p:sp>
    </p:spTree>
    <p:extLst>
      <p:ext uri="{BB962C8B-B14F-4D97-AF65-F5344CB8AC3E}">
        <p14:creationId xmlns:p14="http://schemas.microsoft.com/office/powerpoint/2010/main" val="365017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14:bounceEnd="50000">
                                          <p:cBhvr additive="base">
                                            <p:cTn id="7" dur="500" fill="hold"/>
                                            <p:tgtEl>
                                              <p:spTgt spid="5122"/>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5122"/>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14:bounceEnd="50000">
                                          <p:cBhvr additive="base">
                                            <p:cTn id="11"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 fill="hold"/>
                                            <p:tgtEl>
                                              <p:spTgt spid="5122"/>
                                            </p:tgtEl>
                                            <p:attrNameLst>
                                              <p:attrName>ppt_x</p:attrName>
                                            </p:attrNameLst>
                                          </p:cBhvr>
                                          <p:tavLst>
                                            <p:tav tm="0">
                                              <p:val>
                                                <p:strVal val="#ppt_x"/>
                                              </p:val>
                                            </p:tav>
                                            <p:tav tm="100000">
                                              <p:val>
                                                <p:strVal val="#ppt_x"/>
                                              </p:val>
                                            </p:tav>
                                          </p:tavLst>
                                        </p:anim>
                                        <p:anim calcmode="lin" valueType="num">
                                          <p:cBhvr additive="base">
                                            <p:cTn id="8" dur="500" fill="hold"/>
                                            <p:tgtEl>
                                              <p:spTgt spid="5122"/>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A84B41-CFF8-2043-B943-EC70F8C6E546}"/>
              </a:ext>
            </a:extLst>
          </p:cNvPr>
          <p:cNvSpPr/>
          <p:nvPr/>
        </p:nvSpPr>
        <p:spPr>
          <a:xfrm>
            <a:off x="4953964" y="0"/>
            <a:ext cx="4352081"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Cao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su</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đi</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dễ</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khó</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về</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a:t>
            </a:r>
            <a:b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b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Khi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đi</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trai</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tráng</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khi</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về</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bủng</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beo</a:t>
            </a:r>
            <a:endParaRPr kumimoji="0" lang="en-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 name="Rectangle 4">
            <a:extLst>
              <a:ext uri="{FF2B5EF4-FFF2-40B4-BE49-F238E27FC236}">
                <a16:creationId xmlns:a16="http://schemas.microsoft.com/office/drawing/2014/main" id="{2EAEF7E5-FBF7-F24A-BF7D-D47952A0C78C}"/>
              </a:ext>
            </a:extLst>
          </p:cNvPr>
          <p:cNvSpPr/>
          <p:nvPr/>
        </p:nvSpPr>
        <p:spPr>
          <a:xfrm>
            <a:off x="4734045" y="2985948"/>
            <a:ext cx="4572000" cy="1569660"/>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rgbClr val="3F3F3F"/>
                </a:solidFill>
                <a:effectLst/>
                <a:uLnTx/>
                <a:uFillTx/>
                <a:latin typeface="Times New Roman" panose="02020603050405020304" pitchFamily="18" charset="0"/>
                <a:cs typeface="Times New Roman" panose="02020603050405020304" pitchFamily="18" charset="0"/>
                <a:sym typeface="Arial"/>
              </a:rPr>
              <a:t>Hàng vạn người chết vì Tây,</a:t>
            </a: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r>
            <a:b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br>
            <a:r>
              <a:rPr kumimoji="0" lang="vi-VN" sz="2400" b="0" i="0" u="none" strike="noStrike" kern="0" cap="none" spc="0" normalizeH="0" baseline="0" noProof="0" dirty="0">
                <a:ln>
                  <a:noFill/>
                </a:ln>
                <a:solidFill>
                  <a:srgbClr val="3F3F3F"/>
                </a:solidFill>
                <a:effectLst/>
                <a:uLnTx/>
                <a:uFillTx/>
                <a:latin typeface="Times New Roman" panose="02020603050405020304" pitchFamily="18" charset="0"/>
                <a:cs typeface="Times New Roman" panose="02020603050405020304" pitchFamily="18" charset="0"/>
                <a:sym typeface="Arial"/>
              </a:rPr>
              <a:t>Sao đây chỉ thấy rừng cây mịt mù.</a:t>
            </a: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r>
            <a:b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br>
            <a:r>
              <a:rPr kumimoji="0" lang="vi-VN" sz="2400" b="0" i="0" u="none" strike="noStrike" kern="0" cap="none" spc="0" normalizeH="0" baseline="0" noProof="0" dirty="0">
                <a:ln>
                  <a:noFill/>
                </a:ln>
                <a:solidFill>
                  <a:srgbClr val="3F3F3F"/>
                </a:solidFill>
                <a:effectLst/>
                <a:uLnTx/>
                <a:uFillTx/>
                <a:latin typeface="Times New Roman" panose="02020603050405020304" pitchFamily="18" charset="0"/>
                <a:cs typeface="Times New Roman" panose="02020603050405020304" pitchFamily="18" charset="0"/>
                <a:sym typeface="Arial"/>
              </a:rPr>
              <a:t>Thịt rơi dưới gốc cao su,</a:t>
            </a: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r>
            <a:b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br>
            <a:r>
              <a:rPr kumimoji="0" lang="vi-VN" sz="2400" b="0" i="0" u="none" strike="noStrike" kern="0" cap="none" spc="0" normalizeH="0" baseline="0" noProof="0" dirty="0">
                <a:ln>
                  <a:noFill/>
                </a:ln>
                <a:solidFill>
                  <a:srgbClr val="3F3F3F"/>
                </a:solidFill>
                <a:effectLst/>
                <a:uLnTx/>
                <a:uFillTx/>
                <a:latin typeface="Times New Roman" panose="02020603050405020304" pitchFamily="18" charset="0"/>
                <a:cs typeface="Times New Roman" panose="02020603050405020304" pitchFamily="18" charset="0"/>
                <a:sym typeface="Arial"/>
              </a:rPr>
              <a:t>Mồ hôi nước mắt mập ù thằng Tây.</a:t>
            </a:r>
            <a:endParaRPr kumimoji="0" lang="en-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6" name="Rectangle 5">
            <a:extLst>
              <a:ext uri="{FF2B5EF4-FFF2-40B4-BE49-F238E27FC236}">
                <a16:creationId xmlns:a16="http://schemas.microsoft.com/office/drawing/2014/main" id="{AAFE9F1A-E3A7-1843-8F10-BBC06AB41DBD}"/>
              </a:ext>
            </a:extLst>
          </p:cNvPr>
          <p:cNvSpPr/>
          <p:nvPr/>
        </p:nvSpPr>
        <p:spPr>
          <a:xfrm>
            <a:off x="-15278" y="3007512"/>
            <a:ext cx="4887411" cy="19389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3F3F3F"/>
                </a:solidFill>
                <a:effectLst/>
                <a:uLnTx/>
                <a:uFillTx/>
                <a:latin typeface="Times New Roman" panose="02020603050405020304" pitchFamily="18" charset="0"/>
                <a:cs typeface="Times New Roman" panose="02020603050405020304" pitchFamily="18" charset="0"/>
                <a:sym typeface="Arial"/>
              </a:rPr>
              <a:t>Cây cao su quý hơn người</a:t>
            </a:r>
            <a:r>
              <a:rPr kumimoji="0" lang="vi-VN"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r>
            <a:br>
              <a:rPr kumimoji="0" lang="vi-VN"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br>
            <a:r>
              <a:rPr kumimoji="0" lang="vi-VN" sz="2000" b="0" i="0" u="none" strike="noStrike" kern="0" cap="none" spc="0" normalizeH="0" baseline="0" noProof="0" dirty="0">
                <a:ln>
                  <a:noFill/>
                </a:ln>
                <a:solidFill>
                  <a:srgbClr val="3F3F3F"/>
                </a:solidFill>
                <a:effectLst/>
                <a:uLnTx/>
                <a:uFillTx/>
                <a:latin typeface="Times New Roman" panose="02020603050405020304" pitchFamily="18" charset="0"/>
                <a:cs typeface="Times New Roman" panose="02020603050405020304" pitchFamily="18" charset="0"/>
                <a:sym typeface="Arial"/>
              </a:rPr>
              <a:t>Mỗi khi cây bệnh, cây thời nghỉ ngay</a:t>
            </a:r>
            <a:r>
              <a:rPr kumimoji="0" lang="vi-VN"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r>
            <a:br>
              <a:rPr kumimoji="0" lang="vi-VN"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br>
            <a:r>
              <a:rPr kumimoji="0" lang="vi-VN" sz="2000" b="0" i="0" u="none" strike="noStrike" kern="0" cap="none" spc="0" normalizeH="0" baseline="0" noProof="0" dirty="0">
                <a:ln>
                  <a:noFill/>
                </a:ln>
                <a:solidFill>
                  <a:srgbClr val="3F3F3F"/>
                </a:solidFill>
                <a:effectLst/>
                <a:uLnTx/>
                <a:uFillTx/>
                <a:latin typeface="Times New Roman" panose="02020603050405020304" pitchFamily="18" charset="0"/>
                <a:cs typeface="Times New Roman" panose="02020603050405020304" pitchFamily="18" charset="0"/>
                <a:sym typeface="Arial"/>
              </a:rPr>
              <a:t>Lang ta cho chí lang tây</a:t>
            </a:r>
            <a:r>
              <a:rPr kumimoji="0" lang="vi-VN"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r>
            <a:br>
              <a:rPr kumimoji="0" lang="vi-VN"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br>
            <a:r>
              <a:rPr kumimoji="0" lang="vi-VN" sz="2000" b="0" i="0" u="none" strike="noStrike" kern="0" cap="none" spc="0" normalizeH="0" baseline="0" noProof="0" dirty="0">
                <a:ln>
                  <a:noFill/>
                </a:ln>
                <a:solidFill>
                  <a:srgbClr val="3F3F3F"/>
                </a:solidFill>
                <a:effectLst/>
                <a:uLnTx/>
                <a:uFillTx/>
                <a:latin typeface="Times New Roman" panose="02020603050405020304" pitchFamily="18" charset="0"/>
                <a:cs typeface="Times New Roman" panose="02020603050405020304" pitchFamily="18" charset="0"/>
                <a:sym typeface="Arial"/>
              </a:rPr>
              <a:t>Đêm đêm lo lắng ngày ngày trông nom</a:t>
            </a:r>
            <a:r>
              <a:rPr kumimoji="0" lang="vi-VN"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r>
            <a:br>
              <a:rPr kumimoji="0" lang="vi-VN"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br>
            <a:r>
              <a:rPr kumimoji="0" lang="vi-VN" sz="2000" b="0" i="0" u="none" strike="noStrike" kern="0" cap="none" spc="0" normalizeH="0" baseline="0" noProof="0" dirty="0">
                <a:ln>
                  <a:noFill/>
                </a:ln>
                <a:solidFill>
                  <a:srgbClr val="3F3F3F"/>
                </a:solidFill>
                <a:effectLst/>
                <a:uLnTx/>
                <a:uFillTx/>
                <a:latin typeface="Times New Roman" panose="02020603050405020304" pitchFamily="18" charset="0"/>
                <a:cs typeface="Times New Roman" panose="02020603050405020304" pitchFamily="18" charset="0"/>
                <a:sym typeface="Arial"/>
              </a:rPr>
              <a:t>Còn ta thân yếu gầy còm</a:t>
            </a:r>
            <a:r>
              <a:rPr kumimoji="0" lang="vi-VN"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r>
            <a:br>
              <a:rPr kumimoji="0" lang="vi-VN"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br>
            <a:r>
              <a:rPr kumimoji="0" lang="vi-VN" sz="2000" b="0" i="0" u="none" strike="noStrike" kern="0" cap="none" spc="0" normalizeH="0" baseline="0" noProof="0" dirty="0">
                <a:ln>
                  <a:noFill/>
                </a:ln>
                <a:solidFill>
                  <a:srgbClr val="3F3F3F"/>
                </a:solidFill>
                <a:effectLst/>
                <a:uLnTx/>
                <a:uFillTx/>
                <a:latin typeface="Times New Roman" panose="02020603050405020304" pitchFamily="18" charset="0"/>
                <a:cs typeface="Times New Roman" panose="02020603050405020304" pitchFamily="18" charset="0"/>
                <a:sym typeface="Arial"/>
              </a:rPr>
              <a:t>Đau không được nghỉ, chết, hòm cũng không</a:t>
            </a:r>
            <a:endParaRPr kumimoji="0" lang="en-VN"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pic>
        <p:nvPicPr>
          <p:cNvPr id="6146" name="Picture 2" descr="Rubber Tree with Sealed Slash | onetech">
            <a:extLst>
              <a:ext uri="{FF2B5EF4-FFF2-40B4-BE49-F238E27FC236}">
                <a16:creationId xmlns:a16="http://schemas.microsoft.com/office/drawing/2014/main" id="{31816D19-640E-E749-956F-FB3244D1BA3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65" r="17375"/>
          <a:stretch/>
        </p:blipFill>
        <p:spPr bwMode="auto">
          <a:xfrm>
            <a:off x="3020991" y="358815"/>
            <a:ext cx="3090441" cy="497858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0E1EC622-5645-5A4F-B781-8B13A69534B8}"/>
              </a:ext>
            </a:extLst>
          </p:cNvPr>
          <p:cNvSpPr/>
          <p:nvPr/>
        </p:nvSpPr>
        <p:spPr>
          <a:xfrm>
            <a:off x="0" y="0"/>
            <a:ext cx="3391382" cy="937549"/>
          </a:xfrm>
          <a:prstGeom prst="rect">
            <a:avLst/>
          </a:prstGeom>
          <a:solidFill>
            <a:srgbClr val="FFFDE3"/>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2400" b="0"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Tình cảnh công nhân làm trong các đồn điền cao su </a:t>
            </a:r>
          </a:p>
        </p:txBody>
      </p:sp>
      <p:grpSp>
        <p:nvGrpSpPr>
          <p:cNvPr id="9" name="Group 8">
            <a:extLst>
              <a:ext uri="{FF2B5EF4-FFF2-40B4-BE49-F238E27FC236}">
                <a16:creationId xmlns:a16="http://schemas.microsoft.com/office/drawing/2014/main" id="{C541AD82-365F-2F47-BEDA-3B79E94A114C}"/>
              </a:ext>
            </a:extLst>
          </p:cNvPr>
          <p:cNvGrpSpPr/>
          <p:nvPr/>
        </p:nvGrpSpPr>
        <p:grpSpPr>
          <a:xfrm>
            <a:off x="6001254" y="937548"/>
            <a:ext cx="2957551" cy="2048399"/>
            <a:chOff x="4668874" y="2401629"/>
            <a:chExt cx="4229396" cy="2883679"/>
          </a:xfrm>
        </p:grpSpPr>
        <p:pic>
          <p:nvPicPr>
            <p:cNvPr id="10" name="Picture 9">
              <a:extLst>
                <a:ext uri="{FF2B5EF4-FFF2-40B4-BE49-F238E27FC236}">
                  <a16:creationId xmlns:a16="http://schemas.microsoft.com/office/drawing/2014/main" id="{54FC4CEC-22CC-8C45-AC1A-CEE17FB68575}"/>
                </a:ext>
              </a:extLst>
            </p:cNvPr>
            <p:cNvPicPr>
              <a:picLocks noChangeAspect="1"/>
            </p:cNvPicPr>
            <p:nvPr/>
          </p:nvPicPr>
          <p:blipFill>
            <a:blip r:embed="rId3"/>
            <a:stretch>
              <a:fillRect/>
            </a:stretch>
          </p:blipFill>
          <p:spPr>
            <a:xfrm>
              <a:off x="4668874" y="2401629"/>
              <a:ext cx="4229396" cy="2883679"/>
            </a:xfrm>
            <a:prstGeom prst="rect">
              <a:avLst/>
            </a:prstGeom>
          </p:spPr>
        </p:pic>
        <p:sp>
          <p:nvSpPr>
            <p:cNvPr id="11" name="Rectangle 10">
              <a:extLst>
                <a:ext uri="{FF2B5EF4-FFF2-40B4-BE49-F238E27FC236}">
                  <a16:creationId xmlns:a16="http://schemas.microsoft.com/office/drawing/2014/main" id="{4697C35C-FE2B-484C-A949-198AC18F4A4E}"/>
                </a:ext>
              </a:extLst>
            </p:cNvPr>
            <p:cNvSpPr/>
            <p:nvPr/>
          </p:nvSpPr>
          <p:spPr>
            <a:xfrm rot="19330768">
              <a:off x="8314911" y="3198736"/>
              <a:ext cx="322793" cy="24948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000000"/>
                </a:solidFill>
                <a:effectLst/>
                <a:uLnTx/>
                <a:uFillTx/>
                <a:latin typeface="Arial"/>
                <a:ea typeface="+mn-ea"/>
                <a:cs typeface="+mn-cs"/>
                <a:sym typeface="Arial"/>
              </a:endParaRPr>
            </a:p>
          </p:txBody>
        </p:sp>
        <p:pic>
          <p:nvPicPr>
            <p:cNvPr id="12" name="Graphic 11" descr="Dollar">
              <a:extLst>
                <a:ext uri="{FF2B5EF4-FFF2-40B4-BE49-F238E27FC236}">
                  <a16:creationId xmlns:a16="http://schemas.microsoft.com/office/drawing/2014/main" id="{AB1F48F9-0782-244D-B379-F9B1FCC89DD0}"/>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343400" y="3190569"/>
              <a:ext cx="265814" cy="265814"/>
            </a:xfrm>
            <a:prstGeom prst="rect">
              <a:avLst/>
            </a:prstGeom>
          </p:spPr>
        </p:pic>
      </p:grpSp>
      <p:grpSp>
        <p:nvGrpSpPr>
          <p:cNvPr id="13" name="Group 12">
            <a:extLst>
              <a:ext uri="{FF2B5EF4-FFF2-40B4-BE49-F238E27FC236}">
                <a16:creationId xmlns:a16="http://schemas.microsoft.com/office/drawing/2014/main" id="{EB96EC18-6A6C-E74D-8AFC-8116F4E4FDDE}"/>
              </a:ext>
            </a:extLst>
          </p:cNvPr>
          <p:cNvGrpSpPr/>
          <p:nvPr/>
        </p:nvGrpSpPr>
        <p:grpSpPr>
          <a:xfrm>
            <a:off x="0" y="1080810"/>
            <a:ext cx="3153881" cy="1924002"/>
            <a:chOff x="0" y="1080810"/>
            <a:chExt cx="3153881" cy="1924002"/>
          </a:xfrm>
        </p:grpSpPr>
        <p:pic>
          <p:nvPicPr>
            <p:cNvPr id="6148" name="Picture 4">
              <a:extLst>
                <a:ext uri="{FF2B5EF4-FFF2-40B4-BE49-F238E27FC236}">
                  <a16:creationId xmlns:a16="http://schemas.microsoft.com/office/drawing/2014/main" id="{210FC520-FEAA-8148-827E-A935EF36C39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080810"/>
              <a:ext cx="3153881" cy="1924002"/>
            </a:xfrm>
            <a:prstGeom prst="roundRect">
              <a:avLst>
                <a:gd name="adj" fmla="val 16964"/>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B98FF12D-4EE3-084C-9223-179B677B3C1A}"/>
                </a:ext>
              </a:extLst>
            </p:cNvPr>
            <p:cNvSpPr/>
            <p:nvPr/>
          </p:nvSpPr>
          <p:spPr>
            <a:xfrm>
              <a:off x="250702" y="2719731"/>
              <a:ext cx="2560316" cy="276999"/>
            </a:xfrm>
            <a:prstGeom prst="rect">
              <a:avLst/>
            </a:prstGeom>
            <a:solidFill>
              <a:schemeClr val="tx1">
                <a:alpha val="39784"/>
              </a:schemeClr>
            </a:solidFill>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sym typeface="Arial"/>
                </a:rPr>
                <a:t>Công</a:t>
              </a:r>
              <a:r>
                <a:rPr kumimoji="0" lang="en-US" sz="1200" b="0"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sym typeface="Arial"/>
                </a:rPr>
                <a:t> </a:t>
              </a:r>
              <a:r>
                <a:rPr kumimoji="0" lang="en-US" sz="1200" b="0" i="0" u="none" strike="noStrike" kern="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sym typeface="Arial"/>
                </a:rPr>
                <a:t>nhân</a:t>
              </a:r>
              <a:r>
                <a:rPr kumimoji="0" lang="en-US" sz="1200" b="0"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sym typeface="Arial"/>
                </a:rPr>
                <a:t> </a:t>
              </a:r>
              <a:r>
                <a:rPr kumimoji="0" lang="en-US" sz="1200" b="0" i="0" u="none" strike="noStrike" kern="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sym typeface="Arial"/>
                </a:rPr>
                <a:t>cao</a:t>
              </a:r>
              <a:r>
                <a:rPr kumimoji="0" lang="en-US" sz="1200" b="0"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sym typeface="Arial"/>
                </a:rPr>
                <a:t> </a:t>
              </a:r>
              <a:r>
                <a:rPr kumimoji="0" lang="en-US" sz="1200" b="0" i="0" u="none" strike="noStrike" kern="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sym typeface="Arial"/>
                </a:rPr>
                <a:t>su</a:t>
              </a:r>
              <a:r>
                <a:rPr kumimoji="0" lang="en-US" sz="1200" b="0"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sym typeface="Arial"/>
                </a:rPr>
                <a:t> </a:t>
              </a:r>
              <a:r>
                <a:rPr kumimoji="0" lang="en-US" sz="1200" b="0" i="0" u="none" strike="noStrike" kern="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sym typeface="Arial"/>
                </a:rPr>
                <a:t>đồn</a:t>
              </a:r>
              <a:r>
                <a:rPr kumimoji="0" lang="en-US" sz="1200" b="0"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sym typeface="Arial"/>
                </a:rPr>
                <a:t> </a:t>
              </a:r>
              <a:r>
                <a:rPr kumimoji="0" lang="en-US" sz="1200" b="0" i="0" u="none" strike="noStrike" kern="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sym typeface="Arial"/>
                </a:rPr>
                <a:t>điền</a:t>
              </a:r>
              <a:r>
                <a:rPr kumimoji="0" lang="en-US" sz="1200" b="0"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sym typeface="Arial"/>
                </a:rPr>
                <a:t> </a:t>
              </a:r>
              <a:r>
                <a:rPr kumimoji="0" lang="en-US" sz="1200" b="0" i="0" u="none" strike="noStrike" kern="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sym typeface="Arial"/>
                </a:rPr>
                <a:t>Phú</a:t>
              </a:r>
              <a:r>
                <a:rPr kumimoji="0" lang="en-US" sz="1200" b="0"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sym typeface="Arial"/>
                </a:rPr>
                <a:t> </a:t>
              </a:r>
              <a:r>
                <a:rPr kumimoji="0" lang="en-US" sz="1200" b="0" i="0" u="none" strike="noStrike" kern="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sym typeface="Arial"/>
                </a:rPr>
                <a:t>Riềng</a:t>
              </a:r>
              <a:endParaRPr kumimoji="0" lang="en-VN" sz="1200" b="0"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sym typeface="Arial"/>
              </a:endParaRPr>
            </a:p>
          </p:txBody>
        </p:sp>
      </p:grpSp>
      <p:pic>
        <p:nvPicPr>
          <p:cNvPr id="15" name="Graphic 14" descr="Suburban scene">
            <a:hlinkClick r:id="rId7" action="ppaction://hlinksldjump"/>
            <a:extLst>
              <a:ext uri="{FF2B5EF4-FFF2-40B4-BE49-F238E27FC236}">
                <a16:creationId xmlns:a16="http://schemas.microsoft.com/office/drawing/2014/main" id="{3F839D7C-BFF1-204B-AFD0-022D5AED00F1}"/>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8429648" y="4587212"/>
            <a:ext cx="654050" cy="654050"/>
          </a:xfrm>
          <a:prstGeom prst="rect">
            <a:avLst/>
          </a:prstGeom>
        </p:spPr>
      </p:pic>
    </p:spTree>
    <p:extLst>
      <p:ext uri="{BB962C8B-B14F-4D97-AF65-F5344CB8AC3E}">
        <p14:creationId xmlns:p14="http://schemas.microsoft.com/office/powerpoint/2010/main" val="3461726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750" fill="hold"/>
                                        <p:tgtEl>
                                          <p:spTgt spid="5"/>
                                        </p:tgtEl>
                                        <p:attrNameLst>
                                          <p:attrName>ppt_w</p:attrName>
                                        </p:attrNameLst>
                                      </p:cBhvr>
                                      <p:tavLst>
                                        <p:tav tm="0">
                                          <p:val>
                                            <p:fltVal val="0"/>
                                          </p:val>
                                        </p:tav>
                                        <p:tav tm="100000">
                                          <p:val>
                                            <p:strVal val="#ppt_w"/>
                                          </p:val>
                                        </p:tav>
                                      </p:tavLst>
                                    </p:anim>
                                    <p:anim calcmode="lin" valueType="num">
                                      <p:cBhvr>
                                        <p:cTn id="20" dur="750" fill="hold"/>
                                        <p:tgtEl>
                                          <p:spTgt spid="5"/>
                                        </p:tgtEl>
                                        <p:attrNameLst>
                                          <p:attrName>ppt_h</p:attrName>
                                        </p:attrNameLst>
                                      </p:cBhvr>
                                      <p:tavLst>
                                        <p:tav tm="0">
                                          <p:val>
                                            <p:strVal val="#ppt_h"/>
                                          </p:val>
                                        </p:tav>
                                        <p:tav tm="100000">
                                          <p:val>
                                            <p:strVal val="#ppt_h"/>
                                          </p:val>
                                        </p:tav>
                                      </p:tavLst>
                                    </p:anim>
                                  </p:childTnLst>
                                </p:cTn>
                              </p:par>
                              <p:par>
                                <p:cTn id="21" presetID="5" presetClass="entr" presetSubtype="1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checkerboard(across)">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0" y="308202"/>
            <a:ext cx="9115425" cy="1670957"/>
          </a:xfrm>
          <a:prstGeom prst="snip2Diag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800" b="1" kern="1200" dirty="0">
                <a:solidFill>
                  <a:prstClr val="black"/>
                </a:solidFill>
                <a:latin typeface="Times New Roman" panose="02020603050405020304" pitchFamily="18" charset="0"/>
                <a:cs typeface="Times New Roman" panose="02020603050405020304" pitchFamily="18" charset="0"/>
              </a:rPr>
              <a:t>Câu 3: Ý nghĩa lịch sử quan trọng nhất của những tư tưởng cải cách cuối thế kỉ XIX là gì?</a:t>
            </a:r>
            <a:endParaRPr lang="en-US" sz="2800" b="1" kern="1200" dirty="0">
              <a:solidFill>
                <a:prstClr val="black"/>
              </a:solidFill>
              <a:latin typeface="Times New Roman" panose="02020603050405020304" pitchFamily="18" charset="0"/>
              <a:cs typeface="Times New Roman" panose="02020603050405020304" pitchFamily="18" charset="0"/>
            </a:endParaRP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15200" y="4041154"/>
            <a:ext cx="1800225" cy="1101152"/>
          </a:xfrm>
          <a:prstGeom prst="rect">
            <a:avLst/>
          </a:prstGeom>
        </p:spPr>
      </p:pic>
      <p:sp>
        <p:nvSpPr>
          <p:cNvPr id="2" name="Rectangle 1">
            <a:extLst>
              <a:ext uri="{FF2B5EF4-FFF2-40B4-BE49-F238E27FC236}">
                <a16:creationId xmlns:a16="http://schemas.microsoft.com/office/drawing/2014/main" id="{23A64940-8ACA-BB49-80D3-1B4E8D1BE24B}"/>
              </a:ext>
            </a:extLst>
          </p:cNvPr>
          <p:cNvSpPr/>
          <p:nvPr/>
        </p:nvSpPr>
        <p:spPr>
          <a:xfrm>
            <a:off x="762000" y="4659086"/>
            <a:ext cx="1687286" cy="283029"/>
          </a:xfrm>
          <a:prstGeom prst="rect">
            <a:avLst/>
          </a:prstGeom>
          <a:solidFill>
            <a:srgbClr val="E8F1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a:solidFill>
                <a:prstClr val="white"/>
              </a:solidFill>
              <a:latin typeface="Calibri" panose="020F0502020204030204"/>
            </a:endParaRPr>
          </a:p>
        </p:txBody>
      </p:sp>
      <p:sp>
        <p:nvSpPr>
          <p:cNvPr id="50" name="Snip Diagonal Corner Rectangle 49"/>
          <p:cNvSpPr/>
          <p:nvPr/>
        </p:nvSpPr>
        <p:spPr>
          <a:xfrm>
            <a:off x="942703" y="2019133"/>
            <a:ext cx="7879080" cy="2570556"/>
          </a:xfrm>
          <a:prstGeom prst="snip2DiagRect">
            <a:avLst/>
          </a:prstGeom>
          <a:solidFill>
            <a:schemeClr val="accent1">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lnSpc>
                <a:spcPct val="150000"/>
              </a:lnSpc>
              <a:buClrTx/>
              <a:defRPr/>
            </a:pPr>
            <a:r>
              <a:rPr lang="vi-VN" sz="2400" kern="1200" dirty="0">
                <a:solidFill>
                  <a:srgbClr val="FF0000"/>
                </a:solidFill>
                <a:latin typeface="Times New Roman" panose="02020603050405020304" pitchFamily="18" charset="0"/>
                <a:cs typeface="Times New Roman" panose="02020603050405020304" pitchFamily="18" charset="0"/>
              </a:rPr>
              <a:t>   A. Đã gây được tiếng vang lớn</a:t>
            </a:r>
          </a:p>
          <a:p>
            <a:pPr defTabSz="685800">
              <a:lnSpc>
                <a:spcPct val="150000"/>
              </a:lnSpc>
              <a:buClrTx/>
              <a:defRPr/>
            </a:pPr>
            <a:r>
              <a:rPr lang="vi-VN" sz="2400" kern="1200" dirty="0">
                <a:solidFill>
                  <a:srgbClr val="FF0000"/>
                </a:solidFill>
                <a:latin typeface="Times New Roman" panose="02020603050405020304" pitchFamily="18" charset="0"/>
                <a:cs typeface="Times New Roman" panose="02020603050405020304" pitchFamily="18" charset="0"/>
              </a:rPr>
              <a:t>   B. Đạt được những thắng lợi nhất định.</a:t>
            </a:r>
          </a:p>
          <a:p>
            <a:pPr defTabSz="685800">
              <a:lnSpc>
                <a:spcPct val="150000"/>
              </a:lnSpc>
              <a:buClrTx/>
              <a:defRPr/>
            </a:pPr>
            <a:r>
              <a:rPr lang="vi-VN" sz="2400" kern="1200" dirty="0">
                <a:solidFill>
                  <a:srgbClr val="FF0000"/>
                </a:solidFill>
                <a:latin typeface="Times New Roman" panose="02020603050405020304" pitchFamily="18" charset="0"/>
                <a:cs typeface="Times New Roman" panose="02020603050405020304" pitchFamily="18" charset="0"/>
              </a:rPr>
              <a:t>   C. Phản ánh một nhu cầu thực tại khách quan của xã hội</a:t>
            </a:r>
          </a:p>
          <a:p>
            <a:pPr defTabSz="685800">
              <a:lnSpc>
                <a:spcPct val="150000"/>
              </a:lnSpc>
              <a:buClrTx/>
              <a:defRPr/>
            </a:pPr>
            <a:r>
              <a:rPr lang="vi-VN" sz="2400" kern="1200" dirty="0">
                <a:solidFill>
                  <a:srgbClr val="FF0000"/>
                </a:solidFill>
                <a:latin typeface="Times New Roman" panose="02020603050405020304" pitchFamily="18" charset="0"/>
                <a:cs typeface="Times New Roman" panose="02020603050405020304" pitchFamily="18" charset="0"/>
              </a:rPr>
              <a:t>   D. Phản ánh một nhu cầu thực tại khách quan của xã hội.</a:t>
            </a:r>
          </a:p>
        </p:txBody>
      </p:sp>
      <p:sp>
        <p:nvSpPr>
          <p:cNvPr id="3" name="Oval 2">
            <a:extLst>
              <a:ext uri="{FF2B5EF4-FFF2-40B4-BE49-F238E27FC236}">
                <a16:creationId xmlns:a16="http://schemas.microsoft.com/office/drawing/2014/main" id="{8479FF86-A895-8442-A606-5FAAAA317D90}"/>
              </a:ext>
            </a:extLst>
          </p:cNvPr>
          <p:cNvSpPr/>
          <p:nvPr/>
        </p:nvSpPr>
        <p:spPr>
          <a:xfrm>
            <a:off x="1348740" y="3435721"/>
            <a:ext cx="513806" cy="441960"/>
          </a:xfrm>
          <a:prstGeom prst="ellipse">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Tree>
    <p:extLst>
      <p:ext uri="{BB962C8B-B14F-4D97-AF65-F5344CB8AC3E}">
        <p14:creationId xmlns:p14="http://schemas.microsoft.com/office/powerpoint/2010/main" val="2697629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1" fill="hold">
                            <p:stCondLst>
                              <p:cond delay="1000"/>
                            </p:stCondLst>
                            <p:childTnLst>
                              <p:par>
                                <p:cTn id="12" presetID="37" presetClass="entr" presetSubtype="0" fill="hold" grpId="0" nodeType="afterEffect">
                                  <p:stCondLst>
                                    <p:cond delay="0"/>
                                  </p:stCondLst>
                                  <p:childTnLst>
                                    <p:set>
                                      <p:cBhvr>
                                        <p:cTn id="13" dur="1" fill="hold">
                                          <p:stCondLst>
                                            <p:cond delay="0"/>
                                          </p:stCondLst>
                                        </p:cTn>
                                        <p:tgtEl>
                                          <p:spTgt spid="50"/>
                                        </p:tgtEl>
                                        <p:attrNameLst>
                                          <p:attrName>style.visibility</p:attrName>
                                        </p:attrNameLst>
                                      </p:cBhvr>
                                      <p:to>
                                        <p:strVal val="visible"/>
                                      </p:to>
                                    </p:set>
                                    <p:animEffect transition="in" filter="fade">
                                      <p:cBhvr>
                                        <p:cTn id="14" dur="1000"/>
                                        <p:tgtEl>
                                          <p:spTgt spid="50"/>
                                        </p:tgtEl>
                                      </p:cBhvr>
                                    </p:animEffect>
                                    <p:anim calcmode="lin" valueType="num">
                                      <p:cBhvr>
                                        <p:cTn id="15" dur="1000" fill="hold"/>
                                        <p:tgtEl>
                                          <p:spTgt spid="50"/>
                                        </p:tgtEl>
                                        <p:attrNameLst>
                                          <p:attrName>ppt_x</p:attrName>
                                        </p:attrNameLst>
                                      </p:cBhvr>
                                      <p:tavLst>
                                        <p:tav tm="0">
                                          <p:val>
                                            <p:strVal val="#ppt_x"/>
                                          </p:val>
                                        </p:tav>
                                        <p:tav tm="100000">
                                          <p:val>
                                            <p:strVal val="#ppt_x"/>
                                          </p:val>
                                        </p:tav>
                                      </p:tavLst>
                                    </p:anim>
                                    <p:anim calcmode="lin" valueType="num">
                                      <p:cBhvr>
                                        <p:cTn id="16" dur="900" decel="100000" fill="hold"/>
                                        <p:tgtEl>
                                          <p:spTgt spid="50"/>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whoosh.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out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0" y="308202"/>
            <a:ext cx="9115425" cy="1670957"/>
          </a:xfrm>
          <a:prstGeom prst="snip2Diag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800" b="1" kern="1200" dirty="0" err="1">
                <a:solidFill>
                  <a:prstClr val="black"/>
                </a:solidFill>
                <a:latin typeface="Times New Roman" panose="02020603050405020304" pitchFamily="18" charset="0"/>
                <a:cs typeface="Times New Roman" panose="02020603050405020304" pitchFamily="18" charset="0"/>
              </a:rPr>
              <a:t>Câu</a:t>
            </a:r>
            <a:r>
              <a:rPr lang="en-US" sz="2800" b="1" kern="1200" dirty="0">
                <a:solidFill>
                  <a:prstClr val="black"/>
                </a:solidFill>
                <a:latin typeface="Times New Roman" panose="02020603050405020304" pitchFamily="18" charset="0"/>
                <a:cs typeface="Times New Roman" panose="02020603050405020304" pitchFamily="18" charset="0"/>
              </a:rPr>
              <a:t> 4: </a:t>
            </a:r>
            <a:r>
              <a:rPr lang="vi-VN" sz="2800" b="1" kern="1200" dirty="0">
                <a:solidFill>
                  <a:prstClr val="black"/>
                </a:solidFill>
                <a:latin typeface="Times New Roman" panose="02020603050405020304" pitchFamily="18" charset="0"/>
                <a:cs typeface="Times New Roman" panose="02020603050405020304" pitchFamily="18" charset="0"/>
              </a:rPr>
              <a:t>Việc triều đình Huế từ chối cải cách đã đưa đến hậu quả gì ?</a:t>
            </a:r>
            <a:endParaRPr lang="en-US" sz="2800" b="1" kern="1200" dirty="0">
              <a:solidFill>
                <a:prstClr val="black"/>
              </a:solidFill>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23A64940-8ACA-BB49-80D3-1B4E8D1BE24B}"/>
              </a:ext>
            </a:extLst>
          </p:cNvPr>
          <p:cNvSpPr/>
          <p:nvPr/>
        </p:nvSpPr>
        <p:spPr>
          <a:xfrm>
            <a:off x="762000" y="4659086"/>
            <a:ext cx="1687286" cy="283029"/>
          </a:xfrm>
          <a:prstGeom prst="rect">
            <a:avLst/>
          </a:prstGeom>
          <a:solidFill>
            <a:srgbClr val="E8F1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a:solidFill>
                <a:prstClr val="white"/>
              </a:solidFill>
              <a:latin typeface="Calibri" panose="020F0502020204030204"/>
            </a:endParaRPr>
          </a:p>
        </p:txBody>
      </p:sp>
      <p:sp>
        <p:nvSpPr>
          <p:cNvPr id="50" name="Snip Diagonal Corner Rectangle 49"/>
          <p:cNvSpPr/>
          <p:nvPr/>
        </p:nvSpPr>
        <p:spPr>
          <a:xfrm>
            <a:off x="939252" y="2088530"/>
            <a:ext cx="7885983" cy="2570556"/>
          </a:xfrm>
          <a:prstGeom prst="snip2DiagRect">
            <a:avLst/>
          </a:prstGeom>
          <a:solidFill>
            <a:schemeClr val="accent1">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lnSpc>
                <a:spcPct val="150000"/>
              </a:lnSpc>
              <a:buClrTx/>
              <a:defRPr/>
            </a:pPr>
            <a:r>
              <a:rPr lang="en-US" sz="2400" kern="1200" dirty="0">
                <a:solidFill>
                  <a:srgbClr val="FF0000"/>
                </a:solidFill>
                <a:latin typeface="Times New Roman" panose="02020603050405020304" pitchFamily="18" charset="0"/>
                <a:cs typeface="Times New Roman" panose="02020603050405020304" pitchFamily="18" charset="0"/>
              </a:rPr>
              <a:t> </a:t>
            </a:r>
          </a:p>
          <a:p>
            <a:pPr defTabSz="685800">
              <a:lnSpc>
                <a:spcPct val="150000"/>
              </a:lnSpc>
              <a:buClrTx/>
              <a:defRPr/>
            </a:pPr>
            <a:r>
              <a:rPr lang="en-US" sz="2400" kern="1200" dirty="0">
                <a:solidFill>
                  <a:srgbClr val="FF0000"/>
                </a:solidFill>
                <a:latin typeface="Times New Roman" panose="02020603050405020304" pitchFamily="18" charset="0"/>
                <a:cs typeface="Times New Roman" panose="02020603050405020304" pitchFamily="18" charset="0"/>
              </a:rPr>
              <a:t>   A. </a:t>
            </a:r>
            <a:r>
              <a:rPr lang="en-US" sz="2400" kern="1200" dirty="0" err="1">
                <a:solidFill>
                  <a:srgbClr val="FF0000"/>
                </a:solidFill>
                <a:latin typeface="Times New Roman" panose="02020603050405020304" pitchFamily="18" charset="0"/>
                <a:cs typeface="Times New Roman" panose="02020603050405020304" pitchFamily="18" charset="0"/>
              </a:rPr>
              <a:t>Phản</a:t>
            </a:r>
            <a:r>
              <a:rPr lang="en-US" sz="2400" kern="1200" dirty="0">
                <a:solidFill>
                  <a:srgbClr val="FF0000"/>
                </a:solidFill>
                <a:latin typeface="Times New Roman" panose="02020603050405020304" pitchFamily="18" charset="0"/>
                <a:cs typeface="Times New Roman" panose="02020603050405020304" pitchFamily="18" charset="0"/>
              </a:rPr>
              <a:t> </a:t>
            </a:r>
            <a:r>
              <a:rPr lang="en-US" sz="2400" kern="1200" dirty="0" err="1">
                <a:solidFill>
                  <a:srgbClr val="FF0000"/>
                </a:solidFill>
                <a:latin typeface="Times New Roman" panose="02020603050405020304" pitchFamily="18" charset="0"/>
                <a:cs typeface="Times New Roman" panose="02020603050405020304" pitchFamily="18" charset="0"/>
              </a:rPr>
              <a:t>ánh</a:t>
            </a:r>
            <a:r>
              <a:rPr lang="en-US" sz="2400" kern="1200" dirty="0">
                <a:solidFill>
                  <a:srgbClr val="FF0000"/>
                </a:solidFill>
                <a:latin typeface="Times New Roman" panose="02020603050405020304" pitchFamily="18" charset="0"/>
                <a:cs typeface="Times New Roman" panose="02020603050405020304" pitchFamily="18" charset="0"/>
              </a:rPr>
              <a:t> </a:t>
            </a:r>
            <a:r>
              <a:rPr lang="en-US" sz="2400" kern="1200" dirty="0" err="1">
                <a:solidFill>
                  <a:srgbClr val="FF0000"/>
                </a:solidFill>
                <a:latin typeface="Times New Roman" panose="02020603050405020304" pitchFamily="18" charset="0"/>
                <a:cs typeface="Times New Roman" panose="02020603050405020304" pitchFamily="18" charset="0"/>
              </a:rPr>
              <a:t>một</a:t>
            </a:r>
            <a:r>
              <a:rPr lang="en-US" sz="2400" kern="1200" dirty="0">
                <a:solidFill>
                  <a:srgbClr val="FF0000"/>
                </a:solidFill>
                <a:latin typeface="Times New Roman" panose="02020603050405020304" pitchFamily="18" charset="0"/>
                <a:cs typeface="Times New Roman" panose="02020603050405020304" pitchFamily="18" charset="0"/>
              </a:rPr>
              <a:t> </a:t>
            </a:r>
            <a:r>
              <a:rPr lang="en-US" sz="2400" kern="1200" dirty="0" err="1">
                <a:solidFill>
                  <a:srgbClr val="FF0000"/>
                </a:solidFill>
                <a:latin typeface="Times New Roman" panose="02020603050405020304" pitchFamily="18" charset="0"/>
                <a:cs typeface="Times New Roman" panose="02020603050405020304" pitchFamily="18" charset="0"/>
              </a:rPr>
              <a:t>nhu</a:t>
            </a:r>
            <a:r>
              <a:rPr lang="en-US" sz="2400" kern="1200" dirty="0">
                <a:solidFill>
                  <a:srgbClr val="FF0000"/>
                </a:solidFill>
                <a:latin typeface="Times New Roman" panose="02020603050405020304" pitchFamily="18" charset="0"/>
                <a:cs typeface="Times New Roman" panose="02020603050405020304" pitchFamily="18" charset="0"/>
              </a:rPr>
              <a:t> </a:t>
            </a:r>
            <a:r>
              <a:rPr lang="en-US" sz="2400" kern="1200" dirty="0" err="1">
                <a:solidFill>
                  <a:srgbClr val="FF0000"/>
                </a:solidFill>
                <a:latin typeface="Times New Roman" panose="02020603050405020304" pitchFamily="18" charset="0"/>
                <a:cs typeface="Times New Roman" panose="02020603050405020304" pitchFamily="18" charset="0"/>
              </a:rPr>
              <a:t>cầu</a:t>
            </a:r>
            <a:r>
              <a:rPr lang="en-US" sz="2400" kern="1200" dirty="0">
                <a:solidFill>
                  <a:srgbClr val="FF0000"/>
                </a:solidFill>
                <a:latin typeface="Times New Roman" panose="02020603050405020304" pitchFamily="18" charset="0"/>
                <a:cs typeface="Times New Roman" panose="02020603050405020304" pitchFamily="18" charset="0"/>
              </a:rPr>
              <a:t> </a:t>
            </a:r>
            <a:r>
              <a:rPr lang="en-US" sz="2400" kern="1200" dirty="0" err="1">
                <a:solidFill>
                  <a:srgbClr val="FF0000"/>
                </a:solidFill>
                <a:latin typeface="Times New Roman" panose="02020603050405020304" pitchFamily="18" charset="0"/>
                <a:cs typeface="Times New Roman" panose="02020603050405020304" pitchFamily="18" charset="0"/>
              </a:rPr>
              <a:t>thực</a:t>
            </a:r>
            <a:r>
              <a:rPr lang="en-US" sz="2400" kern="1200" dirty="0">
                <a:solidFill>
                  <a:srgbClr val="FF0000"/>
                </a:solidFill>
                <a:latin typeface="Times New Roman" panose="02020603050405020304" pitchFamily="18" charset="0"/>
                <a:cs typeface="Times New Roman" panose="02020603050405020304" pitchFamily="18" charset="0"/>
              </a:rPr>
              <a:t> </a:t>
            </a:r>
            <a:r>
              <a:rPr lang="en-US" sz="2400" kern="1200" dirty="0" err="1">
                <a:solidFill>
                  <a:srgbClr val="FF0000"/>
                </a:solidFill>
                <a:latin typeface="Times New Roman" panose="02020603050405020304" pitchFamily="18" charset="0"/>
                <a:cs typeface="Times New Roman" panose="02020603050405020304" pitchFamily="18" charset="0"/>
              </a:rPr>
              <a:t>tại</a:t>
            </a:r>
            <a:r>
              <a:rPr lang="en-US" sz="2400" kern="1200" dirty="0">
                <a:solidFill>
                  <a:srgbClr val="FF0000"/>
                </a:solidFill>
                <a:latin typeface="Times New Roman" panose="02020603050405020304" pitchFamily="18" charset="0"/>
                <a:cs typeface="Times New Roman" panose="02020603050405020304" pitchFamily="18" charset="0"/>
              </a:rPr>
              <a:t> </a:t>
            </a:r>
            <a:r>
              <a:rPr lang="en-US" sz="2400" kern="1200" dirty="0" err="1">
                <a:solidFill>
                  <a:srgbClr val="FF0000"/>
                </a:solidFill>
                <a:latin typeface="Times New Roman" panose="02020603050405020304" pitchFamily="18" charset="0"/>
                <a:cs typeface="Times New Roman" panose="02020603050405020304" pitchFamily="18" charset="0"/>
              </a:rPr>
              <a:t>khách</a:t>
            </a:r>
            <a:r>
              <a:rPr lang="en-US" sz="2400" kern="1200" dirty="0">
                <a:solidFill>
                  <a:srgbClr val="FF0000"/>
                </a:solidFill>
                <a:latin typeface="Times New Roman" panose="02020603050405020304" pitchFamily="18" charset="0"/>
                <a:cs typeface="Times New Roman" panose="02020603050405020304" pitchFamily="18" charset="0"/>
              </a:rPr>
              <a:t> </a:t>
            </a:r>
            <a:r>
              <a:rPr lang="en-US" sz="2400" kern="1200" dirty="0" err="1">
                <a:solidFill>
                  <a:srgbClr val="FF0000"/>
                </a:solidFill>
                <a:latin typeface="Times New Roman" panose="02020603050405020304" pitchFamily="18" charset="0"/>
                <a:cs typeface="Times New Roman" panose="02020603050405020304" pitchFamily="18" charset="0"/>
              </a:rPr>
              <a:t>quan</a:t>
            </a:r>
            <a:r>
              <a:rPr lang="en-US" sz="2400" kern="1200" dirty="0">
                <a:solidFill>
                  <a:srgbClr val="FF0000"/>
                </a:solidFill>
                <a:latin typeface="Times New Roman" panose="02020603050405020304" pitchFamily="18" charset="0"/>
                <a:cs typeface="Times New Roman" panose="02020603050405020304" pitchFamily="18" charset="0"/>
              </a:rPr>
              <a:t> </a:t>
            </a:r>
            <a:r>
              <a:rPr lang="en-US" sz="2400" kern="1200" dirty="0" err="1">
                <a:solidFill>
                  <a:srgbClr val="FF0000"/>
                </a:solidFill>
                <a:latin typeface="Times New Roman" panose="02020603050405020304" pitchFamily="18" charset="0"/>
                <a:cs typeface="Times New Roman" panose="02020603050405020304" pitchFamily="18" charset="0"/>
              </a:rPr>
              <a:t>của</a:t>
            </a:r>
            <a:r>
              <a:rPr lang="en-US" sz="2400" kern="1200" dirty="0">
                <a:solidFill>
                  <a:srgbClr val="FF0000"/>
                </a:solidFill>
                <a:latin typeface="Times New Roman" panose="02020603050405020304" pitchFamily="18" charset="0"/>
                <a:cs typeface="Times New Roman" panose="02020603050405020304" pitchFamily="18" charset="0"/>
              </a:rPr>
              <a:t> </a:t>
            </a:r>
            <a:r>
              <a:rPr lang="en-US" sz="2400" kern="1200" dirty="0" err="1">
                <a:solidFill>
                  <a:srgbClr val="FF0000"/>
                </a:solidFill>
                <a:latin typeface="Times New Roman" panose="02020603050405020304" pitchFamily="18" charset="0"/>
                <a:cs typeface="Times New Roman" panose="02020603050405020304" pitchFamily="18" charset="0"/>
              </a:rPr>
              <a:t>xã</a:t>
            </a:r>
            <a:r>
              <a:rPr lang="en-US" sz="2400" kern="1200" dirty="0">
                <a:solidFill>
                  <a:srgbClr val="FF0000"/>
                </a:solidFill>
                <a:latin typeface="Times New Roman" panose="02020603050405020304" pitchFamily="18" charset="0"/>
                <a:cs typeface="Times New Roman" panose="02020603050405020304" pitchFamily="18" charset="0"/>
              </a:rPr>
              <a:t> </a:t>
            </a:r>
            <a:r>
              <a:rPr lang="en-US" sz="2400" kern="1200" dirty="0" err="1">
                <a:solidFill>
                  <a:srgbClr val="FF0000"/>
                </a:solidFill>
                <a:latin typeface="Times New Roman" panose="02020603050405020304" pitchFamily="18" charset="0"/>
                <a:cs typeface="Times New Roman" panose="02020603050405020304" pitchFamily="18" charset="0"/>
              </a:rPr>
              <a:t>hội</a:t>
            </a:r>
            <a:endParaRPr lang="en-US" sz="2400" kern="1200" dirty="0">
              <a:solidFill>
                <a:srgbClr val="FF0000"/>
              </a:solidFill>
              <a:latin typeface="Times New Roman" panose="02020603050405020304" pitchFamily="18" charset="0"/>
              <a:cs typeface="Times New Roman" panose="02020603050405020304" pitchFamily="18" charset="0"/>
            </a:endParaRPr>
          </a:p>
          <a:p>
            <a:pPr defTabSz="685800">
              <a:lnSpc>
                <a:spcPct val="150000"/>
              </a:lnSpc>
              <a:buClrTx/>
              <a:defRPr/>
            </a:pPr>
            <a:r>
              <a:rPr lang="en-US" sz="2400" kern="1200" dirty="0">
                <a:solidFill>
                  <a:srgbClr val="FF0000"/>
                </a:solidFill>
                <a:latin typeface="Times New Roman" panose="02020603050405020304" pitchFamily="18" charset="0"/>
                <a:cs typeface="Times New Roman" panose="02020603050405020304" pitchFamily="18" charset="0"/>
              </a:rPr>
              <a:t>   B. </a:t>
            </a:r>
            <a:r>
              <a:rPr lang="en-US" sz="2400" kern="1200" dirty="0" err="1">
                <a:solidFill>
                  <a:srgbClr val="FF0000"/>
                </a:solidFill>
                <a:latin typeface="Times New Roman" panose="02020603050405020304" pitchFamily="18" charset="0"/>
                <a:cs typeface="Times New Roman" panose="02020603050405020304" pitchFamily="18" charset="0"/>
              </a:rPr>
              <a:t>Xã</a:t>
            </a:r>
            <a:r>
              <a:rPr lang="en-US" sz="2400" kern="1200" dirty="0">
                <a:solidFill>
                  <a:srgbClr val="FF0000"/>
                </a:solidFill>
                <a:latin typeface="Times New Roman" panose="02020603050405020304" pitchFamily="18" charset="0"/>
                <a:cs typeface="Times New Roman" panose="02020603050405020304" pitchFamily="18" charset="0"/>
              </a:rPr>
              <a:t> </a:t>
            </a:r>
            <a:r>
              <a:rPr lang="en-US" sz="2400" kern="1200" dirty="0" err="1">
                <a:solidFill>
                  <a:srgbClr val="FF0000"/>
                </a:solidFill>
                <a:latin typeface="Times New Roman" panose="02020603050405020304" pitchFamily="18" charset="0"/>
                <a:cs typeface="Times New Roman" panose="02020603050405020304" pitchFamily="18" charset="0"/>
              </a:rPr>
              <a:t>hội</a:t>
            </a:r>
            <a:r>
              <a:rPr lang="en-US" sz="2400" kern="1200" dirty="0">
                <a:solidFill>
                  <a:srgbClr val="FF0000"/>
                </a:solidFill>
                <a:latin typeface="Times New Roman" panose="02020603050405020304" pitchFamily="18" charset="0"/>
                <a:cs typeface="Times New Roman" panose="02020603050405020304" pitchFamily="18" charset="0"/>
              </a:rPr>
              <a:t> </a:t>
            </a:r>
            <a:r>
              <a:rPr lang="en-US" sz="2400" kern="1200" dirty="0" err="1">
                <a:solidFill>
                  <a:srgbClr val="FF0000"/>
                </a:solidFill>
                <a:latin typeface="Times New Roman" panose="02020603050405020304" pitchFamily="18" charset="0"/>
                <a:cs typeface="Times New Roman" panose="02020603050405020304" pitchFamily="18" charset="0"/>
              </a:rPr>
              <a:t>bế</a:t>
            </a:r>
            <a:r>
              <a:rPr lang="en-US" sz="2400" kern="1200" dirty="0">
                <a:solidFill>
                  <a:srgbClr val="FF0000"/>
                </a:solidFill>
                <a:latin typeface="Times New Roman" panose="02020603050405020304" pitchFamily="18" charset="0"/>
                <a:cs typeface="Times New Roman" panose="02020603050405020304" pitchFamily="18" charset="0"/>
              </a:rPr>
              <a:t> </a:t>
            </a:r>
            <a:r>
              <a:rPr lang="en-US" sz="2400" kern="1200" dirty="0" err="1">
                <a:solidFill>
                  <a:srgbClr val="FF0000"/>
                </a:solidFill>
                <a:latin typeface="Times New Roman" panose="02020603050405020304" pitchFamily="18" charset="0"/>
                <a:cs typeface="Times New Roman" panose="02020603050405020304" pitchFamily="18" charset="0"/>
              </a:rPr>
              <a:t>tắc</a:t>
            </a:r>
            <a:r>
              <a:rPr lang="en-US" sz="2400" kern="1200" dirty="0">
                <a:solidFill>
                  <a:srgbClr val="FF0000"/>
                </a:solidFill>
                <a:latin typeface="Times New Roman" panose="02020603050405020304" pitchFamily="18" charset="0"/>
                <a:cs typeface="Times New Roman" panose="02020603050405020304" pitchFamily="18" charset="0"/>
              </a:rPr>
              <a:t> </a:t>
            </a:r>
            <a:r>
              <a:rPr lang="en-US" sz="2400" kern="1200" dirty="0" err="1">
                <a:solidFill>
                  <a:srgbClr val="FF0000"/>
                </a:solidFill>
                <a:latin typeface="Times New Roman" panose="02020603050405020304" pitchFamily="18" charset="0"/>
                <a:cs typeface="Times New Roman" panose="02020603050405020304" pitchFamily="18" charset="0"/>
              </a:rPr>
              <a:t>trong</a:t>
            </a:r>
            <a:r>
              <a:rPr lang="en-US" sz="2400" kern="1200" dirty="0">
                <a:solidFill>
                  <a:srgbClr val="FF0000"/>
                </a:solidFill>
                <a:latin typeface="Times New Roman" panose="02020603050405020304" pitchFamily="18" charset="0"/>
                <a:cs typeface="Times New Roman" panose="02020603050405020304" pitchFamily="18" charset="0"/>
              </a:rPr>
              <a:t> </a:t>
            </a:r>
            <a:r>
              <a:rPr lang="en-US" sz="2400" kern="1200" dirty="0" err="1">
                <a:solidFill>
                  <a:srgbClr val="FF0000"/>
                </a:solidFill>
                <a:latin typeface="Times New Roman" panose="02020603050405020304" pitchFamily="18" charset="0"/>
                <a:cs typeface="Times New Roman" panose="02020603050405020304" pitchFamily="18" charset="0"/>
              </a:rPr>
              <a:t>chế</a:t>
            </a:r>
            <a:r>
              <a:rPr lang="en-US" sz="2400" kern="1200" dirty="0">
                <a:solidFill>
                  <a:srgbClr val="FF0000"/>
                </a:solidFill>
                <a:latin typeface="Times New Roman" panose="02020603050405020304" pitchFamily="18" charset="0"/>
                <a:cs typeface="Times New Roman" panose="02020603050405020304" pitchFamily="18" charset="0"/>
              </a:rPr>
              <a:t> </a:t>
            </a:r>
            <a:r>
              <a:rPr lang="en-US" sz="2400" kern="1200" dirty="0" err="1">
                <a:solidFill>
                  <a:srgbClr val="FF0000"/>
                </a:solidFill>
                <a:latin typeface="Times New Roman" panose="02020603050405020304" pitchFamily="18" charset="0"/>
                <a:cs typeface="Times New Roman" panose="02020603050405020304" pitchFamily="18" charset="0"/>
              </a:rPr>
              <a:t>độ</a:t>
            </a:r>
            <a:r>
              <a:rPr lang="en-US" sz="2400" kern="1200" dirty="0">
                <a:solidFill>
                  <a:srgbClr val="FF0000"/>
                </a:solidFill>
                <a:latin typeface="Times New Roman" panose="02020603050405020304" pitchFamily="18" charset="0"/>
                <a:cs typeface="Times New Roman" panose="02020603050405020304" pitchFamily="18" charset="0"/>
              </a:rPr>
              <a:t> </a:t>
            </a:r>
            <a:r>
              <a:rPr lang="en-US" sz="2400" kern="1200" dirty="0" err="1">
                <a:solidFill>
                  <a:srgbClr val="FF0000"/>
                </a:solidFill>
                <a:latin typeface="Times New Roman" panose="02020603050405020304" pitchFamily="18" charset="0"/>
                <a:cs typeface="Times New Roman" panose="02020603050405020304" pitchFamily="18" charset="0"/>
              </a:rPr>
              <a:t>phong</a:t>
            </a:r>
            <a:r>
              <a:rPr lang="en-US" sz="2400" kern="1200" dirty="0">
                <a:solidFill>
                  <a:srgbClr val="FF0000"/>
                </a:solidFill>
                <a:latin typeface="Times New Roman" panose="02020603050405020304" pitchFamily="18" charset="0"/>
                <a:cs typeface="Times New Roman" panose="02020603050405020304" pitchFamily="18" charset="0"/>
              </a:rPr>
              <a:t> </a:t>
            </a:r>
            <a:r>
              <a:rPr lang="en-US" sz="2400" kern="1200" dirty="0" err="1">
                <a:solidFill>
                  <a:srgbClr val="FF0000"/>
                </a:solidFill>
                <a:latin typeface="Times New Roman" panose="02020603050405020304" pitchFamily="18" charset="0"/>
                <a:cs typeface="Times New Roman" panose="02020603050405020304" pitchFamily="18" charset="0"/>
              </a:rPr>
              <a:t>kiến</a:t>
            </a:r>
            <a:r>
              <a:rPr lang="en-US" sz="2400" kern="1200" dirty="0">
                <a:solidFill>
                  <a:srgbClr val="FF0000"/>
                </a:solidFill>
                <a:latin typeface="Times New Roman" panose="02020603050405020304" pitchFamily="18" charset="0"/>
                <a:cs typeface="Times New Roman" panose="02020603050405020304" pitchFamily="18" charset="0"/>
              </a:rPr>
              <a:t>.</a:t>
            </a:r>
          </a:p>
          <a:p>
            <a:pPr defTabSz="685800">
              <a:lnSpc>
                <a:spcPct val="150000"/>
              </a:lnSpc>
              <a:buClrTx/>
              <a:defRPr/>
            </a:pPr>
            <a:r>
              <a:rPr lang="en-US" sz="2400" kern="1200" dirty="0">
                <a:solidFill>
                  <a:srgbClr val="FF0000"/>
                </a:solidFill>
                <a:latin typeface="Times New Roman" panose="02020603050405020304" pitchFamily="18" charset="0"/>
                <a:cs typeface="Times New Roman" panose="02020603050405020304" pitchFamily="18" charset="0"/>
              </a:rPr>
              <a:t>   C. </a:t>
            </a:r>
            <a:r>
              <a:rPr lang="en-US" sz="2400" kern="1200" dirty="0" err="1">
                <a:solidFill>
                  <a:srgbClr val="FF0000"/>
                </a:solidFill>
                <a:latin typeface="Times New Roman" panose="02020603050405020304" pitchFamily="18" charset="0"/>
                <a:cs typeface="Times New Roman" panose="02020603050405020304" pitchFamily="18" charset="0"/>
              </a:rPr>
              <a:t>Mâu</a:t>
            </a:r>
            <a:r>
              <a:rPr lang="en-US" sz="2400" kern="1200" dirty="0">
                <a:solidFill>
                  <a:srgbClr val="FF0000"/>
                </a:solidFill>
                <a:latin typeface="Times New Roman" panose="02020603050405020304" pitchFamily="18" charset="0"/>
                <a:cs typeface="Times New Roman" panose="02020603050405020304" pitchFamily="18" charset="0"/>
              </a:rPr>
              <a:t> </a:t>
            </a:r>
            <a:r>
              <a:rPr lang="en-US" sz="2400" kern="1200" dirty="0" err="1">
                <a:solidFill>
                  <a:srgbClr val="FF0000"/>
                </a:solidFill>
                <a:latin typeface="Times New Roman" panose="02020603050405020304" pitchFamily="18" charset="0"/>
                <a:cs typeface="Times New Roman" panose="02020603050405020304" pitchFamily="18" charset="0"/>
              </a:rPr>
              <a:t>thuẫn</a:t>
            </a:r>
            <a:r>
              <a:rPr lang="en-US" sz="2400" kern="1200" dirty="0">
                <a:solidFill>
                  <a:srgbClr val="FF0000"/>
                </a:solidFill>
                <a:latin typeface="Times New Roman" panose="02020603050405020304" pitchFamily="18" charset="0"/>
                <a:cs typeface="Times New Roman" panose="02020603050405020304" pitchFamily="18" charset="0"/>
              </a:rPr>
              <a:t> </a:t>
            </a:r>
            <a:r>
              <a:rPr lang="en-US" sz="2400" kern="1200" dirty="0" err="1">
                <a:solidFill>
                  <a:srgbClr val="FF0000"/>
                </a:solidFill>
                <a:latin typeface="Times New Roman" panose="02020603050405020304" pitchFamily="18" charset="0"/>
                <a:cs typeface="Times New Roman" panose="02020603050405020304" pitchFamily="18" charset="0"/>
              </a:rPr>
              <a:t>xã</a:t>
            </a:r>
            <a:r>
              <a:rPr lang="en-US" sz="2400" kern="1200" dirty="0">
                <a:solidFill>
                  <a:srgbClr val="FF0000"/>
                </a:solidFill>
                <a:latin typeface="Times New Roman" panose="02020603050405020304" pitchFamily="18" charset="0"/>
                <a:cs typeface="Times New Roman" panose="02020603050405020304" pitchFamily="18" charset="0"/>
              </a:rPr>
              <a:t> </a:t>
            </a:r>
            <a:r>
              <a:rPr lang="en-US" sz="2400" kern="1200" dirty="0" err="1">
                <a:solidFill>
                  <a:srgbClr val="FF0000"/>
                </a:solidFill>
                <a:latin typeface="Times New Roman" panose="02020603050405020304" pitchFamily="18" charset="0"/>
                <a:cs typeface="Times New Roman" panose="02020603050405020304" pitchFamily="18" charset="0"/>
              </a:rPr>
              <a:t>hội</a:t>
            </a:r>
            <a:r>
              <a:rPr lang="en-US" sz="2400" kern="1200" dirty="0">
                <a:solidFill>
                  <a:srgbClr val="FF0000"/>
                </a:solidFill>
                <a:latin typeface="Times New Roman" panose="02020603050405020304" pitchFamily="18" charset="0"/>
                <a:cs typeface="Times New Roman" panose="02020603050405020304" pitchFamily="18" charset="0"/>
              </a:rPr>
              <a:t> </a:t>
            </a:r>
            <a:r>
              <a:rPr lang="en-US" sz="2400" kern="1200" dirty="0" err="1">
                <a:solidFill>
                  <a:srgbClr val="FF0000"/>
                </a:solidFill>
                <a:latin typeface="Times New Roman" panose="02020603050405020304" pitchFamily="18" charset="0"/>
                <a:cs typeface="Times New Roman" panose="02020603050405020304" pitchFamily="18" charset="0"/>
              </a:rPr>
              <a:t>không</a:t>
            </a:r>
            <a:r>
              <a:rPr lang="en-US" sz="2400" kern="1200" dirty="0">
                <a:solidFill>
                  <a:srgbClr val="FF0000"/>
                </a:solidFill>
                <a:latin typeface="Times New Roman" panose="02020603050405020304" pitchFamily="18" charset="0"/>
                <a:cs typeface="Times New Roman" panose="02020603050405020304" pitchFamily="18" charset="0"/>
              </a:rPr>
              <a:t> </a:t>
            </a:r>
            <a:r>
              <a:rPr lang="en-US" sz="2400" kern="1200" dirty="0" err="1">
                <a:solidFill>
                  <a:srgbClr val="FF0000"/>
                </a:solidFill>
                <a:latin typeface="Times New Roman" panose="02020603050405020304" pitchFamily="18" charset="0"/>
                <a:cs typeface="Times New Roman" panose="02020603050405020304" pitchFamily="18" charset="0"/>
              </a:rPr>
              <a:t>thể</a:t>
            </a:r>
            <a:r>
              <a:rPr lang="en-US" sz="2400" kern="1200" dirty="0">
                <a:solidFill>
                  <a:srgbClr val="FF0000"/>
                </a:solidFill>
                <a:latin typeface="Times New Roman" panose="02020603050405020304" pitchFamily="18" charset="0"/>
                <a:cs typeface="Times New Roman" panose="02020603050405020304" pitchFamily="18" charset="0"/>
              </a:rPr>
              <a:t> </a:t>
            </a:r>
            <a:r>
              <a:rPr lang="en-US" sz="2400" kern="1200" dirty="0" err="1">
                <a:solidFill>
                  <a:srgbClr val="FF0000"/>
                </a:solidFill>
                <a:latin typeface="Times New Roman" panose="02020603050405020304" pitchFamily="18" charset="0"/>
                <a:cs typeface="Times New Roman" panose="02020603050405020304" pitchFamily="18" charset="0"/>
              </a:rPr>
              <a:t>giải</a:t>
            </a:r>
            <a:r>
              <a:rPr lang="en-US" sz="2400" kern="1200" dirty="0">
                <a:solidFill>
                  <a:srgbClr val="FF0000"/>
                </a:solidFill>
                <a:latin typeface="Times New Roman" panose="02020603050405020304" pitchFamily="18" charset="0"/>
                <a:cs typeface="Times New Roman" panose="02020603050405020304" pitchFamily="18" charset="0"/>
              </a:rPr>
              <a:t> </a:t>
            </a:r>
            <a:r>
              <a:rPr lang="en-US" sz="2400" kern="1200" dirty="0" err="1">
                <a:solidFill>
                  <a:srgbClr val="FF0000"/>
                </a:solidFill>
                <a:latin typeface="Times New Roman" panose="02020603050405020304" pitchFamily="18" charset="0"/>
                <a:cs typeface="Times New Roman" panose="02020603050405020304" pitchFamily="18" charset="0"/>
              </a:rPr>
              <a:t>quyết</a:t>
            </a:r>
            <a:r>
              <a:rPr lang="en-US" sz="2400" kern="1200" dirty="0">
                <a:solidFill>
                  <a:srgbClr val="FF0000"/>
                </a:solidFill>
                <a:latin typeface="Times New Roman" panose="02020603050405020304" pitchFamily="18" charset="0"/>
                <a:cs typeface="Times New Roman" panose="02020603050405020304" pitchFamily="18" charset="0"/>
              </a:rPr>
              <a:t>.</a:t>
            </a:r>
          </a:p>
          <a:p>
            <a:pPr defTabSz="685800">
              <a:lnSpc>
                <a:spcPct val="150000"/>
              </a:lnSpc>
              <a:buClrTx/>
              <a:defRPr/>
            </a:pPr>
            <a:r>
              <a:rPr lang="en-US" sz="2400" kern="1200" dirty="0">
                <a:solidFill>
                  <a:srgbClr val="FF0000"/>
                </a:solidFill>
                <a:latin typeface="Times New Roman" panose="02020603050405020304" pitchFamily="18" charset="0"/>
                <a:cs typeface="Times New Roman" panose="02020603050405020304" pitchFamily="18" charset="0"/>
              </a:rPr>
              <a:t>   D. </a:t>
            </a:r>
            <a:r>
              <a:rPr lang="en-US" sz="2400" kern="1200" dirty="0" err="1">
                <a:solidFill>
                  <a:srgbClr val="FF0000"/>
                </a:solidFill>
                <a:latin typeface="Times New Roman" panose="02020603050405020304" pitchFamily="18" charset="0"/>
                <a:cs typeface="Times New Roman" panose="02020603050405020304" pitchFamily="18" charset="0"/>
              </a:rPr>
              <a:t>Tạo</a:t>
            </a:r>
            <a:r>
              <a:rPr lang="en-US" sz="2400" kern="1200" dirty="0">
                <a:solidFill>
                  <a:srgbClr val="FF0000"/>
                </a:solidFill>
                <a:latin typeface="Times New Roman" panose="02020603050405020304" pitchFamily="18" charset="0"/>
                <a:cs typeface="Times New Roman" panose="02020603050405020304" pitchFamily="18" charset="0"/>
              </a:rPr>
              <a:t> </a:t>
            </a:r>
            <a:r>
              <a:rPr lang="en-US" sz="2400" kern="1200" dirty="0" err="1">
                <a:solidFill>
                  <a:srgbClr val="FF0000"/>
                </a:solidFill>
                <a:latin typeface="Times New Roman" panose="02020603050405020304" pitchFamily="18" charset="0"/>
                <a:cs typeface="Times New Roman" panose="02020603050405020304" pitchFamily="18" charset="0"/>
              </a:rPr>
              <a:t>điều</a:t>
            </a:r>
            <a:r>
              <a:rPr lang="en-US" sz="2400" kern="1200" dirty="0">
                <a:solidFill>
                  <a:srgbClr val="FF0000"/>
                </a:solidFill>
                <a:latin typeface="Times New Roman" panose="02020603050405020304" pitchFamily="18" charset="0"/>
                <a:cs typeface="Times New Roman" panose="02020603050405020304" pitchFamily="18" charset="0"/>
              </a:rPr>
              <a:t> </a:t>
            </a:r>
            <a:r>
              <a:rPr lang="en-US" sz="2400" kern="1200" dirty="0" err="1">
                <a:solidFill>
                  <a:srgbClr val="FF0000"/>
                </a:solidFill>
                <a:latin typeface="Times New Roman" panose="02020603050405020304" pitchFamily="18" charset="0"/>
                <a:cs typeface="Times New Roman" panose="02020603050405020304" pitchFamily="18" charset="0"/>
              </a:rPr>
              <a:t>kiện</a:t>
            </a:r>
            <a:r>
              <a:rPr lang="en-US" sz="2400" kern="1200" dirty="0">
                <a:solidFill>
                  <a:srgbClr val="FF0000"/>
                </a:solidFill>
                <a:latin typeface="Times New Roman" panose="02020603050405020304" pitchFamily="18" charset="0"/>
                <a:cs typeface="Times New Roman" panose="02020603050405020304" pitchFamily="18" charset="0"/>
              </a:rPr>
              <a:t> </a:t>
            </a:r>
            <a:r>
              <a:rPr lang="en-US" sz="2400" kern="1200" dirty="0" err="1">
                <a:solidFill>
                  <a:srgbClr val="FF0000"/>
                </a:solidFill>
                <a:latin typeface="Times New Roman" panose="02020603050405020304" pitchFamily="18" charset="0"/>
                <a:cs typeface="Times New Roman" panose="02020603050405020304" pitchFamily="18" charset="0"/>
              </a:rPr>
              <a:t>để</a:t>
            </a:r>
            <a:r>
              <a:rPr lang="en-US" sz="2400" kern="1200" dirty="0">
                <a:solidFill>
                  <a:srgbClr val="FF0000"/>
                </a:solidFill>
                <a:latin typeface="Times New Roman" panose="02020603050405020304" pitchFamily="18" charset="0"/>
                <a:cs typeface="Times New Roman" panose="02020603050405020304" pitchFamily="18" charset="0"/>
              </a:rPr>
              <a:t> </a:t>
            </a:r>
            <a:r>
              <a:rPr lang="en-US" sz="2400" kern="1200" dirty="0" err="1">
                <a:solidFill>
                  <a:srgbClr val="FF0000"/>
                </a:solidFill>
                <a:latin typeface="Times New Roman" panose="02020603050405020304" pitchFamily="18" charset="0"/>
                <a:cs typeface="Times New Roman" panose="02020603050405020304" pitchFamily="18" charset="0"/>
              </a:rPr>
              <a:t>Pháp</a:t>
            </a:r>
            <a:r>
              <a:rPr lang="en-US" sz="2400" kern="1200" dirty="0">
                <a:solidFill>
                  <a:srgbClr val="FF0000"/>
                </a:solidFill>
                <a:latin typeface="Times New Roman" panose="02020603050405020304" pitchFamily="18" charset="0"/>
                <a:cs typeface="Times New Roman" panose="02020603050405020304" pitchFamily="18" charset="0"/>
              </a:rPr>
              <a:t> </a:t>
            </a:r>
            <a:r>
              <a:rPr lang="en-US" sz="2400" kern="1200" dirty="0" err="1">
                <a:solidFill>
                  <a:srgbClr val="FF0000"/>
                </a:solidFill>
                <a:latin typeface="Times New Roman" panose="02020603050405020304" pitchFamily="18" charset="0"/>
                <a:cs typeface="Times New Roman" panose="02020603050405020304" pitchFamily="18" charset="0"/>
              </a:rPr>
              <a:t>tiếp</a:t>
            </a:r>
            <a:r>
              <a:rPr lang="en-US" sz="2400" kern="1200" dirty="0">
                <a:solidFill>
                  <a:srgbClr val="FF0000"/>
                </a:solidFill>
                <a:latin typeface="Times New Roman" panose="02020603050405020304" pitchFamily="18" charset="0"/>
                <a:cs typeface="Times New Roman" panose="02020603050405020304" pitchFamily="18" charset="0"/>
              </a:rPr>
              <a:t> </a:t>
            </a:r>
            <a:r>
              <a:rPr lang="en-US" sz="2400" kern="1200" dirty="0" err="1">
                <a:solidFill>
                  <a:srgbClr val="FF0000"/>
                </a:solidFill>
                <a:latin typeface="Times New Roman" panose="02020603050405020304" pitchFamily="18" charset="0"/>
                <a:cs typeface="Times New Roman" panose="02020603050405020304" pitchFamily="18" charset="0"/>
              </a:rPr>
              <a:t>tục</a:t>
            </a:r>
            <a:r>
              <a:rPr lang="en-US" sz="2400" kern="1200" dirty="0">
                <a:solidFill>
                  <a:srgbClr val="FF0000"/>
                </a:solidFill>
                <a:latin typeface="Times New Roman" panose="02020603050405020304" pitchFamily="18" charset="0"/>
                <a:cs typeface="Times New Roman" panose="02020603050405020304" pitchFamily="18" charset="0"/>
              </a:rPr>
              <a:t> </a:t>
            </a:r>
            <a:r>
              <a:rPr lang="en-US" sz="2400" kern="1200" dirty="0" err="1">
                <a:solidFill>
                  <a:srgbClr val="FF0000"/>
                </a:solidFill>
                <a:latin typeface="Times New Roman" panose="02020603050405020304" pitchFamily="18" charset="0"/>
                <a:cs typeface="Times New Roman" panose="02020603050405020304" pitchFamily="18" charset="0"/>
              </a:rPr>
              <a:t>xâm</a:t>
            </a:r>
            <a:r>
              <a:rPr lang="en-US" sz="2400" kern="1200" dirty="0">
                <a:solidFill>
                  <a:srgbClr val="FF0000"/>
                </a:solidFill>
                <a:latin typeface="Times New Roman" panose="02020603050405020304" pitchFamily="18" charset="0"/>
                <a:cs typeface="Times New Roman" panose="02020603050405020304" pitchFamily="18" charset="0"/>
              </a:rPr>
              <a:t> </a:t>
            </a:r>
            <a:r>
              <a:rPr lang="en-US" sz="2400" kern="1200" dirty="0" err="1">
                <a:solidFill>
                  <a:srgbClr val="FF0000"/>
                </a:solidFill>
                <a:latin typeface="Times New Roman" panose="02020603050405020304" pitchFamily="18" charset="0"/>
                <a:cs typeface="Times New Roman" panose="02020603050405020304" pitchFamily="18" charset="0"/>
              </a:rPr>
              <a:t>chiếm</a:t>
            </a:r>
            <a:r>
              <a:rPr lang="en-US" sz="2400" kern="1200" dirty="0">
                <a:solidFill>
                  <a:srgbClr val="FF0000"/>
                </a:solidFill>
                <a:latin typeface="Times New Roman" panose="02020603050405020304" pitchFamily="18" charset="0"/>
                <a:cs typeface="Times New Roman" panose="02020603050405020304" pitchFamily="18" charset="0"/>
              </a:rPr>
              <a:t> </a:t>
            </a:r>
            <a:r>
              <a:rPr lang="en-US" sz="2400" kern="1200" dirty="0" err="1">
                <a:solidFill>
                  <a:srgbClr val="FF0000"/>
                </a:solidFill>
                <a:latin typeface="Times New Roman" panose="02020603050405020304" pitchFamily="18" charset="0"/>
                <a:cs typeface="Times New Roman" panose="02020603050405020304" pitchFamily="18" charset="0"/>
              </a:rPr>
              <a:t>Việt</a:t>
            </a:r>
            <a:r>
              <a:rPr lang="en-US" sz="2400" kern="1200" dirty="0">
                <a:solidFill>
                  <a:srgbClr val="FF0000"/>
                </a:solidFill>
                <a:latin typeface="Times New Roman" panose="02020603050405020304" pitchFamily="18" charset="0"/>
                <a:cs typeface="Times New Roman" panose="02020603050405020304" pitchFamily="18" charset="0"/>
              </a:rPr>
              <a:t> Nam.</a:t>
            </a:r>
          </a:p>
          <a:p>
            <a:pPr defTabSz="685800">
              <a:lnSpc>
                <a:spcPct val="150000"/>
              </a:lnSpc>
              <a:buClrTx/>
              <a:defRPr/>
            </a:pPr>
            <a:r>
              <a:rPr lang="en-US" sz="2400" kern="1200" dirty="0">
                <a:solidFill>
                  <a:srgbClr val="FF0000"/>
                </a:solidFill>
                <a:latin typeface="Times New Roman" panose="02020603050405020304" pitchFamily="18" charset="0"/>
                <a:cs typeface="Times New Roman" panose="02020603050405020304" pitchFamily="18" charset="0"/>
              </a:rPr>
              <a:t/>
            </a:r>
            <a:br>
              <a:rPr lang="en-US" sz="2400" kern="1200" dirty="0">
                <a:solidFill>
                  <a:srgbClr val="FF0000"/>
                </a:solidFill>
                <a:latin typeface="Times New Roman" panose="02020603050405020304" pitchFamily="18" charset="0"/>
                <a:cs typeface="Times New Roman" panose="02020603050405020304" pitchFamily="18" charset="0"/>
              </a:rPr>
            </a:br>
            <a:endParaRPr lang="en-US" sz="2400" kern="1200" dirty="0">
              <a:solidFill>
                <a:srgbClr val="FF0000"/>
              </a:solidFill>
              <a:latin typeface="Times New Roman" panose="02020603050405020304" pitchFamily="18" charset="0"/>
              <a:cs typeface="Times New Roman" panose="02020603050405020304" pitchFamily="18" charset="0"/>
            </a:endParaRPr>
          </a:p>
        </p:txBody>
      </p:sp>
      <p:sp>
        <p:nvSpPr>
          <p:cNvPr id="3" name="Oval 2">
            <a:extLst>
              <a:ext uri="{FF2B5EF4-FFF2-40B4-BE49-F238E27FC236}">
                <a16:creationId xmlns:a16="http://schemas.microsoft.com/office/drawing/2014/main" id="{8479FF86-A895-8442-A606-5FAAAA317D90}"/>
              </a:ext>
            </a:extLst>
          </p:cNvPr>
          <p:cNvSpPr/>
          <p:nvPr/>
        </p:nvSpPr>
        <p:spPr>
          <a:xfrm>
            <a:off x="1348740" y="2692670"/>
            <a:ext cx="513806" cy="441960"/>
          </a:xfrm>
          <a:prstGeom prst="ellipse">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15200" y="4041154"/>
            <a:ext cx="1800225" cy="1101152"/>
          </a:xfrm>
          <a:prstGeom prst="rect">
            <a:avLst/>
          </a:prstGeom>
        </p:spPr>
      </p:pic>
    </p:spTree>
    <p:extLst>
      <p:ext uri="{BB962C8B-B14F-4D97-AF65-F5344CB8AC3E}">
        <p14:creationId xmlns:p14="http://schemas.microsoft.com/office/powerpoint/2010/main" val="11971349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1" fill="hold">
                            <p:stCondLst>
                              <p:cond delay="1000"/>
                            </p:stCondLst>
                            <p:childTnLst>
                              <p:par>
                                <p:cTn id="12" presetID="37" presetClass="entr" presetSubtype="0" fill="hold" grpId="0" nodeType="afterEffect">
                                  <p:stCondLst>
                                    <p:cond delay="0"/>
                                  </p:stCondLst>
                                  <p:childTnLst>
                                    <p:set>
                                      <p:cBhvr>
                                        <p:cTn id="13" dur="1" fill="hold">
                                          <p:stCondLst>
                                            <p:cond delay="0"/>
                                          </p:stCondLst>
                                        </p:cTn>
                                        <p:tgtEl>
                                          <p:spTgt spid="50"/>
                                        </p:tgtEl>
                                        <p:attrNameLst>
                                          <p:attrName>style.visibility</p:attrName>
                                        </p:attrNameLst>
                                      </p:cBhvr>
                                      <p:to>
                                        <p:strVal val="visible"/>
                                      </p:to>
                                    </p:set>
                                    <p:animEffect transition="in" filter="fade">
                                      <p:cBhvr>
                                        <p:cTn id="14" dur="1000"/>
                                        <p:tgtEl>
                                          <p:spTgt spid="50"/>
                                        </p:tgtEl>
                                      </p:cBhvr>
                                    </p:animEffect>
                                    <p:anim calcmode="lin" valueType="num">
                                      <p:cBhvr>
                                        <p:cTn id="15" dur="1000" fill="hold"/>
                                        <p:tgtEl>
                                          <p:spTgt spid="50"/>
                                        </p:tgtEl>
                                        <p:attrNameLst>
                                          <p:attrName>ppt_x</p:attrName>
                                        </p:attrNameLst>
                                      </p:cBhvr>
                                      <p:tavLst>
                                        <p:tav tm="0">
                                          <p:val>
                                            <p:strVal val="#ppt_x"/>
                                          </p:val>
                                        </p:tav>
                                        <p:tav tm="100000">
                                          <p:val>
                                            <p:strVal val="#ppt_x"/>
                                          </p:val>
                                        </p:tav>
                                      </p:tavLst>
                                    </p:anim>
                                    <p:anim calcmode="lin" valueType="num">
                                      <p:cBhvr>
                                        <p:cTn id="16" dur="900" decel="100000" fill="hold"/>
                                        <p:tgtEl>
                                          <p:spTgt spid="50"/>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whoosh.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out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14"/>
          <p:cNvSpPr txBox="1">
            <a:spLocks noGrp="1"/>
          </p:cNvSpPr>
          <p:nvPr>
            <p:ph type="ctrTitle"/>
          </p:nvPr>
        </p:nvSpPr>
        <p:spPr>
          <a:xfrm>
            <a:off x="2324728" y="1384136"/>
            <a:ext cx="5468687" cy="2004058"/>
          </a:xfrm>
          <a:prstGeom prst="rect">
            <a:avLst/>
          </a:prstGeom>
          <a:solidFill>
            <a:srgbClr val="6A726F"/>
          </a:solidFill>
        </p:spPr>
        <p:txBody>
          <a:bodyPr spcFirstLastPara="1" wrap="square" lIns="91425" tIns="91425" rIns="91425" bIns="91425" anchor="ctr" anchorCtr="0">
            <a:noAutofit/>
          </a:bodyPr>
          <a:lstStyle/>
          <a:p>
            <a:pPr lvl="0"/>
            <a:r>
              <a:rPr lang="en-US" sz="2800" dirty="0" err="1">
                <a:solidFill>
                  <a:srgbClr val="FFFF00"/>
                </a:solidFill>
                <a:latin typeface="Times New Roman" panose="02020603050405020304" pitchFamily="18" charset="0"/>
                <a:cs typeface="Times New Roman" panose="02020603050405020304" pitchFamily="18" charset="0"/>
              </a:rPr>
              <a:t>Những</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chuyển</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biến</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kinh</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tế</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xã</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hội</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ở</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Việt</a:t>
            </a:r>
            <a:r>
              <a:rPr lang="en-US" sz="2800" dirty="0">
                <a:solidFill>
                  <a:srgbClr val="FFFF00"/>
                </a:solidFill>
                <a:latin typeface="Times New Roman" panose="02020603050405020304" pitchFamily="18" charset="0"/>
                <a:cs typeface="Times New Roman" panose="02020603050405020304" pitchFamily="18" charset="0"/>
              </a:rPr>
              <a:t> Nam </a:t>
            </a:r>
            <a:r>
              <a:rPr lang="en-US" sz="2800" dirty="0" err="1">
                <a:solidFill>
                  <a:srgbClr val="FFFF00"/>
                </a:solidFill>
                <a:latin typeface="Times New Roman" panose="02020603050405020304" pitchFamily="18" charset="0"/>
                <a:cs typeface="Times New Roman" panose="02020603050405020304" pitchFamily="18" charset="0"/>
              </a:rPr>
              <a:t>và</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phong</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trào</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yêu</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nước</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chống</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Pháp</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từ</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đầu</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thế</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kỉ</a:t>
            </a:r>
            <a:r>
              <a:rPr lang="en-US" sz="2800" dirty="0">
                <a:solidFill>
                  <a:srgbClr val="FFFF00"/>
                </a:solidFill>
                <a:latin typeface="Times New Roman" panose="02020603050405020304" pitchFamily="18" charset="0"/>
                <a:cs typeface="Times New Roman" panose="02020603050405020304" pitchFamily="18" charset="0"/>
              </a:rPr>
              <a:t> XIX </a:t>
            </a:r>
            <a:r>
              <a:rPr lang="en-US" sz="2800" dirty="0" err="1">
                <a:solidFill>
                  <a:srgbClr val="FFFF00"/>
                </a:solidFill>
                <a:latin typeface="Times New Roman" panose="02020603050405020304" pitchFamily="18" charset="0"/>
                <a:cs typeface="Times New Roman" panose="02020603050405020304" pitchFamily="18" charset="0"/>
              </a:rPr>
              <a:t>đến</a:t>
            </a:r>
            <a:r>
              <a:rPr lang="en-US" sz="2800" dirty="0">
                <a:solidFill>
                  <a:srgbClr val="FFFF00"/>
                </a:solidFill>
                <a:latin typeface="Times New Roman" panose="02020603050405020304" pitchFamily="18" charset="0"/>
                <a:cs typeface="Times New Roman" panose="02020603050405020304" pitchFamily="18" charset="0"/>
              </a:rPr>
              <a:t> 1918 (t2)</a:t>
            </a:r>
          </a:p>
        </p:txBody>
      </p:sp>
      <p:grpSp>
        <p:nvGrpSpPr>
          <p:cNvPr id="142" name="Google Shape;142;p14"/>
          <p:cNvGrpSpPr/>
          <p:nvPr/>
        </p:nvGrpSpPr>
        <p:grpSpPr>
          <a:xfrm>
            <a:off x="1311079" y="985525"/>
            <a:ext cx="832106" cy="832102"/>
            <a:chOff x="1923675" y="1633650"/>
            <a:chExt cx="436000" cy="435975"/>
          </a:xfrm>
        </p:grpSpPr>
        <p:sp>
          <p:nvSpPr>
            <p:cNvPr id="143" name="Google Shape;143;p14"/>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4"/>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4"/>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4"/>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4"/>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4"/>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1">
            <a:extLst>
              <a:ext uri="{FF2B5EF4-FFF2-40B4-BE49-F238E27FC236}">
                <a16:creationId xmlns:a16="http://schemas.microsoft.com/office/drawing/2014/main" id="{6CF48468-2969-DE4F-93BD-58EBC4B14A10}"/>
              </a:ext>
            </a:extLst>
          </p:cNvPr>
          <p:cNvSpPr/>
          <p:nvPr/>
        </p:nvSpPr>
        <p:spPr>
          <a:xfrm>
            <a:off x="3528324" y="614695"/>
            <a:ext cx="2363147" cy="769441"/>
          </a:xfrm>
          <a:prstGeom prst="rect">
            <a:avLst/>
          </a:prstGeom>
          <a:noFill/>
        </p:spPr>
        <p:txBody>
          <a:bodyPr wrap="none" lIns="91440" tIns="45720" rIns="91440" bIns="45720">
            <a:spAutoFit/>
          </a:bodyPr>
          <a:lstStyle/>
          <a:p>
            <a:pPr algn="ctr"/>
            <a:r>
              <a:rPr lang="en-US" sz="4400" b="1" cap="none" spc="0"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CHỦ ĐỀ</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repeatCount="2000" fill="hold" grpId="0" nodeType="withEffect">
                                  <p:stCondLst>
                                    <p:cond delay="0"/>
                                  </p:stCondLst>
                                  <p:iterate type="lt">
                                    <p:tmPct val="10000"/>
                                  </p:iterate>
                                  <p:childTnLst>
                                    <p:animScale>
                                      <p:cBhvr>
                                        <p:cTn id="6" dur="250" autoRev="1" fill="hold">
                                          <p:stCondLst>
                                            <p:cond delay="0"/>
                                          </p:stCondLst>
                                        </p:cTn>
                                        <p:tgtEl>
                                          <p:spTgt spid="141"/>
                                        </p:tgtEl>
                                      </p:cBhvr>
                                      <p:to x="80000" y="100000"/>
                                    </p:animScale>
                                    <p:anim by="(#ppt_w*0.10)" calcmode="lin" valueType="num">
                                      <p:cBhvr>
                                        <p:cTn id="7" dur="250" autoRev="1" fill="hold">
                                          <p:stCondLst>
                                            <p:cond delay="0"/>
                                          </p:stCondLst>
                                        </p:cTn>
                                        <p:tgtEl>
                                          <p:spTgt spid="141"/>
                                        </p:tgtEl>
                                        <p:attrNameLst>
                                          <p:attrName>ppt_x</p:attrName>
                                        </p:attrNameLst>
                                      </p:cBhvr>
                                    </p:anim>
                                    <p:anim by="(-#ppt_w*0.10)" calcmode="lin" valueType="num">
                                      <p:cBhvr>
                                        <p:cTn id="8" dur="250" autoRev="1" fill="hold">
                                          <p:stCondLst>
                                            <p:cond delay="0"/>
                                          </p:stCondLst>
                                        </p:cTn>
                                        <p:tgtEl>
                                          <p:spTgt spid="141"/>
                                        </p:tgtEl>
                                        <p:attrNameLst>
                                          <p:attrName>ppt_y</p:attrName>
                                        </p:attrNameLst>
                                      </p:cBhvr>
                                    </p:anim>
                                    <p:animRot by="-480000">
                                      <p:cBhvr>
                                        <p:cTn id="9" dur="250" autoRev="1" fill="hold">
                                          <p:stCondLst>
                                            <p:cond delay="0"/>
                                          </p:stCondLst>
                                        </p:cTn>
                                        <p:tgtEl>
                                          <p:spTgt spid="14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15"/>
          <p:cNvSpPr txBox="1">
            <a:spLocks noGrp="1"/>
          </p:cNvSpPr>
          <p:nvPr>
            <p:ph type="title"/>
          </p:nvPr>
        </p:nvSpPr>
        <p:spPr>
          <a:xfrm>
            <a:off x="600076" y="685801"/>
            <a:ext cx="3999776" cy="1177712"/>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7200" dirty="0" err="1">
                <a:latin typeface="Times New Roman" panose="02020603050405020304" pitchFamily="18" charset="0"/>
                <a:cs typeface="Times New Roman" panose="02020603050405020304" pitchFamily="18" charset="0"/>
              </a:rPr>
              <a:t>Nội</a:t>
            </a:r>
            <a:r>
              <a:rPr lang="en" sz="7200" dirty="0">
                <a:latin typeface="Times New Roman" panose="02020603050405020304" pitchFamily="18" charset="0"/>
                <a:cs typeface="Times New Roman" panose="02020603050405020304" pitchFamily="18" charset="0"/>
              </a:rPr>
              <a:t> dung</a:t>
            </a:r>
            <a:endParaRPr sz="7200" dirty="0">
              <a:latin typeface="Times New Roman" panose="02020603050405020304" pitchFamily="18" charset="0"/>
              <a:cs typeface="Times New Roman" panose="02020603050405020304" pitchFamily="18" charset="0"/>
            </a:endParaRPr>
          </a:p>
        </p:txBody>
      </p:sp>
      <p:sp>
        <p:nvSpPr>
          <p:cNvPr id="155" name="Google Shape;155;p15"/>
          <p:cNvSpPr txBox="1">
            <a:spLocks noGrp="1"/>
          </p:cNvSpPr>
          <p:nvPr>
            <p:ph type="body" idx="1"/>
          </p:nvPr>
        </p:nvSpPr>
        <p:spPr>
          <a:xfrm>
            <a:off x="0" y="1960385"/>
            <a:ext cx="5768568" cy="966985"/>
          </a:xfrm>
          <a:prstGeom prst="rect">
            <a:avLst/>
          </a:prstGeom>
        </p:spPr>
        <p:txBody>
          <a:bodyPr spcFirstLastPara="1" wrap="square" lIns="91425" tIns="91425" rIns="91425" bIns="91425" anchor="t" anchorCtr="0">
            <a:noAutofit/>
          </a:bodyPr>
          <a:lstStyle/>
          <a:p>
            <a:pPr marL="0" lvl="0" indent="0" algn="ctr">
              <a:buClr>
                <a:schemeClr val="dk1"/>
              </a:buClr>
              <a:buSzPts val="1100"/>
              <a:buNone/>
            </a:pPr>
            <a:r>
              <a:rPr lang="vi-VN" sz="2800" dirty="0">
                <a:solidFill>
                  <a:srgbClr val="000000"/>
                </a:solidFill>
                <a:latin typeface="Times New Roman" panose="02020603050405020304" pitchFamily="18" charset="0"/>
                <a:cs typeface="Times New Roman" panose="02020603050405020304" pitchFamily="18" charset="0"/>
              </a:rPr>
              <a:t>I. Chính sách khai thác thuộc địa của thực dân Pháp.</a:t>
            </a:r>
          </a:p>
        </p:txBody>
      </p:sp>
      <p:sp>
        <p:nvSpPr>
          <p:cNvPr id="157" name="Google Shape;157;p15"/>
          <p:cNvSpPr txBox="1">
            <a:spLocks noGrp="1"/>
          </p:cNvSpPr>
          <p:nvPr>
            <p:ph type="sldNum" idx="12"/>
          </p:nvPr>
        </p:nvSpPr>
        <p:spPr>
          <a:xfrm>
            <a:off x="8555875" y="4576450"/>
            <a:ext cx="435600" cy="435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8</a:t>
            </a:fld>
            <a:endParaRPr/>
          </a:p>
        </p:txBody>
      </p:sp>
      <p:grpSp>
        <p:nvGrpSpPr>
          <p:cNvPr id="158" name="Google Shape;158;p15"/>
          <p:cNvGrpSpPr/>
          <p:nvPr/>
        </p:nvGrpSpPr>
        <p:grpSpPr>
          <a:xfrm>
            <a:off x="7227977" y="2052723"/>
            <a:ext cx="1212302" cy="1038068"/>
            <a:chOff x="1934025" y="1001650"/>
            <a:chExt cx="415300" cy="355600"/>
          </a:xfrm>
        </p:grpSpPr>
        <p:sp>
          <p:nvSpPr>
            <p:cNvPr id="159" name="Google Shape;159;p15"/>
            <p:cNvSpPr/>
            <p:nvPr/>
          </p:nvSpPr>
          <p:spPr>
            <a:xfrm>
              <a:off x="1934025" y="1303650"/>
              <a:ext cx="207650" cy="53600"/>
            </a:xfrm>
            <a:custGeom>
              <a:avLst/>
              <a:gdLst/>
              <a:ahLst/>
              <a:cxnLst/>
              <a:rect l="l" t="t" r="r" b="b"/>
              <a:pathLst>
                <a:path w="8306" h="2144" fill="none" extrusionOk="0">
                  <a:moveTo>
                    <a:pt x="1" y="0"/>
                  </a:moveTo>
                  <a:lnTo>
                    <a:pt x="1" y="487"/>
                  </a:lnTo>
                  <a:lnTo>
                    <a:pt x="1" y="487"/>
                  </a:lnTo>
                  <a:lnTo>
                    <a:pt x="25" y="633"/>
                  </a:lnTo>
                  <a:lnTo>
                    <a:pt x="74" y="755"/>
                  </a:lnTo>
                  <a:lnTo>
                    <a:pt x="147" y="853"/>
                  </a:lnTo>
                  <a:lnTo>
                    <a:pt x="245" y="950"/>
                  </a:lnTo>
                  <a:lnTo>
                    <a:pt x="245" y="950"/>
                  </a:lnTo>
                  <a:lnTo>
                    <a:pt x="391" y="1023"/>
                  </a:lnTo>
                  <a:lnTo>
                    <a:pt x="561" y="1047"/>
                  </a:lnTo>
                  <a:lnTo>
                    <a:pt x="561" y="1047"/>
                  </a:lnTo>
                  <a:lnTo>
                    <a:pt x="732" y="1023"/>
                  </a:lnTo>
                  <a:lnTo>
                    <a:pt x="732" y="1023"/>
                  </a:lnTo>
                  <a:lnTo>
                    <a:pt x="1292" y="853"/>
                  </a:lnTo>
                  <a:lnTo>
                    <a:pt x="1657" y="780"/>
                  </a:lnTo>
                  <a:lnTo>
                    <a:pt x="2071" y="682"/>
                  </a:lnTo>
                  <a:lnTo>
                    <a:pt x="2534" y="609"/>
                  </a:lnTo>
                  <a:lnTo>
                    <a:pt x="3021" y="560"/>
                  </a:lnTo>
                  <a:lnTo>
                    <a:pt x="3581" y="512"/>
                  </a:lnTo>
                  <a:lnTo>
                    <a:pt x="4166" y="487"/>
                  </a:lnTo>
                  <a:lnTo>
                    <a:pt x="4166" y="487"/>
                  </a:lnTo>
                  <a:lnTo>
                    <a:pt x="4604" y="512"/>
                  </a:lnTo>
                  <a:lnTo>
                    <a:pt x="5018" y="536"/>
                  </a:lnTo>
                  <a:lnTo>
                    <a:pt x="5408" y="609"/>
                  </a:lnTo>
                  <a:lnTo>
                    <a:pt x="5773" y="682"/>
                  </a:lnTo>
                  <a:lnTo>
                    <a:pt x="6114" y="780"/>
                  </a:lnTo>
                  <a:lnTo>
                    <a:pt x="6431" y="877"/>
                  </a:lnTo>
                  <a:lnTo>
                    <a:pt x="6699" y="999"/>
                  </a:lnTo>
                  <a:lnTo>
                    <a:pt x="6966" y="1120"/>
                  </a:lnTo>
                  <a:lnTo>
                    <a:pt x="7186" y="1242"/>
                  </a:lnTo>
                  <a:lnTo>
                    <a:pt x="7405" y="1388"/>
                  </a:lnTo>
                  <a:lnTo>
                    <a:pt x="7770" y="1656"/>
                  </a:lnTo>
                  <a:lnTo>
                    <a:pt x="8062" y="1924"/>
                  </a:lnTo>
                  <a:lnTo>
                    <a:pt x="8306" y="2143"/>
                  </a:lnTo>
                </a:path>
              </a:pathLst>
            </a:custGeom>
            <a:noFill/>
            <a:ln w="9525" cap="rnd"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5"/>
            <p:cNvSpPr/>
            <p:nvPr/>
          </p:nvSpPr>
          <p:spPr>
            <a:xfrm>
              <a:off x="2141650" y="1303650"/>
              <a:ext cx="207675" cy="53600"/>
            </a:xfrm>
            <a:custGeom>
              <a:avLst/>
              <a:gdLst/>
              <a:ahLst/>
              <a:cxnLst/>
              <a:rect l="l" t="t" r="r" b="b"/>
              <a:pathLst>
                <a:path w="8307" h="2144" fill="none" extrusionOk="0">
                  <a:moveTo>
                    <a:pt x="1" y="2143"/>
                  </a:moveTo>
                  <a:lnTo>
                    <a:pt x="1" y="2143"/>
                  </a:lnTo>
                  <a:lnTo>
                    <a:pt x="245" y="1924"/>
                  </a:lnTo>
                  <a:lnTo>
                    <a:pt x="537" y="1656"/>
                  </a:lnTo>
                  <a:lnTo>
                    <a:pt x="902" y="1388"/>
                  </a:lnTo>
                  <a:lnTo>
                    <a:pt x="1121" y="1242"/>
                  </a:lnTo>
                  <a:lnTo>
                    <a:pt x="1341" y="1120"/>
                  </a:lnTo>
                  <a:lnTo>
                    <a:pt x="1608" y="999"/>
                  </a:lnTo>
                  <a:lnTo>
                    <a:pt x="1876" y="877"/>
                  </a:lnTo>
                  <a:lnTo>
                    <a:pt x="2193" y="780"/>
                  </a:lnTo>
                  <a:lnTo>
                    <a:pt x="2534" y="682"/>
                  </a:lnTo>
                  <a:lnTo>
                    <a:pt x="2899" y="609"/>
                  </a:lnTo>
                  <a:lnTo>
                    <a:pt x="3289" y="536"/>
                  </a:lnTo>
                  <a:lnTo>
                    <a:pt x="3703" y="512"/>
                  </a:lnTo>
                  <a:lnTo>
                    <a:pt x="4141" y="487"/>
                  </a:lnTo>
                  <a:lnTo>
                    <a:pt x="4141" y="487"/>
                  </a:lnTo>
                  <a:lnTo>
                    <a:pt x="4726" y="512"/>
                  </a:lnTo>
                  <a:lnTo>
                    <a:pt x="5286" y="560"/>
                  </a:lnTo>
                  <a:lnTo>
                    <a:pt x="5773" y="609"/>
                  </a:lnTo>
                  <a:lnTo>
                    <a:pt x="6236" y="682"/>
                  </a:lnTo>
                  <a:lnTo>
                    <a:pt x="6650" y="780"/>
                  </a:lnTo>
                  <a:lnTo>
                    <a:pt x="7015" y="853"/>
                  </a:lnTo>
                  <a:lnTo>
                    <a:pt x="7575" y="1023"/>
                  </a:lnTo>
                  <a:lnTo>
                    <a:pt x="7575" y="1023"/>
                  </a:lnTo>
                  <a:lnTo>
                    <a:pt x="7746" y="1047"/>
                  </a:lnTo>
                  <a:lnTo>
                    <a:pt x="7746" y="1047"/>
                  </a:lnTo>
                  <a:lnTo>
                    <a:pt x="7916" y="1023"/>
                  </a:lnTo>
                  <a:lnTo>
                    <a:pt x="8062" y="950"/>
                  </a:lnTo>
                  <a:lnTo>
                    <a:pt x="8062" y="950"/>
                  </a:lnTo>
                  <a:lnTo>
                    <a:pt x="8160" y="853"/>
                  </a:lnTo>
                  <a:lnTo>
                    <a:pt x="8233" y="755"/>
                  </a:lnTo>
                  <a:lnTo>
                    <a:pt x="8282" y="633"/>
                  </a:lnTo>
                  <a:lnTo>
                    <a:pt x="8306" y="487"/>
                  </a:lnTo>
                  <a:lnTo>
                    <a:pt x="8306" y="0"/>
                  </a:lnTo>
                </a:path>
              </a:pathLst>
            </a:custGeom>
            <a:noFill/>
            <a:ln w="9525" cap="rnd"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5"/>
            <p:cNvSpPr/>
            <p:nvPr/>
          </p:nvSpPr>
          <p:spPr>
            <a:xfrm>
              <a:off x="1934025" y="1001650"/>
              <a:ext cx="207650" cy="331250"/>
            </a:xfrm>
            <a:custGeom>
              <a:avLst/>
              <a:gdLst/>
              <a:ahLst/>
              <a:cxnLst/>
              <a:rect l="l" t="t" r="r" b="b"/>
              <a:pathLst>
                <a:path w="8306" h="13250" fill="none" extrusionOk="0">
                  <a:moveTo>
                    <a:pt x="8306" y="2192"/>
                  </a:moveTo>
                  <a:lnTo>
                    <a:pt x="8306" y="13249"/>
                  </a:lnTo>
                  <a:lnTo>
                    <a:pt x="8306" y="13249"/>
                  </a:lnTo>
                  <a:lnTo>
                    <a:pt x="8062" y="13030"/>
                  </a:lnTo>
                  <a:lnTo>
                    <a:pt x="7770" y="12762"/>
                  </a:lnTo>
                  <a:lnTo>
                    <a:pt x="7405" y="12494"/>
                  </a:lnTo>
                  <a:lnTo>
                    <a:pt x="7186" y="12348"/>
                  </a:lnTo>
                  <a:lnTo>
                    <a:pt x="6966" y="12226"/>
                  </a:lnTo>
                  <a:lnTo>
                    <a:pt x="6699" y="12105"/>
                  </a:lnTo>
                  <a:lnTo>
                    <a:pt x="6431" y="11983"/>
                  </a:lnTo>
                  <a:lnTo>
                    <a:pt x="6114" y="11885"/>
                  </a:lnTo>
                  <a:lnTo>
                    <a:pt x="5773" y="11788"/>
                  </a:lnTo>
                  <a:lnTo>
                    <a:pt x="5408" y="11715"/>
                  </a:lnTo>
                  <a:lnTo>
                    <a:pt x="5018" y="11642"/>
                  </a:lnTo>
                  <a:lnTo>
                    <a:pt x="4604" y="11617"/>
                  </a:lnTo>
                  <a:lnTo>
                    <a:pt x="4166" y="11593"/>
                  </a:lnTo>
                  <a:lnTo>
                    <a:pt x="4166" y="11593"/>
                  </a:lnTo>
                  <a:lnTo>
                    <a:pt x="3581" y="11617"/>
                  </a:lnTo>
                  <a:lnTo>
                    <a:pt x="3021" y="11666"/>
                  </a:lnTo>
                  <a:lnTo>
                    <a:pt x="2534" y="11715"/>
                  </a:lnTo>
                  <a:lnTo>
                    <a:pt x="2071" y="11788"/>
                  </a:lnTo>
                  <a:lnTo>
                    <a:pt x="1657" y="11885"/>
                  </a:lnTo>
                  <a:lnTo>
                    <a:pt x="1292" y="11958"/>
                  </a:lnTo>
                  <a:lnTo>
                    <a:pt x="732" y="12129"/>
                  </a:lnTo>
                  <a:lnTo>
                    <a:pt x="732" y="12129"/>
                  </a:lnTo>
                  <a:lnTo>
                    <a:pt x="561" y="12153"/>
                  </a:lnTo>
                  <a:lnTo>
                    <a:pt x="561" y="12153"/>
                  </a:lnTo>
                  <a:lnTo>
                    <a:pt x="391" y="12129"/>
                  </a:lnTo>
                  <a:lnTo>
                    <a:pt x="245" y="12056"/>
                  </a:lnTo>
                  <a:lnTo>
                    <a:pt x="245" y="12056"/>
                  </a:lnTo>
                  <a:lnTo>
                    <a:pt x="147" y="11958"/>
                  </a:lnTo>
                  <a:lnTo>
                    <a:pt x="74" y="11861"/>
                  </a:lnTo>
                  <a:lnTo>
                    <a:pt x="25" y="11739"/>
                  </a:lnTo>
                  <a:lnTo>
                    <a:pt x="1" y="11593"/>
                  </a:lnTo>
                  <a:lnTo>
                    <a:pt x="1" y="1656"/>
                  </a:lnTo>
                  <a:lnTo>
                    <a:pt x="1" y="1656"/>
                  </a:lnTo>
                  <a:lnTo>
                    <a:pt x="25" y="1534"/>
                  </a:lnTo>
                  <a:lnTo>
                    <a:pt x="50" y="1437"/>
                  </a:lnTo>
                  <a:lnTo>
                    <a:pt x="123" y="1315"/>
                  </a:lnTo>
                  <a:lnTo>
                    <a:pt x="196" y="1242"/>
                  </a:lnTo>
                  <a:lnTo>
                    <a:pt x="196" y="1242"/>
                  </a:lnTo>
                  <a:lnTo>
                    <a:pt x="342" y="1120"/>
                  </a:lnTo>
                  <a:lnTo>
                    <a:pt x="512" y="974"/>
                  </a:lnTo>
                  <a:lnTo>
                    <a:pt x="926" y="755"/>
                  </a:lnTo>
                  <a:lnTo>
                    <a:pt x="1389" y="536"/>
                  </a:lnTo>
                  <a:lnTo>
                    <a:pt x="1901" y="341"/>
                  </a:lnTo>
                  <a:lnTo>
                    <a:pt x="2461" y="195"/>
                  </a:lnTo>
                  <a:lnTo>
                    <a:pt x="3021" y="73"/>
                  </a:lnTo>
                  <a:lnTo>
                    <a:pt x="3581" y="24"/>
                  </a:lnTo>
                  <a:lnTo>
                    <a:pt x="4166" y="0"/>
                  </a:lnTo>
                  <a:lnTo>
                    <a:pt x="4166" y="0"/>
                  </a:lnTo>
                  <a:lnTo>
                    <a:pt x="4531" y="0"/>
                  </a:lnTo>
                  <a:lnTo>
                    <a:pt x="4872" y="49"/>
                  </a:lnTo>
                  <a:lnTo>
                    <a:pt x="5213" y="98"/>
                  </a:lnTo>
                  <a:lnTo>
                    <a:pt x="5530" y="171"/>
                  </a:lnTo>
                  <a:lnTo>
                    <a:pt x="5822" y="268"/>
                  </a:lnTo>
                  <a:lnTo>
                    <a:pt x="6114" y="365"/>
                  </a:lnTo>
                  <a:lnTo>
                    <a:pt x="6358" y="487"/>
                  </a:lnTo>
                  <a:lnTo>
                    <a:pt x="6626" y="609"/>
                  </a:lnTo>
                  <a:lnTo>
                    <a:pt x="7064" y="901"/>
                  </a:lnTo>
                  <a:lnTo>
                    <a:pt x="7429" y="1169"/>
                  </a:lnTo>
                  <a:lnTo>
                    <a:pt x="7746" y="1437"/>
                  </a:lnTo>
                  <a:lnTo>
                    <a:pt x="8014" y="1681"/>
                  </a:lnTo>
                  <a:lnTo>
                    <a:pt x="8014" y="1681"/>
                  </a:lnTo>
                  <a:lnTo>
                    <a:pt x="8136" y="1802"/>
                  </a:lnTo>
                  <a:lnTo>
                    <a:pt x="8136" y="1802"/>
                  </a:lnTo>
                  <a:lnTo>
                    <a:pt x="8209" y="1875"/>
                  </a:lnTo>
                  <a:lnTo>
                    <a:pt x="8257" y="1973"/>
                  </a:lnTo>
                  <a:lnTo>
                    <a:pt x="8306" y="2095"/>
                  </a:lnTo>
                  <a:lnTo>
                    <a:pt x="8306" y="2192"/>
                  </a:lnTo>
                  <a:lnTo>
                    <a:pt x="8306" y="2192"/>
                  </a:lnTo>
                  <a:close/>
                </a:path>
              </a:pathLst>
            </a:custGeom>
            <a:noFill/>
            <a:ln w="9525" cap="rnd"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5"/>
            <p:cNvSpPr/>
            <p:nvPr/>
          </p:nvSpPr>
          <p:spPr>
            <a:xfrm>
              <a:off x="2141650" y="1001650"/>
              <a:ext cx="207675" cy="331250"/>
            </a:xfrm>
            <a:custGeom>
              <a:avLst/>
              <a:gdLst/>
              <a:ahLst/>
              <a:cxnLst/>
              <a:rect l="l" t="t" r="r" b="b"/>
              <a:pathLst>
                <a:path w="8307" h="13250" fill="none" extrusionOk="0">
                  <a:moveTo>
                    <a:pt x="1" y="2192"/>
                  </a:moveTo>
                  <a:lnTo>
                    <a:pt x="1" y="13249"/>
                  </a:lnTo>
                  <a:lnTo>
                    <a:pt x="1" y="13249"/>
                  </a:lnTo>
                  <a:lnTo>
                    <a:pt x="245" y="13030"/>
                  </a:lnTo>
                  <a:lnTo>
                    <a:pt x="537" y="12762"/>
                  </a:lnTo>
                  <a:lnTo>
                    <a:pt x="902" y="12494"/>
                  </a:lnTo>
                  <a:lnTo>
                    <a:pt x="1121" y="12348"/>
                  </a:lnTo>
                  <a:lnTo>
                    <a:pt x="1341" y="12226"/>
                  </a:lnTo>
                  <a:lnTo>
                    <a:pt x="1608" y="12105"/>
                  </a:lnTo>
                  <a:lnTo>
                    <a:pt x="1876" y="11983"/>
                  </a:lnTo>
                  <a:lnTo>
                    <a:pt x="2193" y="11885"/>
                  </a:lnTo>
                  <a:lnTo>
                    <a:pt x="2534" y="11788"/>
                  </a:lnTo>
                  <a:lnTo>
                    <a:pt x="2899" y="11715"/>
                  </a:lnTo>
                  <a:lnTo>
                    <a:pt x="3289" y="11642"/>
                  </a:lnTo>
                  <a:lnTo>
                    <a:pt x="3703" y="11617"/>
                  </a:lnTo>
                  <a:lnTo>
                    <a:pt x="4141" y="11593"/>
                  </a:lnTo>
                  <a:lnTo>
                    <a:pt x="4141" y="11593"/>
                  </a:lnTo>
                  <a:lnTo>
                    <a:pt x="4726" y="11617"/>
                  </a:lnTo>
                  <a:lnTo>
                    <a:pt x="5286" y="11666"/>
                  </a:lnTo>
                  <a:lnTo>
                    <a:pt x="5773" y="11715"/>
                  </a:lnTo>
                  <a:lnTo>
                    <a:pt x="6236" y="11788"/>
                  </a:lnTo>
                  <a:lnTo>
                    <a:pt x="6650" y="11885"/>
                  </a:lnTo>
                  <a:lnTo>
                    <a:pt x="7015" y="11958"/>
                  </a:lnTo>
                  <a:lnTo>
                    <a:pt x="7575" y="12129"/>
                  </a:lnTo>
                  <a:lnTo>
                    <a:pt x="7575" y="12129"/>
                  </a:lnTo>
                  <a:lnTo>
                    <a:pt x="7746" y="12153"/>
                  </a:lnTo>
                  <a:lnTo>
                    <a:pt x="7746" y="12153"/>
                  </a:lnTo>
                  <a:lnTo>
                    <a:pt x="7916" y="12129"/>
                  </a:lnTo>
                  <a:lnTo>
                    <a:pt x="8062" y="12056"/>
                  </a:lnTo>
                  <a:lnTo>
                    <a:pt x="8062" y="12056"/>
                  </a:lnTo>
                  <a:lnTo>
                    <a:pt x="8160" y="11958"/>
                  </a:lnTo>
                  <a:lnTo>
                    <a:pt x="8233" y="11861"/>
                  </a:lnTo>
                  <a:lnTo>
                    <a:pt x="8282" y="11739"/>
                  </a:lnTo>
                  <a:lnTo>
                    <a:pt x="8306" y="11593"/>
                  </a:lnTo>
                  <a:lnTo>
                    <a:pt x="8306" y="1656"/>
                  </a:lnTo>
                  <a:lnTo>
                    <a:pt x="8306" y="1656"/>
                  </a:lnTo>
                  <a:lnTo>
                    <a:pt x="8282" y="1534"/>
                  </a:lnTo>
                  <a:lnTo>
                    <a:pt x="8257" y="1437"/>
                  </a:lnTo>
                  <a:lnTo>
                    <a:pt x="8184" y="1315"/>
                  </a:lnTo>
                  <a:lnTo>
                    <a:pt x="8111" y="1242"/>
                  </a:lnTo>
                  <a:lnTo>
                    <a:pt x="8111" y="1242"/>
                  </a:lnTo>
                  <a:lnTo>
                    <a:pt x="7965" y="1120"/>
                  </a:lnTo>
                  <a:lnTo>
                    <a:pt x="7795" y="974"/>
                  </a:lnTo>
                  <a:lnTo>
                    <a:pt x="7381" y="755"/>
                  </a:lnTo>
                  <a:lnTo>
                    <a:pt x="6918" y="536"/>
                  </a:lnTo>
                  <a:lnTo>
                    <a:pt x="6406" y="341"/>
                  </a:lnTo>
                  <a:lnTo>
                    <a:pt x="5846" y="195"/>
                  </a:lnTo>
                  <a:lnTo>
                    <a:pt x="5286" y="73"/>
                  </a:lnTo>
                  <a:lnTo>
                    <a:pt x="4726" y="24"/>
                  </a:lnTo>
                  <a:lnTo>
                    <a:pt x="4141" y="0"/>
                  </a:lnTo>
                  <a:lnTo>
                    <a:pt x="4141" y="0"/>
                  </a:lnTo>
                  <a:lnTo>
                    <a:pt x="3776" y="0"/>
                  </a:lnTo>
                  <a:lnTo>
                    <a:pt x="3435" y="49"/>
                  </a:lnTo>
                  <a:lnTo>
                    <a:pt x="3094" y="98"/>
                  </a:lnTo>
                  <a:lnTo>
                    <a:pt x="2777" y="171"/>
                  </a:lnTo>
                  <a:lnTo>
                    <a:pt x="2485" y="268"/>
                  </a:lnTo>
                  <a:lnTo>
                    <a:pt x="2193" y="365"/>
                  </a:lnTo>
                  <a:lnTo>
                    <a:pt x="1949" y="487"/>
                  </a:lnTo>
                  <a:lnTo>
                    <a:pt x="1681" y="609"/>
                  </a:lnTo>
                  <a:lnTo>
                    <a:pt x="1243" y="901"/>
                  </a:lnTo>
                  <a:lnTo>
                    <a:pt x="878" y="1169"/>
                  </a:lnTo>
                  <a:lnTo>
                    <a:pt x="561" y="1437"/>
                  </a:lnTo>
                  <a:lnTo>
                    <a:pt x="293" y="1681"/>
                  </a:lnTo>
                  <a:lnTo>
                    <a:pt x="293" y="1681"/>
                  </a:lnTo>
                  <a:lnTo>
                    <a:pt x="171" y="1802"/>
                  </a:lnTo>
                  <a:lnTo>
                    <a:pt x="171" y="1802"/>
                  </a:lnTo>
                  <a:lnTo>
                    <a:pt x="98" y="1875"/>
                  </a:lnTo>
                  <a:lnTo>
                    <a:pt x="50" y="1973"/>
                  </a:lnTo>
                  <a:lnTo>
                    <a:pt x="1" y="2095"/>
                  </a:lnTo>
                  <a:lnTo>
                    <a:pt x="1" y="2192"/>
                  </a:lnTo>
                  <a:lnTo>
                    <a:pt x="1" y="2192"/>
                  </a:lnTo>
                  <a:close/>
                </a:path>
              </a:pathLst>
            </a:custGeom>
            <a:noFill/>
            <a:ln w="9525" cap="rnd"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Rectangle 7">
            <a:extLst>
              <a:ext uri="{FF2B5EF4-FFF2-40B4-BE49-F238E27FC236}">
                <a16:creationId xmlns:a16="http://schemas.microsoft.com/office/drawing/2014/main" id="{AB394F3B-0E9B-FF40-90CC-BB5999633DEA}"/>
              </a:ext>
            </a:extLst>
          </p:cNvPr>
          <p:cNvSpPr/>
          <p:nvPr/>
        </p:nvSpPr>
        <p:spPr>
          <a:xfrm>
            <a:off x="-171510" y="3090791"/>
            <a:ext cx="6544733" cy="954107"/>
          </a:xfrm>
          <a:prstGeom prst="rect">
            <a:avLst/>
          </a:prstGeom>
        </p:spPr>
        <p:txBody>
          <a:bodyPr wrap="square">
            <a:spAutoFit/>
          </a:bodyPr>
          <a:lstStyle/>
          <a:p>
            <a:pPr algn="ctr"/>
            <a:r>
              <a:rPr lang="en-US" sz="2800" dirty="0">
                <a:solidFill>
                  <a:srgbClr val="0070C0"/>
                </a:solidFill>
                <a:latin typeface="Times New Roman" panose="02020603050405020304" pitchFamily="18" charset="0"/>
                <a:cs typeface="Times New Roman" panose="02020603050405020304" pitchFamily="18" charset="0"/>
              </a:rPr>
              <a:t>II. </a:t>
            </a:r>
            <a:r>
              <a:rPr lang="en-US" sz="2800" dirty="0" err="1">
                <a:solidFill>
                  <a:srgbClr val="0070C0"/>
                </a:solidFill>
                <a:latin typeface="Times New Roman" panose="02020603050405020304" pitchFamily="18" charset="0"/>
                <a:cs typeface="Times New Roman" panose="02020603050405020304" pitchFamily="18" charset="0"/>
              </a:rPr>
              <a:t>Những</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chuyển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biến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về</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kinh</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tế</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xã</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hội</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ở</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Việt</a:t>
            </a:r>
            <a:r>
              <a:rPr lang="en-US" sz="2800" dirty="0">
                <a:solidFill>
                  <a:srgbClr val="0070C0"/>
                </a:solidFill>
                <a:latin typeface="Times New Roman" panose="02020603050405020304" pitchFamily="18" charset="0"/>
                <a:cs typeface="Times New Roman" panose="02020603050405020304" pitchFamily="18" charset="0"/>
              </a:rPr>
              <a:t> Nam. </a:t>
            </a:r>
          </a:p>
        </p:txBody>
      </p:sp>
      <p:sp>
        <p:nvSpPr>
          <p:cNvPr id="9" name="Rectangle 8">
            <a:extLst>
              <a:ext uri="{FF2B5EF4-FFF2-40B4-BE49-F238E27FC236}">
                <a16:creationId xmlns:a16="http://schemas.microsoft.com/office/drawing/2014/main" id="{C799169D-8E9A-7C4D-8B6A-5BEA068E6D3C}"/>
              </a:ext>
            </a:extLst>
          </p:cNvPr>
          <p:cNvSpPr/>
          <p:nvPr/>
        </p:nvSpPr>
        <p:spPr>
          <a:xfrm>
            <a:off x="-107836" y="4103934"/>
            <a:ext cx="6146800" cy="954107"/>
          </a:xfrm>
          <a:prstGeom prst="rect">
            <a:avLst/>
          </a:prstGeom>
        </p:spPr>
        <p:txBody>
          <a:bodyPr wrap="square">
            <a:spAutoFit/>
          </a:bodyPr>
          <a:lstStyle/>
          <a:p>
            <a:pPr algn="ctr" eaLnBrk="1" hangingPunct="1">
              <a:spcBef>
                <a:spcPct val="50000"/>
              </a:spcBef>
            </a:pPr>
            <a:r>
              <a:rPr lang="en-US" altLang="en-VN" sz="2800" dirty="0">
                <a:solidFill>
                  <a:srgbClr val="FF0000"/>
                </a:solidFill>
                <a:latin typeface="Times New Roman" panose="02020603050405020304" pitchFamily="18" charset="0"/>
                <a:cs typeface="Times New Roman" panose="02020603050405020304" pitchFamily="18" charset="0"/>
              </a:rPr>
              <a:t>III. </a:t>
            </a:r>
            <a:r>
              <a:rPr lang="en-US" altLang="en-VN" sz="2800" dirty="0" err="1">
                <a:solidFill>
                  <a:srgbClr val="FF0000"/>
                </a:solidFill>
                <a:latin typeface="Times New Roman" panose="02020603050405020304" pitchFamily="18" charset="0"/>
                <a:cs typeface="Times New Roman" panose="02020603050405020304" pitchFamily="18" charset="0"/>
              </a:rPr>
              <a:t>Hoạt</a:t>
            </a:r>
            <a:r>
              <a:rPr lang="en-US" altLang="en-VN" sz="2800" dirty="0">
                <a:solidFill>
                  <a:srgbClr val="FF0000"/>
                </a:solidFill>
                <a:latin typeface="Times New Roman" panose="02020603050405020304" pitchFamily="18" charset="0"/>
                <a:cs typeface="Times New Roman" panose="02020603050405020304" pitchFamily="18" charset="0"/>
              </a:rPr>
              <a:t> </a:t>
            </a:r>
            <a:r>
              <a:rPr lang="en-US" altLang="en-VN" sz="2800" dirty="0" err="1">
                <a:solidFill>
                  <a:srgbClr val="FF0000"/>
                </a:solidFill>
                <a:latin typeface="Times New Roman" panose="02020603050405020304" pitchFamily="18" charset="0"/>
                <a:cs typeface="Times New Roman" panose="02020603050405020304" pitchFamily="18" charset="0"/>
              </a:rPr>
              <a:t>động</a:t>
            </a:r>
            <a:r>
              <a:rPr lang="en-US" altLang="en-VN" sz="2800" dirty="0">
                <a:solidFill>
                  <a:srgbClr val="FF0000"/>
                </a:solidFill>
                <a:latin typeface="Times New Roman" panose="02020603050405020304" pitchFamily="18" charset="0"/>
                <a:cs typeface="Times New Roman" panose="02020603050405020304" pitchFamily="18" charset="0"/>
              </a:rPr>
              <a:t> </a:t>
            </a:r>
            <a:r>
              <a:rPr lang="en-US" altLang="en-VN" sz="2800" dirty="0" err="1">
                <a:solidFill>
                  <a:srgbClr val="FF0000"/>
                </a:solidFill>
                <a:latin typeface="Times New Roman" panose="02020603050405020304" pitchFamily="18" charset="0"/>
                <a:cs typeface="Times New Roman" panose="02020603050405020304" pitchFamily="18" charset="0"/>
              </a:rPr>
              <a:t>yêu</a:t>
            </a:r>
            <a:r>
              <a:rPr lang="en-US" altLang="en-VN" sz="2800" dirty="0">
                <a:solidFill>
                  <a:srgbClr val="FF0000"/>
                </a:solidFill>
                <a:latin typeface="Times New Roman" panose="02020603050405020304" pitchFamily="18" charset="0"/>
                <a:cs typeface="Times New Roman" panose="02020603050405020304" pitchFamily="18" charset="0"/>
              </a:rPr>
              <a:t> </a:t>
            </a:r>
            <a:r>
              <a:rPr lang="en-US" altLang="en-VN" sz="2800" dirty="0" err="1">
                <a:solidFill>
                  <a:srgbClr val="FF0000"/>
                </a:solidFill>
                <a:latin typeface="Times New Roman" panose="02020603050405020304" pitchFamily="18" charset="0"/>
                <a:cs typeface="Times New Roman" panose="02020603050405020304" pitchFamily="18" charset="0"/>
              </a:rPr>
              <a:t>nước</a:t>
            </a:r>
            <a:r>
              <a:rPr lang="en-US" altLang="en-VN" sz="2800" dirty="0">
                <a:solidFill>
                  <a:srgbClr val="FF0000"/>
                </a:solidFill>
                <a:latin typeface="Times New Roman" panose="02020603050405020304" pitchFamily="18" charset="0"/>
                <a:cs typeface="Times New Roman" panose="02020603050405020304" pitchFamily="18" charset="0"/>
              </a:rPr>
              <a:t> </a:t>
            </a:r>
            <a:r>
              <a:rPr lang="en-US" altLang="en-VN" sz="2800" dirty="0" err="1">
                <a:solidFill>
                  <a:srgbClr val="FF0000"/>
                </a:solidFill>
                <a:latin typeface="Times New Roman" panose="02020603050405020304" pitchFamily="18" charset="0"/>
                <a:cs typeface="Times New Roman" panose="02020603050405020304" pitchFamily="18" charset="0"/>
              </a:rPr>
              <a:t>từ</a:t>
            </a:r>
            <a:r>
              <a:rPr lang="en-US" altLang="en-VN" sz="2800" dirty="0">
                <a:solidFill>
                  <a:srgbClr val="FF0000"/>
                </a:solidFill>
                <a:latin typeface="Times New Roman" panose="02020603050405020304" pitchFamily="18" charset="0"/>
                <a:cs typeface="Times New Roman" panose="02020603050405020304" pitchFamily="18" charset="0"/>
              </a:rPr>
              <a:t> </a:t>
            </a:r>
            <a:r>
              <a:rPr lang="en-US" altLang="en-VN" sz="2800" dirty="0" err="1">
                <a:solidFill>
                  <a:srgbClr val="FF0000"/>
                </a:solidFill>
                <a:latin typeface="Times New Roman" panose="02020603050405020304" pitchFamily="18" charset="0"/>
                <a:cs typeface="Times New Roman" panose="02020603050405020304" pitchFamily="18" charset="0"/>
              </a:rPr>
              <a:t>đầu</a:t>
            </a:r>
            <a:r>
              <a:rPr lang="en-US" altLang="en-VN" sz="2800" dirty="0">
                <a:solidFill>
                  <a:srgbClr val="FF0000"/>
                </a:solidFill>
                <a:latin typeface="Times New Roman" panose="02020603050405020304" pitchFamily="18" charset="0"/>
                <a:cs typeface="Times New Roman" panose="02020603050405020304" pitchFamily="18" charset="0"/>
              </a:rPr>
              <a:t> </a:t>
            </a:r>
            <a:r>
              <a:rPr lang="en-US" altLang="en-VN" sz="2800" dirty="0" err="1">
                <a:solidFill>
                  <a:srgbClr val="FF0000"/>
                </a:solidFill>
                <a:latin typeface="Times New Roman" panose="02020603050405020304" pitchFamily="18" charset="0"/>
                <a:cs typeface="Times New Roman" panose="02020603050405020304" pitchFamily="18" charset="0"/>
              </a:rPr>
              <a:t>thế</a:t>
            </a:r>
            <a:r>
              <a:rPr lang="en-US" altLang="en-VN" sz="2800" dirty="0">
                <a:solidFill>
                  <a:srgbClr val="FF0000"/>
                </a:solidFill>
                <a:latin typeface="Times New Roman" panose="02020603050405020304" pitchFamily="18" charset="0"/>
                <a:cs typeface="Times New Roman" panose="02020603050405020304" pitchFamily="18" charset="0"/>
              </a:rPr>
              <a:t> </a:t>
            </a:r>
            <a:r>
              <a:rPr lang="en-US" altLang="en-VN" sz="2800" dirty="0" err="1">
                <a:solidFill>
                  <a:srgbClr val="FF0000"/>
                </a:solidFill>
                <a:latin typeface="Times New Roman" panose="02020603050405020304" pitchFamily="18" charset="0"/>
                <a:cs typeface="Times New Roman" panose="02020603050405020304" pitchFamily="18" charset="0"/>
              </a:rPr>
              <a:t>kỉ</a:t>
            </a:r>
            <a:r>
              <a:rPr lang="en-US" altLang="en-VN" sz="2800" dirty="0">
                <a:solidFill>
                  <a:srgbClr val="FF0000"/>
                </a:solidFill>
                <a:latin typeface="Times New Roman" panose="02020603050405020304" pitchFamily="18" charset="0"/>
                <a:cs typeface="Times New Roman" panose="02020603050405020304" pitchFamily="18" charset="0"/>
              </a:rPr>
              <a:t> XX </a:t>
            </a:r>
            <a:r>
              <a:rPr lang="en-US" altLang="en-VN" sz="2800" dirty="0" err="1">
                <a:solidFill>
                  <a:srgbClr val="FF0000"/>
                </a:solidFill>
                <a:latin typeface="Times New Roman" panose="02020603050405020304" pitchFamily="18" charset="0"/>
                <a:cs typeface="Times New Roman" panose="02020603050405020304" pitchFamily="18" charset="0"/>
              </a:rPr>
              <a:t>đến</a:t>
            </a:r>
            <a:r>
              <a:rPr lang="en-US" altLang="en-VN" sz="2800" dirty="0">
                <a:solidFill>
                  <a:srgbClr val="FF0000"/>
                </a:solidFill>
                <a:latin typeface="Times New Roman" panose="02020603050405020304" pitchFamily="18" charset="0"/>
                <a:cs typeface="Times New Roman" panose="02020603050405020304" pitchFamily="18" charset="0"/>
              </a:rPr>
              <a:t> </a:t>
            </a:r>
            <a:r>
              <a:rPr lang="en-US" altLang="en-VN" sz="2800" dirty="0" err="1">
                <a:solidFill>
                  <a:srgbClr val="FF0000"/>
                </a:solidFill>
                <a:latin typeface="Times New Roman" panose="02020603050405020304" pitchFamily="18" charset="0"/>
                <a:cs typeface="Times New Roman" panose="02020603050405020304" pitchFamily="18" charset="0"/>
              </a:rPr>
              <a:t>năm</a:t>
            </a:r>
            <a:r>
              <a:rPr lang="en-US" altLang="en-VN" sz="2800" dirty="0">
                <a:solidFill>
                  <a:srgbClr val="FF0000"/>
                </a:solidFill>
                <a:latin typeface="Times New Roman" panose="02020603050405020304" pitchFamily="18" charset="0"/>
                <a:cs typeface="Times New Roman" panose="02020603050405020304" pitchFamily="18" charset="0"/>
              </a:rPr>
              <a:t> 1918</a:t>
            </a:r>
          </a:p>
        </p:txBody>
      </p:sp>
      <p:pic>
        <p:nvPicPr>
          <p:cNvPr id="12" name="Picture 2" descr="Trẻ học tiếng Nhật ngay từ nhỏ - Tại sao không? | KILALA">
            <a:extLst>
              <a:ext uri="{FF2B5EF4-FFF2-40B4-BE49-F238E27FC236}">
                <a16:creationId xmlns:a16="http://schemas.microsoft.com/office/drawing/2014/main" id="{7052E5A8-E85D-344D-A7DB-72728ECD4D4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845" b="8217"/>
          <a:stretch/>
        </p:blipFill>
        <p:spPr bwMode="auto">
          <a:xfrm>
            <a:off x="6309360" y="960120"/>
            <a:ext cx="2834640" cy="3211830"/>
          </a:xfrm>
          <a:prstGeom prst="ellipse">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55">
                                            <p:txEl>
                                              <p:pRg st="0" end="0"/>
                                            </p:txEl>
                                          </p:spTgt>
                                        </p:tgtEl>
                                        <p:attrNameLst>
                                          <p:attrName>style.visibility</p:attrName>
                                        </p:attrNameLst>
                                      </p:cBhvr>
                                      <p:to>
                                        <p:strVal val="visible"/>
                                      </p:to>
                                    </p:set>
                                    <p:animEffect transition="in" filter="fade">
                                      <p:cBhvr>
                                        <p:cTn id="7" dur="1000"/>
                                        <p:tgtEl>
                                          <p:spTgt spid="155">
                                            <p:txEl>
                                              <p:pRg st="0" end="0"/>
                                            </p:txEl>
                                          </p:spTgt>
                                        </p:tgtEl>
                                      </p:cBhvr>
                                    </p:animEffect>
                                    <p:anim calcmode="lin" valueType="num">
                                      <p:cBhvr>
                                        <p:cTn id="8" dur="1000" fill="hold"/>
                                        <p:tgtEl>
                                          <p:spTgt spid="15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5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 grpId="0" build="p"/>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17"/>
          <p:cNvSpPr txBox="1">
            <a:spLocks noGrp="1"/>
          </p:cNvSpPr>
          <p:nvPr>
            <p:ph type="ctrTitle"/>
          </p:nvPr>
        </p:nvSpPr>
        <p:spPr>
          <a:xfrm>
            <a:off x="2569800" y="596490"/>
            <a:ext cx="4004400" cy="3429474"/>
          </a:xfrm>
          <a:prstGeom prst="rect">
            <a:avLst/>
          </a:prstGeom>
        </p:spPr>
        <p:txBody>
          <a:bodyPr spcFirstLastPara="1" wrap="square" lIns="91425" tIns="91425" rIns="91425" bIns="91425" anchor="b" anchorCtr="0">
            <a:noAutofit/>
          </a:bodyPr>
          <a:lstStyle/>
          <a:p>
            <a:pPr lvl="0">
              <a:buClr>
                <a:schemeClr val="dk1"/>
              </a:buClr>
              <a:buSzPts val="1100"/>
            </a:pPr>
            <a:r>
              <a:rPr lang="en-US" sz="4400" dirty="0" err="1">
                <a:solidFill>
                  <a:srgbClr val="0070C0"/>
                </a:solidFill>
                <a:latin typeface="Times New Roman" panose="02020603050405020304" pitchFamily="18" charset="0"/>
                <a:cs typeface="Times New Roman" panose="02020603050405020304" pitchFamily="18" charset="0"/>
              </a:rPr>
              <a:t>Những</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chuyển</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biến</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về</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kinh</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tế</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xã</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hội</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ở</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Việt</a:t>
            </a:r>
            <a:r>
              <a:rPr lang="en-US" sz="4400" dirty="0">
                <a:solidFill>
                  <a:srgbClr val="0070C0"/>
                </a:solidFill>
                <a:latin typeface="Times New Roman" panose="02020603050405020304" pitchFamily="18" charset="0"/>
                <a:cs typeface="Times New Roman" panose="02020603050405020304" pitchFamily="18" charset="0"/>
              </a:rPr>
              <a:t> Nam.</a:t>
            </a:r>
            <a:endParaRPr lang="vi-VN" sz="4400" dirty="0">
              <a:latin typeface="Times New Roman" panose="02020603050405020304" pitchFamily="18" charset="0"/>
              <a:cs typeface="Times New Roman" panose="02020603050405020304" pitchFamily="18" charset="0"/>
            </a:endParaRPr>
          </a:p>
        </p:txBody>
      </p:sp>
      <p:sp>
        <p:nvSpPr>
          <p:cNvPr id="177" name="Google Shape;177;p17"/>
          <p:cNvSpPr txBox="1"/>
          <p:nvPr/>
        </p:nvSpPr>
        <p:spPr>
          <a:xfrm>
            <a:off x="1030925" y="710500"/>
            <a:ext cx="1392600" cy="1390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6000" b="1" dirty="0">
                <a:solidFill>
                  <a:srgbClr val="FFFFFF"/>
                </a:solidFill>
                <a:latin typeface="Poppins"/>
                <a:ea typeface="Poppins"/>
                <a:cs typeface="Poppins"/>
                <a:sym typeface="Poppins"/>
              </a:rPr>
              <a:t>II</a:t>
            </a:r>
            <a:endParaRPr sz="6000" dirty="0">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0.3|0.4|0.3|0.3|0.3|0.4|0.4|0.4|0.3|0.3|0.2|0.3|0.3|0.5|0.3|0.4|0.3|0.3"/>
</p:tagLst>
</file>

<file path=ppt/tags/tag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DMINI~1\AppData\Local\Temp\~CaB4F2\data\asimages\{39010DC5-6432-4AC7-8135-6C062885ADBC}_1.png&quot;/&gt;&lt;left val=&quot;100&quot;/&gt;&lt;top val=&quot;25&quot;/&gt;&lt;width val=&quot;528&quot;/&gt;&lt;height val=&quot;106&quot;/&gt;&lt;hasText val=&quot;1&quot;/&gt;&lt;/Image&gt;&lt;/ThreeDShapeInfo&gt;"/>
  <p:tag name="PRESENTER_SHAPETEXTINFO" val="&lt;ShapeTextInfo&gt;&lt;TableIndex row=&quot;-1&quot; col=&quot;-1&quot;&gt;&lt;linesCount val=&quot;2&quot;/&gt;&lt;lineCharCount val=&quot;24&quot;/&gt;&lt;lineCharCount val=&quot;36&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DMINI~1\AppData\Local\Temp\~CaB4F2\data\asimages\{39010DC5-6432-4AC7-8135-6C062885ADBC}_1.png&quot;/&gt;&lt;left val=&quot;100&quot;/&gt;&lt;top val=&quot;25&quot;/&gt;&lt;width val=&quot;528&quot;/&gt;&lt;height val=&quot;106&quot;/&gt;&lt;hasText val=&quot;1&quot;/&gt;&lt;/Image&gt;&lt;/ThreeDShapeInfo&gt;"/>
  <p:tag name="PRESENTER_SHAPETEXTINFO" val="&lt;ShapeTextInfo&gt;&lt;TableIndex row=&quot;-1&quot; col=&quot;-1&quot;&gt;&lt;linesCount val=&quot;2&quot;/&gt;&lt;lineCharCount val=&quot;24&quot;/&gt;&lt;lineCharCount val=&quot;36&quot;/&gt;&lt;/TableIndex&gt;&lt;/ShapeTextInfo&gt;"/>
</p:tagLst>
</file>

<file path=ppt/theme/_rels/theme3.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Cymbeline template">
  <a:themeElements>
    <a:clrScheme name="Custom 347">
      <a:dk1>
        <a:srgbClr val="000000"/>
      </a:dk1>
      <a:lt1>
        <a:srgbClr val="FFFFFF"/>
      </a:lt1>
      <a:dk2>
        <a:srgbClr val="666666"/>
      </a:dk2>
      <a:lt2>
        <a:srgbClr val="EFEFEF"/>
      </a:lt2>
      <a:accent1>
        <a:srgbClr val="485364"/>
      </a:accent1>
      <a:accent2>
        <a:srgbClr val="63728A"/>
      </a:accent2>
      <a:accent3>
        <a:srgbClr val="8B9AB3"/>
      </a:accent3>
      <a:accent4>
        <a:srgbClr val="9E8473"/>
      </a:accent4>
      <a:accent5>
        <a:srgbClr val="CAAE9C"/>
      </a:accent5>
      <a:accent6>
        <a:srgbClr val="DFCEC3"/>
      </a:accent6>
      <a:hlink>
        <a:srgbClr val="000000"/>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Quintus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Lección de Historia de España by Slidesgo">
  <a:themeElements>
    <a:clrScheme name="Simple Light">
      <a:dk1>
        <a:srgbClr val="000000"/>
      </a:dk1>
      <a:lt1>
        <a:srgbClr val="FFFFFF"/>
      </a:lt1>
      <a:dk2>
        <a:srgbClr val="A01127"/>
      </a:dk2>
      <a:lt2>
        <a:srgbClr val="EFDAA3"/>
      </a:lt2>
      <a:accent1>
        <a:srgbClr val="FEFCE3"/>
      </a:accent1>
      <a:accent2>
        <a:srgbClr val="FFD629"/>
      </a:accent2>
      <a:accent3>
        <a:srgbClr val="A01127"/>
      </a:accent3>
      <a:accent4>
        <a:srgbClr val="EFDAA3"/>
      </a:accent4>
      <a:accent5>
        <a:srgbClr val="FFD629"/>
      </a:accent5>
      <a:accent6>
        <a:srgbClr val="A01127"/>
      </a:accent6>
      <a:hlink>
        <a:srgbClr val="FFD6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2.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3.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4.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docProps/app.xml><?xml version="1.0" encoding="utf-8"?>
<Properties xmlns="http://schemas.openxmlformats.org/officeDocument/2006/extended-properties" xmlns:vt="http://schemas.openxmlformats.org/officeDocument/2006/docPropsVTypes">
  <TotalTime>1562</TotalTime>
  <Words>1889</Words>
  <Application>Microsoft Office PowerPoint</Application>
  <PresentationFormat>Trình chiếu Trên màn hình (16:9)</PresentationFormat>
  <Paragraphs>230</Paragraphs>
  <Slides>41</Slides>
  <Notes>21</Notes>
  <HiddenSlides>0</HiddenSlides>
  <MMClips>4</MMClips>
  <ScaleCrop>false</ScaleCrop>
  <HeadingPairs>
    <vt:vector size="8" baseType="variant">
      <vt:variant>
        <vt:lpstr>Phông được Dùng</vt:lpstr>
      </vt:variant>
      <vt:variant>
        <vt:i4>22</vt:i4>
      </vt:variant>
      <vt:variant>
        <vt:lpstr>Chủ đề</vt:lpstr>
      </vt:variant>
      <vt:variant>
        <vt:i4>10</vt:i4>
      </vt:variant>
      <vt:variant>
        <vt:lpstr>Máy chủ nhúng OLE</vt:lpstr>
      </vt:variant>
      <vt:variant>
        <vt:i4>1</vt:i4>
      </vt:variant>
      <vt:variant>
        <vt:lpstr>Tiêu đề Bản chiếu</vt:lpstr>
      </vt:variant>
      <vt:variant>
        <vt:i4>41</vt:i4>
      </vt:variant>
    </vt:vector>
  </HeadingPairs>
  <TitlesOfParts>
    <vt:vector size="74" baseType="lpstr">
      <vt:lpstr>Oswald</vt:lpstr>
      <vt:lpstr>Microsoft YaHei</vt:lpstr>
      <vt:lpstr>Raavi</vt:lpstr>
      <vt:lpstr>等线</vt:lpstr>
      <vt:lpstr>.VnArabia</vt:lpstr>
      <vt:lpstr>Livvic</vt:lpstr>
      <vt:lpstr>Calibri Light</vt:lpstr>
      <vt:lpstr>PT Serif</vt:lpstr>
      <vt:lpstr>Wingdings 2</vt:lpstr>
      <vt:lpstr>VNI-Times</vt:lpstr>
      <vt:lpstr>Lucida Sans Unicode</vt:lpstr>
      <vt:lpstr>Times New Roman</vt:lpstr>
      <vt:lpstr>Poppins Light</vt:lpstr>
      <vt:lpstr>Tinos</vt:lpstr>
      <vt:lpstr>Arial</vt:lpstr>
      <vt:lpstr>Verdana</vt:lpstr>
      <vt:lpstr>Roboto Condensed Light</vt:lpstr>
      <vt:lpstr>Poppins</vt:lpstr>
      <vt:lpstr>小白</vt:lpstr>
      <vt:lpstr>Calibri</vt:lpstr>
      <vt:lpstr>Wingdings 3</vt:lpstr>
      <vt:lpstr>Open Sans</vt:lpstr>
      <vt:lpstr>Cymbeline template</vt:lpstr>
      <vt:lpstr>1_Quintus template</vt:lpstr>
      <vt:lpstr>Concourse</vt:lpstr>
      <vt:lpstr>3_Office Theme</vt:lpstr>
      <vt:lpstr>4_Office Theme</vt:lpstr>
      <vt:lpstr>5_Office Theme</vt:lpstr>
      <vt:lpstr>1_Office Theme</vt:lpstr>
      <vt:lpstr>2_Office Theme</vt:lpstr>
      <vt:lpstr>1_Lección de Historia de España by Slidesgo</vt:lpstr>
      <vt:lpstr>6_Office Theme</vt:lpstr>
      <vt:lpstr>Bitmap Image</vt:lpstr>
      <vt:lpstr>Bản trình bày PowerPoint</vt:lpstr>
      <vt:lpstr>Bản trình bày PowerPoint</vt:lpstr>
      <vt:lpstr>Bản trình bày PowerPoint</vt:lpstr>
      <vt:lpstr>Bản trình bày PowerPoint</vt:lpstr>
      <vt:lpstr>Bản trình bày PowerPoint</vt:lpstr>
      <vt:lpstr>Bản trình bày PowerPoint</vt:lpstr>
      <vt:lpstr>Những chuyển biến kinh tế xã hội ở Việt Nam và phong trào yêu nước chống Pháp từ đầu thế kỉ XIX đến 1918 (t2)</vt:lpstr>
      <vt:lpstr>Nội dung</vt:lpstr>
      <vt:lpstr>Những chuyển biến về kinh tế xã hội ở Việt Nam.</vt:lpstr>
      <vt:lpstr>1. Những chuyển biến về kinh tế</vt:lpstr>
      <vt:lpstr>Bản trình bày PowerPoint</vt:lpstr>
      <vt:lpstr>1. Những chuyển biến về kinh tế</vt:lpstr>
      <vt:lpstr>1. Những chuyển biến về kinh tế</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DẶN DÒ</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14: VIỆT NAM SAU CHIẾN TRANH THẾ GIỚI THỨ NHẤT</dc:title>
  <dc:creator>quang kieu</dc:creator>
  <cp:lastModifiedBy>admin</cp:lastModifiedBy>
  <cp:revision>34</cp:revision>
  <dcterms:modified xsi:type="dcterms:W3CDTF">2023-04-04T01:03:01Z</dcterms:modified>
</cp:coreProperties>
</file>