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9" r:id="rId4"/>
    <p:sldId id="260" r:id="rId5"/>
    <p:sldId id="259" r:id="rId6"/>
    <p:sldId id="261" r:id="rId7"/>
    <p:sldId id="263" r:id="rId8"/>
    <p:sldId id="262" r:id="rId9"/>
    <p:sldId id="270" r:id="rId10"/>
    <p:sldId id="272" r:id="rId11"/>
    <p:sldId id="273" r:id="rId12"/>
    <p:sldId id="265" r:id="rId13"/>
    <p:sldId id="266" r:id="rId14"/>
    <p:sldId id="267" r:id="rId15"/>
    <p:sldId id="268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3.BoosterNextFYBlackRegular-Sa" panose="020B0604020202020204" charset="0"/>
      <p:regular r:id="rId21"/>
    </p:embeddedFont>
    <p:embeddedFont>
      <p:font typeface="A3.NotoSans-San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sv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8.jp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1" y="326572"/>
            <a:ext cx="7133499" cy="58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654834" y="209006"/>
            <a:ext cx="4428309" cy="474181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Việc xác định chính xác thời gian có vai trò đặc biệt quan trọng trong khoa học và đời sống!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4922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81359"/>
              </p:ext>
            </p:extLst>
          </p:nvPr>
        </p:nvGraphicFramePr>
        <p:xfrm>
          <a:off x="2776537" y="2124635"/>
          <a:ext cx="8814829" cy="4668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3539">
                  <a:extLst>
                    <a:ext uri="{9D8B030D-6E8A-4147-A177-3AD203B41FA5}">
                      <a16:colId xmlns:a16="http://schemas.microsoft.com/office/drawing/2014/main" val="756850155"/>
                    </a:ext>
                  </a:extLst>
                </a:gridCol>
                <a:gridCol w="1553723">
                  <a:extLst>
                    <a:ext uri="{9D8B030D-6E8A-4147-A177-3AD203B41FA5}">
                      <a16:colId xmlns:a16="http://schemas.microsoft.com/office/drawing/2014/main" val="1472868980"/>
                    </a:ext>
                  </a:extLst>
                </a:gridCol>
                <a:gridCol w="1887567">
                  <a:extLst>
                    <a:ext uri="{9D8B030D-6E8A-4147-A177-3AD203B41FA5}">
                      <a16:colId xmlns:a16="http://schemas.microsoft.com/office/drawing/2014/main" val="3532641089"/>
                    </a:ext>
                  </a:extLst>
                </a:gridCol>
              </a:tblGrid>
              <a:tr h="1308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hoạt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động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Thời gian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ước lượng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Loại đồng hồ đo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6316965"/>
                  </a:ext>
                </a:extLst>
              </a:tr>
              <a:tr h="6543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 Thời gian vận động viên chạy 100m.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2260912"/>
                  </a:ext>
                </a:extLst>
              </a:tr>
              <a:tr h="9018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2. Thời gian học sinh đi từ đầu lớp học đến cuối lớp học.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296180"/>
                  </a:ext>
                </a:extLst>
              </a:tr>
              <a:tr h="9018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 Thời gian chạy 1 vòng quanh sân vận động trường em.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2810120"/>
                  </a:ext>
                </a:extLst>
              </a:tr>
              <a:tr h="9018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 Thời gian đi 1 vòng quanh sân trường em.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9082685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76538" y="33178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7749" y="673825"/>
            <a:ext cx="858944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H1.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1766156" cy="2786426"/>
          </a:xfrm>
          <a:prstGeom prst="rect">
            <a:avLst/>
          </a:prstGeom>
        </p:spPr>
      </p:pic>
      <p:pic>
        <p:nvPicPr>
          <p:cNvPr id="13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09" y="4292296"/>
            <a:ext cx="1658579" cy="14633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-721659" y="42413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A3.BoosterNextFYBlackRegular-Sa" panose="02000A03000000020004" pitchFamily="2" charset="0"/>
              </a:rPr>
              <a:t>3) Cách đo thời gian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300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76538" y="33178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7" descr="657727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7500" r="18750" b="14999"/>
          <a:stretch>
            <a:fillRect/>
          </a:stretch>
        </p:blipFill>
        <p:spPr bwMode="auto">
          <a:xfrm>
            <a:off x="292473" y="309282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744" y="214100"/>
            <a:ext cx="1766156" cy="2786426"/>
          </a:xfrm>
          <a:prstGeom prst="rect">
            <a:avLst/>
          </a:prstGeom>
        </p:spPr>
      </p:pic>
      <p:pic>
        <p:nvPicPr>
          <p:cNvPr id="13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473" y="3546475"/>
            <a:ext cx="1658579" cy="14633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6976" y="214100"/>
            <a:ext cx="8852647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star 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stop 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Reset 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H3. Hãy thảo luận về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</a:t>
            </a:r>
          </a:p>
          <a:p>
            <a:pPr algn="just">
              <a:lnSpc>
                <a:spcPct val="115000"/>
              </a:lnSpc>
            </a:pPr>
            <a:r>
              <a:rPr lang="vi-VN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99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8201358" cy="50688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Ư</a:t>
            </a:r>
            <a:r>
              <a:rPr lang="en-US" sz="3200" i="1" dirty="0" err="1" smtClean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ớc</a:t>
            </a:r>
            <a:r>
              <a:rPr lang="en-US" sz="3200" i="1" dirty="0" smtClean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lượng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 smtClean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 smtClean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ĐO THỜI GIAN BẰNG ĐỒNG 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HỒ ĐIỆN TỬ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01495" y="1531395"/>
            <a:ext cx="2925507" cy="29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sinh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chuyển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cuối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con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ấn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tượng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nhất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giờ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con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được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tắt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dưới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dạng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đồ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tư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duy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ĐỒNG HỒ MẶT TRỜI.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 cầu sản phẩm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có thể xác định được thời điểm từ 8h sáng đến 15h chiều vào ngày nắng (sự chênh thời gian so với đồng hồ điện tử là &lt;15 phút)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tham khảo: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35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5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5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74843" y="2056902"/>
            <a:ext cx="11235765" cy="90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17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II: CÁC PHÉP ĐO</a:t>
            </a:r>
            <a:endParaRPr lang="vi-VN" altLang="vi-VN" sz="517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61539" y="3542304"/>
            <a:ext cx="11235765" cy="68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7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altLang="vi-VN" sz="37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vi-VN" sz="37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vi-VN" sz="37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7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vi-VN" altLang="vi-VN" sz="37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vi-VN" altLang="vi-VN" sz="376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8"/>
            <a:ext cx="7420621" cy="5421085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đơn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vị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endParaRPr lang="en-US" sz="3200" dirty="0" smtClean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Điền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số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thích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hợp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chỗ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trống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vi-VN" dirty="0" smtClean="0"/>
              <a:t>1h </a:t>
            </a:r>
            <a:r>
              <a:rPr lang="vi-VN" dirty="0"/>
              <a:t>= ..... phút = .......giây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vi-VN" dirty="0" smtClean="0"/>
              <a:t>2,5h </a:t>
            </a:r>
            <a:r>
              <a:rPr lang="vi-VN" dirty="0"/>
              <a:t>= .... phút = .......giây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vi-VN" dirty="0" smtClean="0"/>
              <a:t>1 </a:t>
            </a:r>
            <a:r>
              <a:rPr lang="vi-VN" dirty="0"/>
              <a:t>ngày = .....giờ = ....... phút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vi-VN" dirty="0" smtClean="0"/>
              <a:t>40 </a:t>
            </a:r>
            <a:r>
              <a:rPr lang="vi-VN" dirty="0"/>
              <a:t>giây = ......phút </a:t>
            </a:r>
            <a:endParaRPr lang="en-US" dirty="0"/>
          </a:p>
          <a:p>
            <a:pPr marL="0" indent="0" algn="just">
              <a:buNone/>
            </a:pPr>
            <a:endParaRPr lang="en-US" sz="3200" dirty="0" smtClean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727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latin typeface="A3.BoosterNextFYBlackRegular-Sa" panose="02000A03000000020004" pitchFamily="2" charset="0"/>
              </a:rPr>
              <a:t>1</a:t>
            </a:r>
            <a:r>
              <a:rPr lang="vi-VN" sz="3600" smtClean="0">
                <a:latin typeface="A3.BoosterNextFYBlackRegular-Sa" panose="02000A03000000020004" pitchFamily="2" charset="0"/>
              </a:rPr>
              <a:t>)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ĐƠN </a:t>
            </a:r>
            <a:r>
              <a:rPr lang="en-US" sz="3600" dirty="0">
                <a:latin typeface="A3.BoosterNextFYBlackRegular-Sa" panose="02000A03000000020004" pitchFamily="2" charset="0"/>
              </a:rPr>
              <a:t>VỊ 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ĐO </a:t>
            </a:r>
            <a:r>
              <a:rPr lang="en-US" sz="3600" dirty="0">
                <a:latin typeface="A3.BoosterNextFYBlackRegular-Sa" panose="02000A03000000020004" pitchFamily="2" charset="0"/>
              </a:rPr>
              <a:t>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1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l="-13162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b="1" dirty="0" smtClean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H3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b="1" dirty="0" smtClean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H4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752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3.BoosterNextFYBlackRegular-Sa" panose="02000A03000000020004" pitchFamily="2" charset="0"/>
              </a:rPr>
              <a:t> </a:t>
            </a:r>
            <a:r>
              <a:rPr lang="vi-VN" sz="3600" dirty="0" smtClean="0">
                <a:latin typeface="A3.BoosterNextFYBlackRegular-Sa" panose="02000A03000000020004" pitchFamily="2" charset="0"/>
              </a:rPr>
              <a:t>2) 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DỤNG </a:t>
            </a:r>
            <a:r>
              <a:rPr lang="en-US" sz="3600" dirty="0">
                <a:latin typeface="A3.BoosterNextFYBlackRegular-Sa" panose="02000A03000000020004" pitchFamily="2" charset="0"/>
              </a:rPr>
              <a:t>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81" t="-362" r="-3787"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-15469" r="-1546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0"/>
                </a:ext>
              </a:extLst>
            </a:blip>
            <a:srcRect/>
            <a:stretch>
              <a:fillRect t="-848"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5148" t="-10924" r="5148" b="-109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3878" t="91" r="23878" b="-25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12119" t="-1455" r="12119" b="-14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485" t="-2783" r="4485" b="-63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683" t="-4746" r="15683" b="-27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-4912" t="-6095" r="-1582" b="-2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6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4799863" y="931844"/>
            <a:ext cx="2355535" cy="379453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508489" y="931844"/>
            <a:ext cx="3742877" cy="379453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910901" y="501953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5767630" y="490634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A3.BoosterNextFYBlackRegular-Sa" panose="02000A03000000020004" pitchFamily="2" charset="0"/>
              </a:rPr>
              <a:t>Ư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U ĐIỂM, HẠN CHẾ CỦA DỤNG </a:t>
            </a:r>
            <a:r>
              <a:rPr lang="en-US" sz="3600" dirty="0">
                <a:latin typeface="A3.BoosterNextFYBlackRegular-Sa" panose="02000A03000000020004" pitchFamily="2" charset="0"/>
              </a:rPr>
              <a:t>CỤ ĐO THỜI 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GIAN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7793514" y="931844"/>
            <a:ext cx="3333665" cy="3834944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9524495" y="49520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4351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630</Words>
  <Application>Microsoft Office PowerPoint</Application>
  <PresentationFormat>Widescreen</PresentationFormat>
  <Paragraphs>112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Wingdings</vt:lpstr>
      <vt:lpstr>A3.BoosterNextFYBlackRegular-Sa</vt:lpstr>
      <vt:lpstr>Times New Roman</vt:lpstr>
      <vt:lpstr>Arial</vt:lpstr>
      <vt:lpstr>A3.NotoSans-San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DELL</cp:lastModifiedBy>
  <cp:revision>85</cp:revision>
  <dcterms:created xsi:type="dcterms:W3CDTF">2021-02-05T08:18:09Z</dcterms:created>
  <dcterms:modified xsi:type="dcterms:W3CDTF">2021-08-27T16:08:14Z</dcterms:modified>
</cp:coreProperties>
</file>