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7" r:id="rId2"/>
    <p:sldMasterId id="2147483702" r:id="rId3"/>
    <p:sldMasterId id="2147483707" r:id="rId4"/>
    <p:sldMasterId id="2147483719" r:id="rId5"/>
  </p:sldMasterIdLst>
  <p:notesMasterIdLst>
    <p:notesMasterId r:id="rId35"/>
  </p:notesMasterIdLst>
  <p:sldIdLst>
    <p:sldId id="640" r:id="rId6"/>
    <p:sldId id="698" r:id="rId7"/>
    <p:sldId id="256" r:id="rId8"/>
    <p:sldId id="263" r:id="rId9"/>
    <p:sldId id="267" r:id="rId10"/>
    <p:sldId id="699" r:id="rId11"/>
    <p:sldId id="700" r:id="rId12"/>
    <p:sldId id="316" r:id="rId13"/>
    <p:sldId id="312" r:id="rId14"/>
    <p:sldId id="315" r:id="rId15"/>
    <p:sldId id="313" r:id="rId16"/>
    <p:sldId id="314" r:id="rId17"/>
    <p:sldId id="321" r:id="rId18"/>
    <p:sldId id="320" r:id="rId19"/>
    <p:sldId id="322" r:id="rId20"/>
    <p:sldId id="317" r:id="rId21"/>
    <p:sldId id="319" r:id="rId22"/>
    <p:sldId id="301" r:id="rId23"/>
    <p:sldId id="262" r:id="rId24"/>
    <p:sldId id="318" r:id="rId25"/>
    <p:sldId id="701" r:id="rId26"/>
    <p:sldId id="694" r:id="rId27"/>
    <p:sldId id="695" r:id="rId28"/>
    <p:sldId id="258" r:id="rId29"/>
    <p:sldId id="323" r:id="rId30"/>
    <p:sldId id="324" r:id="rId31"/>
    <p:sldId id="325" r:id="rId32"/>
    <p:sldId id="696" r:id="rId33"/>
    <p:sldId id="697" r:id="rId34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6"/>
    </p:embeddedFont>
    <p:embeddedFont>
      <p:font typeface="#9Slide03 AllRoundGothic" panose="020B0604020202020204" charset="0"/>
      <p:regular r:id="rId37"/>
      <p:bold r:id="rId38"/>
      <p:italic r:id="rId39"/>
      <p:boldItalic r:id="rId40"/>
    </p:embeddedFont>
    <p:embeddedFont>
      <p:font typeface="#9Slide05 Lobster" panose="020B0604020202020204" charset="0"/>
      <p:regular r:id="rId41"/>
      <p:bold r:id="rId42"/>
      <p:italic r:id="rId43"/>
      <p:boldItalic r:id="rId44"/>
    </p:embeddedFont>
    <p:embeddedFont>
      <p:font typeface="#9Slide03 Arima Madurai Black" panose="020B0604020202020204" charset="0"/>
      <p:regular r:id="rId45"/>
      <p:bold r:id="rId46"/>
      <p:italic r:id="rId47"/>
      <p:boldItalic r:id="rId48"/>
    </p:embeddedFont>
    <p:embeddedFont>
      <p:font typeface="#9Slide03 Arima Madurai ExtraBo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Khand" panose="020B0604020202020204" charset="0"/>
      <p:regular r:id="rId57"/>
      <p:bold r:id="rId58"/>
    </p:embeddedFont>
    <p:embeddedFont>
      <p:font typeface="Open Sans" panose="020B0606030504020204" pitchFamily="34" charset="0"/>
      <p:regular r:id="rId59"/>
      <p:bold r:id="rId60"/>
      <p:italic r:id="rId61"/>
      <p:boldItalic r:id="rId62"/>
    </p:embeddedFont>
    <p:embeddedFont>
      <p:font typeface="Livvic" panose="020B0604020202020204" charset="0"/>
      <p:regular r:id="rId63"/>
      <p:bold r:id="rId64"/>
      <p:italic r:id="rId65"/>
      <p:boldItalic r:id="rId66"/>
    </p:embeddedFont>
    <p:embeddedFont>
      <p:font typeface="微软雅黑" panose="020B0503020204020204" pitchFamily="34" charset="-122"/>
      <p:regular r:id="rId67"/>
      <p:bold r:id="rId68"/>
    </p:embeddedFont>
    <p:embeddedFont>
      <p:font typeface="VT323" panose="020B0604020202020204" charset="0"/>
      <p:regular r:id="rId69"/>
    </p:embeddedFont>
    <p:embeddedFont>
      <p:font typeface="#9Slide03 Arima Madurai Medium" panose="020B0604020202020204" charset="0"/>
      <p:regular r:id="rId70"/>
      <p:bold r:id="rId71"/>
      <p:italic r:id="rId72"/>
      <p:boldItalic r:id="rId73"/>
    </p:embeddedFont>
    <p:embeddedFont>
      <p:font typeface="等线" panose="020B0604020202020204" charset="-122"/>
      <p:regular r:id="rId74"/>
      <p:bold r:id="rId75"/>
    </p:embeddedFont>
    <p:embeddedFont>
      <p:font typeface="#9Slide03 BoosterNextFYBlack" panose="020B0604020202020204" charset="0"/>
      <p:regular r:id="rId76"/>
      <p:bold r:id="rId77"/>
      <p:italic r:id="rId78"/>
      <p:boldItalic r:id="rId79"/>
    </p:embeddedFont>
    <p:embeddedFont>
      <p:font typeface="#9Slide03 Arima Madurai Bold" panose="020B0604020202020204" charset="0"/>
      <p:regular r:id="rId80"/>
      <p:bold r:id="rId81"/>
      <p:italic r:id="rId82"/>
      <p:boldItalic r:id="rId83"/>
    </p:embeddedFont>
    <p:embeddedFont>
      <p:font typeface="#9Slide05 Pattaya" panose="020B0604020202020204" charset="0"/>
      <p:regular r:id="rId84"/>
      <p:bold r:id="rId85"/>
      <p:italic r:id="rId86"/>
      <p:boldItalic r:id="rId87"/>
    </p:embeddedFont>
    <p:embeddedFont>
      <p:font typeface="Roboto Condensed Light" panose="020B0604020202020204" charset="0"/>
      <p:regular r:id="rId88"/>
      <p:italic r:id="rId89"/>
    </p:embeddedFont>
    <p:embeddedFont>
      <p:font typeface="Jua" panose="020B0604020202020204" charset="-127"/>
      <p:regular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4A31B9-94AB-4091-8D25-15F50B173E4E}">
  <a:tblStyle styleId="{074A31B9-94AB-4091-8D25-15F50B173E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0"/>
  </p:normalViewPr>
  <p:slideViewPr>
    <p:cSldViewPr snapToGrid="0" snapToObjects="1" showGuides="1">
      <p:cViewPr varScale="1">
        <p:scale>
          <a:sx n="107" d="100"/>
          <a:sy n="107" d="100"/>
        </p:scale>
        <p:origin x="13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84" Type="http://schemas.openxmlformats.org/officeDocument/2006/relationships/font" Target="fonts/font49.fntdata"/><Relationship Id="rId89" Type="http://schemas.openxmlformats.org/officeDocument/2006/relationships/font" Target="fonts/font54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74" Type="http://schemas.openxmlformats.org/officeDocument/2006/relationships/font" Target="fonts/font39.fntdata"/><Relationship Id="rId79" Type="http://schemas.openxmlformats.org/officeDocument/2006/relationships/font" Target="fonts/font44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55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80" Type="http://schemas.openxmlformats.org/officeDocument/2006/relationships/font" Target="fonts/font45.fntdata"/><Relationship Id="rId85" Type="http://schemas.openxmlformats.org/officeDocument/2006/relationships/font" Target="fonts/font50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font" Target="fonts/font40.fntdata"/><Relationship Id="rId83" Type="http://schemas.openxmlformats.org/officeDocument/2006/relationships/font" Target="fonts/font48.fntdata"/><Relationship Id="rId88" Type="http://schemas.openxmlformats.org/officeDocument/2006/relationships/font" Target="fonts/font53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78" Type="http://schemas.openxmlformats.org/officeDocument/2006/relationships/font" Target="fonts/font43.fntdata"/><Relationship Id="rId81" Type="http://schemas.openxmlformats.org/officeDocument/2006/relationships/font" Target="fonts/font46.fntdata"/><Relationship Id="rId86" Type="http://schemas.openxmlformats.org/officeDocument/2006/relationships/font" Target="fonts/font51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4.fntdata"/><Relationship Id="rId34" Type="http://schemas.openxmlformats.org/officeDocument/2006/relationships/slide" Target="slides/slide29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6" Type="http://schemas.openxmlformats.org/officeDocument/2006/relationships/font" Target="fonts/font41.fntdata"/><Relationship Id="rId7" Type="http://schemas.openxmlformats.org/officeDocument/2006/relationships/slide" Target="slides/slide2.xml"/><Relationship Id="rId71" Type="http://schemas.openxmlformats.org/officeDocument/2006/relationships/font" Target="fonts/font36.fntdata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66" Type="http://schemas.openxmlformats.org/officeDocument/2006/relationships/font" Target="fonts/font31.fntdata"/><Relationship Id="rId87" Type="http://schemas.openxmlformats.org/officeDocument/2006/relationships/font" Target="fonts/font52.fntdata"/><Relationship Id="rId61" Type="http://schemas.openxmlformats.org/officeDocument/2006/relationships/font" Target="fonts/font26.fntdata"/><Relationship Id="rId82" Type="http://schemas.openxmlformats.org/officeDocument/2006/relationships/font" Target="fonts/font47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56" Type="http://schemas.openxmlformats.org/officeDocument/2006/relationships/font" Target="fonts/font21.fntdata"/><Relationship Id="rId77" Type="http://schemas.openxmlformats.org/officeDocument/2006/relationships/font" Target="fonts/font4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9C945-7545-42C0-A5EB-ED305CA38FD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A8D10-B5C7-4627-9EBF-736B5D935B71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C00000"/>
              </a:solidFill>
              <a:latin typeface="#9Slide05 Lobster" panose="02000506000000020003" pitchFamily="2" charset="0"/>
            </a:rPr>
            <a:t>Âm</a:t>
          </a:r>
          <a:r>
            <a:rPr lang="en-US" sz="2800" b="1" dirty="0">
              <a:solidFill>
                <a:srgbClr val="C00000"/>
              </a:solidFill>
              <a:latin typeface="#9Slide05 Lobster" panose="02000506000000020003" pitchFamily="2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#9Slide05 Lobster" panose="02000506000000020003" pitchFamily="2" charset="0"/>
            </a:rPr>
            <a:t>lịch</a:t>
          </a:r>
          <a:endParaRPr lang="en-US" sz="2800" b="1" dirty="0">
            <a:solidFill>
              <a:srgbClr val="C00000"/>
            </a:solidFill>
            <a:latin typeface="#9Slide05 Lobster" panose="02000506000000020003" pitchFamily="2" charset="0"/>
          </a:endParaRPr>
        </a:p>
      </dgm:t>
    </dgm:pt>
    <dgm:pt modelId="{92CE4C31-581C-4A07-AC6E-D2F9517C80B4}" type="parTrans" cxnId="{468B4943-8152-4B54-B33E-95D17D11AC4A}">
      <dgm:prSet/>
      <dgm:spPr/>
      <dgm:t>
        <a:bodyPr/>
        <a:lstStyle/>
        <a:p>
          <a:endParaRPr lang="en-US"/>
        </a:p>
      </dgm:t>
    </dgm:pt>
    <dgm:pt modelId="{25C789AA-F5A9-420E-A121-036024364371}" type="sibTrans" cxnId="{468B4943-8152-4B54-B33E-95D17D11AC4A}">
      <dgm:prSet/>
      <dgm:spPr/>
      <dgm:t>
        <a:bodyPr/>
        <a:lstStyle/>
        <a:p>
          <a:endParaRPr lang="en-US"/>
        </a:p>
      </dgm:t>
    </dgm:pt>
    <dgm:pt modelId="{73ACE288-5F5C-43F9-A47B-EB83AA0823A2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8B3DC00B-1B5B-4F3D-BFAA-A1F0D92CF0C4}" type="parTrans" cxnId="{894969A9-92BB-416B-B876-FCCB49A10896}">
      <dgm:prSet/>
      <dgm:spPr/>
      <dgm:t>
        <a:bodyPr/>
        <a:lstStyle/>
        <a:p>
          <a:endParaRPr lang="en-US"/>
        </a:p>
      </dgm:t>
    </dgm:pt>
    <dgm:pt modelId="{00EC788B-8528-4D61-B6D6-1D893F380348}" type="sibTrans" cxnId="{894969A9-92BB-416B-B876-FCCB49A10896}">
      <dgm:prSet/>
      <dgm:spPr/>
      <dgm:t>
        <a:bodyPr/>
        <a:lstStyle/>
        <a:p>
          <a:endParaRPr lang="en-US"/>
        </a:p>
      </dgm:t>
    </dgm:pt>
    <dgm:pt modelId="{1923DC47-7080-4BFD-8901-E1CD28CF7145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539D381F-EE62-4A2F-B0D9-75DF1479B61C}" type="parTrans" cxnId="{8E02BE00-E99A-4FDD-8BE4-7D364AB8E4DF}">
      <dgm:prSet/>
      <dgm:spPr/>
      <dgm:t>
        <a:bodyPr/>
        <a:lstStyle/>
        <a:p>
          <a:endParaRPr lang="en-US"/>
        </a:p>
      </dgm:t>
    </dgm:pt>
    <dgm:pt modelId="{C4FB1583-0583-4179-9A3C-4DFD38BA57C9}" type="sibTrans" cxnId="{8E02BE00-E99A-4FDD-8BE4-7D364AB8E4DF}">
      <dgm:prSet/>
      <dgm:spPr/>
      <dgm:t>
        <a:bodyPr/>
        <a:lstStyle/>
        <a:p>
          <a:endParaRPr lang="en-US"/>
        </a:p>
      </dgm:t>
    </dgm:pt>
    <dgm:pt modelId="{0C507C7D-1084-4A2C-A2ED-AEEC866307DF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906AF745-B83D-47DD-A954-9BDBE1E4D204}" type="parTrans" cxnId="{E301641B-81C3-4F14-9EDF-CBBF712A419E}">
      <dgm:prSet/>
      <dgm:spPr/>
      <dgm:t>
        <a:bodyPr/>
        <a:lstStyle/>
        <a:p>
          <a:endParaRPr lang="en-US"/>
        </a:p>
      </dgm:t>
    </dgm:pt>
    <dgm:pt modelId="{BDA8A9B4-9719-47A1-926D-A34D10817ACC}" type="sibTrans" cxnId="{E301641B-81C3-4F14-9EDF-CBBF712A419E}">
      <dgm:prSet/>
      <dgm:spPr/>
      <dgm:t>
        <a:bodyPr/>
        <a:lstStyle/>
        <a:p>
          <a:endParaRPr lang="en-US"/>
        </a:p>
      </dgm:t>
    </dgm:pt>
    <dgm:pt modelId="{A0678871-C81F-48BE-AF77-37A0FEF89691}" type="pres">
      <dgm:prSet presAssocID="{D549C945-7545-42C0-A5EB-ED305CA38F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917EC1E0-E9B0-4026-BFDB-506DD59A0EE6}" type="pres">
      <dgm:prSet presAssocID="{775A8D10-B5C7-4627-9EBF-736B5D935B71}" presName="root" presStyleCnt="0"/>
      <dgm:spPr/>
    </dgm:pt>
    <dgm:pt modelId="{104BB5D3-AFF9-4F4B-8909-A635D506AEA7}" type="pres">
      <dgm:prSet presAssocID="{775A8D10-B5C7-4627-9EBF-736B5D935B71}" presName="rootComposite" presStyleCnt="0"/>
      <dgm:spPr/>
    </dgm:pt>
    <dgm:pt modelId="{F5509847-789D-4B03-9FDB-33D5C64C04CF}" type="pres">
      <dgm:prSet presAssocID="{775A8D10-B5C7-4627-9EBF-736B5D935B71}" presName="rootText" presStyleLbl="node1" presStyleIdx="0" presStyleCnt="1" custLinFactNeighborX="19632" custLinFactNeighborY="1870"/>
      <dgm:spPr/>
      <dgm:t>
        <a:bodyPr/>
        <a:lstStyle/>
        <a:p>
          <a:endParaRPr lang="vi-VN"/>
        </a:p>
      </dgm:t>
    </dgm:pt>
    <dgm:pt modelId="{597ED5A2-2D45-4495-AF37-3A25E4B7F156}" type="pres">
      <dgm:prSet presAssocID="{775A8D10-B5C7-4627-9EBF-736B5D935B71}" presName="rootConnector" presStyleLbl="node1" presStyleIdx="0" presStyleCnt="1"/>
      <dgm:spPr/>
      <dgm:t>
        <a:bodyPr/>
        <a:lstStyle/>
        <a:p>
          <a:endParaRPr lang="vi-VN"/>
        </a:p>
      </dgm:t>
    </dgm:pt>
    <dgm:pt modelId="{8B2E94BB-6C48-4C53-91F0-59655F4A4301}" type="pres">
      <dgm:prSet presAssocID="{775A8D10-B5C7-4627-9EBF-736B5D935B71}" presName="childShape" presStyleCnt="0"/>
      <dgm:spPr/>
    </dgm:pt>
    <dgm:pt modelId="{BFD68321-5F48-4039-971D-58647C9482F8}" type="pres">
      <dgm:prSet presAssocID="{8B3DC00B-1B5B-4F3D-BFAA-A1F0D92CF0C4}" presName="Name13" presStyleLbl="parChTrans1D2" presStyleIdx="0" presStyleCnt="3"/>
      <dgm:spPr/>
      <dgm:t>
        <a:bodyPr/>
        <a:lstStyle/>
        <a:p>
          <a:endParaRPr lang="vi-VN"/>
        </a:p>
      </dgm:t>
    </dgm:pt>
    <dgm:pt modelId="{8E188549-D5A8-4D40-B48B-FFEDF34A673A}" type="pres">
      <dgm:prSet presAssocID="{73ACE288-5F5C-43F9-A47B-EB83AA0823A2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14CDD93-6EDA-4570-BC40-B2263B41B01A}" type="pres">
      <dgm:prSet presAssocID="{539D381F-EE62-4A2F-B0D9-75DF1479B61C}" presName="Name13" presStyleLbl="parChTrans1D2" presStyleIdx="1" presStyleCnt="3"/>
      <dgm:spPr/>
      <dgm:t>
        <a:bodyPr/>
        <a:lstStyle/>
        <a:p>
          <a:endParaRPr lang="vi-VN"/>
        </a:p>
      </dgm:t>
    </dgm:pt>
    <dgm:pt modelId="{BBC76D79-7DEB-457F-8C86-7C075FBB5094}" type="pres">
      <dgm:prSet presAssocID="{1923DC47-7080-4BFD-8901-E1CD28CF7145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289F70DE-70CC-4700-AB3E-9A22FC4381AC}" type="pres">
      <dgm:prSet presAssocID="{906AF745-B83D-47DD-A954-9BDBE1E4D204}" presName="Name13" presStyleLbl="parChTrans1D2" presStyleIdx="2" presStyleCnt="3"/>
      <dgm:spPr/>
      <dgm:t>
        <a:bodyPr/>
        <a:lstStyle/>
        <a:p>
          <a:endParaRPr lang="vi-VN"/>
        </a:p>
      </dgm:t>
    </dgm:pt>
    <dgm:pt modelId="{1925807C-12E6-4BE8-9D2A-9102AF1052D0}" type="pres">
      <dgm:prSet presAssocID="{0C507C7D-1084-4A2C-A2ED-AEEC866307DF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ECB79B5C-E6EB-4EB0-A0A8-DB9E18F88CA1}" type="presOf" srcId="{8B3DC00B-1B5B-4F3D-BFAA-A1F0D92CF0C4}" destId="{BFD68321-5F48-4039-971D-58647C9482F8}" srcOrd="0" destOrd="0" presId="urn:microsoft.com/office/officeart/2005/8/layout/hierarchy3"/>
    <dgm:cxn modelId="{468B4943-8152-4B54-B33E-95D17D11AC4A}" srcId="{D549C945-7545-42C0-A5EB-ED305CA38FD5}" destId="{775A8D10-B5C7-4627-9EBF-736B5D935B71}" srcOrd="0" destOrd="0" parTransId="{92CE4C31-581C-4A07-AC6E-D2F9517C80B4}" sibTransId="{25C789AA-F5A9-420E-A121-036024364371}"/>
    <dgm:cxn modelId="{76A98EAB-8B7B-4415-BD66-90D6BB005281}" type="presOf" srcId="{539D381F-EE62-4A2F-B0D9-75DF1479B61C}" destId="{314CDD93-6EDA-4570-BC40-B2263B41B01A}" srcOrd="0" destOrd="0" presId="urn:microsoft.com/office/officeart/2005/8/layout/hierarchy3"/>
    <dgm:cxn modelId="{AD1C4FF0-EB12-4A28-9E98-7AA79F136F87}" type="presOf" srcId="{775A8D10-B5C7-4627-9EBF-736B5D935B71}" destId="{F5509847-789D-4B03-9FDB-33D5C64C04CF}" srcOrd="0" destOrd="0" presId="urn:microsoft.com/office/officeart/2005/8/layout/hierarchy3"/>
    <dgm:cxn modelId="{92E43DDC-EA0E-4D21-92FA-8572E449E3E5}" type="presOf" srcId="{0C507C7D-1084-4A2C-A2ED-AEEC866307DF}" destId="{1925807C-12E6-4BE8-9D2A-9102AF1052D0}" srcOrd="0" destOrd="0" presId="urn:microsoft.com/office/officeart/2005/8/layout/hierarchy3"/>
    <dgm:cxn modelId="{894969A9-92BB-416B-B876-FCCB49A10896}" srcId="{775A8D10-B5C7-4627-9EBF-736B5D935B71}" destId="{73ACE288-5F5C-43F9-A47B-EB83AA0823A2}" srcOrd="0" destOrd="0" parTransId="{8B3DC00B-1B5B-4F3D-BFAA-A1F0D92CF0C4}" sibTransId="{00EC788B-8528-4D61-B6D6-1D893F380348}"/>
    <dgm:cxn modelId="{D36B4276-903A-4D6C-B188-3F9829FA22C3}" type="presOf" srcId="{D549C945-7545-42C0-A5EB-ED305CA38FD5}" destId="{A0678871-C81F-48BE-AF77-37A0FEF89691}" srcOrd="0" destOrd="0" presId="urn:microsoft.com/office/officeart/2005/8/layout/hierarchy3"/>
    <dgm:cxn modelId="{22A3F786-6912-4E1F-BC71-C2F4E766D96C}" type="presOf" srcId="{775A8D10-B5C7-4627-9EBF-736B5D935B71}" destId="{597ED5A2-2D45-4495-AF37-3A25E4B7F156}" srcOrd="1" destOrd="0" presId="urn:microsoft.com/office/officeart/2005/8/layout/hierarchy3"/>
    <dgm:cxn modelId="{6910CCAD-2D4F-4C07-AF50-9CDD3CF02E23}" type="presOf" srcId="{73ACE288-5F5C-43F9-A47B-EB83AA0823A2}" destId="{8E188549-D5A8-4D40-B48B-FFEDF34A673A}" srcOrd="0" destOrd="0" presId="urn:microsoft.com/office/officeart/2005/8/layout/hierarchy3"/>
    <dgm:cxn modelId="{0F34A382-7858-4D5B-8E59-32D987BB9650}" type="presOf" srcId="{906AF745-B83D-47DD-A954-9BDBE1E4D204}" destId="{289F70DE-70CC-4700-AB3E-9A22FC4381AC}" srcOrd="0" destOrd="0" presId="urn:microsoft.com/office/officeart/2005/8/layout/hierarchy3"/>
    <dgm:cxn modelId="{0FAD9CF6-6910-4B4D-B720-46F65FDADCBA}" type="presOf" srcId="{1923DC47-7080-4BFD-8901-E1CD28CF7145}" destId="{BBC76D79-7DEB-457F-8C86-7C075FBB5094}" srcOrd="0" destOrd="0" presId="urn:microsoft.com/office/officeart/2005/8/layout/hierarchy3"/>
    <dgm:cxn modelId="{E301641B-81C3-4F14-9EDF-CBBF712A419E}" srcId="{775A8D10-B5C7-4627-9EBF-736B5D935B71}" destId="{0C507C7D-1084-4A2C-A2ED-AEEC866307DF}" srcOrd="2" destOrd="0" parTransId="{906AF745-B83D-47DD-A954-9BDBE1E4D204}" sibTransId="{BDA8A9B4-9719-47A1-926D-A34D10817ACC}"/>
    <dgm:cxn modelId="{8E02BE00-E99A-4FDD-8BE4-7D364AB8E4DF}" srcId="{775A8D10-B5C7-4627-9EBF-736B5D935B71}" destId="{1923DC47-7080-4BFD-8901-E1CD28CF7145}" srcOrd="1" destOrd="0" parTransId="{539D381F-EE62-4A2F-B0D9-75DF1479B61C}" sibTransId="{C4FB1583-0583-4179-9A3C-4DFD38BA57C9}"/>
    <dgm:cxn modelId="{E2992717-D209-4215-9D02-ECCE1A8D706C}" type="presParOf" srcId="{A0678871-C81F-48BE-AF77-37A0FEF89691}" destId="{917EC1E0-E9B0-4026-BFDB-506DD59A0EE6}" srcOrd="0" destOrd="0" presId="urn:microsoft.com/office/officeart/2005/8/layout/hierarchy3"/>
    <dgm:cxn modelId="{C4D8827A-9AE4-4005-9DBC-50F09B80B4D7}" type="presParOf" srcId="{917EC1E0-E9B0-4026-BFDB-506DD59A0EE6}" destId="{104BB5D3-AFF9-4F4B-8909-A635D506AEA7}" srcOrd="0" destOrd="0" presId="urn:microsoft.com/office/officeart/2005/8/layout/hierarchy3"/>
    <dgm:cxn modelId="{769BE95F-C8AC-41B7-AF63-C6C474BD8DE3}" type="presParOf" srcId="{104BB5D3-AFF9-4F4B-8909-A635D506AEA7}" destId="{F5509847-789D-4B03-9FDB-33D5C64C04CF}" srcOrd="0" destOrd="0" presId="urn:microsoft.com/office/officeart/2005/8/layout/hierarchy3"/>
    <dgm:cxn modelId="{A4FC7B47-61DE-402D-8A33-7FD6704A9FF2}" type="presParOf" srcId="{104BB5D3-AFF9-4F4B-8909-A635D506AEA7}" destId="{597ED5A2-2D45-4495-AF37-3A25E4B7F156}" srcOrd="1" destOrd="0" presId="urn:microsoft.com/office/officeart/2005/8/layout/hierarchy3"/>
    <dgm:cxn modelId="{106CFD26-89C4-4D01-ACDA-7B11B327204C}" type="presParOf" srcId="{917EC1E0-E9B0-4026-BFDB-506DD59A0EE6}" destId="{8B2E94BB-6C48-4C53-91F0-59655F4A4301}" srcOrd="1" destOrd="0" presId="urn:microsoft.com/office/officeart/2005/8/layout/hierarchy3"/>
    <dgm:cxn modelId="{D230444C-ED0F-480E-B9F7-39327F5A2C03}" type="presParOf" srcId="{8B2E94BB-6C48-4C53-91F0-59655F4A4301}" destId="{BFD68321-5F48-4039-971D-58647C9482F8}" srcOrd="0" destOrd="0" presId="urn:microsoft.com/office/officeart/2005/8/layout/hierarchy3"/>
    <dgm:cxn modelId="{4CA0556C-CBD6-415B-A824-2FA125C35D87}" type="presParOf" srcId="{8B2E94BB-6C48-4C53-91F0-59655F4A4301}" destId="{8E188549-D5A8-4D40-B48B-FFEDF34A673A}" srcOrd="1" destOrd="0" presId="urn:microsoft.com/office/officeart/2005/8/layout/hierarchy3"/>
    <dgm:cxn modelId="{17912008-006F-4E53-8C61-39C03021087F}" type="presParOf" srcId="{8B2E94BB-6C48-4C53-91F0-59655F4A4301}" destId="{314CDD93-6EDA-4570-BC40-B2263B41B01A}" srcOrd="2" destOrd="0" presId="urn:microsoft.com/office/officeart/2005/8/layout/hierarchy3"/>
    <dgm:cxn modelId="{56B6007A-2CFC-4C05-9829-1C76423DAA0E}" type="presParOf" srcId="{8B2E94BB-6C48-4C53-91F0-59655F4A4301}" destId="{BBC76D79-7DEB-457F-8C86-7C075FBB5094}" srcOrd="3" destOrd="0" presId="urn:microsoft.com/office/officeart/2005/8/layout/hierarchy3"/>
    <dgm:cxn modelId="{9059882F-5B34-49A8-AEA1-1030227ECD5B}" type="presParOf" srcId="{8B2E94BB-6C48-4C53-91F0-59655F4A4301}" destId="{289F70DE-70CC-4700-AB3E-9A22FC4381AC}" srcOrd="4" destOrd="0" presId="urn:microsoft.com/office/officeart/2005/8/layout/hierarchy3"/>
    <dgm:cxn modelId="{98AC6008-480F-47F7-8527-048FF0DFCFDE}" type="presParOf" srcId="{8B2E94BB-6C48-4C53-91F0-59655F4A4301}" destId="{1925807C-12E6-4BE8-9D2A-9102AF1052D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49C945-7545-42C0-A5EB-ED305CA38FD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A8D10-B5C7-4627-9EBF-736B5D935B7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err="1">
              <a:latin typeface="#9Slide05 Lobster" panose="02000506000000020003" pitchFamily="2" charset="0"/>
            </a:rPr>
            <a:t>Dương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lịch</a:t>
          </a:r>
          <a:endParaRPr lang="en-US" dirty="0">
            <a:latin typeface="#9Slide05 Lobster" panose="02000506000000020003" pitchFamily="2" charset="0"/>
          </a:endParaRPr>
        </a:p>
      </dgm:t>
    </dgm:pt>
    <dgm:pt modelId="{92CE4C31-581C-4A07-AC6E-D2F9517C80B4}" type="parTrans" cxnId="{468B4943-8152-4B54-B33E-95D17D11AC4A}">
      <dgm:prSet/>
      <dgm:spPr/>
      <dgm:t>
        <a:bodyPr/>
        <a:lstStyle/>
        <a:p>
          <a:endParaRPr lang="en-US"/>
        </a:p>
      </dgm:t>
    </dgm:pt>
    <dgm:pt modelId="{25C789AA-F5A9-420E-A121-036024364371}" type="sibTrans" cxnId="{468B4943-8152-4B54-B33E-95D17D11AC4A}">
      <dgm:prSet/>
      <dgm:spPr/>
      <dgm:t>
        <a:bodyPr/>
        <a:lstStyle/>
        <a:p>
          <a:endParaRPr lang="en-US"/>
        </a:p>
      </dgm:t>
    </dgm:pt>
    <dgm:pt modelId="{73ACE288-5F5C-43F9-A47B-EB83AA0823A2}">
      <dgm:prSet phldrT="[Text]"/>
      <dgm:spPr/>
      <dgm:t>
        <a:bodyPr/>
        <a:lstStyle/>
        <a:p>
          <a:r>
            <a:rPr lang="en-US"/>
            <a:t>……….</a:t>
          </a:r>
          <a:endParaRPr lang="en-US" dirty="0"/>
        </a:p>
      </dgm:t>
    </dgm:pt>
    <dgm:pt modelId="{8B3DC00B-1B5B-4F3D-BFAA-A1F0D92CF0C4}" type="parTrans" cxnId="{894969A9-92BB-416B-B876-FCCB49A10896}">
      <dgm:prSet/>
      <dgm:spPr/>
      <dgm:t>
        <a:bodyPr/>
        <a:lstStyle/>
        <a:p>
          <a:endParaRPr lang="en-US"/>
        </a:p>
      </dgm:t>
    </dgm:pt>
    <dgm:pt modelId="{00EC788B-8528-4D61-B6D6-1D893F380348}" type="sibTrans" cxnId="{894969A9-92BB-416B-B876-FCCB49A10896}">
      <dgm:prSet/>
      <dgm:spPr/>
      <dgm:t>
        <a:bodyPr/>
        <a:lstStyle/>
        <a:p>
          <a:endParaRPr lang="en-US"/>
        </a:p>
      </dgm:t>
    </dgm:pt>
    <dgm:pt modelId="{92BF6041-8FBD-49B4-978A-E73C48909A03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1208487A-4B23-4ED0-94D9-9E4B74DA97EA}" type="parTrans" cxnId="{7BBFFC4B-4758-4532-B4F8-0C2877C513E7}">
      <dgm:prSet/>
      <dgm:spPr/>
      <dgm:t>
        <a:bodyPr/>
        <a:lstStyle/>
        <a:p>
          <a:endParaRPr lang="en-US"/>
        </a:p>
      </dgm:t>
    </dgm:pt>
    <dgm:pt modelId="{09433CD0-E912-4F1F-AF33-4A822059126F}" type="sibTrans" cxnId="{7BBFFC4B-4758-4532-B4F8-0C2877C513E7}">
      <dgm:prSet/>
      <dgm:spPr/>
      <dgm:t>
        <a:bodyPr/>
        <a:lstStyle/>
        <a:p>
          <a:endParaRPr lang="en-US"/>
        </a:p>
      </dgm:t>
    </dgm:pt>
    <dgm:pt modelId="{1923DC47-7080-4BFD-8901-E1CD28CF7145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539D381F-EE62-4A2F-B0D9-75DF1479B61C}" type="parTrans" cxnId="{8E02BE00-E99A-4FDD-8BE4-7D364AB8E4DF}">
      <dgm:prSet/>
      <dgm:spPr/>
      <dgm:t>
        <a:bodyPr/>
        <a:lstStyle/>
        <a:p>
          <a:endParaRPr lang="en-US"/>
        </a:p>
      </dgm:t>
    </dgm:pt>
    <dgm:pt modelId="{C4FB1583-0583-4179-9A3C-4DFD38BA57C9}" type="sibTrans" cxnId="{8E02BE00-E99A-4FDD-8BE4-7D364AB8E4DF}">
      <dgm:prSet/>
      <dgm:spPr/>
      <dgm:t>
        <a:bodyPr/>
        <a:lstStyle/>
        <a:p>
          <a:endParaRPr lang="en-US"/>
        </a:p>
      </dgm:t>
    </dgm:pt>
    <dgm:pt modelId="{0C507C7D-1084-4A2C-A2ED-AEEC866307DF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906AF745-B83D-47DD-A954-9BDBE1E4D204}" type="parTrans" cxnId="{E301641B-81C3-4F14-9EDF-CBBF712A419E}">
      <dgm:prSet/>
      <dgm:spPr/>
      <dgm:t>
        <a:bodyPr/>
        <a:lstStyle/>
        <a:p>
          <a:endParaRPr lang="en-US"/>
        </a:p>
      </dgm:t>
    </dgm:pt>
    <dgm:pt modelId="{BDA8A9B4-9719-47A1-926D-A34D10817ACC}" type="sibTrans" cxnId="{E301641B-81C3-4F14-9EDF-CBBF712A419E}">
      <dgm:prSet/>
      <dgm:spPr/>
      <dgm:t>
        <a:bodyPr/>
        <a:lstStyle/>
        <a:p>
          <a:endParaRPr lang="en-US"/>
        </a:p>
      </dgm:t>
    </dgm:pt>
    <dgm:pt modelId="{A0678871-C81F-48BE-AF77-37A0FEF89691}" type="pres">
      <dgm:prSet presAssocID="{D549C945-7545-42C0-A5EB-ED305CA38F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917EC1E0-E9B0-4026-BFDB-506DD59A0EE6}" type="pres">
      <dgm:prSet presAssocID="{775A8D10-B5C7-4627-9EBF-736B5D935B71}" presName="root" presStyleCnt="0"/>
      <dgm:spPr/>
    </dgm:pt>
    <dgm:pt modelId="{104BB5D3-AFF9-4F4B-8909-A635D506AEA7}" type="pres">
      <dgm:prSet presAssocID="{775A8D10-B5C7-4627-9EBF-736B5D935B71}" presName="rootComposite" presStyleCnt="0"/>
      <dgm:spPr/>
    </dgm:pt>
    <dgm:pt modelId="{F5509847-789D-4B03-9FDB-33D5C64C04CF}" type="pres">
      <dgm:prSet presAssocID="{775A8D10-B5C7-4627-9EBF-736B5D935B71}" presName="rootText" presStyleLbl="node1" presStyleIdx="0" presStyleCnt="1"/>
      <dgm:spPr/>
      <dgm:t>
        <a:bodyPr/>
        <a:lstStyle/>
        <a:p>
          <a:endParaRPr lang="vi-VN"/>
        </a:p>
      </dgm:t>
    </dgm:pt>
    <dgm:pt modelId="{597ED5A2-2D45-4495-AF37-3A25E4B7F156}" type="pres">
      <dgm:prSet presAssocID="{775A8D10-B5C7-4627-9EBF-736B5D935B71}" presName="rootConnector" presStyleLbl="node1" presStyleIdx="0" presStyleCnt="1"/>
      <dgm:spPr/>
      <dgm:t>
        <a:bodyPr/>
        <a:lstStyle/>
        <a:p>
          <a:endParaRPr lang="vi-VN"/>
        </a:p>
      </dgm:t>
    </dgm:pt>
    <dgm:pt modelId="{8B2E94BB-6C48-4C53-91F0-59655F4A4301}" type="pres">
      <dgm:prSet presAssocID="{775A8D10-B5C7-4627-9EBF-736B5D935B71}" presName="childShape" presStyleCnt="0"/>
      <dgm:spPr/>
    </dgm:pt>
    <dgm:pt modelId="{BFD68321-5F48-4039-971D-58647C9482F8}" type="pres">
      <dgm:prSet presAssocID="{8B3DC00B-1B5B-4F3D-BFAA-A1F0D92CF0C4}" presName="Name13" presStyleLbl="parChTrans1D2" presStyleIdx="0" presStyleCnt="4"/>
      <dgm:spPr/>
      <dgm:t>
        <a:bodyPr/>
        <a:lstStyle/>
        <a:p>
          <a:endParaRPr lang="vi-VN"/>
        </a:p>
      </dgm:t>
    </dgm:pt>
    <dgm:pt modelId="{8E188549-D5A8-4D40-B48B-FFEDF34A673A}" type="pres">
      <dgm:prSet presAssocID="{73ACE288-5F5C-43F9-A47B-EB83AA0823A2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116F48F-C57F-4D30-99DA-F0D734F3AF29}" type="pres">
      <dgm:prSet presAssocID="{1208487A-4B23-4ED0-94D9-9E4B74DA97EA}" presName="Name13" presStyleLbl="parChTrans1D2" presStyleIdx="1" presStyleCnt="4"/>
      <dgm:spPr/>
      <dgm:t>
        <a:bodyPr/>
        <a:lstStyle/>
        <a:p>
          <a:endParaRPr lang="vi-VN"/>
        </a:p>
      </dgm:t>
    </dgm:pt>
    <dgm:pt modelId="{7680610E-DBC1-4A40-ADBB-4E4437DF9A93}" type="pres">
      <dgm:prSet presAssocID="{92BF6041-8FBD-49B4-978A-E73C48909A03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14CDD93-6EDA-4570-BC40-B2263B41B01A}" type="pres">
      <dgm:prSet presAssocID="{539D381F-EE62-4A2F-B0D9-75DF1479B61C}" presName="Name13" presStyleLbl="parChTrans1D2" presStyleIdx="2" presStyleCnt="4"/>
      <dgm:spPr/>
      <dgm:t>
        <a:bodyPr/>
        <a:lstStyle/>
        <a:p>
          <a:endParaRPr lang="vi-VN"/>
        </a:p>
      </dgm:t>
    </dgm:pt>
    <dgm:pt modelId="{BBC76D79-7DEB-457F-8C86-7C075FBB5094}" type="pres">
      <dgm:prSet presAssocID="{1923DC47-7080-4BFD-8901-E1CD28CF714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289F70DE-70CC-4700-AB3E-9A22FC4381AC}" type="pres">
      <dgm:prSet presAssocID="{906AF745-B83D-47DD-A954-9BDBE1E4D204}" presName="Name13" presStyleLbl="parChTrans1D2" presStyleIdx="3" presStyleCnt="4"/>
      <dgm:spPr/>
      <dgm:t>
        <a:bodyPr/>
        <a:lstStyle/>
        <a:p>
          <a:endParaRPr lang="vi-VN"/>
        </a:p>
      </dgm:t>
    </dgm:pt>
    <dgm:pt modelId="{1925807C-12E6-4BE8-9D2A-9102AF1052D0}" type="pres">
      <dgm:prSet presAssocID="{0C507C7D-1084-4A2C-A2ED-AEEC866307D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72A559A0-161C-4F07-899B-8B0B430968E9}" type="presOf" srcId="{539D381F-EE62-4A2F-B0D9-75DF1479B61C}" destId="{314CDD93-6EDA-4570-BC40-B2263B41B01A}" srcOrd="0" destOrd="0" presId="urn:microsoft.com/office/officeart/2005/8/layout/hierarchy3"/>
    <dgm:cxn modelId="{51E2684D-2639-4C91-98B6-214CF7EDB5E8}" type="presOf" srcId="{1923DC47-7080-4BFD-8901-E1CD28CF7145}" destId="{BBC76D79-7DEB-457F-8C86-7C075FBB5094}" srcOrd="0" destOrd="0" presId="urn:microsoft.com/office/officeart/2005/8/layout/hierarchy3"/>
    <dgm:cxn modelId="{7B48479E-2EC5-461D-A402-5762F637B646}" type="presOf" srcId="{775A8D10-B5C7-4627-9EBF-736B5D935B71}" destId="{F5509847-789D-4B03-9FDB-33D5C64C04CF}" srcOrd="0" destOrd="0" presId="urn:microsoft.com/office/officeart/2005/8/layout/hierarchy3"/>
    <dgm:cxn modelId="{2D19E210-3A07-4A2F-9019-8AB83E26DEED}" type="presOf" srcId="{8B3DC00B-1B5B-4F3D-BFAA-A1F0D92CF0C4}" destId="{BFD68321-5F48-4039-971D-58647C9482F8}" srcOrd="0" destOrd="0" presId="urn:microsoft.com/office/officeart/2005/8/layout/hierarchy3"/>
    <dgm:cxn modelId="{2EA57207-B834-4ACA-B89D-621D055F914E}" type="presOf" srcId="{73ACE288-5F5C-43F9-A47B-EB83AA0823A2}" destId="{8E188549-D5A8-4D40-B48B-FFEDF34A673A}" srcOrd="0" destOrd="0" presId="urn:microsoft.com/office/officeart/2005/8/layout/hierarchy3"/>
    <dgm:cxn modelId="{60774CFB-CC58-4C3D-A50E-4FBCECC11365}" type="presOf" srcId="{0C507C7D-1084-4A2C-A2ED-AEEC866307DF}" destId="{1925807C-12E6-4BE8-9D2A-9102AF1052D0}" srcOrd="0" destOrd="0" presId="urn:microsoft.com/office/officeart/2005/8/layout/hierarchy3"/>
    <dgm:cxn modelId="{AAEC14B2-9B10-45A7-9914-B067C6C1AA66}" type="presOf" srcId="{775A8D10-B5C7-4627-9EBF-736B5D935B71}" destId="{597ED5A2-2D45-4495-AF37-3A25E4B7F156}" srcOrd="1" destOrd="0" presId="urn:microsoft.com/office/officeart/2005/8/layout/hierarchy3"/>
    <dgm:cxn modelId="{468B4943-8152-4B54-B33E-95D17D11AC4A}" srcId="{D549C945-7545-42C0-A5EB-ED305CA38FD5}" destId="{775A8D10-B5C7-4627-9EBF-736B5D935B71}" srcOrd="0" destOrd="0" parTransId="{92CE4C31-581C-4A07-AC6E-D2F9517C80B4}" sibTransId="{25C789AA-F5A9-420E-A121-036024364371}"/>
    <dgm:cxn modelId="{894969A9-92BB-416B-B876-FCCB49A10896}" srcId="{775A8D10-B5C7-4627-9EBF-736B5D935B71}" destId="{73ACE288-5F5C-43F9-A47B-EB83AA0823A2}" srcOrd="0" destOrd="0" parTransId="{8B3DC00B-1B5B-4F3D-BFAA-A1F0D92CF0C4}" sibTransId="{00EC788B-8528-4D61-B6D6-1D893F380348}"/>
    <dgm:cxn modelId="{8E02BE00-E99A-4FDD-8BE4-7D364AB8E4DF}" srcId="{775A8D10-B5C7-4627-9EBF-736B5D935B71}" destId="{1923DC47-7080-4BFD-8901-E1CD28CF7145}" srcOrd="2" destOrd="0" parTransId="{539D381F-EE62-4A2F-B0D9-75DF1479B61C}" sibTransId="{C4FB1583-0583-4179-9A3C-4DFD38BA57C9}"/>
    <dgm:cxn modelId="{7BBFFC4B-4758-4532-B4F8-0C2877C513E7}" srcId="{775A8D10-B5C7-4627-9EBF-736B5D935B71}" destId="{92BF6041-8FBD-49B4-978A-E73C48909A03}" srcOrd="1" destOrd="0" parTransId="{1208487A-4B23-4ED0-94D9-9E4B74DA97EA}" sibTransId="{09433CD0-E912-4F1F-AF33-4A822059126F}"/>
    <dgm:cxn modelId="{F76F0759-D3FD-4965-822B-C7437603D026}" type="presOf" srcId="{92BF6041-8FBD-49B4-978A-E73C48909A03}" destId="{7680610E-DBC1-4A40-ADBB-4E4437DF9A93}" srcOrd="0" destOrd="0" presId="urn:microsoft.com/office/officeart/2005/8/layout/hierarchy3"/>
    <dgm:cxn modelId="{E301641B-81C3-4F14-9EDF-CBBF712A419E}" srcId="{775A8D10-B5C7-4627-9EBF-736B5D935B71}" destId="{0C507C7D-1084-4A2C-A2ED-AEEC866307DF}" srcOrd="3" destOrd="0" parTransId="{906AF745-B83D-47DD-A954-9BDBE1E4D204}" sibTransId="{BDA8A9B4-9719-47A1-926D-A34D10817ACC}"/>
    <dgm:cxn modelId="{7E9A6C9E-2292-4549-A0B1-56F23DD4924C}" type="presOf" srcId="{906AF745-B83D-47DD-A954-9BDBE1E4D204}" destId="{289F70DE-70CC-4700-AB3E-9A22FC4381AC}" srcOrd="0" destOrd="0" presId="urn:microsoft.com/office/officeart/2005/8/layout/hierarchy3"/>
    <dgm:cxn modelId="{7CC02125-7D5C-4E24-8F94-C5711A5FD101}" type="presOf" srcId="{D549C945-7545-42C0-A5EB-ED305CA38FD5}" destId="{A0678871-C81F-48BE-AF77-37A0FEF89691}" srcOrd="0" destOrd="0" presId="urn:microsoft.com/office/officeart/2005/8/layout/hierarchy3"/>
    <dgm:cxn modelId="{ABEF6428-BC92-4E40-A8FE-3B1850445AFA}" type="presOf" srcId="{1208487A-4B23-4ED0-94D9-9E4B74DA97EA}" destId="{6116F48F-C57F-4D30-99DA-F0D734F3AF29}" srcOrd="0" destOrd="0" presId="urn:microsoft.com/office/officeart/2005/8/layout/hierarchy3"/>
    <dgm:cxn modelId="{2E408052-630A-4229-A1FA-D6313425CCC5}" type="presParOf" srcId="{A0678871-C81F-48BE-AF77-37A0FEF89691}" destId="{917EC1E0-E9B0-4026-BFDB-506DD59A0EE6}" srcOrd="0" destOrd="0" presId="urn:microsoft.com/office/officeart/2005/8/layout/hierarchy3"/>
    <dgm:cxn modelId="{6DAC23A7-F3FC-492C-88F2-DDD19C9F9537}" type="presParOf" srcId="{917EC1E0-E9B0-4026-BFDB-506DD59A0EE6}" destId="{104BB5D3-AFF9-4F4B-8909-A635D506AEA7}" srcOrd="0" destOrd="0" presId="urn:microsoft.com/office/officeart/2005/8/layout/hierarchy3"/>
    <dgm:cxn modelId="{6C65B660-9BC4-4D9B-A0A7-1BDF97A69657}" type="presParOf" srcId="{104BB5D3-AFF9-4F4B-8909-A635D506AEA7}" destId="{F5509847-789D-4B03-9FDB-33D5C64C04CF}" srcOrd="0" destOrd="0" presId="urn:microsoft.com/office/officeart/2005/8/layout/hierarchy3"/>
    <dgm:cxn modelId="{16D9D73F-377A-45BB-AF80-FFD5B0A27373}" type="presParOf" srcId="{104BB5D3-AFF9-4F4B-8909-A635D506AEA7}" destId="{597ED5A2-2D45-4495-AF37-3A25E4B7F156}" srcOrd="1" destOrd="0" presId="urn:microsoft.com/office/officeart/2005/8/layout/hierarchy3"/>
    <dgm:cxn modelId="{66C56867-3D24-4E9F-B798-66FF6267269E}" type="presParOf" srcId="{917EC1E0-E9B0-4026-BFDB-506DD59A0EE6}" destId="{8B2E94BB-6C48-4C53-91F0-59655F4A4301}" srcOrd="1" destOrd="0" presId="urn:microsoft.com/office/officeart/2005/8/layout/hierarchy3"/>
    <dgm:cxn modelId="{E0C16ED7-C891-405E-9B75-579058CF2A06}" type="presParOf" srcId="{8B2E94BB-6C48-4C53-91F0-59655F4A4301}" destId="{BFD68321-5F48-4039-971D-58647C9482F8}" srcOrd="0" destOrd="0" presId="urn:microsoft.com/office/officeart/2005/8/layout/hierarchy3"/>
    <dgm:cxn modelId="{232DEF59-42D2-4B08-995B-3FAD87495DB2}" type="presParOf" srcId="{8B2E94BB-6C48-4C53-91F0-59655F4A4301}" destId="{8E188549-D5A8-4D40-B48B-FFEDF34A673A}" srcOrd="1" destOrd="0" presId="urn:microsoft.com/office/officeart/2005/8/layout/hierarchy3"/>
    <dgm:cxn modelId="{96EDE716-0019-4884-84B7-6772C37DE4D2}" type="presParOf" srcId="{8B2E94BB-6C48-4C53-91F0-59655F4A4301}" destId="{6116F48F-C57F-4D30-99DA-F0D734F3AF29}" srcOrd="2" destOrd="0" presId="urn:microsoft.com/office/officeart/2005/8/layout/hierarchy3"/>
    <dgm:cxn modelId="{1EFE9E04-138D-4497-9C55-022A601F2B7A}" type="presParOf" srcId="{8B2E94BB-6C48-4C53-91F0-59655F4A4301}" destId="{7680610E-DBC1-4A40-ADBB-4E4437DF9A93}" srcOrd="3" destOrd="0" presId="urn:microsoft.com/office/officeart/2005/8/layout/hierarchy3"/>
    <dgm:cxn modelId="{A625F0C6-CEC3-4224-944A-2FD959F63583}" type="presParOf" srcId="{8B2E94BB-6C48-4C53-91F0-59655F4A4301}" destId="{314CDD93-6EDA-4570-BC40-B2263B41B01A}" srcOrd="4" destOrd="0" presId="urn:microsoft.com/office/officeart/2005/8/layout/hierarchy3"/>
    <dgm:cxn modelId="{57DCEC1B-7F05-460E-AAB0-94A1A9560AC3}" type="presParOf" srcId="{8B2E94BB-6C48-4C53-91F0-59655F4A4301}" destId="{BBC76D79-7DEB-457F-8C86-7C075FBB5094}" srcOrd="5" destOrd="0" presId="urn:microsoft.com/office/officeart/2005/8/layout/hierarchy3"/>
    <dgm:cxn modelId="{BC8CB6AA-7B07-4D11-AB18-EB69D789308B}" type="presParOf" srcId="{8B2E94BB-6C48-4C53-91F0-59655F4A4301}" destId="{289F70DE-70CC-4700-AB3E-9A22FC4381AC}" srcOrd="6" destOrd="0" presId="urn:microsoft.com/office/officeart/2005/8/layout/hierarchy3"/>
    <dgm:cxn modelId="{583E3E72-0E24-4BC7-87CD-7F1E95B238F0}" type="presParOf" srcId="{8B2E94BB-6C48-4C53-91F0-59655F4A4301}" destId="{1925807C-12E6-4BE8-9D2A-9102AF1052D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09847-789D-4B03-9FDB-33D5C64C04CF}">
      <dsp:nvSpPr>
        <dsp:cNvPr id="0" name=""/>
        <dsp:cNvSpPr/>
      </dsp:nvSpPr>
      <dsp:spPr>
        <a:xfrm>
          <a:off x="146917" y="16875"/>
          <a:ext cx="1710414" cy="8552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C00000"/>
              </a:solidFill>
              <a:latin typeface="#9Slide05 Lobster" panose="02000506000000020003" pitchFamily="2" charset="0"/>
            </a:rPr>
            <a:t>Âm</a:t>
          </a:r>
          <a:r>
            <a:rPr lang="en-US" sz="2800" b="1" kern="1200" dirty="0">
              <a:solidFill>
                <a:srgbClr val="C00000"/>
              </a:solidFill>
              <a:latin typeface="#9Slide05 Lobster" panose="02000506000000020003" pitchFamily="2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#9Slide05 Lobster" panose="02000506000000020003" pitchFamily="2" charset="0"/>
            </a:rPr>
            <a:t>lịch</a:t>
          </a:r>
          <a:endParaRPr lang="en-US" sz="2800" b="1" kern="1200" dirty="0">
            <a:solidFill>
              <a:srgbClr val="C00000"/>
            </a:solidFill>
            <a:latin typeface="#9Slide05 Lobster" panose="02000506000000020003" pitchFamily="2" charset="0"/>
          </a:endParaRPr>
        </a:p>
      </dsp:txBody>
      <dsp:txXfrm>
        <a:off x="171965" y="41923"/>
        <a:ext cx="1660318" cy="805111"/>
      </dsp:txXfrm>
    </dsp:sp>
    <dsp:sp modelId="{BFD68321-5F48-4039-971D-58647C9482F8}">
      <dsp:nvSpPr>
        <dsp:cNvPr id="0" name=""/>
        <dsp:cNvSpPr/>
      </dsp:nvSpPr>
      <dsp:spPr>
        <a:xfrm>
          <a:off x="317959" y="872082"/>
          <a:ext cx="97582" cy="625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5412"/>
              </a:lnTo>
              <a:lnTo>
                <a:pt x="97582" y="6254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88549-D5A8-4D40-B48B-FFEDF34A673A}">
      <dsp:nvSpPr>
        <dsp:cNvPr id="0" name=""/>
        <dsp:cNvSpPr/>
      </dsp:nvSpPr>
      <dsp:spPr>
        <a:xfrm>
          <a:off x="415541" y="1069892"/>
          <a:ext cx="1368331" cy="855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……….</a:t>
          </a:r>
        </a:p>
      </dsp:txBody>
      <dsp:txXfrm>
        <a:off x="440589" y="1094940"/>
        <a:ext cx="1318235" cy="805111"/>
      </dsp:txXfrm>
    </dsp:sp>
    <dsp:sp modelId="{314CDD93-6EDA-4570-BC40-B2263B41B01A}">
      <dsp:nvSpPr>
        <dsp:cNvPr id="0" name=""/>
        <dsp:cNvSpPr/>
      </dsp:nvSpPr>
      <dsp:spPr>
        <a:xfrm>
          <a:off x="317959" y="872082"/>
          <a:ext cx="97582" cy="1694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4421"/>
              </a:lnTo>
              <a:lnTo>
                <a:pt x="97582" y="16944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76D79-7DEB-457F-8C86-7C075FBB5094}">
      <dsp:nvSpPr>
        <dsp:cNvPr id="0" name=""/>
        <dsp:cNvSpPr/>
      </dsp:nvSpPr>
      <dsp:spPr>
        <a:xfrm>
          <a:off x="415541" y="2138900"/>
          <a:ext cx="1368331" cy="855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……….</a:t>
          </a:r>
        </a:p>
      </dsp:txBody>
      <dsp:txXfrm>
        <a:off x="440589" y="2163948"/>
        <a:ext cx="1318235" cy="805111"/>
      </dsp:txXfrm>
    </dsp:sp>
    <dsp:sp modelId="{289F70DE-70CC-4700-AB3E-9A22FC4381AC}">
      <dsp:nvSpPr>
        <dsp:cNvPr id="0" name=""/>
        <dsp:cNvSpPr/>
      </dsp:nvSpPr>
      <dsp:spPr>
        <a:xfrm>
          <a:off x="317959" y="872082"/>
          <a:ext cx="97582" cy="276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3430"/>
              </a:lnTo>
              <a:lnTo>
                <a:pt x="97582" y="27634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07C-12E6-4BE8-9D2A-9102AF1052D0}">
      <dsp:nvSpPr>
        <dsp:cNvPr id="0" name=""/>
        <dsp:cNvSpPr/>
      </dsp:nvSpPr>
      <dsp:spPr>
        <a:xfrm>
          <a:off x="415541" y="3207909"/>
          <a:ext cx="1368331" cy="855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……….</a:t>
          </a:r>
        </a:p>
      </dsp:txBody>
      <dsp:txXfrm>
        <a:off x="440589" y="3232957"/>
        <a:ext cx="1318235" cy="805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09847-789D-4B03-9FDB-33D5C64C04CF}">
      <dsp:nvSpPr>
        <dsp:cNvPr id="0" name=""/>
        <dsp:cNvSpPr/>
      </dsp:nvSpPr>
      <dsp:spPr>
        <a:xfrm>
          <a:off x="404543" y="832"/>
          <a:ext cx="1354111" cy="67705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#9Slide05 Lobster" panose="02000506000000020003" pitchFamily="2" charset="0"/>
            </a:rPr>
            <a:t>Dương</a:t>
          </a:r>
          <a:r>
            <a:rPr lang="en-US" sz="2100" kern="1200" dirty="0">
              <a:latin typeface="#9Slide05 Lobster" panose="02000506000000020003" pitchFamily="2" charset="0"/>
            </a:rPr>
            <a:t> </a:t>
          </a:r>
          <a:r>
            <a:rPr lang="en-US" sz="2100" kern="1200" dirty="0" err="1">
              <a:latin typeface="#9Slide05 Lobster" panose="02000506000000020003" pitchFamily="2" charset="0"/>
            </a:rPr>
            <a:t>lịch</a:t>
          </a:r>
          <a:endParaRPr lang="en-US" sz="2100" kern="1200" dirty="0">
            <a:latin typeface="#9Slide05 Lobster" panose="02000506000000020003" pitchFamily="2" charset="0"/>
          </a:endParaRPr>
        </a:p>
      </dsp:txBody>
      <dsp:txXfrm>
        <a:off x="424373" y="20662"/>
        <a:ext cx="1314451" cy="637395"/>
      </dsp:txXfrm>
    </dsp:sp>
    <dsp:sp modelId="{BFD68321-5F48-4039-971D-58647C9482F8}">
      <dsp:nvSpPr>
        <dsp:cNvPr id="0" name=""/>
        <dsp:cNvSpPr/>
      </dsp:nvSpPr>
      <dsp:spPr>
        <a:xfrm>
          <a:off x="539954" y="677888"/>
          <a:ext cx="135411" cy="507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791"/>
              </a:lnTo>
              <a:lnTo>
                <a:pt x="135411" y="507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88549-D5A8-4D40-B48B-FFEDF34A673A}">
      <dsp:nvSpPr>
        <dsp:cNvPr id="0" name=""/>
        <dsp:cNvSpPr/>
      </dsp:nvSpPr>
      <dsp:spPr>
        <a:xfrm>
          <a:off x="675365" y="847152"/>
          <a:ext cx="1083289" cy="677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……….</a:t>
          </a:r>
          <a:endParaRPr lang="en-US" sz="2200" kern="1200" dirty="0"/>
        </a:p>
      </dsp:txBody>
      <dsp:txXfrm>
        <a:off x="695195" y="866982"/>
        <a:ext cx="1043629" cy="637395"/>
      </dsp:txXfrm>
    </dsp:sp>
    <dsp:sp modelId="{6116F48F-C57F-4D30-99DA-F0D734F3AF29}">
      <dsp:nvSpPr>
        <dsp:cNvPr id="0" name=""/>
        <dsp:cNvSpPr/>
      </dsp:nvSpPr>
      <dsp:spPr>
        <a:xfrm>
          <a:off x="539954" y="677888"/>
          <a:ext cx="135411" cy="1354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4111"/>
              </a:lnTo>
              <a:lnTo>
                <a:pt x="135411" y="13541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0610E-DBC1-4A40-ADBB-4E4437DF9A93}">
      <dsp:nvSpPr>
        <dsp:cNvPr id="0" name=""/>
        <dsp:cNvSpPr/>
      </dsp:nvSpPr>
      <dsp:spPr>
        <a:xfrm>
          <a:off x="675365" y="1693472"/>
          <a:ext cx="1083289" cy="677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……….</a:t>
          </a:r>
        </a:p>
      </dsp:txBody>
      <dsp:txXfrm>
        <a:off x="695195" y="1713302"/>
        <a:ext cx="1043629" cy="637395"/>
      </dsp:txXfrm>
    </dsp:sp>
    <dsp:sp modelId="{314CDD93-6EDA-4570-BC40-B2263B41B01A}">
      <dsp:nvSpPr>
        <dsp:cNvPr id="0" name=""/>
        <dsp:cNvSpPr/>
      </dsp:nvSpPr>
      <dsp:spPr>
        <a:xfrm>
          <a:off x="539954" y="677888"/>
          <a:ext cx="135411" cy="2200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431"/>
              </a:lnTo>
              <a:lnTo>
                <a:pt x="135411" y="2200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76D79-7DEB-457F-8C86-7C075FBB5094}">
      <dsp:nvSpPr>
        <dsp:cNvPr id="0" name=""/>
        <dsp:cNvSpPr/>
      </dsp:nvSpPr>
      <dsp:spPr>
        <a:xfrm>
          <a:off x="675365" y="2539791"/>
          <a:ext cx="1083289" cy="677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……….</a:t>
          </a:r>
        </a:p>
      </dsp:txBody>
      <dsp:txXfrm>
        <a:off x="695195" y="2559621"/>
        <a:ext cx="1043629" cy="637395"/>
      </dsp:txXfrm>
    </dsp:sp>
    <dsp:sp modelId="{289F70DE-70CC-4700-AB3E-9A22FC4381AC}">
      <dsp:nvSpPr>
        <dsp:cNvPr id="0" name=""/>
        <dsp:cNvSpPr/>
      </dsp:nvSpPr>
      <dsp:spPr>
        <a:xfrm>
          <a:off x="539954" y="677888"/>
          <a:ext cx="135411" cy="3046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6751"/>
              </a:lnTo>
              <a:lnTo>
                <a:pt x="135411" y="30467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07C-12E6-4BE8-9D2A-9102AF1052D0}">
      <dsp:nvSpPr>
        <dsp:cNvPr id="0" name=""/>
        <dsp:cNvSpPr/>
      </dsp:nvSpPr>
      <dsp:spPr>
        <a:xfrm>
          <a:off x="675365" y="3386111"/>
          <a:ext cx="1083289" cy="677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……….</a:t>
          </a:r>
        </a:p>
      </dsp:txBody>
      <dsp:txXfrm>
        <a:off x="695195" y="3405941"/>
        <a:ext cx="1043629" cy="637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49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8088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811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c742dc63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0c742dc63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0c742dc63e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0c742dc63e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40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 dirty="0"/>
              <a:t>lick vào ô cửa để chọn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1E7C1-D941-D84A-B3BD-03824323B03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542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</a:t>
            </a:r>
            <a:r>
              <a:rPr lang="en-VN" dirty="0"/>
              <a:t>lick vào ô cửa để chọn đáp án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1E7C1-D941-D84A-B3BD-03824323B03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813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</a:t>
            </a:r>
            <a:r>
              <a:rPr lang="en-VN" dirty="0"/>
              <a:t>lick vào ô cửa để chọn đáp án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1E7C1-D941-D84A-B3BD-03824323B03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64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</a:t>
            </a:r>
            <a:r>
              <a:rPr lang="en-VN" dirty="0"/>
              <a:t>lick vào ô cửa để chọn đáp án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1E7C1-D941-D84A-B3BD-03824323B03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32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0c742dc63e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0c742dc63e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0c742dc63e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0c742dc63e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58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0c742dc63e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0c742dc63e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0c742dc63e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0c742dc63e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01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7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0c742dc63e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0c742dc63e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25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6511550" y="340076"/>
            <a:ext cx="2287500" cy="6069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50100" y="1312100"/>
            <a:ext cx="7843800" cy="2402700"/>
          </a:xfrm>
          <a:prstGeom prst="plus">
            <a:avLst>
              <a:gd name="adj" fmla="val 89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244375" y="4079400"/>
            <a:ext cx="4655400" cy="5241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412813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69100" y="1496554"/>
            <a:ext cx="7005900" cy="14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LANK_1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17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99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8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1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22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27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33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44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3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1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7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45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7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343800" y="1564975"/>
            <a:ext cx="4091400" cy="3237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4709100" y="1564975"/>
            <a:ext cx="4091400" cy="3237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343800" y="341150"/>
            <a:ext cx="8456700" cy="9291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049500" y="1887400"/>
            <a:ext cx="26799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5414850" y="1887400"/>
            <a:ext cx="26799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049500" y="3532823"/>
            <a:ext cx="26799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5414850" y="3532823"/>
            <a:ext cx="26799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4" y="4838926"/>
            <a:ext cx="293917" cy="165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13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84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30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07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55" indent="0">
              <a:buNone/>
              <a:defRPr sz="2849"/>
            </a:lvl2pPr>
            <a:lvl3pPr marL="914111" indent="0">
              <a:buNone/>
              <a:defRPr sz="2399"/>
            </a:lvl3pPr>
            <a:lvl4pPr marL="1371166" indent="0">
              <a:buNone/>
              <a:defRPr sz="2024"/>
            </a:lvl4pPr>
            <a:lvl5pPr marL="1828221" indent="0">
              <a:buNone/>
              <a:defRPr sz="2024"/>
            </a:lvl5pPr>
            <a:lvl6pPr marL="2285276" indent="0">
              <a:buNone/>
              <a:defRPr sz="2024"/>
            </a:lvl6pPr>
            <a:lvl7pPr marL="2742332" indent="0">
              <a:buNone/>
              <a:defRPr sz="2024"/>
            </a:lvl7pPr>
            <a:lvl8pPr marL="3199386" indent="0">
              <a:buNone/>
              <a:defRPr sz="2024"/>
            </a:lvl8pPr>
            <a:lvl9pPr marL="3656441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89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77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44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064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74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000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838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2414075" y="1599450"/>
            <a:ext cx="4315800" cy="3237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343800" y="1564975"/>
            <a:ext cx="1740900" cy="3237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343800" y="341150"/>
            <a:ext cx="8456700" cy="9291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 rot="-298">
            <a:off x="2844650" y="2168548"/>
            <a:ext cx="3455100" cy="2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7059250" y="1564975"/>
            <a:ext cx="1740900" cy="3237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7307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772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86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33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6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8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59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04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2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5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52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52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0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5918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2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4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343800" y="1564975"/>
            <a:ext cx="8456700" cy="3237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343800" y="341150"/>
            <a:ext cx="8456700" cy="9291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lvl="1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lvl="2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lvl="3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lvl="4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lvl="5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lvl="6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lvl="7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lvl="8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68725"/>
            <a:ext cx="7704000" cy="3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8" r:id="rId4"/>
    <p:sldLayoutId id="214748366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6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1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ctr" defTabSz="914111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1" indent="-342791" algn="l" defTabSz="914111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15" indent="-285659" algn="l" defTabSz="914111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94" indent="-228527" algn="l" defTabSz="914111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748" indent="-228527" algn="l" defTabSz="914111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80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85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496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2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1994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6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4138303"/>
            <a:ext cx="9623323" cy="1005197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06677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0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3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9466" y="131344"/>
            <a:ext cx="457094" cy="4570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3162093"/>
            <a:ext cx="2391539" cy="20033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11" y="-249174"/>
            <a:ext cx="2379838" cy="25702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10" y="3120266"/>
            <a:ext cx="2698438" cy="2099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86" y="-10613"/>
            <a:ext cx="1271022" cy="1621429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58" y="2826202"/>
            <a:ext cx="2698438" cy="2914313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E2894778-CD2D-D54A-9A26-D748C2243356}"/>
              </a:ext>
            </a:extLst>
          </p:cNvPr>
          <p:cNvSpPr txBox="1">
            <a:spLocks/>
          </p:cNvSpPr>
          <p:nvPr/>
        </p:nvSpPr>
        <p:spPr>
          <a:xfrm>
            <a:off x="914400" y="1496991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134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buClrTx/>
              <a:defRPr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en-VN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19B49A1-05ED-3307-297F-7E4B4D21A5AE}"/>
              </a:ext>
            </a:extLst>
          </p:cNvPr>
          <p:cNvSpPr/>
          <p:nvPr/>
        </p:nvSpPr>
        <p:spPr>
          <a:xfrm>
            <a:off x="797637" y="506148"/>
            <a:ext cx="7475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</a:pP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2.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tính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endParaRPr lang="en-US" altLang="zh-CN" sz="3600" b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PA_文本框 5">
            <a:extLst>
              <a:ext uri="{FF2B5EF4-FFF2-40B4-BE49-F238E27FC236}">
                <a16:creationId xmlns:a16="http://schemas.microsoft.com/office/drawing/2014/main" id="{F563147F-6DC2-30E7-9F50-C342DC3512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72728" y="1851186"/>
            <a:ext cx="37388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-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Dương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là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hệ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được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tính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theo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chu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kì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chuyển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động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của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Trái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Đất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quanh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Mặt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Trời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21" name="PA_文本框 5">
            <a:extLst>
              <a:ext uri="{FF2B5EF4-FFF2-40B4-BE49-F238E27FC236}">
                <a16:creationId xmlns:a16="http://schemas.microsoft.com/office/drawing/2014/main" id="{4B4FC797-05F7-7818-43F8-3ABA9513AB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70261" y="1962697"/>
            <a:ext cx="36010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-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Âm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là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hệ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được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tính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theo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chu </a:t>
            </a:r>
            <a:r>
              <a:rPr lang="en-US" sz="3200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kì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chuyển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động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của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Mặt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Trăng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quanh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Trái</a:t>
            </a:r>
            <a:r>
              <a:rPr lang="en-US" sz="3200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Đất</a:t>
            </a:r>
            <a:r>
              <a:rPr lang="en-US" sz="3200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8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" name="Diagram 149">
            <a:extLst>
              <a:ext uri="{FF2B5EF4-FFF2-40B4-BE49-F238E27FC236}">
                <a16:creationId xmlns:a16="http://schemas.microsoft.com/office/drawing/2014/main" id="{91F5C0B9-4F71-4820-8BA9-A88000F8B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8550522"/>
              </p:ext>
            </p:extLst>
          </p:nvPr>
        </p:nvGraphicFramePr>
        <p:xfrm>
          <a:off x="-135650" y="885465"/>
          <a:ext cx="18573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1" name="Diagram 150">
            <a:extLst>
              <a:ext uri="{FF2B5EF4-FFF2-40B4-BE49-F238E27FC236}">
                <a16:creationId xmlns:a16="http://schemas.microsoft.com/office/drawing/2014/main" id="{2DB3F553-DD5B-4462-9B04-D400C5156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511238"/>
              </p:ext>
            </p:extLst>
          </p:nvPr>
        </p:nvGraphicFramePr>
        <p:xfrm>
          <a:off x="4510858" y="893902"/>
          <a:ext cx="21631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2" name="TextBox 151">
            <a:extLst>
              <a:ext uri="{FF2B5EF4-FFF2-40B4-BE49-F238E27FC236}">
                <a16:creationId xmlns:a16="http://schemas.microsoft.com/office/drawing/2014/main" id="{8B6F8FD9-C1E0-4A64-9853-EDB283F3B8FA}"/>
              </a:ext>
            </a:extLst>
          </p:cNvPr>
          <p:cNvSpPr txBox="1"/>
          <p:nvPr/>
        </p:nvSpPr>
        <p:spPr>
          <a:xfrm>
            <a:off x="53497" y="175904"/>
            <a:ext cx="57694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865B3E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BÀI 3. THỜI GIAN TRONG LỊCH SỬ</a:t>
            </a:r>
            <a:endParaRPr lang="zh-CN" altLang="en-US" sz="3000" b="1" dirty="0">
              <a:solidFill>
                <a:srgbClr val="865B3E"/>
              </a:solidFill>
              <a:latin typeface="#9Slide03 Arima Madurai ExtraBo" panose="00000900000000000000" pitchFamily="2" charset="0"/>
              <a:ea typeface="微软雅黑" panose="020B0503020204020204" pitchFamily="34" charset="-122"/>
              <a:cs typeface="#9Slide03 Arima Madurai ExtraBo" panose="00000900000000000000" pitchFamily="2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CA9B838-55B5-376D-355D-3BC9F9EB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82" y="893902"/>
            <a:ext cx="3150070" cy="40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DDF870F-1D1A-C209-4ECD-5117984E8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18994" r="21193" b="20660"/>
          <a:stretch/>
        </p:blipFill>
        <p:spPr bwMode="auto">
          <a:xfrm>
            <a:off x="6354824" y="1"/>
            <a:ext cx="2789176" cy="51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219">
            <a:extLst>
              <a:ext uri="{FF2B5EF4-FFF2-40B4-BE49-F238E27FC236}">
                <a16:creationId xmlns:a16="http://schemas.microsoft.com/office/drawing/2014/main" id="{1A062D33-BAE4-2808-8812-5158FC9BC7CF}"/>
              </a:ext>
            </a:extLst>
          </p:cNvPr>
          <p:cNvSpPr txBox="1"/>
          <p:nvPr/>
        </p:nvSpPr>
        <p:spPr>
          <a:xfrm>
            <a:off x="6455774" y="558806"/>
            <a:ext cx="258727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Viết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các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thông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tin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về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thứ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,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ngày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tháng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,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năm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theo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âm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lịch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và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dương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lịch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vào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chỗ</a:t>
            </a:r>
            <a:r>
              <a:rPr lang="en-US" altLang="zh-CN" sz="1650" b="1" dirty="0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 </a:t>
            </a:r>
            <a:r>
              <a:rPr lang="en-US" altLang="zh-CN" sz="1650" b="1" dirty="0" err="1">
                <a:solidFill>
                  <a:srgbClr val="0070C0"/>
                </a:solidFill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rPr>
              <a:t>trống</a:t>
            </a:r>
            <a:endParaRPr lang="zh-CN" altLang="en-US" sz="1650" b="1" dirty="0">
              <a:solidFill>
                <a:srgbClr val="0070C0"/>
              </a:solidFill>
              <a:latin typeface="#9Slide05 Pattaya" panose="00000500000000000000" pitchFamily="2" charset="-34"/>
              <a:ea typeface="字魂36号-正文宋楷" panose="02000000000000000000" pitchFamily="2" charset="-122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90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0" grpId="0">
        <p:bldAsOne/>
      </p:bldGraphic>
      <p:bldGraphic spid="151" grpId="0">
        <p:bldAsOne/>
      </p:bldGraphic>
      <p:bldP spid="15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2198A6B-6754-4987-59E9-7EA7488F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46" y="577014"/>
            <a:ext cx="3190214" cy="44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13F1A6-2431-C497-1E58-7CA5695CFB11}"/>
              </a:ext>
            </a:extLst>
          </p:cNvPr>
          <p:cNvSpPr/>
          <p:nvPr/>
        </p:nvSpPr>
        <p:spPr>
          <a:xfrm>
            <a:off x="643157" y="918690"/>
            <a:ext cx="1709012" cy="854506"/>
          </a:xfrm>
          <a:custGeom>
            <a:avLst/>
            <a:gdLst>
              <a:gd name="connsiteX0" fmla="*/ 0 w 1709012"/>
              <a:gd name="connsiteY0" fmla="*/ 85451 h 854506"/>
              <a:gd name="connsiteX1" fmla="*/ 85451 w 1709012"/>
              <a:gd name="connsiteY1" fmla="*/ 0 h 854506"/>
              <a:gd name="connsiteX2" fmla="*/ 1623561 w 1709012"/>
              <a:gd name="connsiteY2" fmla="*/ 0 h 854506"/>
              <a:gd name="connsiteX3" fmla="*/ 1709012 w 1709012"/>
              <a:gd name="connsiteY3" fmla="*/ 85451 h 854506"/>
              <a:gd name="connsiteX4" fmla="*/ 1709012 w 1709012"/>
              <a:gd name="connsiteY4" fmla="*/ 769055 h 854506"/>
              <a:gd name="connsiteX5" fmla="*/ 1623561 w 1709012"/>
              <a:gd name="connsiteY5" fmla="*/ 854506 h 854506"/>
              <a:gd name="connsiteX6" fmla="*/ 85451 w 1709012"/>
              <a:gd name="connsiteY6" fmla="*/ 854506 h 854506"/>
              <a:gd name="connsiteX7" fmla="*/ 0 w 1709012"/>
              <a:gd name="connsiteY7" fmla="*/ 769055 h 854506"/>
              <a:gd name="connsiteX8" fmla="*/ 0 w 1709012"/>
              <a:gd name="connsiteY8" fmla="*/ 85451 h 85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9012" h="854506">
                <a:moveTo>
                  <a:pt x="0" y="85451"/>
                </a:moveTo>
                <a:cubicBezTo>
                  <a:pt x="0" y="38258"/>
                  <a:pt x="38258" y="0"/>
                  <a:pt x="85451" y="0"/>
                </a:cubicBezTo>
                <a:lnTo>
                  <a:pt x="1623561" y="0"/>
                </a:lnTo>
                <a:cubicBezTo>
                  <a:pt x="1670754" y="0"/>
                  <a:pt x="1709012" y="38258"/>
                  <a:pt x="1709012" y="85451"/>
                </a:cubicBezTo>
                <a:lnTo>
                  <a:pt x="1709012" y="769055"/>
                </a:lnTo>
                <a:cubicBezTo>
                  <a:pt x="1709012" y="816248"/>
                  <a:pt x="1670754" y="854506"/>
                  <a:pt x="1623561" y="854506"/>
                </a:cubicBezTo>
                <a:lnTo>
                  <a:pt x="85451" y="854506"/>
                </a:lnTo>
                <a:cubicBezTo>
                  <a:pt x="38258" y="854506"/>
                  <a:pt x="0" y="816248"/>
                  <a:pt x="0" y="769055"/>
                </a:cubicBezTo>
                <a:lnTo>
                  <a:pt x="0" y="854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68" tIns="60588" rIns="78368" bIns="6058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solidFill>
                  <a:srgbClr val="C00000"/>
                </a:solidFill>
                <a:latin typeface="#9Slide05 Lobster" panose="02000506000000020003" pitchFamily="2" charset="0"/>
              </a:rPr>
              <a:t>Âm</a:t>
            </a:r>
            <a:r>
              <a:rPr lang="en-US" sz="2800" kern="1200" dirty="0">
                <a:solidFill>
                  <a:srgbClr val="C00000"/>
                </a:solidFill>
                <a:latin typeface="#9Slide05 Lobster" panose="02000506000000020003" pitchFamily="2" charset="0"/>
              </a:rPr>
              <a:t> </a:t>
            </a:r>
            <a:r>
              <a:rPr lang="en-US" sz="2800" kern="1200" dirty="0" err="1">
                <a:solidFill>
                  <a:srgbClr val="C00000"/>
                </a:solidFill>
                <a:latin typeface="#9Slide05 Lobster" panose="02000506000000020003" pitchFamily="2" charset="0"/>
              </a:rPr>
              <a:t>lịch</a:t>
            </a:r>
            <a:endParaRPr lang="en-US" sz="2800" kern="1200" dirty="0">
              <a:solidFill>
                <a:srgbClr val="C00000"/>
              </a:solidFill>
              <a:latin typeface="#9Slide05 Lobster" panose="02000506000000020003" pitchFamily="2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BEF1CA6-1C49-5ADD-370A-C9EB97350F6B}"/>
              </a:ext>
            </a:extLst>
          </p:cNvPr>
          <p:cNvSpPr/>
          <p:nvPr/>
        </p:nvSpPr>
        <p:spPr>
          <a:xfrm>
            <a:off x="814059" y="1773196"/>
            <a:ext cx="170901" cy="64087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40879"/>
                </a:lnTo>
                <a:lnTo>
                  <a:pt x="170901" y="64087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78B22DA-3389-E209-B493-D11EC09FD45A}"/>
              </a:ext>
            </a:extLst>
          </p:cNvPr>
          <p:cNvSpPr/>
          <p:nvPr/>
        </p:nvSpPr>
        <p:spPr>
          <a:xfrm>
            <a:off x="984960" y="1986823"/>
            <a:ext cx="1667230" cy="854506"/>
          </a:xfrm>
          <a:custGeom>
            <a:avLst/>
            <a:gdLst>
              <a:gd name="connsiteX0" fmla="*/ 0 w 1667230"/>
              <a:gd name="connsiteY0" fmla="*/ 85451 h 854506"/>
              <a:gd name="connsiteX1" fmla="*/ 85451 w 1667230"/>
              <a:gd name="connsiteY1" fmla="*/ 0 h 854506"/>
              <a:gd name="connsiteX2" fmla="*/ 1581779 w 1667230"/>
              <a:gd name="connsiteY2" fmla="*/ 0 h 854506"/>
              <a:gd name="connsiteX3" fmla="*/ 1667230 w 1667230"/>
              <a:gd name="connsiteY3" fmla="*/ 85451 h 854506"/>
              <a:gd name="connsiteX4" fmla="*/ 1667230 w 1667230"/>
              <a:gd name="connsiteY4" fmla="*/ 769055 h 854506"/>
              <a:gd name="connsiteX5" fmla="*/ 1581779 w 1667230"/>
              <a:gd name="connsiteY5" fmla="*/ 854506 h 854506"/>
              <a:gd name="connsiteX6" fmla="*/ 85451 w 1667230"/>
              <a:gd name="connsiteY6" fmla="*/ 854506 h 854506"/>
              <a:gd name="connsiteX7" fmla="*/ 0 w 1667230"/>
              <a:gd name="connsiteY7" fmla="*/ 769055 h 854506"/>
              <a:gd name="connsiteX8" fmla="*/ 0 w 1667230"/>
              <a:gd name="connsiteY8" fmla="*/ 85451 h 85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7230" h="854506">
                <a:moveTo>
                  <a:pt x="0" y="85451"/>
                </a:moveTo>
                <a:cubicBezTo>
                  <a:pt x="0" y="38258"/>
                  <a:pt x="38258" y="0"/>
                  <a:pt x="85451" y="0"/>
                </a:cubicBezTo>
                <a:lnTo>
                  <a:pt x="1581779" y="0"/>
                </a:lnTo>
                <a:cubicBezTo>
                  <a:pt x="1628972" y="0"/>
                  <a:pt x="1667230" y="38258"/>
                  <a:pt x="1667230" y="85451"/>
                </a:cubicBezTo>
                <a:lnTo>
                  <a:pt x="1667230" y="769055"/>
                </a:lnTo>
                <a:cubicBezTo>
                  <a:pt x="1667230" y="816248"/>
                  <a:pt x="1628972" y="854506"/>
                  <a:pt x="1581779" y="854506"/>
                </a:cubicBezTo>
                <a:lnTo>
                  <a:pt x="85451" y="854506"/>
                </a:lnTo>
                <a:cubicBezTo>
                  <a:pt x="38258" y="854506"/>
                  <a:pt x="0" y="816248"/>
                  <a:pt x="0" y="769055"/>
                </a:cubicBezTo>
                <a:lnTo>
                  <a:pt x="0" y="85451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128" tIns="50428" rIns="63128" bIns="50428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2000" kern="12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25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1E0EEE5-5C2D-6A56-0B4D-8D59A53A04C0}"/>
              </a:ext>
            </a:extLst>
          </p:cNvPr>
          <p:cNvSpPr/>
          <p:nvPr/>
        </p:nvSpPr>
        <p:spPr>
          <a:xfrm>
            <a:off x="814059" y="1773196"/>
            <a:ext cx="170901" cy="17090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09012"/>
                </a:lnTo>
                <a:lnTo>
                  <a:pt x="170901" y="170901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7A421A9-68A2-303E-2B40-F9CD9C24233D}"/>
              </a:ext>
            </a:extLst>
          </p:cNvPr>
          <p:cNvSpPr/>
          <p:nvPr/>
        </p:nvSpPr>
        <p:spPr>
          <a:xfrm>
            <a:off x="984960" y="3054956"/>
            <a:ext cx="2043787" cy="854506"/>
          </a:xfrm>
          <a:custGeom>
            <a:avLst/>
            <a:gdLst>
              <a:gd name="connsiteX0" fmla="*/ 0 w 2043787"/>
              <a:gd name="connsiteY0" fmla="*/ 85451 h 854506"/>
              <a:gd name="connsiteX1" fmla="*/ 85451 w 2043787"/>
              <a:gd name="connsiteY1" fmla="*/ 0 h 854506"/>
              <a:gd name="connsiteX2" fmla="*/ 1958336 w 2043787"/>
              <a:gd name="connsiteY2" fmla="*/ 0 h 854506"/>
              <a:gd name="connsiteX3" fmla="*/ 2043787 w 2043787"/>
              <a:gd name="connsiteY3" fmla="*/ 85451 h 854506"/>
              <a:gd name="connsiteX4" fmla="*/ 2043787 w 2043787"/>
              <a:gd name="connsiteY4" fmla="*/ 769055 h 854506"/>
              <a:gd name="connsiteX5" fmla="*/ 1958336 w 2043787"/>
              <a:gd name="connsiteY5" fmla="*/ 854506 h 854506"/>
              <a:gd name="connsiteX6" fmla="*/ 85451 w 2043787"/>
              <a:gd name="connsiteY6" fmla="*/ 854506 h 854506"/>
              <a:gd name="connsiteX7" fmla="*/ 0 w 2043787"/>
              <a:gd name="connsiteY7" fmla="*/ 769055 h 854506"/>
              <a:gd name="connsiteX8" fmla="*/ 0 w 2043787"/>
              <a:gd name="connsiteY8" fmla="*/ 85451 h 85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3787" h="854506">
                <a:moveTo>
                  <a:pt x="0" y="85451"/>
                </a:moveTo>
                <a:cubicBezTo>
                  <a:pt x="0" y="38258"/>
                  <a:pt x="38258" y="0"/>
                  <a:pt x="85451" y="0"/>
                </a:cubicBezTo>
                <a:lnTo>
                  <a:pt x="1958336" y="0"/>
                </a:lnTo>
                <a:cubicBezTo>
                  <a:pt x="2005529" y="0"/>
                  <a:pt x="2043787" y="38258"/>
                  <a:pt x="2043787" y="85451"/>
                </a:cubicBezTo>
                <a:lnTo>
                  <a:pt x="2043787" y="769055"/>
                </a:lnTo>
                <a:cubicBezTo>
                  <a:pt x="2043787" y="816248"/>
                  <a:pt x="2005529" y="854506"/>
                  <a:pt x="1958336" y="854506"/>
                </a:cubicBezTo>
                <a:lnTo>
                  <a:pt x="85451" y="854506"/>
                </a:lnTo>
                <a:cubicBezTo>
                  <a:pt x="38258" y="854506"/>
                  <a:pt x="0" y="816248"/>
                  <a:pt x="0" y="769055"/>
                </a:cubicBezTo>
                <a:lnTo>
                  <a:pt x="0" y="85451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128" tIns="50428" rIns="63128" bIns="50428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Tháng</a:t>
            </a:r>
            <a:r>
              <a:rPr lang="en-US" sz="2000" kern="12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12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7B26C95-D817-7668-DDB5-4C779C1FB264}"/>
              </a:ext>
            </a:extLst>
          </p:cNvPr>
          <p:cNvSpPr/>
          <p:nvPr/>
        </p:nvSpPr>
        <p:spPr>
          <a:xfrm>
            <a:off x="814059" y="1773196"/>
            <a:ext cx="170901" cy="27771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77145"/>
                </a:lnTo>
                <a:lnTo>
                  <a:pt x="170901" y="277714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B4A915A-4F03-7A07-500A-61E225DFA9B1}"/>
              </a:ext>
            </a:extLst>
          </p:cNvPr>
          <p:cNvSpPr/>
          <p:nvPr/>
        </p:nvSpPr>
        <p:spPr>
          <a:xfrm>
            <a:off x="984960" y="4123089"/>
            <a:ext cx="1921750" cy="854506"/>
          </a:xfrm>
          <a:custGeom>
            <a:avLst/>
            <a:gdLst>
              <a:gd name="connsiteX0" fmla="*/ 0 w 1921750"/>
              <a:gd name="connsiteY0" fmla="*/ 85451 h 854506"/>
              <a:gd name="connsiteX1" fmla="*/ 85451 w 1921750"/>
              <a:gd name="connsiteY1" fmla="*/ 0 h 854506"/>
              <a:gd name="connsiteX2" fmla="*/ 1836299 w 1921750"/>
              <a:gd name="connsiteY2" fmla="*/ 0 h 854506"/>
              <a:gd name="connsiteX3" fmla="*/ 1921750 w 1921750"/>
              <a:gd name="connsiteY3" fmla="*/ 85451 h 854506"/>
              <a:gd name="connsiteX4" fmla="*/ 1921750 w 1921750"/>
              <a:gd name="connsiteY4" fmla="*/ 769055 h 854506"/>
              <a:gd name="connsiteX5" fmla="*/ 1836299 w 1921750"/>
              <a:gd name="connsiteY5" fmla="*/ 854506 h 854506"/>
              <a:gd name="connsiteX6" fmla="*/ 85451 w 1921750"/>
              <a:gd name="connsiteY6" fmla="*/ 854506 h 854506"/>
              <a:gd name="connsiteX7" fmla="*/ 0 w 1921750"/>
              <a:gd name="connsiteY7" fmla="*/ 769055 h 854506"/>
              <a:gd name="connsiteX8" fmla="*/ 0 w 1921750"/>
              <a:gd name="connsiteY8" fmla="*/ 85451 h 85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750" h="854506">
                <a:moveTo>
                  <a:pt x="0" y="85451"/>
                </a:moveTo>
                <a:cubicBezTo>
                  <a:pt x="0" y="38258"/>
                  <a:pt x="38258" y="0"/>
                  <a:pt x="85451" y="0"/>
                </a:cubicBezTo>
                <a:lnTo>
                  <a:pt x="1836299" y="0"/>
                </a:lnTo>
                <a:cubicBezTo>
                  <a:pt x="1883492" y="0"/>
                  <a:pt x="1921750" y="38258"/>
                  <a:pt x="1921750" y="85451"/>
                </a:cubicBezTo>
                <a:lnTo>
                  <a:pt x="1921750" y="769055"/>
                </a:lnTo>
                <a:cubicBezTo>
                  <a:pt x="1921750" y="816248"/>
                  <a:pt x="1883492" y="854506"/>
                  <a:pt x="1836299" y="854506"/>
                </a:cubicBezTo>
                <a:lnTo>
                  <a:pt x="85451" y="854506"/>
                </a:lnTo>
                <a:cubicBezTo>
                  <a:pt x="38258" y="854506"/>
                  <a:pt x="0" y="816248"/>
                  <a:pt x="0" y="769055"/>
                </a:cubicBezTo>
                <a:lnTo>
                  <a:pt x="0" y="85451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128" tIns="50428" rIns="63128" bIns="50428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Năm</a:t>
            </a:r>
            <a:endPara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Mậu</a:t>
            </a:r>
            <a:r>
              <a:rPr lang="en-US" sz="2000" kern="12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Tuất</a:t>
            </a:r>
            <a:endPara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0D898DD-D3E7-B90D-68F0-AED80335E506}"/>
              </a:ext>
            </a:extLst>
          </p:cNvPr>
          <p:cNvSpPr/>
          <p:nvPr/>
        </p:nvSpPr>
        <p:spPr>
          <a:xfrm>
            <a:off x="6602016" y="906100"/>
            <a:ext cx="1354111" cy="677055"/>
          </a:xfrm>
          <a:custGeom>
            <a:avLst/>
            <a:gdLst>
              <a:gd name="connsiteX0" fmla="*/ 0 w 1354111"/>
              <a:gd name="connsiteY0" fmla="*/ 67706 h 677055"/>
              <a:gd name="connsiteX1" fmla="*/ 67706 w 1354111"/>
              <a:gd name="connsiteY1" fmla="*/ 0 h 677055"/>
              <a:gd name="connsiteX2" fmla="*/ 1286406 w 1354111"/>
              <a:gd name="connsiteY2" fmla="*/ 0 h 677055"/>
              <a:gd name="connsiteX3" fmla="*/ 1354112 w 1354111"/>
              <a:gd name="connsiteY3" fmla="*/ 67706 h 677055"/>
              <a:gd name="connsiteX4" fmla="*/ 1354111 w 1354111"/>
              <a:gd name="connsiteY4" fmla="*/ 609350 h 677055"/>
              <a:gd name="connsiteX5" fmla="*/ 1286405 w 1354111"/>
              <a:gd name="connsiteY5" fmla="*/ 677056 h 677055"/>
              <a:gd name="connsiteX6" fmla="*/ 67706 w 1354111"/>
              <a:gd name="connsiteY6" fmla="*/ 677055 h 677055"/>
              <a:gd name="connsiteX7" fmla="*/ 0 w 1354111"/>
              <a:gd name="connsiteY7" fmla="*/ 609349 h 677055"/>
              <a:gd name="connsiteX8" fmla="*/ 0 w 1354111"/>
              <a:gd name="connsiteY8" fmla="*/ 67706 h 67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4111" h="677055">
                <a:moveTo>
                  <a:pt x="0" y="67706"/>
                </a:moveTo>
                <a:cubicBezTo>
                  <a:pt x="0" y="30313"/>
                  <a:pt x="30313" y="0"/>
                  <a:pt x="67706" y="0"/>
                </a:cubicBezTo>
                <a:lnTo>
                  <a:pt x="1286406" y="0"/>
                </a:lnTo>
                <a:cubicBezTo>
                  <a:pt x="1323799" y="0"/>
                  <a:pt x="1354112" y="30313"/>
                  <a:pt x="1354112" y="67706"/>
                </a:cubicBezTo>
                <a:cubicBezTo>
                  <a:pt x="1354112" y="248254"/>
                  <a:pt x="1354111" y="428802"/>
                  <a:pt x="1354111" y="609350"/>
                </a:cubicBezTo>
                <a:cubicBezTo>
                  <a:pt x="1354111" y="646743"/>
                  <a:pt x="1323798" y="677056"/>
                  <a:pt x="1286405" y="677056"/>
                </a:cubicBezTo>
                <a:lnTo>
                  <a:pt x="67706" y="677055"/>
                </a:lnTo>
                <a:cubicBezTo>
                  <a:pt x="30313" y="677055"/>
                  <a:pt x="0" y="646742"/>
                  <a:pt x="0" y="609349"/>
                </a:cubicBezTo>
                <a:lnTo>
                  <a:pt x="0" y="6770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35" tIns="46500" rIns="59835" bIns="4650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 err="1">
                <a:latin typeface="#9Slide05 Lobster" panose="02000506000000020003" pitchFamily="2" charset="0"/>
              </a:rPr>
              <a:t>Dương</a:t>
            </a:r>
            <a:r>
              <a:rPr lang="en-US" sz="2100" kern="1200" dirty="0">
                <a:latin typeface="#9Slide05 Lobster" panose="02000506000000020003" pitchFamily="2" charset="0"/>
              </a:rPr>
              <a:t> </a:t>
            </a:r>
            <a:r>
              <a:rPr lang="en-US" sz="2100" kern="1200" dirty="0" err="1">
                <a:latin typeface="#9Slide05 Lobster" panose="02000506000000020003" pitchFamily="2" charset="0"/>
              </a:rPr>
              <a:t>lịch</a:t>
            </a:r>
            <a:endParaRPr lang="en-US" sz="2100" kern="1200" dirty="0">
              <a:latin typeface="#9Slide05 Lobster" panose="02000506000000020003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0EC7D5B-0369-4BD0-6145-0AD5BAF1F20E}"/>
              </a:ext>
            </a:extLst>
          </p:cNvPr>
          <p:cNvSpPr/>
          <p:nvPr/>
        </p:nvSpPr>
        <p:spPr>
          <a:xfrm>
            <a:off x="6737427" y="1583156"/>
            <a:ext cx="135411" cy="5077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7791"/>
                </a:lnTo>
                <a:lnTo>
                  <a:pt x="135411" y="50779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0B1055A-ED0C-ACEE-B8F0-E7669C357162}"/>
              </a:ext>
            </a:extLst>
          </p:cNvPr>
          <p:cNvSpPr/>
          <p:nvPr/>
        </p:nvSpPr>
        <p:spPr>
          <a:xfrm>
            <a:off x="6872838" y="1752420"/>
            <a:ext cx="1083289" cy="677055"/>
          </a:xfrm>
          <a:custGeom>
            <a:avLst/>
            <a:gdLst>
              <a:gd name="connsiteX0" fmla="*/ 0 w 1083289"/>
              <a:gd name="connsiteY0" fmla="*/ 67706 h 677055"/>
              <a:gd name="connsiteX1" fmla="*/ 67706 w 1083289"/>
              <a:gd name="connsiteY1" fmla="*/ 0 h 677055"/>
              <a:gd name="connsiteX2" fmla="*/ 1015584 w 1083289"/>
              <a:gd name="connsiteY2" fmla="*/ 0 h 677055"/>
              <a:gd name="connsiteX3" fmla="*/ 1083290 w 1083289"/>
              <a:gd name="connsiteY3" fmla="*/ 67706 h 677055"/>
              <a:gd name="connsiteX4" fmla="*/ 1083289 w 1083289"/>
              <a:gd name="connsiteY4" fmla="*/ 609350 h 677055"/>
              <a:gd name="connsiteX5" fmla="*/ 1015583 w 1083289"/>
              <a:gd name="connsiteY5" fmla="*/ 677056 h 677055"/>
              <a:gd name="connsiteX6" fmla="*/ 67706 w 1083289"/>
              <a:gd name="connsiteY6" fmla="*/ 677055 h 677055"/>
              <a:gd name="connsiteX7" fmla="*/ 0 w 1083289"/>
              <a:gd name="connsiteY7" fmla="*/ 609349 h 677055"/>
              <a:gd name="connsiteX8" fmla="*/ 0 w 1083289"/>
              <a:gd name="connsiteY8" fmla="*/ 67706 h 67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289" h="677055">
                <a:moveTo>
                  <a:pt x="0" y="67706"/>
                </a:moveTo>
                <a:cubicBezTo>
                  <a:pt x="0" y="30313"/>
                  <a:pt x="30313" y="0"/>
                  <a:pt x="67706" y="0"/>
                </a:cubicBezTo>
                <a:lnTo>
                  <a:pt x="1015584" y="0"/>
                </a:lnTo>
                <a:cubicBezTo>
                  <a:pt x="1052977" y="0"/>
                  <a:pt x="1083290" y="30313"/>
                  <a:pt x="1083290" y="67706"/>
                </a:cubicBezTo>
                <a:cubicBezTo>
                  <a:pt x="1083290" y="248254"/>
                  <a:pt x="1083289" y="428802"/>
                  <a:pt x="1083289" y="609350"/>
                </a:cubicBezTo>
                <a:cubicBezTo>
                  <a:pt x="1083289" y="646743"/>
                  <a:pt x="1052976" y="677056"/>
                  <a:pt x="1015583" y="677056"/>
                </a:cubicBezTo>
                <a:lnTo>
                  <a:pt x="67706" y="677055"/>
                </a:lnTo>
                <a:cubicBezTo>
                  <a:pt x="30313" y="677055"/>
                  <a:pt x="0" y="646742"/>
                  <a:pt x="0" y="609349"/>
                </a:cubicBezTo>
                <a:lnTo>
                  <a:pt x="0" y="6770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930" tIns="45230" rIns="57930" bIns="45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2000" kern="12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30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DFD090E-FE5E-53B8-DE9A-F9AB32121A9D}"/>
              </a:ext>
            </a:extLst>
          </p:cNvPr>
          <p:cNvSpPr/>
          <p:nvPr/>
        </p:nvSpPr>
        <p:spPr>
          <a:xfrm>
            <a:off x="6737427" y="1583156"/>
            <a:ext cx="135411" cy="135411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54111"/>
                </a:lnTo>
                <a:lnTo>
                  <a:pt x="135411" y="135411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48B6BE2-A7F8-6169-3DD7-6F8340D74653}"/>
              </a:ext>
            </a:extLst>
          </p:cNvPr>
          <p:cNvSpPr/>
          <p:nvPr/>
        </p:nvSpPr>
        <p:spPr>
          <a:xfrm>
            <a:off x="6872838" y="2598740"/>
            <a:ext cx="1083289" cy="677055"/>
          </a:xfrm>
          <a:custGeom>
            <a:avLst/>
            <a:gdLst>
              <a:gd name="connsiteX0" fmla="*/ 0 w 1083289"/>
              <a:gd name="connsiteY0" fmla="*/ 67706 h 677055"/>
              <a:gd name="connsiteX1" fmla="*/ 67706 w 1083289"/>
              <a:gd name="connsiteY1" fmla="*/ 0 h 677055"/>
              <a:gd name="connsiteX2" fmla="*/ 1015584 w 1083289"/>
              <a:gd name="connsiteY2" fmla="*/ 0 h 677055"/>
              <a:gd name="connsiteX3" fmla="*/ 1083290 w 1083289"/>
              <a:gd name="connsiteY3" fmla="*/ 67706 h 677055"/>
              <a:gd name="connsiteX4" fmla="*/ 1083289 w 1083289"/>
              <a:gd name="connsiteY4" fmla="*/ 609350 h 677055"/>
              <a:gd name="connsiteX5" fmla="*/ 1015583 w 1083289"/>
              <a:gd name="connsiteY5" fmla="*/ 677056 h 677055"/>
              <a:gd name="connsiteX6" fmla="*/ 67706 w 1083289"/>
              <a:gd name="connsiteY6" fmla="*/ 677055 h 677055"/>
              <a:gd name="connsiteX7" fmla="*/ 0 w 1083289"/>
              <a:gd name="connsiteY7" fmla="*/ 609349 h 677055"/>
              <a:gd name="connsiteX8" fmla="*/ 0 w 1083289"/>
              <a:gd name="connsiteY8" fmla="*/ 67706 h 67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289" h="677055">
                <a:moveTo>
                  <a:pt x="0" y="67706"/>
                </a:moveTo>
                <a:cubicBezTo>
                  <a:pt x="0" y="30313"/>
                  <a:pt x="30313" y="0"/>
                  <a:pt x="67706" y="0"/>
                </a:cubicBezTo>
                <a:lnTo>
                  <a:pt x="1015584" y="0"/>
                </a:lnTo>
                <a:cubicBezTo>
                  <a:pt x="1052977" y="0"/>
                  <a:pt x="1083290" y="30313"/>
                  <a:pt x="1083290" y="67706"/>
                </a:cubicBezTo>
                <a:cubicBezTo>
                  <a:pt x="1083290" y="248254"/>
                  <a:pt x="1083289" y="428802"/>
                  <a:pt x="1083289" y="609350"/>
                </a:cubicBezTo>
                <a:cubicBezTo>
                  <a:pt x="1083289" y="646743"/>
                  <a:pt x="1052976" y="677056"/>
                  <a:pt x="1015583" y="677056"/>
                </a:cubicBezTo>
                <a:lnTo>
                  <a:pt x="67706" y="677055"/>
                </a:lnTo>
                <a:cubicBezTo>
                  <a:pt x="30313" y="677055"/>
                  <a:pt x="0" y="646742"/>
                  <a:pt x="0" y="609349"/>
                </a:cubicBezTo>
                <a:lnTo>
                  <a:pt x="0" y="6770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930" tIns="45230" rIns="57930" bIns="45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Tháng</a:t>
            </a:r>
            <a:r>
              <a:rPr lang="en-US" sz="2000" kern="12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1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C7BAB75-F6CE-41F3-3D0D-142866102E74}"/>
              </a:ext>
            </a:extLst>
          </p:cNvPr>
          <p:cNvSpPr/>
          <p:nvPr/>
        </p:nvSpPr>
        <p:spPr>
          <a:xfrm>
            <a:off x="6737427" y="1583156"/>
            <a:ext cx="135411" cy="220043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00431"/>
                </a:lnTo>
                <a:lnTo>
                  <a:pt x="135411" y="220043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DB1EDAA-71D0-87E5-CFAE-1581CA5D20EB}"/>
              </a:ext>
            </a:extLst>
          </p:cNvPr>
          <p:cNvSpPr/>
          <p:nvPr/>
        </p:nvSpPr>
        <p:spPr>
          <a:xfrm>
            <a:off x="6872838" y="3445059"/>
            <a:ext cx="1083289" cy="677055"/>
          </a:xfrm>
          <a:custGeom>
            <a:avLst/>
            <a:gdLst>
              <a:gd name="connsiteX0" fmla="*/ 0 w 1083289"/>
              <a:gd name="connsiteY0" fmla="*/ 67706 h 677055"/>
              <a:gd name="connsiteX1" fmla="*/ 67706 w 1083289"/>
              <a:gd name="connsiteY1" fmla="*/ 0 h 677055"/>
              <a:gd name="connsiteX2" fmla="*/ 1015584 w 1083289"/>
              <a:gd name="connsiteY2" fmla="*/ 0 h 677055"/>
              <a:gd name="connsiteX3" fmla="*/ 1083290 w 1083289"/>
              <a:gd name="connsiteY3" fmla="*/ 67706 h 677055"/>
              <a:gd name="connsiteX4" fmla="*/ 1083289 w 1083289"/>
              <a:gd name="connsiteY4" fmla="*/ 609350 h 677055"/>
              <a:gd name="connsiteX5" fmla="*/ 1015583 w 1083289"/>
              <a:gd name="connsiteY5" fmla="*/ 677056 h 677055"/>
              <a:gd name="connsiteX6" fmla="*/ 67706 w 1083289"/>
              <a:gd name="connsiteY6" fmla="*/ 677055 h 677055"/>
              <a:gd name="connsiteX7" fmla="*/ 0 w 1083289"/>
              <a:gd name="connsiteY7" fmla="*/ 609349 h 677055"/>
              <a:gd name="connsiteX8" fmla="*/ 0 w 1083289"/>
              <a:gd name="connsiteY8" fmla="*/ 67706 h 67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289" h="677055">
                <a:moveTo>
                  <a:pt x="0" y="67706"/>
                </a:moveTo>
                <a:cubicBezTo>
                  <a:pt x="0" y="30313"/>
                  <a:pt x="30313" y="0"/>
                  <a:pt x="67706" y="0"/>
                </a:cubicBezTo>
                <a:lnTo>
                  <a:pt x="1015584" y="0"/>
                </a:lnTo>
                <a:cubicBezTo>
                  <a:pt x="1052977" y="0"/>
                  <a:pt x="1083290" y="30313"/>
                  <a:pt x="1083290" y="67706"/>
                </a:cubicBezTo>
                <a:cubicBezTo>
                  <a:pt x="1083290" y="248254"/>
                  <a:pt x="1083289" y="428802"/>
                  <a:pt x="1083289" y="609350"/>
                </a:cubicBezTo>
                <a:cubicBezTo>
                  <a:pt x="1083289" y="646743"/>
                  <a:pt x="1052976" y="677056"/>
                  <a:pt x="1015583" y="677056"/>
                </a:cubicBezTo>
                <a:lnTo>
                  <a:pt x="67706" y="677055"/>
                </a:lnTo>
                <a:cubicBezTo>
                  <a:pt x="30313" y="677055"/>
                  <a:pt x="0" y="646742"/>
                  <a:pt x="0" y="609349"/>
                </a:cubicBezTo>
                <a:lnTo>
                  <a:pt x="0" y="6770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930" tIns="45230" rIns="57930" bIns="45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Năm</a:t>
            </a:r>
            <a:r>
              <a:rPr lang="en-US" sz="2000" kern="12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2019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4BCCD4B-C0FB-67EC-F19B-EA1A64C790F8}"/>
              </a:ext>
            </a:extLst>
          </p:cNvPr>
          <p:cNvSpPr/>
          <p:nvPr/>
        </p:nvSpPr>
        <p:spPr>
          <a:xfrm>
            <a:off x="6737427" y="1583156"/>
            <a:ext cx="135411" cy="304675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46751"/>
                </a:lnTo>
                <a:lnTo>
                  <a:pt x="135411" y="304675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69F10EE-6779-4262-C638-EB5888371E62}"/>
              </a:ext>
            </a:extLst>
          </p:cNvPr>
          <p:cNvSpPr/>
          <p:nvPr/>
        </p:nvSpPr>
        <p:spPr>
          <a:xfrm>
            <a:off x="6872838" y="4291379"/>
            <a:ext cx="1083289" cy="677055"/>
          </a:xfrm>
          <a:custGeom>
            <a:avLst/>
            <a:gdLst>
              <a:gd name="connsiteX0" fmla="*/ 0 w 1083289"/>
              <a:gd name="connsiteY0" fmla="*/ 67706 h 677055"/>
              <a:gd name="connsiteX1" fmla="*/ 67706 w 1083289"/>
              <a:gd name="connsiteY1" fmla="*/ 0 h 677055"/>
              <a:gd name="connsiteX2" fmla="*/ 1015584 w 1083289"/>
              <a:gd name="connsiteY2" fmla="*/ 0 h 677055"/>
              <a:gd name="connsiteX3" fmla="*/ 1083290 w 1083289"/>
              <a:gd name="connsiteY3" fmla="*/ 67706 h 677055"/>
              <a:gd name="connsiteX4" fmla="*/ 1083289 w 1083289"/>
              <a:gd name="connsiteY4" fmla="*/ 609350 h 677055"/>
              <a:gd name="connsiteX5" fmla="*/ 1015583 w 1083289"/>
              <a:gd name="connsiteY5" fmla="*/ 677056 h 677055"/>
              <a:gd name="connsiteX6" fmla="*/ 67706 w 1083289"/>
              <a:gd name="connsiteY6" fmla="*/ 677055 h 677055"/>
              <a:gd name="connsiteX7" fmla="*/ 0 w 1083289"/>
              <a:gd name="connsiteY7" fmla="*/ 609349 h 677055"/>
              <a:gd name="connsiteX8" fmla="*/ 0 w 1083289"/>
              <a:gd name="connsiteY8" fmla="*/ 67706 h 67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289" h="677055">
                <a:moveTo>
                  <a:pt x="0" y="67706"/>
                </a:moveTo>
                <a:cubicBezTo>
                  <a:pt x="0" y="30313"/>
                  <a:pt x="30313" y="0"/>
                  <a:pt x="67706" y="0"/>
                </a:cubicBezTo>
                <a:lnTo>
                  <a:pt x="1015584" y="0"/>
                </a:lnTo>
                <a:cubicBezTo>
                  <a:pt x="1052977" y="0"/>
                  <a:pt x="1083290" y="30313"/>
                  <a:pt x="1083290" y="67706"/>
                </a:cubicBezTo>
                <a:cubicBezTo>
                  <a:pt x="1083290" y="248254"/>
                  <a:pt x="1083289" y="428802"/>
                  <a:pt x="1083289" y="609350"/>
                </a:cubicBezTo>
                <a:cubicBezTo>
                  <a:pt x="1083289" y="646743"/>
                  <a:pt x="1052976" y="677056"/>
                  <a:pt x="1015583" y="677056"/>
                </a:cubicBezTo>
                <a:lnTo>
                  <a:pt x="67706" y="677055"/>
                </a:lnTo>
                <a:cubicBezTo>
                  <a:pt x="30313" y="677055"/>
                  <a:pt x="0" y="646742"/>
                  <a:pt x="0" y="609349"/>
                </a:cubicBezTo>
                <a:lnTo>
                  <a:pt x="0" y="6770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930" tIns="45230" rIns="57930" bIns="45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Thứ</a:t>
            </a:r>
            <a:r>
              <a:rPr lang="en-US" sz="2000" kern="12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4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EE93C73-3578-40E2-B19A-48A4C698B753}"/>
              </a:ext>
            </a:extLst>
          </p:cNvPr>
          <p:cNvSpPr txBox="1"/>
          <p:nvPr/>
        </p:nvSpPr>
        <p:spPr>
          <a:xfrm>
            <a:off x="505934" y="39161"/>
            <a:ext cx="57285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865B3E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BÀI 3. THỜI GIAN TRONG LỊCH SỬ</a:t>
            </a:r>
            <a:endParaRPr lang="zh-CN" altLang="en-US" sz="3000" b="1" dirty="0">
              <a:solidFill>
                <a:srgbClr val="865B3E"/>
              </a:solidFill>
              <a:latin typeface="#9Slide03 Arima Madurai ExtraBo" panose="00000900000000000000" pitchFamily="2" charset="0"/>
              <a:ea typeface="微软雅黑" panose="020B0503020204020204" pitchFamily="34" charset="-122"/>
              <a:cs typeface="#9Slide03 Arima Madurai ExtraBo" panose="00000900000000000000" pitchFamily="2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C7E6D57-B4CC-6C1E-AE0A-6FF841A86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18994" r="21193" b="58955"/>
          <a:stretch/>
        </p:blipFill>
        <p:spPr bwMode="auto">
          <a:xfrm>
            <a:off x="6737459" y="-209842"/>
            <a:ext cx="2575602" cy="10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43">
            <a:extLst>
              <a:ext uri="{FF2B5EF4-FFF2-40B4-BE49-F238E27FC236}">
                <a16:creationId xmlns:a16="http://schemas.microsoft.com/office/drawing/2014/main" id="{12133743-A114-732F-F1D1-A9634892A96D}"/>
              </a:ext>
            </a:extLst>
          </p:cNvPr>
          <p:cNvSpPr txBox="1"/>
          <p:nvPr/>
        </p:nvSpPr>
        <p:spPr>
          <a:xfrm>
            <a:off x="7055899" y="174232"/>
            <a:ext cx="18284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#9Slide05 Lobster" panose="02000506000000020003" pitchFamily="2" charset="0"/>
                <a:ea typeface="字魂36号-正文宋楷" panose="02000000000000000000" pitchFamily="2" charset="-122"/>
              </a:rPr>
              <a:t>Đáp</a:t>
            </a:r>
            <a:r>
              <a:rPr lang="en-US" altLang="zh-CN" sz="2800" b="1" dirty="0">
                <a:solidFill>
                  <a:srgbClr val="0070C0"/>
                </a:solidFill>
                <a:latin typeface="#9Slide05 Lobster" panose="02000506000000020003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#9Slide05 Lobster" panose="02000506000000020003" pitchFamily="2" charset="0"/>
                <a:ea typeface="字魂36号-正文宋楷" panose="02000000000000000000" pitchFamily="2" charset="-122"/>
              </a:rPr>
              <a:t>án</a:t>
            </a:r>
            <a:endParaRPr lang="zh-CN" altLang="en-US" sz="2800" b="1" dirty="0">
              <a:solidFill>
                <a:srgbClr val="0070C0"/>
              </a:solidFill>
              <a:latin typeface="#9Slide05 Lobster" panose="02000506000000020003" pitchFamily="2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27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0C3386-0BE2-127C-72AB-4AB421184A5A}"/>
              </a:ext>
            </a:extLst>
          </p:cNvPr>
          <p:cNvSpPr/>
          <p:nvPr/>
        </p:nvSpPr>
        <p:spPr>
          <a:xfrm>
            <a:off x="448530" y="338614"/>
            <a:ext cx="8238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Em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liệt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kê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1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số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câu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ca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dao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tục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ngữ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của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người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xưa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dùng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để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tính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endParaRPr lang="zh-CN" altLang="en-US" sz="2800" b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0556E-77BF-E294-93B2-08D664DA00F1}"/>
              </a:ext>
            </a:extLst>
          </p:cNvPr>
          <p:cNvSpPr/>
          <p:nvPr/>
        </p:nvSpPr>
        <p:spPr>
          <a:xfrm>
            <a:off x="0" y="1665315"/>
            <a:ext cx="2880360" cy="267765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Mồng một lưỡi trai,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Mồng hai lá lúa.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Mồng ba câu liêm,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Mồng bốn lưỡi liềm.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Mồng năm liềm giật,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Mồng sáu thật trăng.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Mười rằm trăng náu,</a:t>
            </a:r>
            <a:endParaRPr lang="en-US" sz="2400" kern="1200" dirty="0">
              <a:solidFill>
                <a:srgbClr val="FF000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9042C4-346F-901E-A40B-511DDBF7D355}"/>
              </a:ext>
            </a:extLst>
          </p:cNvPr>
          <p:cNvSpPr/>
          <p:nvPr/>
        </p:nvSpPr>
        <p:spPr>
          <a:xfrm>
            <a:off x="2736083" y="1669470"/>
            <a:ext cx="3598809" cy="267765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Mười sáu trăng treo.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Mười bảy sảy giường chiếu</a:t>
            </a:r>
          </a:p>
          <a:p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Mười tám rám trấu.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Mười chín đụn dịn,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mươi giấc tốt,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mốt nửa đêm.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hai bằng tay,</a:t>
            </a:r>
            <a:endParaRPr lang="en-V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9BED59-0E53-84A8-2202-13C731966FAE}"/>
              </a:ext>
            </a:extLst>
          </p:cNvPr>
          <p:cNvSpPr/>
          <p:nvPr/>
        </p:nvSpPr>
        <p:spPr>
          <a:xfrm>
            <a:off x="6263640" y="1665315"/>
            <a:ext cx="2880360" cy="30469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nhăm ở đấy.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sáu đã vậy</a:t>
            </a:r>
          </a:p>
          <a:p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bảy làm sao.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tám thế nào,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chín thế ấy.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Ba mươi không trăng</a:t>
            </a:r>
          </a:p>
          <a:p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ba bằng đầu.</a:t>
            </a:r>
            <a:b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Hăm bốn ở đâu,</a:t>
            </a:r>
            <a:endParaRPr lang="en-V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8483D-A5F9-1E4A-F00D-657808C9676C}"/>
              </a:ext>
            </a:extLst>
          </p:cNvPr>
          <p:cNvSpPr/>
          <p:nvPr/>
        </p:nvSpPr>
        <p:spPr>
          <a:xfrm>
            <a:off x="2736083" y="1665315"/>
            <a:ext cx="45719" cy="31962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8E1D65-C88F-3D56-BA65-D76D59A28171}"/>
              </a:ext>
            </a:extLst>
          </p:cNvPr>
          <p:cNvSpPr/>
          <p:nvPr/>
        </p:nvSpPr>
        <p:spPr>
          <a:xfrm>
            <a:off x="6217921" y="1665315"/>
            <a:ext cx="45719" cy="31962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52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áng 2 ">
            <a:extLst>
              <a:ext uri="{FF2B5EF4-FFF2-40B4-BE49-F238E27FC236}">
                <a16:creationId xmlns:a16="http://schemas.microsoft.com/office/drawing/2014/main" id="{F5C0F722-7766-C4B8-C928-EA3626E4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35488" cy="49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052014-27AF-13AB-05DE-30059AFF8A04}"/>
              </a:ext>
            </a:extLst>
          </p:cNvPr>
          <p:cNvSpPr/>
          <p:nvPr/>
        </p:nvSpPr>
        <p:spPr>
          <a:xfrm>
            <a:off x="4873082" y="252892"/>
            <a:ext cx="392522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33111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̣i sao tháng 2 có 28 ngày.mp4" descr="tại sao tháng 2 có 28 ngày.mp4">
            <a:hlinkClick r:id="" action="ppaction://media"/>
            <a:extLst>
              <a:ext uri="{FF2B5EF4-FFF2-40B4-BE49-F238E27FC236}">
                <a16:creationId xmlns:a16="http://schemas.microsoft.com/office/drawing/2014/main" id="{FD8EC65B-99F3-9E2F-0513-F3070D5176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3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09254F-2A21-5087-02CB-E7E45D24F4BC}"/>
              </a:ext>
            </a:extLst>
          </p:cNvPr>
          <p:cNvCxnSpPr>
            <a:cxnSpLocks/>
          </p:cNvCxnSpPr>
          <p:nvPr/>
        </p:nvCxnSpPr>
        <p:spPr>
          <a:xfrm>
            <a:off x="464598" y="2894695"/>
            <a:ext cx="8141780" cy="5357"/>
          </a:xfrm>
          <a:prstGeom prst="straightConnector1">
            <a:avLst/>
          </a:prstGeom>
          <a:noFill/>
          <a:ln w="38100" cap="flat" cmpd="sng" algn="ctr">
            <a:solidFill>
              <a:srgbClr val="EC2B5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BE9FD-CC93-516B-A8FF-00603D18BD9E}"/>
              </a:ext>
            </a:extLst>
          </p:cNvPr>
          <p:cNvCxnSpPr>
            <a:cxnSpLocks/>
          </p:cNvCxnSpPr>
          <p:nvPr/>
        </p:nvCxnSpPr>
        <p:spPr>
          <a:xfrm>
            <a:off x="4431747" y="2675778"/>
            <a:ext cx="0" cy="352596"/>
          </a:xfrm>
          <a:prstGeom prst="line">
            <a:avLst/>
          </a:prstGeom>
          <a:noFill/>
          <a:ln w="38100" cap="flat" cmpd="sng" algn="ctr">
            <a:solidFill>
              <a:srgbClr val="EC2B51"/>
            </a:solidFill>
            <a:prstDash val="solid"/>
            <a:miter lim="800000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F1EAC58-1A0D-7F2B-7C94-BAB5711C3216}"/>
              </a:ext>
            </a:extLst>
          </p:cNvPr>
          <p:cNvSpPr txBox="1"/>
          <p:nvPr/>
        </p:nvSpPr>
        <p:spPr>
          <a:xfrm>
            <a:off x="2914197" y="2225370"/>
            <a:ext cx="31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Times New Roman" panose="02020603050405020304" pitchFamily="18" charset="0"/>
              </a:rPr>
              <a:t>C</a:t>
            </a:r>
            <a:r>
              <a:rPr kumimoji="0" lang="x-non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Times New Roman" panose="02020603050405020304" pitchFamily="18" charset="0"/>
              </a:rPr>
              <a:t>húa Giê-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Times New Roman" panose="02020603050405020304" pitchFamily="18" charset="0"/>
              </a:rPr>
              <a:t>s</a:t>
            </a:r>
            <a:r>
              <a:rPr kumimoji="0" lang="x-non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Times New Roman" panose="02020603050405020304" pitchFamily="18" charset="0"/>
              </a:rPr>
              <a:t>u ra đời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156E2-6204-7D9E-CA8F-187E155816A7}"/>
              </a:ext>
            </a:extLst>
          </p:cNvPr>
          <p:cNvSpPr txBox="1"/>
          <p:nvPr/>
        </p:nvSpPr>
        <p:spPr>
          <a:xfrm>
            <a:off x="1118823" y="2894695"/>
            <a:ext cx="1909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Times New Roman" panose="02020603050405020304" pitchFamily="18" charset="0"/>
              </a:rPr>
              <a:t>(TCN)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93DBFA-F452-D138-8A59-119501E0AA5E}"/>
              </a:ext>
            </a:extLst>
          </p:cNvPr>
          <p:cNvSpPr txBox="1"/>
          <p:nvPr/>
        </p:nvSpPr>
        <p:spPr>
          <a:xfrm>
            <a:off x="5983050" y="2900052"/>
            <a:ext cx="1909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Times New Roman" panose="02020603050405020304" pitchFamily="18" charset="0"/>
              </a:rPr>
              <a:t>(Sau CN)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59FA50-577C-5BBA-1334-B43C8FF7D9BA}"/>
              </a:ext>
            </a:extLst>
          </p:cNvPr>
          <p:cNvSpPr txBox="1"/>
          <p:nvPr/>
        </p:nvSpPr>
        <p:spPr>
          <a:xfrm>
            <a:off x="3030524" y="3234527"/>
            <a:ext cx="284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#9Slide03 Arima Madurai Black" panose="00000A00000000000000" pitchFamily="2" charset="0"/>
              </a:rPr>
              <a:t>Công nguyên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黑体"/>
                <a:cs typeface="#9Slide03 Arima Madurai Black" panose="00000A00000000000000" pitchFamily="2" charset="0"/>
              </a:rPr>
              <a:t>(CN)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0FD8D-2F6D-C317-2A45-95BB12ABF4F7}"/>
              </a:ext>
            </a:extLst>
          </p:cNvPr>
          <p:cNvSpPr/>
          <p:nvPr/>
        </p:nvSpPr>
        <p:spPr>
          <a:xfrm>
            <a:off x="797637" y="506148"/>
            <a:ext cx="7475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</a:pP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2.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tính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endParaRPr lang="en-US" altLang="zh-CN" sz="3600" b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1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23480B1-5F11-FB05-0FAD-8D1379E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5488" cy="41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Ý nghĩa một số ngày lễ của đạo Công giáo">
            <a:extLst>
              <a:ext uri="{FF2B5EF4-FFF2-40B4-BE49-F238E27FC236}">
                <a16:creationId xmlns:a16="http://schemas.microsoft.com/office/drawing/2014/main" id="{BA565BCD-F343-F66E-8609-DD121014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7" y="31750"/>
            <a:ext cx="45354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F4891-357B-1612-4540-5DF78274F1B8}"/>
              </a:ext>
            </a:extLst>
          </p:cNvPr>
          <p:cNvSpPr txBox="1"/>
          <p:nvPr/>
        </p:nvSpPr>
        <p:spPr>
          <a:xfrm>
            <a:off x="-2" y="3943171"/>
            <a:ext cx="4535488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lịch lấy năm một là năm tương truyền chúa Giêsu ra đời làm năm đầu tiên của công nguyên</a:t>
            </a:r>
          </a:p>
        </p:txBody>
      </p:sp>
    </p:spTree>
    <p:extLst>
      <p:ext uri="{BB962C8B-B14F-4D97-AF65-F5344CB8AC3E}">
        <p14:creationId xmlns:p14="http://schemas.microsoft.com/office/powerpoint/2010/main" val="349580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任意多边形: 形状 1222">
            <a:extLst>
              <a:ext uri="{FF2B5EF4-FFF2-40B4-BE49-F238E27FC236}">
                <a16:creationId xmlns:a16="http://schemas.microsoft.com/office/drawing/2014/main" id="{40911D09-B317-4AD2-82C5-534CCE6BBFAD}"/>
              </a:ext>
            </a:extLst>
          </p:cNvPr>
          <p:cNvSpPr/>
          <p:nvPr/>
        </p:nvSpPr>
        <p:spPr>
          <a:xfrm>
            <a:off x="152367" y="2051139"/>
            <a:ext cx="8447348" cy="1520140"/>
          </a:xfrm>
          <a:custGeom>
            <a:avLst/>
            <a:gdLst>
              <a:gd name="connsiteX0" fmla="*/ 0 w 9914708"/>
              <a:gd name="connsiteY0" fmla="*/ 1058111 h 1319368"/>
              <a:gd name="connsiteX1" fmla="*/ 535577 w 9914708"/>
              <a:gd name="connsiteY1" fmla="*/ 822979 h 1319368"/>
              <a:gd name="connsiteX2" fmla="*/ 796834 w 9914708"/>
              <a:gd name="connsiteY2" fmla="*/ 339654 h 1319368"/>
              <a:gd name="connsiteX3" fmla="*/ 1280160 w 9914708"/>
              <a:gd name="connsiteY3" fmla="*/ 78396 h 1319368"/>
              <a:gd name="connsiteX4" fmla="*/ 1580605 w 9914708"/>
              <a:gd name="connsiteY4" fmla="*/ 274339 h 1319368"/>
              <a:gd name="connsiteX5" fmla="*/ 2299063 w 9914708"/>
              <a:gd name="connsiteY5" fmla="*/ 548659 h 1319368"/>
              <a:gd name="connsiteX6" fmla="*/ 2899954 w 9914708"/>
              <a:gd name="connsiteY6" fmla="*/ 287402 h 1319368"/>
              <a:gd name="connsiteX7" fmla="*/ 3474720 w 9914708"/>
              <a:gd name="connsiteY7" fmla="*/ 613974 h 1319368"/>
              <a:gd name="connsiteX8" fmla="*/ 3840480 w 9914708"/>
              <a:gd name="connsiteY8" fmla="*/ 992796 h 1319368"/>
              <a:gd name="connsiteX9" fmla="*/ 4545874 w 9914708"/>
              <a:gd name="connsiteY9" fmla="*/ 770728 h 1319368"/>
              <a:gd name="connsiteX10" fmla="*/ 5238205 w 9914708"/>
              <a:gd name="connsiteY10" fmla="*/ 209025 h 1319368"/>
              <a:gd name="connsiteX11" fmla="*/ 5943600 w 9914708"/>
              <a:gd name="connsiteY11" fmla="*/ 19 h 1319368"/>
              <a:gd name="connsiteX12" fmla="*/ 6635931 w 9914708"/>
              <a:gd name="connsiteY12" fmla="*/ 195962 h 1319368"/>
              <a:gd name="connsiteX13" fmla="*/ 7471954 w 9914708"/>
              <a:gd name="connsiteY13" fmla="*/ 104522 h 1319368"/>
              <a:gd name="connsiteX14" fmla="*/ 7876903 w 9914708"/>
              <a:gd name="connsiteY14" fmla="*/ 548659 h 1319368"/>
              <a:gd name="connsiteX15" fmla="*/ 8660674 w 9914708"/>
              <a:gd name="connsiteY15" fmla="*/ 796854 h 1319368"/>
              <a:gd name="connsiteX16" fmla="*/ 9287691 w 9914708"/>
              <a:gd name="connsiteY16" fmla="*/ 744602 h 1319368"/>
              <a:gd name="connsiteX17" fmla="*/ 9914708 w 9914708"/>
              <a:gd name="connsiteY17" fmla="*/ 1319368 h 131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14708" h="1319368">
                <a:moveTo>
                  <a:pt x="0" y="1058111"/>
                </a:moveTo>
                <a:cubicBezTo>
                  <a:pt x="201385" y="1000416"/>
                  <a:pt x="402771" y="942722"/>
                  <a:pt x="535577" y="822979"/>
                </a:cubicBezTo>
                <a:cubicBezTo>
                  <a:pt x="668383" y="703236"/>
                  <a:pt x="672737" y="463751"/>
                  <a:pt x="796834" y="339654"/>
                </a:cubicBezTo>
                <a:cubicBezTo>
                  <a:pt x="920931" y="215557"/>
                  <a:pt x="1149532" y="89282"/>
                  <a:pt x="1280160" y="78396"/>
                </a:cubicBezTo>
                <a:cubicBezTo>
                  <a:pt x="1410788" y="67510"/>
                  <a:pt x="1410788" y="195962"/>
                  <a:pt x="1580605" y="274339"/>
                </a:cubicBezTo>
                <a:cubicBezTo>
                  <a:pt x="1750422" y="352716"/>
                  <a:pt x="2079172" y="546482"/>
                  <a:pt x="2299063" y="548659"/>
                </a:cubicBezTo>
                <a:cubicBezTo>
                  <a:pt x="2518954" y="550836"/>
                  <a:pt x="2704011" y="276516"/>
                  <a:pt x="2899954" y="287402"/>
                </a:cubicBezTo>
                <a:cubicBezTo>
                  <a:pt x="3095897" y="298288"/>
                  <a:pt x="3317966" y="496408"/>
                  <a:pt x="3474720" y="613974"/>
                </a:cubicBezTo>
                <a:cubicBezTo>
                  <a:pt x="3631474" y="731540"/>
                  <a:pt x="3661954" y="966670"/>
                  <a:pt x="3840480" y="992796"/>
                </a:cubicBezTo>
                <a:cubicBezTo>
                  <a:pt x="4019006" y="1018922"/>
                  <a:pt x="4312920" y="901356"/>
                  <a:pt x="4545874" y="770728"/>
                </a:cubicBezTo>
                <a:cubicBezTo>
                  <a:pt x="4778828" y="640099"/>
                  <a:pt x="5005251" y="337476"/>
                  <a:pt x="5238205" y="209025"/>
                </a:cubicBezTo>
                <a:cubicBezTo>
                  <a:pt x="5471159" y="80574"/>
                  <a:pt x="5710646" y="2196"/>
                  <a:pt x="5943600" y="19"/>
                </a:cubicBezTo>
                <a:cubicBezTo>
                  <a:pt x="6176554" y="-2158"/>
                  <a:pt x="6381206" y="178545"/>
                  <a:pt x="6635931" y="195962"/>
                </a:cubicBezTo>
                <a:cubicBezTo>
                  <a:pt x="6890656" y="213379"/>
                  <a:pt x="7265125" y="45739"/>
                  <a:pt x="7471954" y="104522"/>
                </a:cubicBezTo>
                <a:cubicBezTo>
                  <a:pt x="7678783" y="163305"/>
                  <a:pt x="7678783" y="433270"/>
                  <a:pt x="7876903" y="548659"/>
                </a:cubicBezTo>
                <a:cubicBezTo>
                  <a:pt x="8075023" y="664048"/>
                  <a:pt x="8425543" y="764197"/>
                  <a:pt x="8660674" y="796854"/>
                </a:cubicBezTo>
                <a:cubicBezTo>
                  <a:pt x="8895805" y="829511"/>
                  <a:pt x="9078685" y="657516"/>
                  <a:pt x="9287691" y="744602"/>
                </a:cubicBezTo>
                <a:cubicBezTo>
                  <a:pt x="9496697" y="831688"/>
                  <a:pt x="9705702" y="1075528"/>
                  <a:pt x="9914708" y="1319368"/>
                </a:cubicBezTo>
              </a:path>
            </a:pathLst>
          </a:custGeom>
          <a:noFill/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1234" name="组合 1233">
            <a:extLst>
              <a:ext uri="{FF2B5EF4-FFF2-40B4-BE49-F238E27FC236}">
                <a16:creationId xmlns:a16="http://schemas.microsoft.com/office/drawing/2014/main" id="{6CD463E2-53DB-4313-981B-8EEBA91E4462}"/>
              </a:ext>
            </a:extLst>
          </p:cNvPr>
          <p:cNvGrpSpPr/>
          <p:nvPr/>
        </p:nvGrpSpPr>
        <p:grpSpPr>
          <a:xfrm>
            <a:off x="375554" y="1371064"/>
            <a:ext cx="2042714" cy="1767041"/>
            <a:chOff x="1342572" y="2292838"/>
            <a:chExt cx="1864017" cy="1891301"/>
          </a:xfrm>
        </p:grpSpPr>
        <p:grpSp>
          <p:nvGrpSpPr>
            <p:cNvPr id="613" name="组合 612">
              <a:extLst>
                <a:ext uri="{FF2B5EF4-FFF2-40B4-BE49-F238E27FC236}">
                  <a16:creationId xmlns:a16="http://schemas.microsoft.com/office/drawing/2014/main" id="{44FF4B42-938C-4A91-983A-A2034154B421}"/>
                </a:ext>
              </a:extLst>
            </p:cNvPr>
            <p:cNvGrpSpPr/>
            <p:nvPr/>
          </p:nvGrpSpPr>
          <p:grpSpPr>
            <a:xfrm>
              <a:off x="1342572" y="2292838"/>
              <a:ext cx="1864017" cy="1891301"/>
              <a:chOff x="1016000" y="1347787"/>
              <a:chExt cx="2711450" cy="2751138"/>
            </a:xfrm>
          </p:grpSpPr>
          <p:grpSp>
            <p:nvGrpSpPr>
              <p:cNvPr id="10" name="Group 205">
                <a:extLst>
                  <a:ext uri="{FF2B5EF4-FFF2-40B4-BE49-F238E27FC236}">
                    <a16:creationId xmlns:a16="http://schemas.microsoft.com/office/drawing/2014/main" id="{10EC53C2-8A44-4919-AD80-4E0037776F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288" name="Freeform 5">
                  <a:extLst>
                    <a:ext uri="{FF2B5EF4-FFF2-40B4-BE49-F238E27FC236}">
                      <a16:creationId xmlns:a16="http://schemas.microsoft.com/office/drawing/2014/main" id="{59F07FDD-897A-40C7-92F0-05EF35313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6">
                  <a:extLst>
                    <a:ext uri="{FF2B5EF4-FFF2-40B4-BE49-F238E27FC236}">
                      <a16:creationId xmlns:a16="http://schemas.microsoft.com/office/drawing/2014/main" id="{45E45E97-4DF1-4201-AEBE-74E421782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7">
                  <a:extLst>
                    <a:ext uri="{FF2B5EF4-FFF2-40B4-BE49-F238E27FC236}">
                      <a16:creationId xmlns:a16="http://schemas.microsoft.com/office/drawing/2014/main" id="{5ABE4D67-C19F-41B6-9D39-87BA705C2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Oval 8">
                  <a:extLst>
                    <a:ext uri="{FF2B5EF4-FFF2-40B4-BE49-F238E27FC236}">
                      <a16:creationId xmlns:a16="http://schemas.microsoft.com/office/drawing/2014/main" id="{B1FDE6EC-13DE-441D-B5C0-C5C599357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Oval 9">
                  <a:extLst>
                    <a:ext uri="{FF2B5EF4-FFF2-40B4-BE49-F238E27FC236}">
                      <a16:creationId xmlns:a16="http://schemas.microsoft.com/office/drawing/2014/main" id="{4A5727B2-3AFC-4ACA-94A4-81EFC1A0F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10">
                  <a:extLst>
                    <a:ext uri="{FF2B5EF4-FFF2-40B4-BE49-F238E27FC236}">
                      <a16:creationId xmlns:a16="http://schemas.microsoft.com/office/drawing/2014/main" id="{74FE5437-ECB9-4609-8888-FF6E4DEFF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Oval 11">
                  <a:extLst>
                    <a:ext uri="{FF2B5EF4-FFF2-40B4-BE49-F238E27FC236}">
                      <a16:creationId xmlns:a16="http://schemas.microsoft.com/office/drawing/2014/main" id="{AB386328-658F-4E10-B9A8-988F42DEA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Oval 12">
                  <a:extLst>
                    <a:ext uri="{FF2B5EF4-FFF2-40B4-BE49-F238E27FC236}">
                      <a16:creationId xmlns:a16="http://schemas.microsoft.com/office/drawing/2014/main" id="{260EDA6F-DD37-4192-A88E-0EC5DA93E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6" name="Oval 13">
                  <a:extLst>
                    <a:ext uri="{FF2B5EF4-FFF2-40B4-BE49-F238E27FC236}">
                      <a16:creationId xmlns:a16="http://schemas.microsoft.com/office/drawing/2014/main" id="{71ED4738-0B04-46F0-953A-5B4FE5D67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7" name="Oval 14">
                  <a:extLst>
                    <a:ext uri="{FF2B5EF4-FFF2-40B4-BE49-F238E27FC236}">
                      <a16:creationId xmlns:a16="http://schemas.microsoft.com/office/drawing/2014/main" id="{6CB56F93-CC1C-4B12-B802-F8E50E2D4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8" name="Freeform 15">
                  <a:extLst>
                    <a:ext uri="{FF2B5EF4-FFF2-40B4-BE49-F238E27FC236}">
                      <a16:creationId xmlns:a16="http://schemas.microsoft.com/office/drawing/2014/main" id="{5FDBAAD3-F97F-4F4C-BE1F-DBC2DA6E4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9" name="Freeform 16">
                  <a:extLst>
                    <a:ext uri="{FF2B5EF4-FFF2-40B4-BE49-F238E27FC236}">
                      <a16:creationId xmlns:a16="http://schemas.microsoft.com/office/drawing/2014/main" id="{24041D98-9BE8-41E7-BA5C-5AF12F882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0" name="Oval 17">
                  <a:extLst>
                    <a:ext uri="{FF2B5EF4-FFF2-40B4-BE49-F238E27FC236}">
                      <a16:creationId xmlns:a16="http://schemas.microsoft.com/office/drawing/2014/main" id="{3EA7F3EC-3827-400C-863A-6544B2578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1" name="Oval 18">
                  <a:extLst>
                    <a:ext uri="{FF2B5EF4-FFF2-40B4-BE49-F238E27FC236}">
                      <a16:creationId xmlns:a16="http://schemas.microsoft.com/office/drawing/2014/main" id="{BB8EDB28-9D7D-4B3A-B9C9-041FDABC4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2" name="Oval 19">
                  <a:extLst>
                    <a:ext uri="{FF2B5EF4-FFF2-40B4-BE49-F238E27FC236}">
                      <a16:creationId xmlns:a16="http://schemas.microsoft.com/office/drawing/2014/main" id="{D0D05A4D-6CD6-40CE-A4A2-5F0153D84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3" name="Oval 20">
                  <a:extLst>
                    <a:ext uri="{FF2B5EF4-FFF2-40B4-BE49-F238E27FC236}">
                      <a16:creationId xmlns:a16="http://schemas.microsoft.com/office/drawing/2014/main" id="{10752B18-CFDE-4133-88C7-7DA6ABB55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4" name="Freeform 21">
                  <a:extLst>
                    <a:ext uri="{FF2B5EF4-FFF2-40B4-BE49-F238E27FC236}">
                      <a16:creationId xmlns:a16="http://schemas.microsoft.com/office/drawing/2014/main" id="{0D7028CF-6DCF-472B-B78E-CFEE936C4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5" name="Oval 22">
                  <a:extLst>
                    <a:ext uri="{FF2B5EF4-FFF2-40B4-BE49-F238E27FC236}">
                      <a16:creationId xmlns:a16="http://schemas.microsoft.com/office/drawing/2014/main" id="{65FE5557-995B-42E2-8ABE-F1EB51996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6" name="Oval 23">
                  <a:extLst>
                    <a:ext uri="{FF2B5EF4-FFF2-40B4-BE49-F238E27FC236}">
                      <a16:creationId xmlns:a16="http://schemas.microsoft.com/office/drawing/2014/main" id="{02743988-FDAA-4F93-9E63-072403E0F3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7" name="Oval 24">
                  <a:extLst>
                    <a:ext uri="{FF2B5EF4-FFF2-40B4-BE49-F238E27FC236}">
                      <a16:creationId xmlns:a16="http://schemas.microsoft.com/office/drawing/2014/main" id="{B5FC2230-3A3B-4972-8971-5C0F56E3E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8" name="Oval 25">
                  <a:extLst>
                    <a:ext uri="{FF2B5EF4-FFF2-40B4-BE49-F238E27FC236}">
                      <a16:creationId xmlns:a16="http://schemas.microsoft.com/office/drawing/2014/main" id="{DB2CA10F-D3C6-4FC2-BBF2-7D45EFAE8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9" name="Freeform 26">
                  <a:extLst>
                    <a:ext uri="{FF2B5EF4-FFF2-40B4-BE49-F238E27FC236}">
                      <a16:creationId xmlns:a16="http://schemas.microsoft.com/office/drawing/2014/main" id="{6D69FAE1-1FB3-40A1-A4B9-BC90FEBA6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0" name="Oval 27">
                  <a:extLst>
                    <a:ext uri="{FF2B5EF4-FFF2-40B4-BE49-F238E27FC236}">
                      <a16:creationId xmlns:a16="http://schemas.microsoft.com/office/drawing/2014/main" id="{F00FEE1E-9C60-4EB5-AD27-57AF08459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1" name="Oval 28">
                  <a:extLst>
                    <a:ext uri="{FF2B5EF4-FFF2-40B4-BE49-F238E27FC236}">
                      <a16:creationId xmlns:a16="http://schemas.microsoft.com/office/drawing/2014/main" id="{67A43F1B-71DC-48F9-9499-050D2B2E1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2" name="Oval 29">
                  <a:extLst>
                    <a:ext uri="{FF2B5EF4-FFF2-40B4-BE49-F238E27FC236}">
                      <a16:creationId xmlns:a16="http://schemas.microsoft.com/office/drawing/2014/main" id="{60D8C334-ACB2-4548-95C6-CFDD07659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3" name="Oval 30">
                  <a:extLst>
                    <a:ext uri="{FF2B5EF4-FFF2-40B4-BE49-F238E27FC236}">
                      <a16:creationId xmlns:a16="http://schemas.microsoft.com/office/drawing/2014/main" id="{98421F51-F4F5-468F-B699-CF0B5A86A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Oval 31">
                  <a:extLst>
                    <a:ext uri="{FF2B5EF4-FFF2-40B4-BE49-F238E27FC236}">
                      <a16:creationId xmlns:a16="http://schemas.microsoft.com/office/drawing/2014/main" id="{07BA7B79-9CAF-4170-990F-E6F02F1A55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Oval 32">
                  <a:extLst>
                    <a:ext uri="{FF2B5EF4-FFF2-40B4-BE49-F238E27FC236}">
                      <a16:creationId xmlns:a16="http://schemas.microsoft.com/office/drawing/2014/main" id="{32B2743F-3E70-41DA-9C0D-A80F28ED9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Oval 33">
                  <a:extLst>
                    <a:ext uri="{FF2B5EF4-FFF2-40B4-BE49-F238E27FC236}">
                      <a16:creationId xmlns:a16="http://schemas.microsoft.com/office/drawing/2014/main" id="{CB3273B5-4E0B-4FFB-BE14-E9A291E1B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F6E95B6F-8DEC-433D-8406-EEE051BD6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1B6887F6-FD6D-4223-BE37-78B1808EB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Oval 36">
                  <a:extLst>
                    <a:ext uri="{FF2B5EF4-FFF2-40B4-BE49-F238E27FC236}">
                      <a16:creationId xmlns:a16="http://schemas.microsoft.com/office/drawing/2014/main" id="{B98D60EC-B578-4624-A74A-5F2CB6A7D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Oval 37">
                  <a:extLst>
                    <a:ext uri="{FF2B5EF4-FFF2-40B4-BE49-F238E27FC236}">
                      <a16:creationId xmlns:a16="http://schemas.microsoft.com/office/drawing/2014/main" id="{04AD3336-D62F-43D9-A96B-53E2265135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Oval 38">
                  <a:extLst>
                    <a:ext uri="{FF2B5EF4-FFF2-40B4-BE49-F238E27FC236}">
                      <a16:creationId xmlns:a16="http://schemas.microsoft.com/office/drawing/2014/main" id="{ED1D12D0-C0DC-47BA-AE14-1316DC43A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Oval 39">
                  <a:extLst>
                    <a:ext uri="{FF2B5EF4-FFF2-40B4-BE49-F238E27FC236}">
                      <a16:creationId xmlns:a16="http://schemas.microsoft.com/office/drawing/2014/main" id="{D02757E0-10E2-4480-9DA0-F21C9FA39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Oval 40">
                  <a:extLst>
                    <a:ext uri="{FF2B5EF4-FFF2-40B4-BE49-F238E27FC236}">
                      <a16:creationId xmlns:a16="http://schemas.microsoft.com/office/drawing/2014/main" id="{9B49A80D-021E-4903-9FFC-DC854DB26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Oval 41">
                  <a:extLst>
                    <a:ext uri="{FF2B5EF4-FFF2-40B4-BE49-F238E27FC236}">
                      <a16:creationId xmlns:a16="http://schemas.microsoft.com/office/drawing/2014/main" id="{E0F7EFB3-E8F3-421C-8FC9-EAC34698F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Oval 42">
                  <a:extLst>
                    <a:ext uri="{FF2B5EF4-FFF2-40B4-BE49-F238E27FC236}">
                      <a16:creationId xmlns:a16="http://schemas.microsoft.com/office/drawing/2014/main" id="{849DAA5D-0C5A-45E8-9110-020045EDDB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259E7DD3-4B9B-49EE-83CD-835444131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Oval 44">
                  <a:extLst>
                    <a:ext uri="{FF2B5EF4-FFF2-40B4-BE49-F238E27FC236}">
                      <a16:creationId xmlns:a16="http://schemas.microsoft.com/office/drawing/2014/main" id="{60D568DC-7B7E-4638-A232-450353FA2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FBCDA8AA-2F68-4203-A29D-A692A0CC2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Oval 46">
                  <a:extLst>
                    <a:ext uri="{FF2B5EF4-FFF2-40B4-BE49-F238E27FC236}">
                      <a16:creationId xmlns:a16="http://schemas.microsoft.com/office/drawing/2014/main" id="{525A8D99-92E5-40D5-841B-A089A5A54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Oval 47">
                  <a:extLst>
                    <a:ext uri="{FF2B5EF4-FFF2-40B4-BE49-F238E27FC236}">
                      <a16:creationId xmlns:a16="http://schemas.microsoft.com/office/drawing/2014/main" id="{CD4E4C11-2233-43A3-B763-4950778F8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Oval 48">
                  <a:extLst>
                    <a:ext uri="{FF2B5EF4-FFF2-40B4-BE49-F238E27FC236}">
                      <a16:creationId xmlns:a16="http://schemas.microsoft.com/office/drawing/2014/main" id="{640A1DF1-EA26-4FD8-AE49-EA26B1377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Oval 49">
                  <a:extLst>
                    <a:ext uri="{FF2B5EF4-FFF2-40B4-BE49-F238E27FC236}">
                      <a16:creationId xmlns:a16="http://schemas.microsoft.com/office/drawing/2014/main" id="{746F27AC-4A0C-409F-A7F7-80A7952BD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Oval 50">
                  <a:extLst>
                    <a:ext uri="{FF2B5EF4-FFF2-40B4-BE49-F238E27FC236}">
                      <a16:creationId xmlns:a16="http://schemas.microsoft.com/office/drawing/2014/main" id="{F9E70046-0048-4AB1-9A1C-1AC5685DA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id="{1A34B4EC-5C39-4609-8AD0-07FBC49F7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Oval 52">
                  <a:extLst>
                    <a:ext uri="{FF2B5EF4-FFF2-40B4-BE49-F238E27FC236}">
                      <a16:creationId xmlns:a16="http://schemas.microsoft.com/office/drawing/2014/main" id="{D64CABE3-4A15-4332-B223-6F589154C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Oval 53">
                  <a:extLst>
                    <a:ext uri="{FF2B5EF4-FFF2-40B4-BE49-F238E27FC236}">
                      <a16:creationId xmlns:a16="http://schemas.microsoft.com/office/drawing/2014/main" id="{F257858F-B360-4F1B-90A8-B48721320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Oval 54">
                  <a:extLst>
                    <a:ext uri="{FF2B5EF4-FFF2-40B4-BE49-F238E27FC236}">
                      <a16:creationId xmlns:a16="http://schemas.microsoft.com/office/drawing/2014/main" id="{8E4BF705-E1A4-433A-BAB3-EACC97A6B0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Oval 55">
                  <a:extLst>
                    <a:ext uri="{FF2B5EF4-FFF2-40B4-BE49-F238E27FC236}">
                      <a16:creationId xmlns:a16="http://schemas.microsoft.com/office/drawing/2014/main" id="{2F24EEED-0305-4FD9-ABAC-ED85FE382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id="{E1511AE8-E7FE-49AB-A7BA-73C1585FB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Oval 57">
                  <a:extLst>
                    <a:ext uri="{FF2B5EF4-FFF2-40B4-BE49-F238E27FC236}">
                      <a16:creationId xmlns:a16="http://schemas.microsoft.com/office/drawing/2014/main" id="{86CCE01A-BD79-4404-8F8B-BB51908F2A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Oval 58">
                  <a:extLst>
                    <a:ext uri="{FF2B5EF4-FFF2-40B4-BE49-F238E27FC236}">
                      <a16:creationId xmlns:a16="http://schemas.microsoft.com/office/drawing/2014/main" id="{CF0EFCD7-4AD4-4432-B6AF-7885BC1D8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Oval 59">
                  <a:extLst>
                    <a:ext uri="{FF2B5EF4-FFF2-40B4-BE49-F238E27FC236}">
                      <a16:creationId xmlns:a16="http://schemas.microsoft.com/office/drawing/2014/main" id="{30E337DD-9582-483B-8108-4254005EB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Oval 60">
                  <a:extLst>
                    <a:ext uri="{FF2B5EF4-FFF2-40B4-BE49-F238E27FC236}">
                      <a16:creationId xmlns:a16="http://schemas.microsoft.com/office/drawing/2014/main" id="{00CDCD24-5269-4717-8A0B-5D3B95A8D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Oval 61">
                  <a:extLst>
                    <a:ext uri="{FF2B5EF4-FFF2-40B4-BE49-F238E27FC236}">
                      <a16:creationId xmlns:a16="http://schemas.microsoft.com/office/drawing/2014/main" id="{BF586B0D-7934-4FC2-869B-F73D7C32E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Oval 62">
                  <a:extLst>
                    <a:ext uri="{FF2B5EF4-FFF2-40B4-BE49-F238E27FC236}">
                      <a16:creationId xmlns:a16="http://schemas.microsoft.com/office/drawing/2014/main" id="{99854636-A418-4746-8E24-E931971A17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id="{9D7824EE-350B-49F8-A0AA-4989F5DD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Oval 64">
                  <a:extLst>
                    <a:ext uri="{FF2B5EF4-FFF2-40B4-BE49-F238E27FC236}">
                      <a16:creationId xmlns:a16="http://schemas.microsoft.com/office/drawing/2014/main" id="{6A6069ED-8C53-441F-A082-744BF7576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id="{8D3EB151-404F-4050-9B97-3B1D77D46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Oval 66">
                  <a:extLst>
                    <a:ext uri="{FF2B5EF4-FFF2-40B4-BE49-F238E27FC236}">
                      <a16:creationId xmlns:a16="http://schemas.microsoft.com/office/drawing/2014/main" id="{2B247A20-A748-484E-BEB2-4F431514C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id="{31731235-2787-426B-B984-B54DC15EEE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id="{A4055F75-5ABF-4701-AEC1-DD288582B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9">
                  <a:extLst>
                    <a:ext uri="{FF2B5EF4-FFF2-40B4-BE49-F238E27FC236}">
                      <a16:creationId xmlns:a16="http://schemas.microsoft.com/office/drawing/2014/main" id="{04E5D53D-13A6-4499-AC5C-394F7A202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0">
                  <a:extLst>
                    <a:ext uri="{FF2B5EF4-FFF2-40B4-BE49-F238E27FC236}">
                      <a16:creationId xmlns:a16="http://schemas.microsoft.com/office/drawing/2014/main" id="{E6D928BA-FF07-4CE0-BEED-EF1242179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Oval 71">
                  <a:extLst>
                    <a:ext uri="{FF2B5EF4-FFF2-40B4-BE49-F238E27FC236}">
                      <a16:creationId xmlns:a16="http://schemas.microsoft.com/office/drawing/2014/main" id="{E5BE8677-0060-4165-857C-EFE75809F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0" name="Freeform 72">
                  <a:extLst>
                    <a:ext uri="{FF2B5EF4-FFF2-40B4-BE49-F238E27FC236}">
                      <a16:creationId xmlns:a16="http://schemas.microsoft.com/office/drawing/2014/main" id="{A5A7B0D0-6D1C-4588-A9B6-537270654C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1" name="Oval 73">
                  <a:extLst>
                    <a:ext uri="{FF2B5EF4-FFF2-40B4-BE49-F238E27FC236}">
                      <a16:creationId xmlns:a16="http://schemas.microsoft.com/office/drawing/2014/main" id="{177E3F36-BBD0-4CC2-9923-14E507CA0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2" name="Oval 74">
                  <a:extLst>
                    <a:ext uri="{FF2B5EF4-FFF2-40B4-BE49-F238E27FC236}">
                      <a16:creationId xmlns:a16="http://schemas.microsoft.com/office/drawing/2014/main" id="{B048C8F9-A960-467C-84C4-37CB51B52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3" name="Oval 75">
                  <a:extLst>
                    <a:ext uri="{FF2B5EF4-FFF2-40B4-BE49-F238E27FC236}">
                      <a16:creationId xmlns:a16="http://schemas.microsoft.com/office/drawing/2014/main" id="{0CE0032B-4BF6-4C62-AF9A-7AD322ED9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4" name="Freeform 76">
                  <a:extLst>
                    <a:ext uri="{FF2B5EF4-FFF2-40B4-BE49-F238E27FC236}">
                      <a16:creationId xmlns:a16="http://schemas.microsoft.com/office/drawing/2014/main" id="{70D05392-56DF-4F33-91C0-108BF9094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5" name="Oval 77">
                  <a:extLst>
                    <a:ext uri="{FF2B5EF4-FFF2-40B4-BE49-F238E27FC236}">
                      <a16:creationId xmlns:a16="http://schemas.microsoft.com/office/drawing/2014/main" id="{7F420D77-0131-4EF0-994E-2E0AA2F3E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6" name="Oval 78">
                  <a:extLst>
                    <a:ext uri="{FF2B5EF4-FFF2-40B4-BE49-F238E27FC236}">
                      <a16:creationId xmlns:a16="http://schemas.microsoft.com/office/drawing/2014/main" id="{2C103CCD-941B-4A8C-B12B-1DF8B7FBCB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7" name="Oval 79">
                  <a:extLst>
                    <a:ext uri="{FF2B5EF4-FFF2-40B4-BE49-F238E27FC236}">
                      <a16:creationId xmlns:a16="http://schemas.microsoft.com/office/drawing/2014/main" id="{5EF45327-C40D-456F-9F28-5F6B0F2EAD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8" name="Oval 80">
                  <a:extLst>
                    <a:ext uri="{FF2B5EF4-FFF2-40B4-BE49-F238E27FC236}">
                      <a16:creationId xmlns:a16="http://schemas.microsoft.com/office/drawing/2014/main" id="{F618DB4A-2479-4094-B1D8-6D2773F49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9" name="Oval 81">
                  <a:extLst>
                    <a:ext uri="{FF2B5EF4-FFF2-40B4-BE49-F238E27FC236}">
                      <a16:creationId xmlns:a16="http://schemas.microsoft.com/office/drawing/2014/main" id="{36FEB8D3-F68A-47E4-BB35-FAB1E9126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0" name="Oval 82">
                  <a:extLst>
                    <a:ext uri="{FF2B5EF4-FFF2-40B4-BE49-F238E27FC236}">
                      <a16:creationId xmlns:a16="http://schemas.microsoft.com/office/drawing/2014/main" id="{41150F0C-B3B1-494D-89E4-2F1645E1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1" name="Freeform 83">
                  <a:extLst>
                    <a:ext uri="{FF2B5EF4-FFF2-40B4-BE49-F238E27FC236}">
                      <a16:creationId xmlns:a16="http://schemas.microsoft.com/office/drawing/2014/main" id="{20B4E020-DFD3-4E91-A48C-A002A2429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2" name="Oval 84">
                  <a:extLst>
                    <a:ext uri="{FF2B5EF4-FFF2-40B4-BE49-F238E27FC236}">
                      <a16:creationId xmlns:a16="http://schemas.microsoft.com/office/drawing/2014/main" id="{0B5E330F-09D1-41E9-A751-149CB6F28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3" name="Oval 85">
                  <a:extLst>
                    <a:ext uri="{FF2B5EF4-FFF2-40B4-BE49-F238E27FC236}">
                      <a16:creationId xmlns:a16="http://schemas.microsoft.com/office/drawing/2014/main" id="{6F0AD405-35BB-4553-8DCD-314206E7E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4" name="Oval 86">
                  <a:extLst>
                    <a:ext uri="{FF2B5EF4-FFF2-40B4-BE49-F238E27FC236}">
                      <a16:creationId xmlns:a16="http://schemas.microsoft.com/office/drawing/2014/main" id="{9B4390CB-30B9-4A2D-B5DF-AA557FD5D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5" name="Oval 87">
                  <a:extLst>
                    <a:ext uri="{FF2B5EF4-FFF2-40B4-BE49-F238E27FC236}">
                      <a16:creationId xmlns:a16="http://schemas.microsoft.com/office/drawing/2014/main" id="{FB776EB6-139A-4741-9705-546946A6D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6" name="Oval 88">
                  <a:extLst>
                    <a:ext uri="{FF2B5EF4-FFF2-40B4-BE49-F238E27FC236}">
                      <a16:creationId xmlns:a16="http://schemas.microsoft.com/office/drawing/2014/main" id="{A05DB49F-C846-45E7-A3DD-0C1512944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7" name="Freeform 89">
                  <a:extLst>
                    <a:ext uri="{FF2B5EF4-FFF2-40B4-BE49-F238E27FC236}">
                      <a16:creationId xmlns:a16="http://schemas.microsoft.com/office/drawing/2014/main" id="{0C2B3340-6C03-4521-91F0-793A307EC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8" name="Oval 90">
                  <a:extLst>
                    <a:ext uri="{FF2B5EF4-FFF2-40B4-BE49-F238E27FC236}">
                      <a16:creationId xmlns:a16="http://schemas.microsoft.com/office/drawing/2014/main" id="{17B3527A-8397-4CE9-974B-84DAE4D80E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9" name="Freeform 91">
                  <a:extLst>
                    <a:ext uri="{FF2B5EF4-FFF2-40B4-BE49-F238E27FC236}">
                      <a16:creationId xmlns:a16="http://schemas.microsoft.com/office/drawing/2014/main" id="{2F3B73D2-CDA5-4145-BD71-C601D0111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0" name="Oval 92">
                  <a:extLst>
                    <a:ext uri="{FF2B5EF4-FFF2-40B4-BE49-F238E27FC236}">
                      <a16:creationId xmlns:a16="http://schemas.microsoft.com/office/drawing/2014/main" id="{CAAE0056-A738-490B-93D2-3AC948506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1" name="Oval 93">
                  <a:extLst>
                    <a:ext uri="{FF2B5EF4-FFF2-40B4-BE49-F238E27FC236}">
                      <a16:creationId xmlns:a16="http://schemas.microsoft.com/office/drawing/2014/main" id="{6753C61B-5072-46E6-8B59-AAA12B22F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2" name="Oval 94">
                  <a:extLst>
                    <a:ext uri="{FF2B5EF4-FFF2-40B4-BE49-F238E27FC236}">
                      <a16:creationId xmlns:a16="http://schemas.microsoft.com/office/drawing/2014/main" id="{2177BB66-599B-4AC3-AB4C-D7632C9EA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3" name="Oval 95">
                  <a:extLst>
                    <a:ext uri="{FF2B5EF4-FFF2-40B4-BE49-F238E27FC236}">
                      <a16:creationId xmlns:a16="http://schemas.microsoft.com/office/drawing/2014/main" id="{0AC1EAAC-6713-4563-9D14-7448D3272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4" name="Oval 96">
                  <a:extLst>
                    <a:ext uri="{FF2B5EF4-FFF2-40B4-BE49-F238E27FC236}">
                      <a16:creationId xmlns:a16="http://schemas.microsoft.com/office/drawing/2014/main" id="{1446074D-CE0F-40DF-B490-BEFC3C79C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5" name="Oval 97">
                  <a:extLst>
                    <a:ext uri="{FF2B5EF4-FFF2-40B4-BE49-F238E27FC236}">
                      <a16:creationId xmlns:a16="http://schemas.microsoft.com/office/drawing/2014/main" id="{00558259-829A-4707-BBBA-FBD734BAA3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6" name="Oval 98">
                  <a:extLst>
                    <a:ext uri="{FF2B5EF4-FFF2-40B4-BE49-F238E27FC236}">
                      <a16:creationId xmlns:a16="http://schemas.microsoft.com/office/drawing/2014/main" id="{3940443F-C864-46E3-92A6-0922E00426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7" name="Oval 99">
                  <a:extLst>
                    <a:ext uri="{FF2B5EF4-FFF2-40B4-BE49-F238E27FC236}">
                      <a16:creationId xmlns:a16="http://schemas.microsoft.com/office/drawing/2014/main" id="{DFF84A2C-F62D-4408-A2F3-BDDE112951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8" name="Oval 100">
                  <a:extLst>
                    <a:ext uri="{FF2B5EF4-FFF2-40B4-BE49-F238E27FC236}">
                      <a16:creationId xmlns:a16="http://schemas.microsoft.com/office/drawing/2014/main" id="{77154683-A74D-4E33-9E12-3BAAD6E3A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9" name="Oval 101">
                  <a:extLst>
                    <a:ext uri="{FF2B5EF4-FFF2-40B4-BE49-F238E27FC236}">
                      <a16:creationId xmlns:a16="http://schemas.microsoft.com/office/drawing/2014/main" id="{3777E9A3-5B5E-4C9D-91D5-7DCEF8D31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0" name="Oval 102">
                  <a:extLst>
                    <a:ext uri="{FF2B5EF4-FFF2-40B4-BE49-F238E27FC236}">
                      <a16:creationId xmlns:a16="http://schemas.microsoft.com/office/drawing/2014/main" id="{027A16D9-8CFB-4731-A159-C063CB7FC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1" name="Oval 103">
                  <a:extLst>
                    <a:ext uri="{FF2B5EF4-FFF2-40B4-BE49-F238E27FC236}">
                      <a16:creationId xmlns:a16="http://schemas.microsoft.com/office/drawing/2014/main" id="{B41EB8E2-3505-4699-8780-E9FF0FEF9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2" name="Oval 104">
                  <a:extLst>
                    <a:ext uri="{FF2B5EF4-FFF2-40B4-BE49-F238E27FC236}">
                      <a16:creationId xmlns:a16="http://schemas.microsoft.com/office/drawing/2014/main" id="{CB356AD0-7B9C-47BE-A90C-82750D211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3" name="Oval 105">
                  <a:extLst>
                    <a:ext uri="{FF2B5EF4-FFF2-40B4-BE49-F238E27FC236}">
                      <a16:creationId xmlns:a16="http://schemas.microsoft.com/office/drawing/2014/main" id="{C36249B4-BDB4-45E3-AD4A-025F62537A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4" name="Oval 106">
                  <a:extLst>
                    <a:ext uri="{FF2B5EF4-FFF2-40B4-BE49-F238E27FC236}">
                      <a16:creationId xmlns:a16="http://schemas.microsoft.com/office/drawing/2014/main" id="{689F79DB-F54D-422C-BA3F-11A28628AE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5" name="Oval 107">
                  <a:extLst>
                    <a:ext uri="{FF2B5EF4-FFF2-40B4-BE49-F238E27FC236}">
                      <a16:creationId xmlns:a16="http://schemas.microsoft.com/office/drawing/2014/main" id="{72AF94E4-6E3B-4151-84A3-1C37074EA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6" name="Oval 108">
                  <a:extLst>
                    <a:ext uri="{FF2B5EF4-FFF2-40B4-BE49-F238E27FC236}">
                      <a16:creationId xmlns:a16="http://schemas.microsoft.com/office/drawing/2014/main" id="{901F41FD-541C-4202-B9BD-465BDF9A90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7" name="Oval 109">
                  <a:extLst>
                    <a:ext uri="{FF2B5EF4-FFF2-40B4-BE49-F238E27FC236}">
                      <a16:creationId xmlns:a16="http://schemas.microsoft.com/office/drawing/2014/main" id="{4E60A230-BE53-4A5F-9879-AC4C31EFC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8" name="Oval 110">
                  <a:extLst>
                    <a:ext uri="{FF2B5EF4-FFF2-40B4-BE49-F238E27FC236}">
                      <a16:creationId xmlns:a16="http://schemas.microsoft.com/office/drawing/2014/main" id="{03919DE5-DEEC-4AC6-904C-915CD5EFC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9" name="Oval 111">
                  <a:extLst>
                    <a:ext uri="{FF2B5EF4-FFF2-40B4-BE49-F238E27FC236}">
                      <a16:creationId xmlns:a16="http://schemas.microsoft.com/office/drawing/2014/main" id="{F10D6BC5-DD26-43B3-ACE4-B645D51B4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0" name="Oval 112">
                  <a:extLst>
                    <a:ext uri="{FF2B5EF4-FFF2-40B4-BE49-F238E27FC236}">
                      <a16:creationId xmlns:a16="http://schemas.microsoft.com/office/drawing/2014/main" id="{2955F693-7941-4E81-A40D-C745C1DF2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1" name="Oval 113">
                  <a:extLst>
                    <a:ext uri="{FF2B5EF4-FFF2-40B4-BE49-F238E27FC236}">
                      <a16:creationId xmlns:a16="http://schemas.microsoft.com/office/drawing/2014/main" id="{1C00F7A4-5B2D-42D3-801A-85F4C3BF0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2" name="Oval 114">
                  <a:extLst>
                    <a:ext uri="{FF2B5EF4-FFF2-40B4-BE49-F238E27FC236}">
                      <a16:creationId xmlns:a16="http://schemas.microsoft.com/office/drawing/2014/main" id="{FB89F3D3-0E11-444E-9440-C71227841E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3" name="Oval 115">
                  <a:extLst>
                    <a:ext uri="{FF2B5EF4-FFF2-40B4-BE49-F238E27FC236}">
                      <a16:creationId xmlns:a16="http://schemas.microsoft.com/office/drawing/2014/main" id="{804C2E5A-6AE1-4A4F-AA7A-AA876DCB6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4" name="Oval 116">
                  <a:extLst>
                    <a:ext uri="{FF2B5EF4-FFF2-40B4-BE49-F238E27FC236}">
                      <a16:creationId xmlns:a16="http://schemas.microsoft.com/office/drawing/2014/main" id="{C0BAB2E8-8971-4931-99DF-0BC2298B55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5" name="Oval 117">
                  <a:extLst>
                    <a:ext uri="{FF2B5EF4-FFF2-40B4-BE49-F238E27FC236}">
                      <a16:creationId xmlns:a16="http://schemas.microsoft.com/office/drawing/2014/main" id="{0807761C-D0B2-40E1-88BD-07B3688F3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6" name="Oval 118">
                  <a:extLst>
                    <a:ext uri="{FF2B5EF4-FFF2-40B4-BE49-F238E27FC236}">
                      <a16:creationId xmlns:a16="http://schemas.microsoft.com/office/drawing/2014/main" id="{1B77808D-4329-4436-91AD-0B7DFAA54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7" name="Oval 119">
                  <a:extLst>
                    <a:ext uri="{FF2B5EF4-FFF2-40B4-BE49-F238E27FC236}">
                      <a16:creationId xmlns:a16="http://schemas.microsoft.com/office/drawing/2014/main" id="{156515AF-DB3F-4420-9C04-5CC81DB07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8" name="Oval 120">
                  <a:extLst>
                    <a:ext uri="{FF2B5EF4-FFF2-40B4-BE49-F238E27FC236}">
                      <a16:creationId xmlns:a16="http://schemas.microsoft.com/office/drawing/2014/main" id="{1994F85F-4F4C-4602-85DA-385DC1357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9" name="Oval 121">
                  <a:extLst>
                    <a:ext uri="{FF2B5EF4-FFF2-40B4-BE49-F238E27FC236}">
                      <a16:creationId xmlns:a16="http://schemas.microsoft.com/office/drawing/2014/main" id="{5F84435B-6D87-4873-8A47-F2D755096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0" name="Oval 122">
                  <a:extLst>
                    <a:ext uri="{FF2B5EF4-FFF2-40B4-BE49-F238E27FC236}">
                      <a16:creationId xmlns:a16="http://schemas.microsoft.com/office/drawing/2014/main" id="{A727162F-E5B9-4293-B676-51F0FB875A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1" name="Oval 123">
                  <a:extLst>
                    <a:ext uri="{FF2B5EF4-FFF2-40B4-BE49-F238E27FC236}">
                      <a16:creationId xmlns:a16="http://schemas.microsoft.com/office/drawing/2014/main" id="{EBA0AB2E-81DE-4372-B552-093B2325D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2" name="Oval 124">
                  <a:extLst>
                    <a:ext uri="{FF2B5EF4-FFF2-40B4-BE49-F238E27FC236}">
                      <a16:creationId xmlns:a16="http://schemas.microsoft.com/office/drawing/2014/main" id="{DF52CF83-BC21-4EF3-9356-8B58DCD0B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3" name="Oval 125">
                  <a:extLst>
                    <a:ext uri="{FF2B5EF4-FFF2-40B4-BE49-F238E27FC236}">
                      <a16:creationId xmlns:a16="http://schemas.microsoft.com/office/drawing/2014/main" id="{71A6FD8F-071B-4D4C-B8F7-A9D12946B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4" name="Oval 126">
                  <a:extLst>
                    <a:ext uri="{FF2B5EF4-FFF2-40B4-BE49-F238E27FC236}">
                      <a16:creationId xmlns:a16="http://schemas.microsoft.com/office/drawing/2014/main" id="{2FBC1F4B-4A56-4294-B467-7C9E906682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5" name="Oval 127">
                  <a:extLst>
                    <a:ext uri="{FF2B5EF4-FFF2-40B4-BE49-F238E27FC236}">
                      <a16:creationId xmlns:a16="http://schemas.microsoft.com/office/drawing/2014/main" id="{F10DF329-1654-43D5-A647-12123A0E4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6" name="Oval 128">
                  <a:extLst>
                    <a:ext uri="{FF2B5EF4-FFF2-40B4-BE49-F238E27FC236}">
                      <a16:creationId xmlns:a16="http://schemas.microsoft.com/office/drawing/2014/main" id="{E01A531B-31EB-4478-89E0-2A9EE70614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7" name="Oval 129">
                  <a:extLst>
                    <a:ext uri="{FF2B5EF4-FFF2-40B4-BE49-F238E27FC236}">
                      <a16:creationId xmlns:a16="http://schemas.microsoft.com/office/drawing/2014/main" id="{8A992E96-B74C-451B-9E39-FACA17A5A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8" name="Oval 130">
                  <a:extLst>
                    <a:ext uri="{FF2B5EF4-FFF2-40B4-BE49-F238E27FC236}">
                      <a16:creationId xmlns:a16="http://schemas.microsoft.com/office/drawing/2014/main" id="{61286B4D-0F04-4778-ACEC-F20F646CF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9" name="Oval 131">
                  <a:extLst>
                    <a:ext uri="{FF2B5EF4-FFF2-40B4-BE49-F238E27FC236}">
                      <a16:creationId xmlns:a16="http://schemas.microsoft.com/office/drawing/2014/main" id="{DA042D98-9E1F-4247-A12E-2AC33FD35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0" name="Oval 132">
                  <a:extLst>
                    <a:ext uri="{FF2B5EF4-FFF2-40B4-BE49-F238E27FC236}">
                      <a16:creationId xmlns:a16="http://schemas.microsoft.com/office/drawing/2014/main" id="{8335F77D-08A2-4D1C-AEB5-54653DF5B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1" name="Oval 133">
                  <a:extLst>
                    <a:ext uri="{FF2B5EF4-FFF2-40B4-BE49-F238E27FC236}">
                      <a16:creationId xmlns:a16="http://schemas.microsoft.com/office/drawing/2014/main" id="{F110509E-20A9-4A47-9E49-CFF1AD35E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2" name="Oval 134">
                  <a:extLst>
                    <a:ext uri="{FF2B5EF4-FFF2-40B4-BE49-F238E27FC236}">
                      <a16:creationId xmlns:a16="http://schemas.microsoft.com/office/drawing/2014/main" id="{24111F55-3414-442F-8FCF-CBC84EB6C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3" name="Oval 135">
                  <a:extLst>
                    <a:ext uri="{FF2B5EF4-FFF2-40B4-BE49-F238E27FC236}">
                      <a16:creationId xmlns:a16="http://schemas.microsoft.com/office/drawing/2014/main" id="{8D9D9A13-6B18-4784-BE46-16E472D0F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4" name="Oval 136">
                  <a:extLst>
                    <a:ext uri="{FF2B5EF4-FFF2-40B4-BE49-F238E27FC236}">
                      <a16:creationId xmlns:a16="http://schemas.microsoft.com/office/drawing/2014/main" id="{0A867A00-75E2-478F-A690-408258DB6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5" name="Oval 137">
                  <a:extLst>
                    <a:ext uri="{FF2B5EF4-FFF2-40B4-BE49-F238E27FC236}">
                      <a16:creationId xmlns:a16="http://schemas.microsoft.com/office/drawing/2014/main" id="{E2C81D69-6069-49D7-9929-8918B6554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6" name="Oval 138">
                  <a:extLst>
                    <a:ext uri="{FF2B5EF4-FFF2-40B4-BE49-F238E27FC236}">
                      <a16:creationId xmlns:a16="http://schemas.microsoft.com/office/drawing/2014/main" id="{193C98A4-F327-4C56-8366-542FF597B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7" name="Oval 139">
                  <a:extLst>
                    <a:ext uri="{FF2B5EF4-FFF2-40B4-BE49-F238E27FC236}">
                      <a16:creationId xmlns:a16="http://schemas.microsoft.com/office/drawing/2014/main" id="{F15A6ED9-F8D1-4CD4-9DEA-D8B619780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8" name="Oval 140">
                  <a:extLst>
                    <a:ext uri="{FF2B5EF4-FFF2-40B4-BE49-F238E27FC236}">
                      <a16:creationId xmlns:a16="http://schemas.microsoft.com/office/drawing/2014/main" id="{12C50D38-00DD-4749-8291-63A51D354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9" name="Oval 141">
                  <a:extLst>
                    <a:ext uri="{FF2B5EF4-FFF2-40B4-BE49-F238E27FC236}">
                      <a16:creationId xmlns:a16="http://schemas.microsoft.com/office/drawing/2014/main" id="{833D9AA5-7910-4A6F-86E5-07131B987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0" name="Oval 142">
                  <a:extLst>
                    <a:ext uri="{FF2B5EF4-FFF2-40B4-BE49-F238E27FC236}">
                      <a16:creationId xmlns:a16="http://schemas.microsoft.com/office/drawing/2014/main" id="{40DBD303-99DB-4A02-8072-B1F0B645F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1" name="Oval 143">
                  <a:extLst>
                    <a:ext uri="{FF2B5EF4-FFF2-40B4-BE49-F238E27FC236}">
                      <a16:creationId xmlns:a16="http://schemas.microsoft.com/office/drawing/2014/main" id="{39A7A41E-E572-4756-83B7-D146E33AE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2" name="Oval 144">
                  <a:extLst>
                    <a:ext uri="{FF2B5EF4-FFF2-40B4-BE49-F238E27FC236}">
                      <a16:creationId xmlns:a16="http://schemas.microsoft.com/office/drawing/2014/main" id="{4A3C0B4D-4983-443D-B0AF-80CA36262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3" name="Oval 145">
                  <a:extLst>
                    <a:ext uri="{FF2B5EF4-FFF2-40B4-BE49-F238E27FC236}">
                      <a16:creationId xmlns:a16="http://schemas.microsoft.com/office/drawing/2014/main" id="{DAEF1638-2441-450F-A794-FEED33C52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4" name="Oval 146">
                  <a:extLst>
                    <a:ext uri="{FF2B5EF4-FFF2-40B4-BE49-F238E27FC236}">
                      <a16:creationId xmlns:a16="http://schemas.microsoft.com/office/drawing/2014/main" id="{F99CE7E4-2C6A-4DA0-BF93-D7CA7BFB5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5" name="Oval 147">
                  <a:extLst>
                    <a:ext uri="{FF2B5EF4-FFF2-40B4-BE49-F238E27FC236}">
                      <a16:creationId xmlns:a16="http://schemas.microsoft.com/office/drawing/2014/main" id="{FB610877-D460-4E14-92A6-0C4D3DB1F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6" name="Oval 148">
                  <a:extLst>
                    <a:ext uri="{FF2B5EF4-FFF2-40B4-BE49-F238E27FC236}">
                      <a16:creationId xmlns:a16="http://schemas.microsoft.com/office/drawing/2014/main" id="{58090FBF-C8D1-457C-A945-024427374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7" name="Oval 149">
                  <a:extLst>
                    <a:ext uri="{FF2B5EF4-FFF2-40B4-BE49-F238E27FC236}">
                      <a16:creationId xmlns:a16="http://schemas.microsoft.com/office/drawing/2014/main" id="{3BCEC3C8-0D59-4C76-AC59-60D25BA85E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8" name="Oval 150">
                  <a:extLst>
                    <a:ext uri="{FF2B5EF4-FFF2-40B4-BE49-F238E27FC236}">
                      <a16:creationId xmlns:a16="http://schemas.microsoft.com/office/drawing/2014/main" id="{6CA5659A-62DD-404B-B654-94EEDFD23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9" name="Oval 151">
                  <a:extLst>
                    <a:ext uri="{FF2B5EF4-FFF2-40B4-BE49-F238E27FC236}">
                      <a16:creationId xmlns:a16="http://schemas.microsoft.com/office/drawing/2014/main" id="{A0F63FD7-16A7-418F-B7D7-51233303D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0" name="Oval 152">
                  <a:extLst>
                    <a:ext uri="{FF2B5EF4-FFF2-40B4-BE49-F238E27FC236}">
                      <a16:creationId xmlns:a16="http://schemas.microsoft.com/office/drawing/2014/main" id="{ECCD0772-EE27-45DE-B668-3C528A3F2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1" name="Oval 153">
                  <a:extLst>
                    <a:ext uri="{FF2B5EF4-FFF2-40B4-BE49-F238E27FC236}">
                      <a16:creationId xmlns:a16="http://schemas.microsoft.com/office/drawing/2014/main" id="{A83DEADE-2C14-4CF0-8DD9-87C24C1E3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2" name="Oval 154">
                  <a:extLst>
                    <a:ext uri="{FF2B5EF4-FFF2-40B4-BE49-F238E27FC236}">
                      <a16:creationId xmlns:a16="http://schemas.microsoft.com/office/drawing/2014/main" id="{F7AD4927-5933-4EEA-828F-0BD5DB1082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3" name="Oval 155">
                  <a:extLst>
                    <a:ext uri="{FF2B5EF4-FFF2-40B4-BE49-F238E27FC236}">
                      <a16:creationId xmlns:a16="http://schemas.microsoft.com/office/drawing/2014/main" id="{213FCEB9-E70C-4C13-937C-93D9B3D8AE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4" name="Oval 156">
                  <a:extLst>
                    <a:ext uri="{FF2B5EF4-FFF2-40B4-BE49-F238E27FC236}">
                      <a16:creationId xmlns:a16="http://schemas.microsoft.com/office/drawing/2014/main" id="{F94ACE64-D1BF-430F-A32A-38C1F562F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5" name="Freeform 157">
                  <a:extLst>
                    <a:ext uri="{FF2B5EF4-FFF2-40B4-BE49-F238E27FC236}">
                      <a16:creationId xmlns:a16="http://schemas.microsoft.com/office/drawing/2014/main" id="{4A0CE2DD-EE20-4A3D-9D23-EF789DB12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6" name="Freeform 158">
                  <a:extLst>
                    <a:ext uri="{FF2B5EF4-FFF2-40B4-BE49-F238E27FC236}">
                      <a16:creationId xmlns:a16="http://schemas.microsoft.com/office/drawing/2014/main" id="{C0228560-A605-477B-86C7-B9FB0190E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7" name="Freeform 159">
                  <a:extLst>
                    <a:ext uri="{FF2B5EF4-FFF2-40B4-BE49-F238E27FC236}">
                      <a16:creationId xmlns:a16="http://schemas.microsoft.com/office/drawing/2014/main" id="{386E2AE5-B052-4431-9267-728663C34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8" name="Freeform 160">
                  <a:extLst>
                    <a:ext uri="{FF2B5EF4-FFF2-40B4-BE49-F238E27FC236}">
                      <a16:creationId xmlns:a16="http://schemas.microsoft.com/office/drawing/2014/main" id="{D478EF9A-8C25-4EAD-98AC-C8DB0ED75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9" name="Oval 161">
                  <a:extLst>
                    <a:ext uri="{FF2B5EF4-FFF2-40B4-BE49-F238E27FC236}">
                      <a16:creationId xmlns:a16="http://schemas.microsoft.com/office/drawing/2014/main" id="{A7CF6AFF-2342-4F0D-B304-6E8ECC6F6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0" name="Freeform 162">
                  <a:extLst>
                    <a:ext uri="{FF2B5EF4-FFF2-40B4-BE49-F238E27FC236}">
                      <a16:creationId xmlns:a16="http://schemas.microsoft.com/office/drawing/2014/main" id="{A4C0808A-D325-4D3F-9A2B-DC83AD18E5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1" name="Oval 163">
                  <a:extLst>
                    <a:ext uri="{FF2B5EF4-FFF2-40B4-BE49-F238E27FC236}">
                      <a16:creationId xmlns:a16="http://schemas.microsoft.com/office/drawing/2014/main" id="{2937ED81-D9CB-4B03-9BDD-49061F856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2" name="Freeform 164">
                  <a:extLst>
                    <a:ext uri="{FF2B5EF4-FFF2-40B4-BE49-F238E27FC236}">
                      <a16:creationId xmlns:a16="http://schemas.microsoft.com/office/drawing/2014/main" id="{796979A0-DF5E-410D-AE00-1F3871A93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3" name="Freeform 165">
                  <a:extLst>
                    <a:ext uri="{FF2B5EF4-FFF2-40B4-BE49-F238E27FC236}">
                      <a16:creationId xmlns:a16="http://schemas.microsoft.com/office/drawing/2014/main" id="{F7CC94BF-70F0-4185-8438-826FCEF43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4" name="Freeform 166">
                  <a:extLst>
                    <a:ext uri="{FF2B5EF4-FFF2-40B4-BE49-F238E27FC236}">
                      <a16:creationId xmlns:a16="http://schemas.microsoft.com/office/drawing/2014/main" id="{6B5F3196-8F2C-4175-831D-24E36F01E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5" name="Freeform 167">
                  <a:extLst>
                    <a:ext uri="{FF2B5EF4-FFF2-40B4-BE49-F238E27FC236}">
                      <a16:creationId xmlns:a16="http://schemas.microsoft.com/office/drawing/2014/main" id="{D69B567E-4D28-487F-BBDC-32C58DFD1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6" name="Freeform 168">
                  <a:extLst>
                    <a:ext uri="{FF2B5EF4-FFF2-40B4-BE49-F238E27FC236}">
                      <a16:creationId xmlns:a16="http://schemas.microsoft.com/office/drawing/2014/main" id="{8CE50E55-EDB0-4960-8375-0946DBCD1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7" name="Oval 169">
                  <a:extLst>
                    <a:ext uri="{FF2B5EF4-FFF2-40B4-BE49-F238E27FC236}">
                      <a16:creationId xmlns:a16="http://schemas.microsoft.com/office/drawing/2014/main" id="{0C5126C0-3DDF-4F01-ABAB-482A853FC2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8" name="Oval 170">
                  <a:extLst>
                    <a:ext uri="{FF2B5EF4-FFF2-40B4-BE49-F238E27FC236}">
                      <a16:creationId xmlns:a16="http://schemas.microsoft.com/office/drawing/2014/main" id="{7DE1AE52-C956-42FF-A9EB-DF4780397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9" name="Oval 171">
                  <a:extLst>
                    <a:ext uri="{FF2B5EF4-FFF2-40B4-BE49-F238E27FC236}">
                      <a16:creationId xmlns:a16="http://schemas.microsoft.com/office/drawing/2014/main" id="{507C2BCB-4F3F-4EC8-9FCE-B2D972EC4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0" name="Oval 172">
                  <a:extLst>
                    <a:ext uri="{FF2B5EF4-FFF2-40B4-BE49-F238E27FC236}">
                      <a16:creationId xmlns:a16="http://schemas.microsoft.com/office/drawing/2014/main" id="{A6BF5538-14BC-4CB0-A84E-DE0E83A36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1" name="Oval 173">
                  <a:extLst>
                    <a:ext uri="{FF2B5EF4-FFF2-40B4-BE49-F238E27FC236}">
                      <a16:creationId xmlns:a16="http://schemas.microsoft.com/office/drawing/2014/main" id="{55932353-E49B-4385-819F-E6441D8648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2" name="Oval 174">
                  <a:extLst>
                    <a:ext uri="{FF2B5EF4-FFF2-40B4-BE49-F238E27FC236}">
                      <a16:creationId xmlns:a16="http://schemas.microsoft.com/office/drawing/2014/main" id="{FE593D43-1F9C-4091-906B-FA3FEF8A8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3" name="Oval 175">
                  <a:extLst>
                    <a:ext uri="{FF2B5EF4-FFF2-40B4-BE49-F238E27FC236}">
                      <a16:creationId xmlns:a16="http://schemas.microsoft.com/office/drawing/2014/main" id="{BA5F632D-EABF-4529-8839-955D1E31C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4" name="Oval 176">
                  <a:extLst>
                    <a:ext uri="{FF2B5EF4-FFF2-40B4-BE49-F238E27FC236}">
                      <a16:creationId xmlns:a16="http://schemas.microsoft.com/office/drawing/2014/main" id="{E7D63610-B896-4D01-9405-B07DF9611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5" name="Oval 177">
                  <a:extLst>
                    <a:ext uri="{FF2B5EF4-FFF2-40B4-BE49-F238E27FC236}">
                      <a16:creationId xmlns:a16="http://schemas.microsoft.com/office/drawing/2014/main" id="{8B05EE41-30E1-42C4-B59F-62D2FA2C4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6" name="Oval 178">
                  <a:extLst>
                    <a:ext uri="{FF2B5EF4-FFF2-40B4-BE49-F238E27FC236}">
                      <a16:creationId xmlns:a16="http://schemas.microsoft.com/office/drawing/2014/main" id="{658EEC87-F208-46C5-94D0-B76FE401E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7" name="Oval 179">
                  <a:extLst>
                    <a:ext uri="{FF2B5EF4-FFF2-40B4-BE49-F238E27FC236}">
                      <a16:creationId xmlns:a16="http://schemas.microsoft.com/office/drawing/2014/main" id="{995D4A38-FD88-4DFF-A883-591CC4C45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8" name="Oval 180">
                  <a:extLst>
                    <a:ext uri="{FF2B5EF4-FFF2-40B4-BE49-F238E27FC236}">
                      <a16:creationId xmlns:a16="http://schemas.microsoft.com/office/drawing/2014/main" id="{C181128B-A4FE-4A43-AA0E-4134B913D9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9" name="Oval 181">
                  <a:extLst>
                    <a:ext uri="{FF2B5EF4-FFF2-40B4-BE49-F238E27FC236}">
                      <a16:creationId xmlns:a16="http://schemas.microsoft.com/office/drawing/2014/main" id="{39B520E8-2D78-4A72-83DD-1C83B1384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0" name="Oval 182">
                  <a:extLst>
                    <a:ext uri="{FF2B5EF4-FFF2-40B4-BE49-F238E27FC236}">
                      <a16:creationId xmlns:a16="http://schemas.microsoft.com/office/drawing/2014/main" id="{59FBA919-B5B9-4DD7-AC43-4692AF629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1" name="Oval 183">
                  <a:extLst>
                    <a:ext uri="{FF2B5EF4-FFF2-40B4-BE49-F238E27FC236}">
                      <a16:creationId xmlns:a16="http://schemas.microsoft.com/office/drawing/2014/main" id="{8977EA95-37DF-4B7B-855C-09DEF0BF9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2" name="Freeform 184">
                  <a:extLst>
                    <a:ext uri="{FF2B5EF4-FFF2-40B4-BE49-F238E27FC236}">
                      <a16:creationId xmlns:a16="http://schemas.microsoft.com/office/drawing/2014/main" id="{A5633F63-39EE-4B29-B7E0-1BF84BD7A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3" name="Oval 185">
                  <a:extLst>
                    <a:ext uri="{FF2B5EF4-FFF2-40B4-BE49-F238E27FC236}">
                      <a16:creationId xmlns:a16="http://schemas.microsoft.com/office/drawing/2014/main" id="{F56EDA07-1313-43A9-A76F-90BB99AC2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4" name="Oval 186">
                  <a:extLst>
                    <a:ext uri="{FF2B5EF4-FFF2-40B4-BE49-F238E27FC236}">
                      <a16:creationId xmlns:a16="http://schemas.microsoft.com/office/drawing/2014/main" id="{9E06A102-C1AB-4E40-B8B7-7105DF6B1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5" name="Oval 187">
                  <a:extLst>
                    <a:ext uri="{FF2B5EF4-FFF2-40B4-BE49-F238E27FC236}">
                      <a16:creationId xmlns:a16="http://schemas.microsoft.com/office/drawing/2014/main" id="{33A9DB62-B92A-41B7-AE64-27260BC4E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6" name="Freeform 188">
                  <a:extLst>
                    <a:ext uri="{FF2B5EF4-FFF2-40B4-BE49-F238E27FC236}">
                      <a16:creationId xmlns:a16="http://schemas.microsoft.com/office/drawing/2014/main" id="{6B69FD8E-D473-4B54-BD01-DC729C5AA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7" name="Freeform 189">
                  <a:extLst>
                    <a:ext uri="{FF2B5EF4-FFF2-40B4-BE49-F238E27FC236}">
                      <a16:creationId xmlns:a16="http://schemas.microsoft.com/office/drawing/2014/main" id="{3549EC20-1684-4A8E-A806-583CB1BE1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8" name="Oval 190">
                  <a:extLst>
                    <a:ext uri="{FF2B5EF4-FFF2-40B4-BE49-F238E27FC236}">
                      <a16:creationId xmlns:a16="http://schemas.microsoft.com/office/drawing/2014/main" id="{F8286AE2-7E3F-4DF4-ACF9-0DC3F3EE9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9" name="Oval 191">
                  <a:extLst>
                    <a:ext uri="{FF2B5EF4-FFF2-40B4-BE49-F238E27FC236}">
                      <a16:creationId xmlns:a16="http://schemas.microsoft.com/office/drawing/2014/main" id="{D86EFEE5-82A2-4B6E-9905-94A0D8D06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0" name="Oval 192">
                  <a:extLst>
                    <a:ext uri="{FF2B5EF4-FFF2-40B4-BE49-F238E27FC236}">
                      <a16:creationId xmlns:a16="http://schemas.microsoft.com/office/drawing/2014/main" id="{28FC2520-3737-4B76-95A6-A2BCB6BEF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1" name="Oval 193">
                  <a:extLst>
                    <a:ext uri="{FF2B5EF4-FFF2-40B4-BE49-F238E27FC236}">
                      <a16:creationId xmlns:a16="http://schemas.microsoft.com/office/drawing/2014/main" id="{0F1AA6AA-B797-45D2-9361-0E67428C0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2" name="Oval 194">
                  <a:extLst>
                    <a:ext uri="{FF2B5EF4-FFF2-40B4-BE49-F238E27FC236}">
                      <a16:creationId xmlns:a16="http://schemas.microsoft.com/office/drawing/2014/main" id="{634DCE34-8055-4210-8CFC-3EE98D950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3" name="Oval 195">
                  <a:extLst>
                    <a:ext uri="{FF2B5EF4-FFF2-40B4-BE49-F238E27FC236}">
                      <a16:creationId xmlns:a16="http://schemas.microsoft.com/office/drawing/2014/main" id="{F073DF09-469F-4DC3-83B2-227071B98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4" name="Oval 196">
                  <a:extLst>
                    <a:ext uri="{FF2B5EF4-FFF2-40B4-BE49-F238E27FC236}">
                      <a16:creationId xmlns:a16="http://schemas.microsoft.com/office/drawing/2014/main" id="{7C077621-4199-4342-BD13-8A600DA2E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5" name="Oval 197">
                  <a:extLst>
                    <a:ext uri="{FF2B5EF4-FFF2-40B4-BE49-F238E27FC236}">
                      <a16:creationId xmlns:a16="http://schemas.microsoft.com/office/drawing/2014/main" id="{BBBC9D85-A857-43E0-81CE-79562958F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6" name="Oval 198">
                  <a:extLst>
                    <a:ext uri="{FF2B5EF4-FFF2-40B4-BE49-F238E27FC236}">
                      <a16:creationId xmlns:a16="http://schemas.microsoft.com/office/drawing/2014/main" id="{FC416CCC-5204-41CE-A301-B68B963FA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7" name="Oval 199">
                  <a:extLst>
                    <a:ext uri="{FF2B5EF4-FFF2-40B4-BE49-F238E27FC236}">
                      <a16:creationId xmlns:a16="http://schemas.microsoft.com/office/drawing/2014/main" id="{B8D2B0D6-9AE6-4600-87B4-FD99AB756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8" name="Oval 200">
                  <a:extLst>
                    <a:ext uri="{FF2B5EF4-FFF2-40B4-BE49-F238E27FC236}">
                      <a16:creationId xmlns:a16="http://schemas.microsoft.com/office/drawing/2014/main" id="{1A0D5037-0B18-41C1-992C-CBC115EE58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9" name="Oval 201">
                  <a:extLst>
                    <a:ext uri="{FF2B5EF4-FFF2-40B4-BE49-F238E27FC236}">
                      <a16:creationId xmlns:a16="http://schemas.microsoft.com/office/drawing/2014/main" id="{5794AEAE-E1F9-4292-93AD-13AEFD37C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0" name="Oval 202">
                  <a:extLst>
                    <a:ext uri="{FF2B5EF4-FFF2-40B4-BE49-F238E27FC236}">
                      <a16:creationId xmlns:a16="http://schemas.microsoft.com/office/drawing/2014/main" id="{47776C81-7D46-4B77-8BD5-788BF5DF8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1" name="Oval 203">
                  <a:extLst>
                    <a:ext uri="{FF2B5EF4-FFF2-40B4-BE49-F238E27FC236}">
                      <a16:creationId xmlns:a16="http://schemas.microsoft.com/office/drawing/2014/main" id="{AE1F4C9F-57D0-48AD-A607-F042966A6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2" name="Oval 204">
                  <a:extLst>
                    <a:ext uri="{FF2B5EF4-FFF2-40B4-BE49-F238E27FC236}">
                      <a16:creationId xmlns:a16="http://schemas.microsoft.com/office/drawing/2014/main" id="{C73FB440-D42F-4F0E-81EB-61C0E5C5D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35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479" name="Freeform 255">
                <a:extLst>
                  <a:ext uri="{FF2B5EF4-FFF2-40B4-BE49-F238E27FC236}">
                    <a16:creationId xmlns:a16="http://schemas.microsoft.com/office/drawing/2014/main" id="{AC887739-4921-44EF-A2D4-1D4B7BE9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zh-CN" altLang="en-US" sz="135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4" name="文本框 1223">
              <a:extLst>
                <a:ext uri="{FF2B5EF4-FFF2-40B4-BE49-F238E27FC236}">
                  <a16:creationId xmlns:a16="http://schemas.microsoft.com/office/drawing/2014/main" id="{9723179E-D7CA-4A06-97A2-5F9094856F7D}"/>
                </a:ext>
              </a:extLst>
            </p:cNvPr>
            <p:cNvSpPr txBox="1"/>
            <p:nvPr/>
          </p:nvSpPr>
          <p:spPr>
            <a:xfrm>
              <a:off x="1564227" y="2853686"/>
              <a:ext cx="1417428" cy="7906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42900">
                <a:buClrTx/>
              </a:pPr>
              <a:r>
                <a:rPr lang="en-US" altLang="zh-CN" sz="21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Cách</a:t>
              </a:r>
              <a:r>
                <a:rPr lang="en-US" altLang="zh-CN" sz="21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1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tính</a:t>
              </a:r>
              <a:r>
                <a:rPr lang="en-US" altLang="zh-CN" sz="21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1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thời</a:t>
              </a:r>
              <a:r>
                <a:rPr lang="en-US" altLang="zh-CN" sz="21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1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gian</a:t>
              </a:r>
              <a:endParaRPr lang="zh-CN" altLang="en-US" sz="21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5" name="组合 1234">
            <a:extLst>
              <a:ext uri="{FF2B5EF4-FFF2-40B4-BE49-F238E27FC236}">
                <a16:creationId xmlns:a16="http://schemas.microsoft.com/office/drawing/2014/main" id="{359A415A-55A0-4B2A-AD81-0D742B48A25D}"/>
              </a:ext>
            </a:extLst>
          </p:cNvPr>
          <p:cNvGrpSpPr/>
          <p:nvPr/>
        </p:nvGrpSpPr>
        <p:grpSpPr>
          <a:xfrm>
            <a:off x="2378814" y="2133381"/>
            <a:ext cx="1871016" cy="1774240"/>
            <a:chOff x="4013586" y="3168050"/>
            <a:chExt cx="1970969" cy="2020080"/>
          </a:xfrm>
        </p:grpSpPr>
        <p:grpSp>
          <p:nvGrpSpPr>
            <p:cNvPr id="614" name="组合 613">
              <a:extLst>
                <a:ext uri="{FF2B5EF4-FFF2-40B4-BE49-F238E27FC236}">
                  <a16:creationId xmlns:a16="http://schemas.microsoft.com/office/drawing/2014/main" id="{485F6E8D-2D63-4513-8CAB-C16173050D8A}"/>
                </a:ext>
              </a:extLst>
            </p:cNvPr>
            <p:cNvGrpSpPr/>
            <p:nvPr/>
          </p:nvGrpSpPr>
          <p:grpSpPr>
            <a:xfrm>
              <a:off x="4013586" y="3168050"/>
              <a:ext cx="1970969" cy="2020080"/>
              <a:chOff x="1016000" y="1347787"/>
              <a:chExt cx="2867026" cy="2938464"/>
            </a:xfrm>
          </p:grpSpPr>
          <p:grpSp>
            <p:nvGrpSpPr>
              <p:cNvPr id="615" name="Group 205">
                <a:extLst>
                  <a:ext uri="{FF2B5EF4-FFF2-40B4-BE49-F238E27FC236}">
                    <a16:creationId xmlns:a16="http://schemas.microsoft.com/office/drawing/2014/main" id="{074AE9AD-C7E9-4202-807C-C2C4E6857E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849563" cy="2895601"/>
                <a:chOff x="651" y="876"/>
                <a:chExt cx="1795" cy="1824"/>
              </a:xfrm>
            </p:grpSpPr>
            <p:sp>
              <p:nvSpPr>
                <p:cNvPr id="617" name="Freeform 5">
                  <a:extLst>
                    <a:ext uri="{FF2B5EF4-FFF2-40B4-BE49-F238E27FC236}">
                      <a16:creationId xmlns:a16="http://schemas.microsoft.com/office/drawing/2014/main" id="{8B6212B7-F23E-4C51-A1D8-C095C52D2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795" cy="1824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8" name="Freeform 6">
                  <a:extLst>
                    <a:ext uri="{FF2B5EF4-FFF2-40B4-BE49-F238E27FC236}">
                      <a16:creationId xmlns:a16="http://schemas.microsoft.com/office/drawing/2014/main" id="{67ED53D3-53B2-4493-9FB9-171498961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9" name="Freeform 7">
                  <a:extLst>
                    <a:ext uri="{FF2B5EF4-FFF2-40B4-BE49-F238E27FC236}">
                      <a16:creationId xmlns:a16="http://schemas.microsoft.com/office/drawing/2014/main" id="{AE41679D-2CA6-4676-BCE3-DCE97BA22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0" name="Oval 8">
                  <a:extLst>
                    <a:ext uri="{FF2B5EF4-FFF2-40B4-BE49-F238E27FC236}">
                      <a16:creationId xmlns:a16="http://schemas.microsoft.com/office/drawing/2014/main" id="{408E54B4-589D-4245-AB1B-1876C5D37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1" name="Oval 9">
                  <a:extLst>
                    <a:ext uri="{FF2B5EF4-FFF2-40B4-BE49-F238E27FC236}">
                      <a16:creationId xmlns:a16="http://schemas.microsoft.com/office/drawing/2014/main" id="{DB149C52-165D-4662-A4E1-2C2ADB81E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2" name="Freeform 10">
                  <a:extLst>
                    <a:ext uri="{FF2B5EF4-FFF2-40B4-BE49-F238E27FC236}">
                      <a16:creationId xmlns:a16="http://schemas.microsoft.com/office/drawing/2014/main" id="{6836DF83-C966-4C3C-BEE5-A727CC7E3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3" name="Oval 11">
                  <a:extLst>
                    <a:ext uri="{FF2B5EF4-FFF2-40B4-BE49-F238E27FC236}">
                      <a16:creationId xmlns:a16="http://schemas.microsoft.com/office/drawing/2014/main" id="{8E8FC1F9-E831-4648-B755-909906B68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4" name="Oval 12">
                  <a:extLst>
                    <a:ext uri="{FF2B5EF4-FFF2-40B4-BE49-F238E27FC236}">
                      <a16:creationId xmlns:a16="http://schemas.microsoft.com/office/drawing/2014/main" id="{2201D830-FF5E-4EB6-8143-E0271F317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5" name="Oval 13">
                  <a:extLst>
                    <a:ext uri="{FF2B5EF4-FFF2-40B4-BE49-F238E27FC236}">
                      <a16:creationId xmlns:a16="http://schemas.microsoft.com/office/drawing/2014/main" id="{B1CD3BB6-96C5-48DC-8454-BCF32E866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6" name="Oval 14">
                  <a:extLst>
                    <a:ext uri="{FF2B5EF4-FFF2-40B4-BE49-F238E27FC236}">
                      <a16:creationId xmlns:a16="http://schemas.microsoft.com/office/drawing/2014/main" id="{BA084021-5991-499D-820C-65F857DCD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7" name="Freeform 15">
                  <a:extLst>
                    <a:ext uri="{FF2B5EF4-FFF2-40B4-BE49-F238E27FC236}">
                      <a16:creationId xmlns:a16="http://schemas.microsoft.com/office/drawing/2014/main" id="{F64944FA-9466-48FD-B31E-7A0E93AD3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8" name="Freeform 16">
                  <a:extLst>
                    <a:ext uri="{FF2B5EF4-FFF2-40B4-BE49-F238E27FC236}">
                      <a16:creationId xmlns:a16="http://schemas.microsoft.com/office/drawing/2014/main" id="{AC658E67-8E74-4E6B-86DF-F37475BDE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9" name="Oval 17">
                  <a:extLst>
                    <a:ext uri="{FF2B5EF4-FFF2-40B4-BE49-F238E27FC236}">
                      <a16:creationId xmlns:a16="http://schemas.microsoft.com/office/drawing/2014/main" id="{97795A9D-1B79-417E-81BC-6CE98B1BB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0" name="Oval 18">
                  <a:extLst>
                    <a:ext uri="{FF2B5EF4-FFF2-40B4-BE49-F238E27FC236}">
                      <a16:creationId xmlns:a16="http://schemas.microsoft.com/office/drawing/2014/main" id="{4790CA89-3C99-4F84-8E8D-B97010B62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1" name="Oval 19">
                  <a:extLst>
                    <a:ext uri="{FF2B5EF4-FFF2-40B4-BE49-F238E27FC236}">
                      <a16:creationId xmlns:a16="http://schemas.microsoft.com/office/drawing/2014/main" id="{17FB2E96-178C-4C6C-B752-0D0469B6E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2" name="Oval 20">
                  <a:extLst>
                    <a:ext uri="{FF2B5EF4-FFF2-40B4-BE49-F238E27FC236}">
                      <a16:creationId xmlns:a16="http://schemas.microsoft.com/office/drawing/2014/main" id="{D9260555-EB58-4D23-B1C5-7E1FE7C68D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3" name="Freeform 21">
                  <a:extLst>
                    <a:ext uri="{FF2B5EF4-FFF2-40B4-BE49-F238E27FC236}">
                      <a16:creationId xmlns:a16="http://schemas.microsoft.com/office/drawing/2014/main" id="{5022A87C-D9B1-4ACC-BECC-67A9E21BA8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4" name="Oval 22">
                  <a:extLst>
                    <a:ext uri="{FF2B5EF4-FFF2-40B4-BE49-F238E27FC236}">
                      <a16:creationId xmlns:a16="http://schemas.microsoft.com/office/drawing/2014/main" id="{65CB71FD-95DC-4855-996B-CF7E8275C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5" name="Oval 23">
                  <a:extLst>
                    <a:ext uri="{FF2B5EF4-FFF2-40B4-BE49-F238E27FC236}">
                      <a16:creationId xmlns:a16="http://schemas.microsoft.com/office/drawing/2014/main" id="{51BDD66B-45A3-4883-9BF2-F77BCA5A4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6" name="Oval 24">
                  <a:extLst>
                    <a:ext uri="{FF2B5EF4-FFF2-40B4-BE49-F238E27FC236}">
                      <a16:creationId xmlns:a16="http://schemas.microsoft.com/office/drawing/2014/main" id="{BE546742-E88C-4BF6-8BD7-88B98E383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7" name="Oval 25">
                  <a:extLst>
                    <a:ext uri="{FF2B5EF4-FFF2-40B4-BE49-F238E27FC236}">
                      <a16:creationId xmlns:a16="http://schemas.microsoft.com/office/drawing/2014/main" id="{41D4C208-1AAC-4050-A41C-8D5AE246E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8" name="Freeform 26">
                  <a:extLst>
                    <a:ext uri="{FF2B5EF4-FFF2-40B4-BE49-F238E27FC236}">
                      <a16:creationId xmlns:a16="http://schemas.microsoft.com/office/drawing/2014/main" id="{9531AFB1-32F7-43EA-8A32-297E26C7F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9" name="Oval 27">
                  <a:extLst>
                    <a:ext uri="{FF2B5EF4-FFF2-40B4-BE49-F238E27FC236}">
                      <a16:creationId xmlns:a16="http://schemas.microsoft.com/office/drawing/2014/main" id="{44F1FABE-5C93-4D63-B033-C60B9D343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0" name="Oval 28">
                  <a:extLst>
                    <a:ext uri="{FF2B5EF4-FFF2-40B4-BE49-F238E27FC236}">
                      <a16:creationId xmlns:a16="http://schemas.microsoft.com/office/drawing/2014/main" id="{24B80833-2828-49CC-918A-9AD6DE006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1" name="Oval 29">
                  <a:extLst>
                    <a:ext uri="{FF2B5EF4-FFF2-40B4-BE49-F238E27FC236}">
                      <a16:creationId xmlns:a16="http://schemas.microsoft.com/office/drawing/2014/main" id="{FF1A96A5-C97C-4D5C-B431-53C168B32B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2" name="Oval 30">
                  <a:extLst>
                    <a:ext uri="{FF2B5EF4-FFF2-40B4-BE49-F238E27FC236}">
                      <a16:creationId xmlns:a16="http://schemas.microsoft.com/office/drawing/2014/main" id="{F44AA4FA-5740-4AE0-9124-BEA110A90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3" name="Oval 31">
                  <a:extLst>
                    <a:ext uri="{FF2B5EF4-FFF2-40B4-BE49-F238E27FC236}">
                      <a16:creationId xmlns:a16="http://schemas.microsoft.com/office/drawing/2014/main" id="{BF95211B-6F94-443A-AB82-CA00D9702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4" name="Oval 32">
                  <a:extLst>
                    <a:ext uri="{FF2B5EF4-FFF2-40B4-BE49-F238E27FC236}">
                      <a16:creationId xmlns:a16="http://schemas.microsoft.com/office/drawing/2014/main" id="{0A247BB8-8411-4A05-AAB9-327BB263C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5" name="Oval 33">
                  <a:extLst>
                    <a:ext uri="{FF2B5EF4-FFF2-40B4-BE49-F238E27FC236}">
                      <a16:creationId xmlns:a16="http://schemas.microsoft.com/office/drawing/2014/main" id="{BE4B6AD9-B869-4978-9B50-E8487E222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6" name="Freeform 34">
                  <a:extLst>
                    <a:ext uri="{FF2B5EF4-FFF2-40B4-BE49-F238E27FC236}">
                      <a16:creationId xmlns:a16="http://schemas.microsoft.com/office/drawing/2014/main" id="{6350D49E-FB2E-4008-B545-A62D4B9E2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7" name="Freeform 35">
                  <a:extLst>
                    <a:ext uri="{FF2B5EF4-FFF2-40B4-BE49-F238E27FC236}">
                      <a16:creationId xmlns:a16="http://schemas.microsoft.com/office/drawing/2014/main" id="{BAF67749-6F2A-4585-88E7-2338F223D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8" name="Oval 36">
                  <a:extLst>
                    <a:ext uri="{FF2B5EF4-FFF2-40B4-BE49-F238E27FC236}">
                      <a16:creationId xmlns:a16="http://schemas.microsoft.com/office/drawing/2014/main" id="{8E0C8228-C0A2-468B-9AB3-2E84FF649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9" name="Oval 37">
                  <a:extLst>
                    <a:ext uri="{FF2B5EF4-FFF2-40B4-BE49-F238E27FC236}">
                      <a16:creationId xmlns:a16="http://schemas.microsoft.com/office/drawing/2014/main" id="{78E917E8-F17A-42EB-A032-F2EC70735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0" name="Oval 38">
                  <a:extLst>
                    <a:ext uri="{FF2B5EF4-FFF2-40B4-BE49-F238E27FC236}">
                      <a16:creationId xmlns:a16="http://schemas.microsoft.com/office/drawing/2014/main" id="{964902BA-9646-47FB-BD67-00EDA59E68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1" name="Oval 39">
                  <a:extLst>
                    <a:ext uri="{FF2B5EF4-FFF2-40B4-BE49-F238E27FC236}">
                      <a16:creationId xmlns:a16="http://schemas.microsoft.com/office/drawing/2014/main" id="{4192A3C5-6505-48B8-ABCA-DF2DC1C4C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2" name="Oval 40">
                  <a:extLst>
                    <a:ext uri="{FF2B5EF4-FFF2-40B4-BE49-F238E27FC236}">
                      <a16:creationId xmlns:a16="http://schemas.microsoft.com/office/drawing/2014/main" id="{4C907B16-2933-4BBE-9530-E77C60A0E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3" name="Oval 41">
                  <a:extLst>
                    <a:ext uri="{FF2B5EF4-FFF2-40B4-BE49-F238E27FC236}">
                      <a16:creationId xmlns:a16="http://schemas.microsoft.com/office/drawing/2014/main" id="{C7A87932-DA28-4833-A67B-64D1ECC25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4" name="Oval 42">
                  <a:extLst>
                    <a:ext uri="{FF2B5EF4-FFF2-40B4-BE49-F238E27FC236}">
                      <a16:creationId xmlns:a16="http://schemas.microsoft.com/office/drawing/2014/main" id="{6309694C-D8E6-41C0-B562-ABABBAC5D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5" name="Freeform 43">
                  <a:extLst>
                    <a:ext uri="{FF2B5EF4-FFF2-40B4-BE49-F238E27FC236}">
                      <a16:creationId xmlns:a16="http://schemas.microsoft.com/office/drawing/2014/main" id="{D78F1B0B-594F-4E38-B0FB-1CCF7DCBD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6" name="Oval 44">
                  <a:extLst>
                    <a:ext uri="{FF2B5EF4-FFF2-40B4-BE49-F238E27FC236}">
                      <a16:creationId xmlns:a16="http://schemas.microsoft.com/office/drawing/2014/main" id="{53655C39-58A8-4C4E-A386-522523141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7" name="Freeform 45">
                  <a:extLst>
                    <a:ext uri="{FF2B5EF4-FFF2-40B4-BE49-F238E27FC236}">
                      <a16:creationId xmlns:a16="http://schemas.microsoft.com/office/drawing/2014/main" id="{085A14E2-9226-412C-94CD-BED0E8315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8" name="Oval 46">
                  <a:extLst>
                    <a:ext uri="{FF2B5EF4-FFF2-40B4-BE49-F238E27FC236}">
                      <a16:creationId xmlns:a16="http://schemas.microsoft.com/office/drawing/2014/main" id="{8DA18615-2AC7-4728-91B8-5A36C8994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9" name="Oval 47">
                  <a:extLst>
                    <a:ext uri="{FF2B5EF4-FFF2-40B4-BE49-F238E27FC236}">
                      <a16:creationId xmlns:a16="http://schemas.microsoft.com/office/drawing/2014/main" id="{B22BBC93-11FF-4F33-85D7-FABE6BB30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0" name="Oval 48">
                  <a:extLst>
                    <a:ext uri="{FF2B5EF4-FFF2-40B4-BE49-F238E27FC236}">
                      <a16:creationId xmlns:a16="http://schemas.microsoft.com/office/drawing/2014/main" id="{BC430A63-BCA0-4E37-BCA2-161F126AE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1" name="Oval 49">
                  <a:extLst>
                    <a:ext uri="{FF2B5EF4-FFF2-40B4-BE49-F238E27FC236}">
                      <a16:creationId xmlns:a16="http://schemas.microsoft.com/office/drawing/2014/main" id="{800CBCDA-2745-4053-99B0-B92BBC9DB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2" name="Oval 50">
                  <a:extLst>
                    <a:ext uri="{FF2B5EF4-FFF2-40B4-BE49-F238E27FC236}">
                      <a16:creationId xmlns:a16="http://schemas.microsoft.com/office/drawing/2014/main" id="{CF335733-191D-47F4-8425-E13983D27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3" name="Freeform 51">
                  <a:extLst>
                    <a:ext uri="{FF2B5EF4-FFF2-40B4-BE49-F238E27FC236}">
                      <a16:creationId xmlns:a16="http://schemas.microsoft.com/office/drawing/2014/main" id="{A50048B8-50B3-4BC7-AB8E-BF76D0464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4" name="Oval 52">
                  <a:extLst>
                    <a:ext uri="{FF2B5EF4-FFF2-40B4-BE49-F238E27FC236}">
                      <a16:creationId xmlns:a16="http://schemas.microsoft.com/office/drawing/2014/main" id="{B739157C-6ADA-46AA-A1CE-151B4FDEE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5" name="Oval 53">
                  <a:extLst>
                    <a:ext uri="{FF2B5EF4-FFF2-40B4-BE49-F238E27FC236}">
                      <a16:creationId xmlns:a16="http://schemas.microsoft.com/office/drawing/2014/main" id="{3327373B-6300-402A-AB1D-662EE04B0E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6" name="Oval 54">
                  <a:extLst>
                    <a:ext uri="{FF2B5EF4-FFF2-40B4-BE49-F238E27FC236}">
                      <a16:creationId xmlns:a16="http://schemas.microsoft.com/office/drawing/2014/main" id="{D2CDF05C-A65D-43E3-839A-0AA7E6443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7" name="Oval 55">
                  <a:extLst>
                    <a:ext uri="{FF2B5EF4-FFF2-40B4-BE49-F238E27FC236}">
                      <a16:creationId xmlns:a16="http://schemas.microsoft.com/office/drawing/2014/main" id="{AB2EF762-4972-43EF-8F65-64665BCEC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8" name="Freeform 56">
                  <a:extLst>
                    <a:ext uri="{FF2B5EF4-FFF2-40B4-BE49-F238E27FC236}">
                      <a16:creationId xmlns:a16="http://schemas.microsoft.com/office/drawing/2014/main" id="{FBD1032E-E0A4-4C47-B859-E4F8CD37C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9" name="Oval 57">
                  <a:extLst>
                    <a:ext uri="{FF2B5EF4-FFF2-40B4-BE49-F238E27FC236}">
                      <a16:creationId xmlns:a16="http://schemas.microsoft.com/office/drawing/2014/main" id="{7D5E284D-B953-4F68-8EE6-3AC9F5D31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0" name="Oval 58">
                  <a:extLst>
                    <a:ext uri="{FF2B5EF4-FFF2-40B4-BE49-F238E27FC236}">
                      <a16:creationId xmlns:a16="http://schemas.microsoft.com/office/drawing/2014/main" id="{594BA2BA-07CF-412E-80EC-70D737C64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1" name="Oval 59">
                  <a:extLst>
                    <a:ext uri="{FF2B5EF4-FFF2-40B4-BE49-F238E27FC236}">
                      <a16:creationId xmlns:a16="http://schemas.microsoft.com/office/drawing/2014/main" id="{782F9131-6C84-410F-9A05-927157692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2" name="Oval 60">
                  <a:extLst>
                    <a:ext uri="{FF2B5EF4-FFF2-40B4-BE49-F238E27FC236}">
                      <a16:creationId xmlns:a16="http://schemas.microsoft.com/office/drawing/2014/main" id="{1B406D82-CFE2-43B9-81FF-CA6936EFBE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3" name="Oval 61">
                  <a:extLst>
                    <a:ext uri="{FF2B5EF4-FFF2-40B4-BE49-F238E27FC236}">
                      <a16:creationId xmlns:a16="http://schemas.microsoft.com/office/drawing/2014/main" id="{EA96A88C-77C4-4FC1-83DB-4981F805F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4" name="Oval 62">
                  <a:extLst>
                    <a:ext uri="{FF2B5EF4-FFF2-40B4-BE49-F238E27FC236}">
                      <a16:creationId xmlns:a16="http://schemas.microsoft.com/office/drawing/2014/main" id="{7A102F54-AD7B-401A-9487-83E28B78D5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5" name="Freeform 63">
                  <a:extLst>
                    <a:ext uri="{FF2B5EF4-FFF2-40B4-BE49-F238E27FC236}">
                      <a16:creationId xmlns:a16="http://schemas.microsoft.com/office/drawing/2014/main" id="{F2C3989B-FA9A-4A45-9B86-8CB08F0C0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6" name="Oval 64">
                  <a:extLst>
                    <a:ext uri="{FF2B5EF4-FFF2-40B4-BE49-F238E27FC236}">
                      <a16:creationId xmlns:a16="http://schemas.microsoft.com/office/drawing/2014/main" id="{AA6A523F-A590-4E6A-8E2F-E54D4A204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7" name="Freeform 65">
                  <a:extLst>
                    <a:ext uri="{FF2B5EF4-FFF2-40B4-BE49-F238E27FC236}">
                      <a16:creationId xmlns:a16="http://schemas.microsoft.com/office/drawing/2014/main" id="{BFAF3EA2-BD8E-4E80-9A2A-80391E499B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8" name="Oval 66">
                  <a:extLst>
                    <a:ext uri="{FF2B5EF4-FFF2-40B4-BE49-F238E27FC236}">
                      <a16:creationId xmlns:a16="http://schemas.microsoft.com/office/drawing/2014/main" id="{663B9772-797F-49CB-9A03-0C67DD98A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9" name="Freeform 67">
                  <a:extLst>
                    <a:ext uri="{FF2B5EF4-FFF2-40B4-BE49-F238E27FC236}">
                      <a16:creationId xmlns:a16="http://schemas.microsoft.com/office/drawing/2014/main" id="{D616178F-E029-4854-8D34-C3F632A85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0" name="Freeform 68">
                  <a:extLst>
                    <a:ext uri="{FF2B5EF4-FFF2-40B4-BE49-F238E27FC236}">
                      <a16:creationId xmlns:a16="http://schemas.microsoft.com/office/drawing/2014/main" id="{BD684039-4461-49C0-A88A-FB07ED92E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1" name="Freeform 69">
                  <a:extLst>
                    <a:ext uri="{FF2B5EF4-FFF2-40B4-BE49-F238E27FC236}">
                      <a16:creationId xmlns:a16="http://schemas.microsoft.com/office/drawing/2014/main" id="{226C282D-CE05-4971-B019-2FF0E4C8C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2" name="Freeform 70">
                  <a:extLst>
                    <a:ext uri="{FF2B5EF4-FFF2-40B4-BE49-F238E27FC236}">
                      <a16:creationId xmlns:a16="http://schemas.microsoft.com/office/drawing/2014/main" id="{39437605-7A06-4417-96A3-B4D0BF3B7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3" name="Oval 71">
                  <a:extLst>
                    <a:ext uri="{FF2B5EF4-FFF2-40B4-BE49-F238E27FC236}">
                      <a16:creationId xmlns:a16="http://schemas.microsoft.com/office/drawing/2014/main" id="{235B31B6-920B-4D9F-AF47-5659FC12F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4" name="Freeform 72">
                  <a:extLst>
                    <a:ext uri="{FF2B5EF4-FFF2-40B4-BE49-F238E27FC236}">
                      <a16:creationId xmlns:a16="http://schemas.microsoft.com/office/drawing/2014/main" id="{834EB72E-4CED-4104-97CD-72917F3A1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5" name="Oval 73">
                  <a:extLst>
                    <a:ext uri="{FF2B5EF4-FFF2-40B4-BE49-F238E27FC236}">
                      <a16:creationId xmlns:a16="http://schemas.microsoft.com/office/drawing/2014/main" id="{CBBEB96D-0E60-4DB2-80D0-FBFA7004B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6" name="Oval 74">
                  <a:extLst>
                    <a:ext uri="{FF2B5EF4-FFF2-40B4-BE49-F238E27FC236}">
                      <a16:creationId xmlns:a16="http://schemas.microsoft.com/office/drawing/2014/main" id="{84EDDEC8-BC05-47B0-AFA8-F1632496C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7" name="Oval 75">
                  <a:extLst>
                    <a:ext uri="{FF2B5EF4-FFF2-40B4-BE49-F238E27FC236}">
                      <a16:creationId xmlns:a16="http://schemas.microsoft.com/office/drawing/2014/main" id="{583845C9-C510-4EE9-9649-971ED1D3B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8" name="Freeform 76">
                  <a:extLst>
                    <a:ext uri="{FF2B5EF4-FFF2-40B4-BE49-F238E27FC236}">
                      <a16:creationId xmlns:a16="http://schemas.microsoft.com/office/drawing/2014/main" id="{24AA58C0-FC7B-4B48-BA7E-84130AD10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9" name="Oval 77">
                  <a:extLst>
                    <a:ext uri="{FF2B5EF4-FFF2-40B4-BE49-F238E27FC236}">
                      <a16:creationId xmlns:a16="http://schemas.microsoft.com/office/drawing/2014/main" id="{6BFA58CE-B74C-4EE7-9B63-D378316A0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0" name="Oval 78">
                  <a:extLst>
                    <a:ext uri="{FF2B5EF4-FFF2-40B4-BE49-F238E27FC236}">
                      <a16:creationId xmlns:a16="http://schemas.microsoft.com/office/drawing/2014/main" id="{40934190-13CA-4D4F-AEB3-1FE1DAA296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1" name="Oval 79">
                  <a:extLst>
                    <a:ext uri="{FF2B5EF4-FFF2-40B4-BE49-F238E27FC236}">
                      <a16:creationId xmlns:a16="http://schemas.microsoft.com/office/drawing/2014/main" id="{AD666043-8B2B-4DE3-97C1-65C145653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2" name="Oval 80">
                  <a:extLst>
                    <a:ext uri="{FF2B5EF4-FFF2-40B4-BE49-F238E27FC236}">
                      <a16:creationId xmlns:a16="http://schemas.microsoft.com/office/drawing/2014/main" id="{D5E8320B-E12B-43D7-8684-2D7A0971E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3" name="Oval 81">
                  <a:extLst>
                    <a:ext uri="{FF2B5EF4-FFF2-40B4-BE49-F238E27FC236}">
                      <a16:creationId xmlns:a16="http://schemas.microsoft.com/office/drawing/2014/main" id="{EB9AD582-D7CD-4F20-B06A-E2B04D463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4" name="Oval 82">
                  <a:extLst>
                    <a:ext uri="{FF2B5EF4-FFF2-40B4-BE49-F238E27FC236}">
                      <a16:creationId xmlns:a16="http://schemas.microsoft.com/office/drawing/2014/main" id="{ABB302B2-EF88-431E-A91E-8CBE5044D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5" name="Freeform 83">
                  <a:extLst>
                    <a:ext uri="{FF2B5EF4-FFF2-40B4-BE49-F238E27FC236}">
                      <a16:creationId xmlns:a16="http://schemas.microsoft.com/office/drawing/2014/main" id="{EB09666E-EE5A-49EF-8947-E2BABF21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6" name="Oval 84">
                  <a:extLst>
                    <a:ext uri="{FF2B5EF4-FFF2-40B4-BE49-F238E27FC236}">
                      <a16:creationId xmlns:a16="http://schemas.microsoft.com/office/drawing/2014/main" id="{73F8B4FA-4DF8-4AB5-BBC7-87FCAF0CC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7" name="Oval 85">
                  <a:extLst>
                    <a:ext uri="{FF2B5EF4-FFF2-40B4-BE49-F238E27FC236}">
                      <a16:creationId xmlns:a16="http://schemas.microsoft.com/office/drawing/2014/main" id="{72A82B1B-0485-43F2-9EB3-D2E19D4F1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8" name="Oval 86">
                  <a:extLst>
                    <a:ext uri="{FF2B5EF4-FFF2-40B4-BE49-F238E27FC236}">
                      <a16:creationId xmlns:a16="http://schemas.microsoft.com/office/drawing/2014/main" id="{6416BFD2-32EE-4D64-ADB4-CD025EE3A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9" name="Oval 87">
                  <a:extLst>
                    <a:ext uri="{FF2B5EF4-FFF2-40B4-BE49-F238E27FC236}">
                      <a16:creationId xmlns:a16="http://schemas.microsoft.com/office/drawing/2014/main" id="{132062FA-B333-46A1-B29C-60B41CC0C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0" name="Oval 88">
                  <a:extLst>
                    <a:ext uri="{FF2B5EF4-FFF2-40B4-BE49-F238E27FC236}">
                      <a16:creationId xmlns:a16="http://schemas.microsoft.com/office/drawing/2014/main" id="{3667CEEF-F43F-47C0-8CD3-E6E66DE8C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1" name="Freeform 89">
                  <a:extLst>
                    <a:ext uri="{FF2B5EF4-FFF2-40B4-BE49-F238E27FC236}">
                      <a16:creationId xmlns:a16="http://schemas.microsoft.com/office/drawing/2014/main" id="{3FDB1408-F698-449D-9D6D-83D8A63E4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2" name="Oval 90">
                  <a:extLst>
                    <a:ext uri="{FF2B5EF4-FFF2-40B4-BE49-F238E27FC236}">
                      <a16:creationId xmlns:a16="http://schemas.microsoft.com/office/drawing/2014/main" id="{59ECBD7F-33F4-4DB1-902F-F6C2A3D41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3" name="Freeform 91">
                  <a:extLst>
                    <a:ext uri="{FF2B5EF4-FFF2-40B4-BE49-F238E27FC236}">
                      <a16:creationId xmlns:a16="http://schemas.microsoft.com/office/drawing/2014/main" id="{5524ADAE-B8B2-427E-9884-87A17E0A8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4" name="Oval 92">
                  <a:extLst>
                    <a:ext uri="{FF2B5EF4-FFF2-40B4-BE49-F238E27FC236}">
                      <a16:creationId xmlns:a16="http://schemas.microsoft.com/office/drawing/2014/main" id="{F7EC356D-4EA3-42DA-8164-B9E78227E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5" name="Oval 93">
                  <a:extLst>
                    <a:ext uri="{FF2B5EF4-FFF2-40B4-BE49-F238E27FC236}">
                      <a16:creationId xmlns:a16="http://schemas.microsoft.com/office/drawing/2014/main" id="{884E5F1A-9444-461E-9B64-4A1AC5D57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6" name="Oval 94">
                  <a:extLst>
                    <a:ext uri="{FF2B5EF4-FFF2-40B4-BE49-F238E27FC236}">
                      <a16:creationId xmlns:a16="http://schemas.microsoft.com/office/drawing/2014/main" id="{A8564B84-348C-481B-B4A2-94DE143ED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7" name="Oval 95">
                  <a:extLst>
                    <a:ext uri="{FF2B5EF4-FFF2-40B4-BE49-F238E27FC236}">
                      <a16:creationId xmlns:a16="http://schemas.microsoft.com/office/drawing/2014/main" id="{C658AA00-8C1A-4236-AE47-80AA0731D5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8" name="Oval 96">
                  <a:extLst>
                    <a:ext uri="{FF2B5EF4-FFF2-40B4-BE49-F238E27FC236}">
                      <a16:creationId xmlns:a16="http://schemas.microsoft.com/office/drawing/2014/main" id="{4C34C790-7F69-47CB-B6B3-2BF3745ED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9" name="Oval 97">
                  <a:extLst>
                    <a:ext uri="{FF2B5EF4-FFF2-40B4-BE49-F238E27FC236}">
                      <a16:creationId xmlns:a16="http://schemas.microsoft.com/office/drawing/2014/main" id="{634544A9-00FD-4FB0-94AB-42D5F555A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0" name="Oval 98">
                  <a:extLst>
                    <a:ext uri="{FF2B5EF4-FFF2-40B4-BE49-F238E27FC236}">
                      <a16:creationId xmlns:a16="http://schemas.microsoft.com/office/drawing/2014/main" id="{AB5A0CBF-ACB7-4D0F-B6A5-19B0615FA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1" name="Oval 99">
                  <a:extLst>
                    <a:ext uri="{FF2B5EF4-FFF2-40B4-BE49-F238E27FC236}">
                      <a16:creationId xmlns:a16="http://schemas.microsoft.com/office/drawing/2014/main" id="{B7358DA4-750F-4BB6-BF3D-5CD717B5F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2" name="Oval 100">
                  <a:extLst>
                    <a:ext uri="{FF2B5EF4-FFF2-40B4-BE49-F238E27FC236}">
                      <a16:creationId xmlns:a16="http://schemas.microsoft.com/office/drawing/2014/main" id="{DED78B37-F0C3-4670-B202-DE3E4FFE2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3" name="Oval 101">
                  <a:extLst>
                    <a:ext uri="{FF2B5EF4-FFF2-40B4-BE49-F238E27FC236}">
                      <a16:creationId xmlns:a16="http://schemas.microsoft.com/office/drawing/2014/main" id="{09FA9D9B-3529-48BE-A249-FD3B343CF8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4" name="Oval 102">
                  <a:extLst>
                    <a:ext uri="{FF2B5EF4-FFF2-40B4-BE49-F238E27FC236}">
                      <a16:creationId xmlns:a16="http://schemas.microsoft.com/office/drawing/2014/main" id="{CF22FAFE-B690-4DBE-BF86-AF0138B4E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5" name="Oval 103">
                  <a:extLst>
                    <a:ext uri="{FF2B5EF4-FFF2-40B4-BE49-F238E27FC236}">
                      <a16:creationId xmlns:a16="http://schemas.microsoft.com/office/drawing/2014/main" id="{7C457627-E276-4818-B01F-FF4B0C655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6" name="Oval 104">
                  <a:extLst>
                    <a:ext uri="{FF2B5EF4-FFF2-40B4-BE49-F238E27FC236}">
                      <a16:creationId xmlns:a16="http://schemas.microsoft.com/office/drawing/2014/main" id="{99584E9F-2B3A-4319-ACB9-A33B6A251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7" name="Oval 105">
                  <a:extLst>
                    <a:ext uri="{FF2B5EF4-FFF2-40B4-BE49-F238E27FC236}">
                      <a16:creationId xmlns:a16="http://schemas.microsoft.com/office/drawing/2014/main" id="{E9E58426-FA21-4301-AAEB-5661DB14F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8" name="Oval 106">
                  <a:extLst>
                    <a:ext uri="{FF2B5EF4-FFF2-40B4-BE49-F238E27FC236}">
                      <a16:creationId xmlns:a16="http://schemas.microsoft.com/office/drawing/2014/main" id="{7600C326-A060-4F3B-86AD-54358C1BD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9" name="Oval 107">
                  <a:extLst>
                    <a:ext uri="{FF2B5EF4-FFF2-40B4-BE49-F238E27FC236}">
                      <a16:creationId xmlns:a16="http://schemas.microsoft.com/office/drawing/2014/main" id="{66F3FF7B-A2C5-4408-BEE8-531BA04E5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0" name="Oval 108">
                  <a:extLst>
                    <a:ext uri="{FF2B5EF4-FFF2-40B4-BE49-F238E27FC236}">
                      <a16:creationId xmlns:a16="http://schemas.microsoft.com/office/drawing/2014/main" id="{CBF67E75-B35F-40FD-B5C5-6A90178EB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1" name="Oval 109">
                  <a:extLst>
                    <a:ext uri="{FF2B5EF4-FFF2-40B4-BE49-F238E27FC236}">
                      <a16:creationId xmlns:a16="http://schemas.microsoft.com/office/drawing/2014/main" id="{07D280C5-39D1-4FFC-BE31-616D74C92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2" name="Oval 110">
                  <a:extLst>
                    <a:ext uri="{FF2B5EF4-FFF2-40B4-BE49-F238E27FC236}">
                      <a16:creationId xmlns:a16="http://schemas.microsoft.com/office/drawing/2014/main" id="{34AECA8E-F23D-4ED3-BD6C-A9CB38C55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3" name="Oval 111">
                  <a:extLst>
                    <a:ext uri="{FF2B5EF4-FFF2-40B4-BE49-F238E27FC236}">
                      <a16:creationId xmlns:a16="http://schemas.microsoft.com/office/drawing/2014/main" id="{5BCB0272-6A48-43E8-8E09-A078F6BBB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4" name="Oval 112">
                  <a:extLst>
                    <a:ext uri="{FF2B5EF4-FFF2-40B4-BE49-F238E27FC236}">
                      <a16:creationId xmlns:a16="http://schemas.microsoft.com/office/drawing/2014/main" id="{A54F5006-6895-4FA6-95B3-02CC4AE17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5" name="Oval 113">
                  <a:extLst>
                    <a:ext uri="{FF2B5EF4-FFF2-40B4-BE49-F238E27FC236}">
                      <a16:creationId xmlns:a16="http://schemas.microsoft.com/office/drawing/2014/main" id="{CBB1B54F-3F8F-4E54-834B-3A9A0DD17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6" name="Oval 114">
                  <a:extLst>
                    <a:ext uri="{FF2B5EF4-FFF2-40B4-BE49-F238E27FC236}">
                      <a16:creationId xmlns:a16="http://schemas.microsoft.com/office/drawing/2014/main" id="{015A8D63-1303-47DF-9377-CEE52C968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7" name="Oval 115">
                  <a:extLst>
                    <a:ext uri="{FF2B5EF4-FFF2-40B4-BE49-F238E27FC236}">
                      <a16:creationId xmlns:a16="http://schemas.microsoft.com/office/drawing/2014/main" id="{58544B8C-4AC0-466D-BCA1-5AACDF54E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8" name="Oval 116">
                  <a:extLst>
                    <a:ext uri="{FF2B5EF4-FFF2-40B4-BE49-F238E27FC236}">
                      <a16:creationId xmlns:a16="http://schemas.microsoft.com/office/drawing/2014/main" id="{9F3F287B-17EC-4097-A2D8-803DA7BCC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9" name="Oval 117">
                  <a:extLst>
                    <a:ext uri="{FF2B5EF4-FFF2-40B4-BE49-F238E27FC236}">
                      <a16:creationId xmlns:a16="http://schemas.microsoft.com/office/drawing/2014/main" id="{A031BAC0-0A93-4D48-94B4-313BBF82B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0" name="Oval 118">
                  <a:extLst>
                    <a:ext uri="{FF2B5EF4-FFF2-40B4-BE49-F238E27FC236}">
                      <a16:creationId xmlns:a16="http://schemas.microsoft.com/office/drawing/2014/main" id="{8B01ACDA-4C44-43B0-8CD1-377A2253A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1" name="Oval 119">
                  <a:extLst>
                    <a:ext uri="{FF2B5EF4-FFF2-40B4-BE49-F238E27FC236}">
                      <a16:creationId xmlns:a16="http://schemas.microsoft.com/office/drawing/2014/main" id="{589377E8-41F1-4080-AC54-A3C85D282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2" name="Oval 120">
                  <a:extLst>
                    <a:ext uri="{FF2B5EF4-FFF2-40B4-BE49-F238E27FC236}">
                      <a16:creationId xmlns:a16="http://schemas.microsoft.com/office/drawing/2014/main" id="{4D553209-FCDA-4838-8F69-F81748081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3" name="Oval 121">
                  <a:extLst>
                    <a:ext uri="{FF2B5EF4-FFF2-40B4-BE49-F238E27FC236}">
                      <a16:creationId xmlns:a16="http://schemas.microsoft.com/office/drawing/2014/main" id="{79CE523F-A969-496C-9282-76DAAF64EE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4" name="Oval 122">
                  <a:extLst>
                    <a:ext uri="{FF2B5EF4-FFF2-40B4-BE49-F238E27FC236}">
                      <a16:creationId xmlns:a16="http://schemas.microsoft.com/office/drawing/2014/main" id="{1892F2C1-645E-4E39-A7B3-8CFBE61A1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5" name="Oval 123">
                  <a:extLst>
                    <a:ext uri="{FF2B5EF4-FFF2-40B4-BE49-F238E27FC236}">
                      <a16:creationId xmlns:a16="http://schemas.microsoft.com/office/drawing/2014/main" id="{52FB0555-5433-4B1A-8E9C-B72A998CFD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6" name="Oval 124">
                  <a:extLst>
                    <a:ext uri="{FF2B5EF4-FFF2-40B4-BE49-F238E27FC236}">
                      <a16:creationId xmlns:a16="http://schemas.microsoft.com/office/drawing/2014/main" id="{36C4882C-450C-42E2-A04A-E004F386D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7" name="Oval 125">
                  <a:extLst>
                    <a:ext uri="{FF2B5EF4-FFF2-40B4-BE49-F238E27FC236}">
                      <a16:creationId xmlns:a16="http://schemas.microsoft.com/office/drawing/2014/main" id="{6FA97CDA-D0E4-4C6E-934D-83CE8FB36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8" name="Oval 126">
                  <a:extLst>
                    <a:ext uri="{FF2B5EF4-FFF2-40B4-BE49-F238E27FC236}">
                      <a16:creationId xmlns:a16="http://schemas.microsoft.com/office/drawing/2014/main" id="{780A2D9D-6518-4ACD-BDAF-2C45BAC69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9" name="Oval 127">
                  <a:extLst>
                    <a:ext uri="{FF2B5EF4-FFF2-40B4-BE49-F238E27FC236}">
                      <a16:creationId xmlns:a16="http://schemas.microsoft.com/office/drawing/2014/main" id="{06EB1D50-BF3E-48EA-A2B9-6B88C080F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0" name="Oval 128">
                  <a:extLst>
                    <a:ext uri="{FF2B5EF4-FFF2-40B4-BE49-F238E27FC236}">
                      <a16:creationId xmlns:a16="http://schemas.microsoft.com/office/drawing/2014/main" id="{326EEB08-7983-44A2-81A4-CF09FADAB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1" name="Oval 129">
                  <a:extLst>
                    <a:ext uri="{FF2B5EF4-FFF2-40B4-BE49-F238E27FC236}">
                      <a16:creationId xmlns:a16="http://schemas.microsoft.com/office/drawing/2014/main" id="{9D66499B-135E-4B6E-9AFF-E3083B276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2" name="Oval 130">
                  <a:extLst>
                    <a:ext uri="{FF2B5EF4-FFF2-40B4-BE49-F238E27FC236}">
                      <a16:creationId xmlns:a16="http://schemas.microsoft.com/office/drawing/2014/main" id="{4E3649EE-9D45-4F6E-B85B-B5F72C91B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3" name="Oval 131">
                  <a:extLst>
                    <a:ext uri="{FF2B5EF4-FFF2-40B4-BE49-F238E27FC236}">
                      <a16:creationId xmlns:a16="http://schemas.microsoft.com/office/drawing/2014/main" id="{8BD76E3F-E783-4272-8D73-CB2283A8AD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4" name="Oval 132">
                  <a:extLst>
                    <a:ext uri="{FF2B5EF4-FFF2-40B4-BE49-F238E27FC236}">
                      <a16:creationId xmlns:a16="http://schemas.microsoft.com/office/drawing/2014/main" id="{34722498-049A-4109-A129-1A8423A07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5" name="Oval 133">
                  <a:extLst>
                    <a:ext uri="{FF2B5EF4-FFF2-40B4-BE49-F238E27FC236}">
                      <a16:creationId xmlns:a16="http://schemas.microsoft.com/office/drawing/2014/main" id="{7E4599D4-9C35-4282-ADFA-FBB1B7981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6" name="Oval 134">
                  <a:extLst>
                    <a:ext uri="{FF2B5EF4-FFF2-40B4-BE49-F238E27FC236}">
                      <a16:creationId xmlns:a16="http://schemas.microsoft.com/office/drawing/2014/main" id="{149D2E1E-9CA5-4AC1-AA3C-AEA15FF01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7" name="Oval 135">
                  <a:extLst>
                    <a:ext uri="{FF2B5EF4-FFF2-40B4-BE49-F238E27FC236}">
                      <a16:creationId xmlns:a16="http://schemas.microsoft.com/office/drawing/2014/main" id="{8D1B1613-5C5E-4C1E-86A0-E21B130CC8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8" name="Oval 136">
                  <a:extLst>
                    <a:ext uri="{FF2B5EF4-FFF2-40B4-BE49-F238E27FC236}">
                      <a16:creationId xmlns:a16="http://schemas.microsoft.com/office/drawing/2014/main" id="{424DDBCD-0283-4388-A85A-50DB78204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9" name="Oval 137">
                  <a:extLst>
                    <a:ext uri="{FF2B5EF4-FFF2-40B4-BE49-F238E27FC236}">
                      <a16:creationId xmlns:a16="http://schemas.microsoft.com/office/drawing/2014/main" id="{8D397CCF-3479-4615-86A1-5A405847D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0" name="Oval 138">
                  <a:extLst>
                    <a:ext uri="{FF2B5EF4-FFF2-40B4-BE49-F238E27FC236}">
                      <a16:creationId xmlns:a16="http://schemas.microsoft.com/office/drawing/2014/main" id="{9E54F1AA-54C2-40BA-8ED1-5E664A330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1" name="Oval 139">
                  <a:extLst>
                    <a:ext uri="{FF2B5EF4-FFF2-40B4-BE49-F238E27FC236}">
                      <a16:creationId xmlns:a16="http://schemas.microsoft.com/office/drawing/2014/main" id="{65056A62-420B-4101-B10F-FE719B695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2" name="Oval 140">
                  <a:extLst>
                    <a:ext uri="{FF2B5EF4-FFF2-40B4-BE49-F238E27FC236}">
                      <a16:creationId xmlns:a16="http://schemas.microsoft.com/office/drawing/2014/main" id="{ACF523A6-6B22-4127-A11A-751B8C38D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3" name="Oval 141">
                  <a:extLst>
                    <a:ext uri="{FF2B5EF4-FFF2-40B4-BE49-F238E27FC236}">
                      <a16:creationId xmlns:a16="http://schemas.microsoft.com/office/drawing/2014/main" id="{BE67F0F1-F7D7-48CC-86CA-7F5B4C6C9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4" name="Oval 142">
                  <a:extLst>
                    <a:ext uri="{FF2B5EF4-FFF2-40B4-BE49-F238E27FC236}">
                      <a16:creationId xmlns:a16="http://schemas.microsoft.com/office/drawing/2014/main" id="{FD685FE5-FBA8-459E-AF6C-1BF323B69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5" name="Oval 143">
                  <a:extLst>
                    <a:ext uri="{FF2B5EF4-FFF2-40B4-BE49-F238E27FC236}">
                      <a16:creationId xmlns:a16="http://schemas.microsoft.com/office/drawing/2014/main" id="{AFD3261C-E2CF-43E2-B28B-983D84F37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6" name="Oval 144">
                  <a:extLst>
                    <a:ext uri="{FF2B5EF4-FFF2-40B4-BE49-F238E27FC236}">
                      <a16:creationId xmlns:a16="http://schemas.microsoft.com/office/drawing/2014/main" id="{6249CFAB-B093-4C59-AC41-A754FA4C7B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7" name="Oval 145">
                  <a:extLst>
                    <a:ext uri="{FF2B5EF4-FFF2-40B4-BE49-F238E27FC236}">
                      <a16:creationId xmlns:a16="http://schemas.microsoft.com/office/drawing/2014/main" id="{28468C8C-C093-42E7-A8E6-0DC06BE1FC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8" name="Oval 146">
                  <a:extLst>
                    <a:ext uri="{FF2B5EF4-FFF2-40B4-BE49-F238E27FC236}">
                      <a16:creationId xmlns:a16="http://schemas.microsoft.com/office/drawing/2014/main" id="{22C8FAA8-7BA8-4BE6-A958-ED78812D7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9" name="Oval 147">
                  <a:extLst>
                    <a:ext uri="{FF2B5EF4-FFF2-40B4-BE49-F238E27FC236}">
                      <a16:creationId xmlns:a16="http://schemas.microsoft.com/office/drawing/2014/main" id="{697C1DA8-6ABC-4A88-AD07-E15DEB585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0" name="Oval 148">
                  <a:extLst>
                    <a:ext uri="{FF2B5EF4-FFF2-40B4-BE49-F238E27FC236}">
                      <a16:creationId xmlns:a16="http://schemas.microsoft.com/office/drawing/2014/main" id="{B8DEE47D-EFC3-41C1-8C79-926803FE4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1" name="Oval 149">
                  <a:extLst>
                    <a:ext uri="{FF2B5EF4-FFF2-40B4-BE49-F238E27FC236}">
                      <a16:creationId xmlns:a16="http://schemas.microsoft.com/office/drawing/2014/main" id="{CBC3A66A-4D2A-4147-982A-95F7AC2C6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2" name="Oval 150">
                  <a:extLst>
                    <a:ext uri="{FF2B5EF4-FFF2-40B4-BE49-F238E27FC236}">
                      <a16:creationId xmlns:a16="http://schemas.microsoft.com/office/drawing/2014/main" id="{16FBD7ED-2724-45DC-A1FA-F1C20927B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3" name="Oval 151">
                  <a:extLst>
                    <a:ext uri="{FF2B5EF4-FFF2-40B4-BE49-F238E27FC236}">
                      <a16:creationId xmlns:a16="http://schemas.microsoft.com/office/drawing/2014/main" id="{7257DFDF-5AB0-48DC-806B-31FEB6750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4" name="Oval 152">
                  <a:extLst>
                    <a:ext uri="{FF2B5EF4-FFF2-40B4-BE49-F238E27FC236}">
                      <a16:creationId xmlns:a16="http://schemas.microsoft.com/office/drawing/2014/main" id="{56E327CC-372A-4235-8C2B-ED0593540F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5" name="Oval 153">
                  <a:extLst>
                    <a:ext uri="{FF2B5EF4-FFF2-40B4-BE49-F238E27FC236}">
                      <a16:creationId xmlns:a16="http://schemas.microsoft.com/office/drawing/2014/main" id="{7DFC5B7B-9E9A-4CDD-8902-80CABB320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6" name="Oval 154">
                  <a:extLst>
                    <a:ext uri="{FF2B5EF4-FFF2-40B4-BE49-F238E27FC236}">
                      <a16:creationId xmlns:a16="http://schemas.microsoft.com/office/drawing/2014/main" id="{B9082C4A-5701-495E-8A5A-2064D7E3B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7" name="Oval 155">
                  <a:extLst>
                    <a:ext uri="{FF2B5EF4-FFF2-40B4-BE49-F238E27FC236}">
                      <a16:creationId xmlns:a16="http://schemas.microsoft.com/office/drawing/2014/main" id="{0E8BDC3F-C903-4262-89AA-1EAF8E33B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8" name="Oval 156">
                  <a:extLst>
                    <a:ext uri="{FF2B5EF4-FFF2-40B4-BE49-F238E27FC236}">
                      <a16:creationId xmlns:a16="http://schemas.microsoft.com/office/drawing/2014/main" id="{ECFDA050-D237-4E90-AF19-FBF546855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9" name="Freeform 157">
                  <a:extLst>
                    <a:ext uri="{FF2B5EF4-FFF2-40B4-BE49-F238E27FC236}">
                      <a16:creationId xmlns:a16="http://schemas.microsoft.com/office/drawing/2014/main" id="{7683ADBF-FC49-4316-838A-DCCD0A6D4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0" name="Freeform 158">
                  <a:extLst>
                    <a:ext uri="{FF2B5EF4-FFF2-40B4-BE49-F238E27FC236}">
                      <a16:creationId xmlns:a16="http://schemas.microsoft.com/office/drawing/2014/main" id="{C7471A55-9530-48AA-BC02-81C5EAD424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1" name="Freeform 159">
                  <a:extLst>
                    <a:ext uri="{FF2B5EF4-FFF2-40B4-BE49-F238E27FC236}">
                      <a16:creationId xmlns:a16="http://schemas.microsoft.com/office/drawing/2014/main" id="{EBF60790-E958-4921-B6D9-2BA8C998FA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2" name="Freeform 160">
                  <a:extLst>
                    <a:ext uri="{FF2B5EF4-FFF2-40B4-BE49-F238E27FC236}">
                      <a16:creationId xmlns:a16="http://schemas.microsoft.com/office/drawing/2014/main" id="{FC978AB9-F4BC-4A2B-8C57-B93F040F9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3" name="Oval 161">
                  <a:extLst>
                    <a:ext uri="{FF2B5EF4-FFF2-40B4-BE49-F238E27FC236}">
                      <a16:creationId xmlns:a16="http://schemas.microsoft.com/office/drawing/2014/main" id="{499EE275-5286-441A-AD5A-3179B8025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4" name="Freeform 162">
                  <a:extLst>
                    <a:ext uri="{FF2B5EF4-FFF2-40B4-BE49-F238E27FC236}">
                      <a16:creationId xmlns:a16="http://schemas.microsoft.com/office/drawing/2014/main" id="{9F731B2D-606E-4671-9186-DB64FACEA7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5" name="Oval 163">
                  <a:extLst>
                    <a:ext uri="{FF2B5EF4-FFF2-40B4-BE49-F238E27FC236}">
                      <a16:creationId xmlns:a16="http://schemas.microsoft.com/office/drawing/2014/main" id="{E2378032-5947-4E8D-8E62-34635627D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6" name="Freeform 164">
                  <a:extLst>
                    <a:ext uri="{FF2B5EF4-FFF2-40B4-BE49-F238E27FC236}">
                      <a16:creationId xmlns:a16="http://schemas.microsoft.com/office/drawing/2014/main" id="{BCF66B6C-347B-4F3F-81D8-28EA4E3CA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7" name="Freeform 165">
                  <a:extLst>
                    <a:ext uri="{FF2B5EF4-FFF2-40B4-BE49-F238E27FC236}">
                      <a16:creationId xmlns:a16="http://schemas.microsoft.com/office/drawing/2014/main" id="{1D5AB3EC-4A39-438B-936D-78238A563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8" name="Freeform 166">
                  <a:extLst>
                    <a:ext uri="{FF2B5EF4-FFF2-40B4-BE49-F238E27FC236}">
                      <a16:creationId xmlns:a16="http://schemas.microsoft.com/office/drawing/2014/main" id="{453B9C1B-85EE-43CA-9CF4-D46014455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9" name="Freeform 167">
                  <a:extLst>
                    <a:ext uri="{FF2B5EF4-FFF2-40B4-BE49-F238E27FC236}">
                      <a16:creationId xmlns:a16="http://schemas.microsoft.com/office/drawing/2014/main" id="{03F5DC2B-27D0-4F56-94FA-EDBAE277F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0" name="Freeform 168">
                  <a:extLst>
                    <a:ext uri="{FF2B5EF4-FFF2-40B4-BE49-F238E27FC236}">
                      <a16:creationId xmlns:a16="http://schemas.microsoft.com/office/drawing/2014/main" id="{6E350AF1-3EE4-48F2-AD15-2064BDD7F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1" name="Oval 169">
                  <a:extLst>
                    <a:ext uri="{FF2B5EF4-FFF2-40B4-BE49-F238E27FC236}">
                      <a16:creationId xmlns:a16="http://schemas.microsoft.com/office/drawing/2014/main" id="{977D61BC-9296-4702-9061-DCF4B740D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2" name="Oval 170">
                  <a:extLst>
                    <a:ext uri="{FF2B5EF4-FFF2-40B4-BE49-F238E27FC236}">
                      <a16:creationId xmlns:a16="http://schemas.microsoft.com/office/drawing/2014/main" id="{E9C05FC9-BC88-4A6E-8B93-2EA5A9336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3" name="Oval 171">
                  <a:extLst>
                    <a:ext uri="{FF2B5EF4-FFF2-40B4-BE49-F238E27FC236}">
                      <a16:creationId xmlns:a16="http://schemas.microsoft.com/office/drawing/2014/main" id="{F08B7BB7-6A3E-4E3A-80E4-9FA86F925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4" name="Oval 172">
                  <a:extLst>
                    <a:ext uri="{FF2B5EF4-FFF2-40B4-BE49-F238E27FC236}">
                      <a16:creationId xmlns:a16="http://schemas.microsoft.com/office/drawing/2014/main" id="{0BCACBD5-582D-48AF-AD04-4266FC6E7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5" name="Oval 173">
                  <a:extLst>
                    <a:ext uri="{FF2B5EF4-FFF2-40B4-BE49-F238E27FC236}">
                      <a16:creationId xmlns:a16="http://schemas.microsoft.com/office/drawing/2014/main" id="{6377D22C-A777-43AE-B05B-0525B61DE2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6" name="Oval 174">
                  <a:extLst>
                    <a:ext uri="{FF2B5EF4-FFF2-40B4-BE49-F238E27FC236}">
                      <a16:creationId xmlns:a16="http://schemas.microsoft.com/office/drawing/2014/main" id="{906E828D-FF8E-4B3B-A2DE-F4C90538C0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7" name="Oval 175">
                  <a:extLst>
                    <a:ext uri="{FF2B5EF4-FFF2-40B4-BE49-F238E27FC236}">
                      <a16:creationId xmlns:a16="http://schemas.microsoft.com/office/drawing/2014/main" id="{B8771436-832C-4733-856B-B537DF7C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8" name="Oval 176">
                  <a:extLst>
                    <a:ext uri="{FF2B5EF4-FFF2-40B4-BE49-F238E27FC236}">
                      <a16:creationId xmlns:a16="http://schemas.microsoft.com/office/drawing/2014/main" id="{79083DE2-FCDB-4B0A-8B69-7151EF556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9" name="Oval 177">
                  <a:extLst>
                    <a:ext uri="{FF2B5EF4-FFF2-40B4-BE49-F238E27FC236}">
                      <a16:creationId xmlns:a16="http://schemas.microsoft.com/office/drawing/2014/main" id="{91BFC8F3-FAC8-4194-A542-E16E0BDF3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0" name="Oval 178">
                  <a:extLst>
                    <a:ext uri="{FF2B5EF4-FFF2-40B4-BE49-F238E27FC236}">
                      <a16:creationId xmlns:a16="http://schemas.microsoft.com/office/drawing/2014/main" id="{CDC05400-BC55-47CB-A527-7DCB843E2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1" name="Oval 179">
                  <a:extLst>
                    <a:ext uri="{FF2B5EF4-FFF2-40B4-BE49-F238E27FC236}">
                      <a16:creationId xmlns:a16="http://schemas.microsoft.com/office/drawing/2014/main" id="{D4EDCB34-B9FD-4E70-8F8F-684AF21D5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2" name="Oval 180">
                  <a:extLst>
                    <a:ext uri="{FF2B5EF4-FFF2-40B4-BE49-F238E27FC236}">
                      <a16:creationId xmlns:a16="http://schemas.microsoft.com/office/drawing/2014/main" id="{2C6D76D9-3D2E-4AC2-978C-6D82E0F9E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3" name="Oval 181">
                  <a:extLst>
                    <a:ext uri="{FF2B5EF4-FFF2-40B4-BE49-F238E27FC236}">
                      <a16:creationId xmlns:a16="http://schemas.microsoft.com/office/drawing/2014/main" id="{8A61F89E-533F-40DE-B010-AAD31B5EB8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4" name="Oval 182">
                  <a:extLst>
                    <a:ext uri="{FF2B5EF4-FFF2-40B4-BE49-F238E27FC236}">
                      <a16:creationId xmlns:a16="http://schemas.microsoft.com/office/drawing/2014/main" id="{78EAEB03-9134-47AA-9C65-9A7278AA0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5" name="Oval 183">
                  <a:extLst>
                    <a:ext uri="{FF2B5EF4-FFF2-40B4-BE49-F238E27FC236}">
                      <a16:creationId xmlns:a16="http://schemas.microsoft.com/office/drawing/2014/main" id="{F21E8D5F-F075-47F3-B1D0-9103D6223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6" name="Freeform 184">
                  <a:extLst>
                    <a:ext uri="{FF2B5EF4-FFF2-40B4-BE49-F238E27FC236}">
                      <a16:creationId xmlns:a16="http://schemas.microsoft.com/office/drawing/2014/main" id="{966EB117-3615-4FD5-9FCF-A4CF08717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7" name="Oval 185">
                  <a:extLst>
                    <a:ext uri="{FF2B5EF4-FFF2-40B4-BE49-F238E27FC236}">
                      <a16:creationId xmlns:a16="http://schemas.microsoft.com/office/drawing/2014/main" id="{957FD00D-E510-45CC-B514-68631A1E1C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8" name="Oval 186">
                  <a:extLst>
                    <a:ext uri="{FF2B5EF4-FFF2-40B4-BE49-F238E27FC236}">
                      <a16:creationId xmlns:a16="http://schemas.microsoft.com/office/drawing/2014/main" id="{B35503B9-8CDF-40B2-A248-49A750721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9" name="Oval 187">
                  <a:extLst>
                    <a:ext uri="{FF2B5EF4-FFF2-40B4-BE49-F238E27FC236}">
                      <a16:creationId xmlns:a16="http://schemas.microsoft.com/office/drawing/2014/main" id="{1E4B1A61-E282-4092-AE48-B68D7292C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0" name="Freeform 188">
                  <a:extLst>
                    <a:ext uri="{FF2B5EF4-FFF2-40B4-BE49-F238E27FC236}">
                      <a16:creationId xmlns:a16="http://schemas.microsoft.com/office/drawing/2014/main" id="{7D6F0ED7-9E91-44A4-A2D1-5927A9E70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1" name="Freeform 189">
                  <a:extLst>
                    <a:ext uri="{FF2B5EF4-FFF2-40B4-BE49-F238E27FC236}">
                      <a16:creationId xmlns:a16="http://schemas.microsoft.com/office/drawing/2014/main" id="{DD790F84-D8B6-43E0-A497-37FABF0F5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2" name="Oval 190">
                  <a:extLst>
                    <a:ext uri="{FF2B5EF4-FFF2-40B4-BE49-F238E27FC236}">
                      <a16:creationId xmlns:a16="http://schemas.microsoft.com/office/drawing/2014/main" id="{B6CF97C7-A1BD-420A-9B5D-45F55B35E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3" name="Oval 191">
                  <a:extLst>
                    <a:ext uri="{FF2B5EF4-FFF2-40B4-BE49-F238E27FC236}">
                      <a16:creationId xmlns:a16="http://schemas.microsoft.com/office/drawing/2014/main" id="{F4CBCB48-3BB1-478C-BE03-8A72DCAA7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4" name="Oval 192">
                  <a:extLst>
                    <a:ext uri="{FF2B5EF4-FFF2-40B4-BE49-F238E27FC236}">
                      <a16:creationId xmlns:a16="http://schemas.microsoft.com/office/drawing/2014/main" id="{65397938-4AE6-4D0C-AF1C-CF057622E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5" name="Oval 193">
                  <a:extLst>
                    <a:ext uri="{FF2B5EF4-FFF2-40B4-BE49-F238E27FC236}">
                      <a16:creationId xmlns:a16="http://schemas.microsoft.com/office/drawing/2014/main" id="{B563EF75-47BE-4973-9597-75F0CC6BF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6" name="Oval 194">
                  <a:extLst>
                    <a:ext uri="{FF2B5EF4-FFF2-40B4-BE49-F238E27FC236}">
                      <a16:creationId xmlns:a16="http://schemas.microsoft.com/office/drawing/2014/main" id="{3DE7DB69-47E4-4F53-BF32-303C32EDD2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7" name="Oval 195">
                  <a:extLst>
                    <a:ext uri="{FF2B5EF4-FFF2-40B4-BE49-F238E27FC236}">
                      <a16:creationId xmlns:a16="http://schemas.microsoft.com/office/drawing/2014/main" id="{04126372-AC1A-4853-A5E4-938A51645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8" name="Oval 196">
                  <a:extLst>
                    <a:ext uri="{FF2B5EF4-FFF2-40B4-BE49-F238E27FC236}">
                      <a16:creationId xmlns:a16="http://schemas.microsoft.com/office/drawing/2014/main" id="{715A7B8A-1C9A-4F80-9FC9-5D7AC195D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9" name="Oval 197">
                  <a:extLst>
                    <a:ext uri="{FF2B5EF4-FFF2-40B4-BE49-F238E27FC236}">
                      <a16:creationId xmlns:a16="http://schemas.microsoft.com/office/drawing/2014/main" id="{9577FC75-FBB7-470F-A270-128D98B1D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0" name="Oval 198">
                  <a:extLst>
                    <a:ext uri="{FF2B5EF4-FFF2-40B4-BE49-F238E27FC236}">
                      <a16:creationId xmlns:a16="http://schemas.microsoft.com/office/drawing/2014/main" id="{7B515C6C-F7B3-41CC-85E5-5A6C95F73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1" name="Oval 199">
                  <a:extLst>
                    <a:ext uri="{FF2B5EF4-FFF2-40B4-BE49-F238E27FC236}">
                      <a16:creationId xmlns:a16="http://schemas.microsoft.com/office/drawing/2014/main" id="{61E55332-2D30-4535-A57B-69D45176B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2" name="Oval 200">
                  <a:extLst>
                    <a:ext uri="{FF2B5EF4-FFF2-40B4-BE49-F238E27FC236}">
                      <a16:creationId xmlns:a16="http://schemas.microsoft.com/office/drawing/2014/main" id="{FCFA2302-73E4-4927-A170-32378A36A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3" name="Oval 201">
                  <a:extLst>
                    <a:ext uri="{FF2B5EF4-FFF2-40B4-BE49-F238E27FC236}">
                      <a16:creationId xmlns:a16="http://schemas.microsoft.com/office/drawing/2014/main" id="{7A2F728A-C60E-487B-A00D-5F6083F48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4" name="Oval 202">
                  <a:extLst>
                    <a:ext uri="{FF2B5EF4-FFF2-40B4-BE49-F238E27FC236}">
                      <a16:creationId xmlns:a16="http://schemas.microsoft.com/office/drawing/2014/main" id="{0BD5E5BB-7B73-456D-A90C-E0D791973A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5" name="Oval 203">
                  <a:extLst>
                    <a:ext uri="{FF2B5EF4-FFF2-40B4-BE49-F238E27FC236}">
                      <a16:creationId xmlns:a16="http://schemas.microsoft.com/office/drawing/2014/main" id="{DF9D829D-BC00-499F-8C5A-EDF86B880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6" name="Oval 204">
                  <a:extLst>
                    <a:ext uri="{FF2B5EF4-FFF2-40B4-BE49-F238E27FC236}">
                      <a16:creationId xmlns:a16="http://schemas.microsoft.com/office/drawing/2014/main" id="{7609F458-C31C-4AA6-9026-2E064E484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616" name="Freeform 255">
                <a:extLst>
                  <a:ext uri="{FF2B5EF4-FFF2-40B4-BE49-F238E27FC236}">
                    <a16:creationId xmlns:a16="http://schemas.microsoft.com/office/drawing/2014/main" id="{5F58F8B6-F3B0-461A-B100-4EA509B2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91B82E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zh-CN" altLang="en-US" sz="1500" kern="1200"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5" name="文本框 1224">
              <a:extLst>
                <a:ext uri="{FF2B5EF4-FFF2-40B4-BE49-F238E27FC236}">
                  <a16:creationId xmlns:a16="http://schemas.microsoft.com/office/drawing/2014/main" id="{4CB711FB-80EA-4C5F-A765-F38AC3D012E3}"/>
                </a:ext>
              </a:extLst>
            </p:cNvPr>
            <p:cNvSpPr txBox="1"/>
            <p:nvPr/>
          </p:nvSpPr>
          <p:spPr>
            <a:xfrm>
              <a:off x="4483189" y="3816140"/>
              <a:ext cx="935844" cy="73588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42900">
                <a:buClrTx/>
              </a:pP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Thập</a:t>
              </a:r>
              <a:r>
                <a:rPr lang="en-US" altLang="zh-CN" sz="1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lang="en-US" altLang="zh-CN" sz="1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algn="ctr" defTabSz="342900">
                <a:buClrTx/>
              </a:pPr>
              <a:r>
                <a:rPr lang="en-US" altLang="zh-CN" sz="1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 </a:t>
              </a: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lang="zh-CN" altLang="en-US" sz="1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6" name="组合 1235">
            <a:extLst>
              <a:ext uri="{FF2B5EF4-FFF2-40B4-BE49-F238E27FC236}">
                <a16:creationId xmlns:a16="http://schemas.microsoft.com/office/drawing/2014/main" id="{C933B982-A19C-402F-970E-7B879B10CCC1}"/>
              </a:ext>
            </a:extLst>
          </p:cNvPr>
          <p:cNvGrpSpPr/>
          <p:nvPr/>
        </p:nvGrpSpPr>
        <p:grpSpPr>
          <a:xfrm>
            <a:off x="4249675" y="1304537"/>
            <a:ext cx="2054714" cy="1992629"/>
            <a:chOff x="6508067" y="2044835"/>
            <a:chExt cx="1864017" cy="1891301"/>
          </a:xfrm>
        </p:grpSpPr>
        <p:grpSp>
          <p:nvGrpSpPr>
            <p:cNvPr id="817" name="组合 816">
              <a:extLst>
                <a:ext uri="{FF2B5EF4-FFF2-40B4-BE49-F238E27FC236}">
                  <a16:creationId xmlns:a16="http://schemas.microsoft.com/office/drawing/2014/main" id="{89E117AA-FC7A-4FB8-AA79-5D210CB96FC1}"/>
                </a:ext>
              </a:extLst>
            </p:cNvPr>
            <p:cNvGrpSpPr/>
            <p:nvPr/>
          </p:nvGrpSpPr>
          <p:grpSpPr>
            <a:xfrm>
              <a:off x="6508067" y="2044835"/>
              <a:ext cx="1864017" cy="1891301"/>
              <a:chOff x="1016000" y="1347787"/>
              <a:chExt cx="2711450" cy="2751138"/>
            </a:xfrm>
          </p:grpSpPr>
          <p:grpSp>
            <p:nvGrpSpPr>
              <p:cNvPr id="818" name="Group 205">
                <a:extLst>
                  <a:ext uri="{FF2B5EF4-FFF2-40B4-BE49-F238E27FC236}">
                    <a16:creationId xmlns:a16="http://schemas.microsoft.com/office/drawing/2014/main" id="{E9FE03A7-FF1A-4D21-A31A-EAED30830D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820" name="Freeform 5">
                  <a:extLst>
                    <a:ext uri="{FF2B5EF4-FFF2-40B4-BE49-F238E27FC236}">
                      <a16:creationId xmlns:a16="http://schemas.microsoft.com/office/drawing/2014/main" id="{65742D4C-AA94-4660-9556-EA5F303DC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1" name="Freeform 6">
                  <a:extLst>
                    <a:ext uri="{FF2B5EF4-FFF2-40B4-BE49-F238E27FC236}">
                      <a16:creationId xmlns:a16="http://schemas.microsoft.com/office/drawing/2014/main" id="{695307E7-27BA-4654-A4D3-CCACFD40A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2" name="Freeform 7">
                  <a:extLst>
                    <a:ext uri="{FF2B5EF4-FFF2-40B4-BE49-F238E27FC236}">
                      <a16:creationId xmlns:a16="http://schemas.microsoft.com/office/drawing/2014/main" id="{BE680029-A3F5-4210-936C-A9946FC8E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3" name="Oval 8">
                  <a:extLst>
                    <a:ext uri="{FF2B5EF4-FFF2-40B4-BE49-F238E27FC236}">
                      <a16:creationId xmlns:a16="http://schemas.microsoft.com/office/drawing/2014/main" id="{D404FEF0-1E1B-485A-933B-B77CAED40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4" name="Oval 9">
                  <a:extLst>
                    <a:ext uri="{FF2B5EF4-FFF2-40B4-BE49-F238E27FC236}">
                      <a16:creationId xmlns:a16="http://schemas.microsoft.com/office/drawing/2014/main" id="{78620326-DFCB-4E04-A824-80FDB2E98C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5" name="Freeform 10">
                  <a:extLst>
                    <a:ext uri="{FF2B5EF4-FFF2-40B4-BE49-F238E27FC236}">
                      <a16:creationId xmlns:a16="http://schemas.microsoft.com/office/drawing/2014/main" id="{9205085E-4B50-4DA9-BDD5-3444CB1E5B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6" name="Oval 11">
                  <a:extLst>
                    <a:ext uri="{FF2B5EF4-FFF2-40B4-BE49-F238E27FC236}">
                      <a16:creationId xmlns:a16="http://schemas.microsoft.com/office/drawing/2014/main" id="{89569DEC-89A7-4812-A21C-D65D9A11D5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7" name="Oval 12">
                  <a:extLst>
                    <a:ext uri="{FF2B5EF4-FFF2-40B4-BE49-F238E27FC236}">
                      <a16:creationId xmlns:a16="http://schemas.microsoft.com/office/drawing/2014/main" id="{6F0D75EB-153A-406E-B1FB-ADB4F087C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8" name="Oval 13">
                  <a:extLst>
                    <a:ext uri="{FF2B5EF4-FFF2-40B4-BE49-F238E27FC236}">
                      <a16:creationId xmlns:a16="http://schemas.microsoft.com/office/drawing/2014/main" id="{72D6DC32-2E3D-48D5-B1A6-C1BB3A6D9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9" name="Oval 14">
                  <a:extLst>
                    <a:ext uri="{FF2B5EF4-FFF2-40B4-BE49-F238E27FC236}">
                      <a16:creationId xmlns:a16="http://schemas.microsoft.com/office/drawing/2014/main" id="{F503D823-51E2-4653-9917-AFD848A51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0" name="Freeform 15">
                  <a:extLst>
                    <a:ext uri="{FF2B5EF4-FFF2-40B4-BE49-F238E27FC236}">
                      <a16:creationId xmlns:a16="http://schemas.microsoft.com/office/drawing/2014/main" id="{BCC31B2A-E748-493E-A09D-EBA2A13A5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1" name="Freeform 16">
                  <a:extLst>
                    <a:ext uri="{FF2B5EF4-FFF2-40B4-BE49-F238E27FC236}">
                      <a16:creationId xmlns:a16="http://schemas.microsoft.com/office/drawing/2014/main" id="{4F83A8E0-CACA-4F93-BF7F-8473FA070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2" name="Oval 17">
                  <a:extLst>
                    <a:ext uri="{FF2B5EF4-FFF2-40B4-BE49-F238E27FC236}">
                      <a16:creationId xmlns:a16="http://schemas.microsoft.com/office/drawing/2014/main" id="{F1686AD9-61B4-4524-9406-E525E1543A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3" name="Oval 18">
                  <a:extLst>
                    <a:ext uri="{FF2B5EF4-FFF2-40B4-BE49-F238E27FC236}">
                      <a16:creationId xmlns:a16="http://schemas.microsoft.com/office/drawing/2014/main" id="{317D4591-7184-4FAB-B238-1947E3875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4" name="Oval 19">
                  <a:extLst>
                    <a:ext uri="{FF2B5EF4-FFF2-40B4-BE49-F238E27FC236}">
                      <a16:creationId xmlns:a16="http://schemas.microsoft.com/office/drawing/2014/main" id="{03EB1D3C-CBD6-497B-8DF7-257D6A8D3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5" name="Oval 20">
                  <a:extLst>
                    <a:ext uri="{FF2B5EF4-FFF2-40B4-BE49-F238E27FC236}">
                      <a16:creationId xmlns:a16="http://schemas.microsoft.com/office/drawing/2014/main" id="{8E873DEA-B1D0-42B6-B8E5-59BFF9753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6" name="Freeform 21">
                  <a:extLst>
                    <a:ext uri="{FF2B5EF4-FFF2-40B4-BE49-F238E27FC236}">
                      <a16:creationId xmlns:a16="http://schemas.microsoft.com/office/drawing/2014/main" id="{2546F6BC-AC51-46FE-94BE-F406680F0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7" name="Oval 22">
                  <a:extLst>
                    <a:ext uri="{FF2B5EF4-FFF2-40B4-BE49-F238E27FC236}">
                      <a16:creationId xmlns:a16="http://schemas.microsoft.com/office/drawing/2014/main" id="{379EB43E-6B1E-4419-98F5-8D9E02DCF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8" name="Oval 23">
                  <a:extLst>
                    <a:ext uri="{FF2B5EF4-FFF2-40B4-BE49-F238E27FC236}">
                      <a16:creationId xmlns:a16="http://schemas.microsoft.com/office/drawing/2014/main" id="{57C87179-55F8-475D-AA31-340F25A2E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9" name="Oval 24">
                  <a:extLst>
                    <a:ext uri="{FF2B5EF4-FFF2-40B4-BE49-F238E27FC236}">
                      <a16:creationId xmlns:a16="http://schemas.microsoft.com/office/drawing/2014/main" id="{8791B20D-37CF-4521-95A5-2CE32E6EB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0" name="Oval 25">
                  <a:extLst>
                    <a:ext uri="{FF2B5EF4-FFF2-40B4-BE49-F238E27FC236}">
                      <a16:creationId xmlns:a16="http://schemas.microsoft.com/office/drawing/2014/main" id="{E529A452-CE6A-4CD7-8119-6456A7CA6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1" name="Freeform 26">
                  <a:extLst>
                    <a:ext uri="{FF2B5EF4-FFF2-40B4-BE49-F238E27FC236}">
                      <a16:creationId xmlns:a16="http://schemas.microsoft.com/office/drawing/2014/main" id="{97D07F21-76EE-4C19-8C29-D1B3D75FE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2" name="Oval 27">
                  <a:extLst>
                    <a:ext uri="{FF2B5EF4-FFF2-40B4-BE49-F238E27FC236}">
                      <a16:creationId xmlns:a16="http://schemas.microsoft.com/office/drawing/2014/main" id="{F8294899-8E13-4A46-9F0C-1B224CD49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3" name="Oval 28">
                  <a:extLst>
                    <a:ext uri="{FF2B5EF4-FFF2-40B4-BE49-F238E27FC236}">
                      <a16:creationId xmlns:a16="http://schemas.microsoft.com/office/drawing/2014/main" id="{1F1C9E96-9A10-444E-95F2-2EAD0A402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4" name="Oval 29">
                  <a:extLst>
                    <a:ext uri="{FF2B5EF4-FFF2-40B4-BE49-F238E27FC236}">
                      <a16:creationId xmlns:a16="http://schemas.microsoft.com/office/drawing/2014/main" id="{0E0A45A9-5FDF-4E99-8E84-4ACB946F4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5" name="Oval 30">
                  <a:extLst>
                    <a:ext uri="{FF2B5EF4-FFF2-40B4-BE49-F238E27FC236}">
                      <a16:creationId xmlns:a16="http://schemas.microsoft.com/office/drawing/2014/main" id="{90E8C407-F0F3-447B-92AA-12F5E65BD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6" name="Oval 31">
                  <a:extLst>
                    <a:ext uri="{FF2B5EF4-FFF2-40B4-BE49-F238E27FC236}">
                      <a16:creationId xmlns:a16="http://schemas.microsoft.com/office/drawing/2014/main" id="{B458D3F7-D32C-4B4A-A912-62CFA7116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7" name="Oval 32">
                  <a:extLst>
                    <a:ext uri="{FF2B5EF4-FFF2-40B4-BE49-F238E27FC236}">
                      <a16:creationId xmlns:a16="http://schemas.microsoft.com/office/drawing/2014/main" id="{3AEE90FF-880F-49DA-AFA7-758DEA92C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8" name="Oval 33">
                  <a:extLst>
                    <a:ext uri="{FF2B5EF4-FFF2-40B4-BE49-F238E27FC236}">
                      <a16:creationId xmlns:a16="http://schemas.microsoft.com/office/drawing/2014/main" id="{F8F31AB0-45DA-487A-A98D-3AF88329D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9" name="Freeform 34">
                  <a:extLst>
                    <a:ext uri="{FF2B5EF4-FFF2-40B4-BE49-F238E27FC236}">
                      <a16:creationId xmlns:a16="http://schemas.microsoft.com/office/drawing/2014/main" id="{65E7E324-239C-4826-A339-351DFF7E0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0" name="Freeform 35">
                  <a:extLst>
                    <a:ext uri="{FF2B5EF4-FFF2-40B4-BE49-F238E27FC236}">
                      <a16:creationId xmlns:a16="http://schemas.microsoft.com/office/drawing/2014/main" id="{054095CB-053E-4FF1-861B-EBE1D4D1D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1" name="Oval 36">
                  <a:extLst>
                    <a:ext uri="{FF2B5EF4-FFF2-40B4-BE49-F238E27FC236}">
                      <a16:creationId xmlns:a16="http://schemas.microsoft.com/office/drawing/2014/main" id="{C1F0C124-9223-4DE6-8C5C-23FB0990D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2" name="Oval 37">
                  <a:extLst>
                    <a:ext uri="{FF2B5EF4-FFF2-40B4-BE49-F238E27FC236}">
                      <a16:creationId xmlns:a16="http://schemas.microsoft.com/office/drawing/2014/main" id="{ADB3E7CA-DDDD-4153-9E78-CB713C72B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3" name="Oval 38">
                  <a:extLst>
                    <a:ext uri="{FF2B5EF4-FFF2-40B4-BE49-F238E27FC236}">
                      <a16:creationId xmlns:a16="http://schemas.microsoft.com/office/drawing/2014/main" id="{DD6EBD08-2AA1-4059-BEB5-58EE8F0E8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4" name="Oval 39">
                  <a:extLst>
                    <a:ext uri="{FF2B5EF4-FFF2-40B4-BE49-F238E27FC236}">
                      <a16:creationId xmlns:a16="http://schemas.microsoft.com/office/drawing/2014/main" id="{EA700AAA-0CFA-4F12-9963-0C9E08A86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5" name="Oval 40">
                  <a:extLst>
                    <a:ext uri="{FF2B5EF4-FFF2-40B4-BE49-F238E27FC236}">
                      <a16:creationId xmlns:a16="http://schemas.microsoft.com/office/drawing/2014/main" id="{368854AD-A9F1-472E-8251-48BB05131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6" name="Oval 41">
                  <a:extLst>
                    <a:ext uri="{FF2B5EF4-FFF2-40B4-BE49-F238E27FC236}">
                      <a16:creationId xmlns:a16="http://schemas.microsoft.com/office/drawing/2014/main" id="{A3DC1A35-8F8E-4393-B99D-4CF81C78B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7" name="Oval 42">
                  <a:extLst>
                    <a:ext uri="{FF2B5EF4-FFF2-40B4-BE49-F238E27FC236}">
                      <a16:creationId xmlns:a16="http://schemas.microsoft.com/office/drawing/2014/main" id="{3A753180-7281-40B6-8038-36BF11DE97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8" name="Freeform 43">
                  <a:extLst>
                    <a:ext uri="{FF2B5EF4-FFF2-40B4-BE49-F238E27FC236}">
                      <a16:creationId xmlns:a16="http://schemas.microsoft.com/office/drawing/2014/main" id="{815AFCFF-10A8-44A4-A6A2-BE33F253E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9" name="Oval 44">
                  <a:extLst>
                    <a:ext uri="{FF2B5EF4-FFF2-40B4-BE49-F238E27FC236}">
                      <a16:creationId xmlns:a16="http://schemas.microsoft.com/office/drawing/2014/main" id="{6303F69E-8551-420B-98E9-2CAE2946F3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0" name="Freeform 45">
                  <a:extLst>
                    <a:ext uri="{FF2B5EF4-FFF2-40B4-BE49-F238E27FC236}">
                      <a16:creationId xmlns:a16="http://schemas.microsoft.com/office/drawing/2014/main" id="{736A2BF0-9573-4026-BA91-950B18029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1" name="Oval 46">
                  <a:extLst>
                    <a:ext uri="{FF2B5EF4-FFF2-40B4-BE49-F238E27FC236}">
                      <a16:creationId xmlns:a16="http://schemas.microsoft.com/office/drawing/2014/main" id="{EAC30FD5-5616-40B4-A391-FEA1CAB3F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2" name="Oval 47">
                  <a:extLst>
                    <a:ext uri="{FF2B5EF4-FFF2-40B4-BE49-F238E27FC236}">
                      <a16:creationId xmlns:a16="http://schemas.microsoft.com/office/drawing/2014/main" id="{4DB7A2B3-2948-4E9D-A13A-2C15585FD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3" name="Oval 48">
                  <a:extLst>
                    <a:ext uri="{FF2B5EF4-FFF2-40B4-BE49-F238E27FC236}">
                      <a16:creationId xmlns:a16="http://schemas.microsoft.com/office/drawing/2014/main" id="{80E22D20-7388-4A70-8D78-2753B0A25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4" name="Oval 49">
                  <a:extLst>
                    <a:ext uri="{FF2B5EF4-FFF2-40B4-BE49-F238E27FC236}">
                      <a16:creationId xmlns:a16="http://schemas.microsoft.com/office/drawing/2014/main" id="{6B26CE34-E026-4C6F-A759-6B09D4D7E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5" name="Oval 50">
                  <a:extLst>
                    <a:ext uri="{FF2B5EF4-FFF2-40B4-BE49-F238E27FC236}">
                      <a16:creationId xmlns:a16="http://schemas.microsoft.com/office/drawing/2014/main" id="{49BCD21C-0ED5-4FAB-9B35-2510A30A52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6" name="Freeform 51">
                  <a:extLst>
                    <a:ext uri="{FF2B5EF4-FFF2-40B4-BE49-F238E27FC236}">
                      <a16:creationId xmlns:a16="http://schemas.microsoft.com/office/drawing/2014/main" id="{4B86E0A6-A289-4AE8-B7E8-EB0F42973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7" name="Oval 52">
                  <a:extLst>
                    <a:ext uri="{FF2B5EF4-FFF2-40B4-BE49-F238E27FC236}">
                      <a16:creationId xmlns:a16="http://schemas.microsoft.com/office/drawing/2014/main" id="{4016F5BC-DF81-4351-976F-4EC648C16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8" name="Oval 53">
                  <a:extLst>
                    <a:ext uri="{FF2B5EF4-FFF2-40B4-BE49-F238E27FC236}">
                      <a16:creationId xmlns:a16="http://schemas.microsoft.com/office/drawing/2014/main" id="{B8289E9A-1F91-482F-B9BC-BA4AD96DF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9" name="Oval 54">
                  <a:extLst>
                    <a:ext uri="{FF2B5EF4-FFF2-40B4-BE49-F238E27FC236}">
                      <a16:creationId xmlns:a16="http://schemas.microsoft.com/office/drawing/2014/main" id="{268691FA-5514-4B2A-A1E6-EFA4EF16B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0" name="Oval 55">
                  <a:extLst>
                    <a:ext uri="{FF2B5EF4-FFF2-40B4-BE49-F238E27FC236}">
                      <a16:creationId xmlns:a16="http://schemas.microsoft.com/office/drawing/2014/main" id="{2E722A54-7356-4EC7-8040-916B05933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1" name="Freeform 56">
                  <a:extLst>
                    <a:ext uri="{FF2B5EF4-FFF2-40B4-BE49-F238E27FC236}">
                      <a16:creationId xmlns:a16="http://schemas.microsoft.com/office/drawing/2014/main" id="{AA040C8F-CCAD-4D27-95EF-5BB669448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2" name="Oval 57">
                  <a:extLst>
                    <a:ext uri="{FF2B5EF4-FFF2-40B4-BE49-F238E27FC236}">
                      <a16:creationId xmlns:a16="http://schemas.microsoft.com/office/drawing/2014/main" id="{79AF78CD-C597-44D6-9EAA-ED4D80FB9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3" name="Oval 58">
                  <a:extLst>
                    <a:ext uri="{FF2B5EF4-FFF2-40B4-BE49-F238E27FC236}">
                      <a16:creationId xmlns:a16="http://schemas.microsoft.com/office/drawing/2014/main" id="{2AEF8AB1-F86A-401E-9463-50F8C00E0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4" name="Oval 59">
                  <a:extLst>
                    <a:ext uri="{FF2B5EF4-FFF2-40B4-BE49-F238E27FC236}">
                      <a16:creationId xmlns:a16="http://schemas.microsoft.com/office/drawing/2014/main" id="{B6B0F6D9-CAAA-44FE-8F69-5C001206A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5" name="Oval 60">
                  <a:extLst>
                    <a:ext uri="{FF2B5EF4-FFF2-40B4-BE49-F238E27FC236}">
                      <a16:creationId xmlns:a16="http://schemas.microsoft.com/office/drawing/2014/main" id="{CEBEF9D5-69E9-4900-B4D8-3CC5FB594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6" name="Oval 61">
                  <a:extLst>
                    <a:ext uri="{FF2B5EF4-FFF2-40B4-BE49-F238E27FC236}">
                      <a16:creationId xmlns:a16="http://schemas.microsoft.com/office/drawing/2014/main" id="{D1446ECD-9D2E-4583-AF19-0A262BB6B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7" name="Oval 62">
                  <a:extLst>
                    <a:ext uri="{FF2B5EF4-FFF2-40B4-BE49-F238E27FC236}">
                      <a16:creationId xmlns:a16="http://schemas.microsoft.com/office/drawing/2014/main" id="{62A2E6A7-B1FD-4E63-B001-7DF6E8DBB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8" name="Freeform 63">
                  <a:extLst>
                    <a:ext uri="{FF2B5EF4-FFF2-40B4-BE49-F238E27FC236}">
                      <a16:creationId xmlns:a16="http://schemas.microsoft.com/office/drawing/2014/main" id="{D719D33D-1598-4B73-A3E9-0BA805168E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9" name="Oval 64">
                  <a:extLst>
                    <a:ext uri="{FF2B5EF4-FFF2-40B4-BE49-F238E27FC236}">
                      <a16:creationId xmlns:a16="http://schemas.microsoft.com/office/drawing/2014/main" id="{219B36BD-04C4-4986-9574-5236ECD78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0" name="Freeform 65">
                  <a:extLst>
                    <a:ext uri="{FF2B5EF4-FFF2-40B4-BE49-F238E27FC236}">
                      <a16:creationId xmlns:a16="http://schemas.microsoft.com/office/drawing/2014/main" id="{B82452F8-C748-4061-B755-9973E36C8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1" name="Oval 66">
                  <a:extLst>
                    <a:ext uri="{FF2B5EF4-FFF2-40B4-BE49-F238E27FC236}">
                      <a16:creationId xmlns:a16="http://schemas.microsoft.com/office/drawing/2014/main" id="{45E6FFEF-CB5E-435F-B017-3D9F1001F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2" name="Freeform 67">
                  <a:extLst>
                    <a:ext uri="{FF2B5EF4-FFF2-40B4-BE49-F238E27FC236}">
                      <a16:creationId xmlns:a16="http://schemas.microsoft.com/office/drawing/2014/main" id="{FAD651CD-6305-4A3A-84DE-641814DF8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3" name="Freeform 68">
                  <a:extLst>
                    <a:ext uri="{FF2B5EF4-FFF2-40B4-BE49-F238E27FC236}">
                      <a16:creationId xmlns:a16="http://schemas.microsoft.com/office/drawing/2014/main" id="{8FEBB9C4-998A-4B35-B4C5-F20B24FA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4" name="Freeform 69">
                  <a:extLst>
                    <a:ext uri="{FF2B5EF4-FFF2-40B4-BE49-F238E27FC236}">
                      <a16:creationId xmlns:a16="http://schemas.microsoft.com/office/drawing/2014/main" id="{C81751C2-6E6F-4560-9B66-5BD6B110D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5" name="Freeform 70">
                  <a:extLst>
                    <a:ext uri="{FF2B5EF4-FFF2-40B4-BE49-F238E27FC236}">
                      <a16:creationId xmlns:a16="http://schemas.microsoft.com/office/drawing/2014/main" id="{2B6D46A1-18C6-42E1-B9FA-11474E56CC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6" name="Oval 71">
                  <a:extLst>
                    <a:ext uri="{FF2B5EF4-FFF2-40B4-BE49-F238E27FC236}">
                      <a16:creationId xmlns:a16="http://schemas.microsoft.com/office/drawing/2014/main" id="{03472F97-C7B8-4AA9-B3A9-5A9E7E825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7" name="Freeform 72">
                  <a:extLst>
                    <a:ext uri="{FF2B5EF4-FFF2-40B4-BE49-F238E27FC236}">
                      <a16:creationId xmlns:a16="http://schemas.microsoft.com/office/drawing/2014/main" id="{27F6B75C-97AD-4F43-B820-F9423F5CA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8" name="Oval 73">
                  <a:extLst>
                    <a:ext uri="{FF2B5EF4-FFF2-40B4-BE49-F238E27FC236}">
                      <a16:creationId xmlns:a16="http://schemas.microsoft.com/office/drawing/2014/main" id="{B6BCD28B-B097-42D8-B4AF-9776662FD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9" name="Oval 74">
                  <a:extLst>
                    <a:ext uri="{FF2B5EF4-FFF2-40B4-BE49-F238E27FC236}">
                      <a16:creationId xmlns:a16="http://schemas.microsoft.com/office/drawing/2014/main" id="{9BF1393A-B435-4519-92D7-325CB404E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0" name="Oval 75">
                  <a:extLst>
                    <a:ext uri="{FF2B5EF4-FFF2-40B4-BE49-F238E27FC236}">
                      <a16:creationId xmlns:a16="http://schemas.microsoft.com/office/drawing/2014/main" id="{3D749389-F6B2-40C8-B821-F9ECC821A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1" name="Freeform 76">
                  <a:extLst>
                    <a:ext uri="{FF2B5EF4-FFF2-40B4-BE49-F238E27FC236}">
                      <a16:creationId xmlns:a16="http://schemas.microsoft.com/office/drawing/2014/main" id="{8ECF58DB-973A-419B-B6EE-5D9C885BF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2" name="Oval 77">
                  <a:extLst>
                    <a:ext uri="{FF2B5EF4-FFF2-40B4-BE49-F238E27FC236}">
                      <a16:creationId xmlns:a16="http://schemas.microsoft.com/office/drawing/2014/main" id="{1F78CBE7-AA20-42E4-874C-5018563A5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3" name="Oval 78">
                  <a:extLst>
                    <a:ext uri="{FF2B5EF4-FFF2-40B4-BE49-F238E27FC236}">
                      <a16:creationId xmlns:a16="http://schemas.microsoft.com/office/drawing/2014/main" id="{E213C4A4-8220-43F7-92B2-9F1816377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4" name="Oval 79">
                  <a:extLst>
                    <a:ext uri="{FF2B5EF4-FFF2-40B4-BE49-F238E27FC236}">
                      <a16:creationId xmlns:a16="http://schemas.microsoft.com/office/drawing/2014/main" id="{1CA73DF7-BC18-4E8C-9B15-23536BFF8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5" name="Oval 80">
                  <a:extLst>
                    <a:ext uri="{FF2B5EF4-FFF2-40B4-BE49-F238E27FC236}">
                      <a16:creationId xmlns:a16="http://schemas.microsoft.com/office/drawing/2014/main" id="{F38B9389-F2F3-4107-B76B-F16DF3CC1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6" name="Oval 81">
                  <a:extLst>
                    <a:ext uri="{FF2B5EF4-FFF2-40B4-BE49-F238E27FC236}">
                      <a16:creationId xmlns:a16="http://schemas.microsoft.com/office/drawing/2014/main" id="{0CD50527-0F20-4FF2-9B04-4C67A558E1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7" name="Oval 82">
                  <a:extLst>
                    <a:ext uri="{FF2B5EF4-FFF2-40B4-BE49-F238E27FC236}">
                      <a16:creationId xmlns:a16="http://schemas.microsoft.com/office/drawing/2014/main" id="{5627F3F9-6C7D-49EB-B3B6-83FDD7BA18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8" name="Freeform 83">
                  <a:extLst>
                    <a:ext uri="{FF2B5EF4-FFF2-40B4-BE49-F238E27FC236}">
                      <a16:creationId xmlns:a16="http://schemas.microsoft.com/office/drawing/2014/main" id="{F80C0A75-A219-4C76-99F5-9E8865025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9" name="Oval 84">
                  <a:extLst>
                    <a:ext uri="{FF2B5EF4-FFF2-40B4-BE49-F238E27FC236}">
                      <a16:creationId xmlns:a16="http://schemas.microsoft.com/office/drawing/2014/main" id="{E4E489D2-8DF2-4FF2-91D0-5D6B8E82C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0" name="Oval 85">
                  <a:extLst>
                    <a:ext uri="{FF2B5EF4-FFF2-40B4-BE49-F238E27FC236}">
                      <a16:creationId xmlns:a16="http://schemas.microsoft.com/office/drawing/2014/main" id="{D420E6A9-D19A-42FE-A586-EF5A676C7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1" name="Oval 86">
                  <a:extLst>
                    <a:ext uri="{FF2B5EF4-FFF2-40B4-BE49-F238E27FC236}">
                      <a16:creationId xmlns:a16="http://schemas.microsoft.com/office/drawing/2014/main" id="{81428508-FD37-4022-90D3-5B331399F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2" name="Oval 87">
                  <a:extLst>
                    <a:ext uri="{FF2B5EF4-FFF2-40B4-BE49-F238E27FC236}">
                      <a16:creationId xmlns:a16="http://schemas.microsoft.com/office/drawing/2014/main" id="{F8FBEA3B-4823-49E6-877E-FDE76A0299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3" name="Oval 88">
                  <a:extLst>
                    <a:ext uri="{FF2B5EF4-FFF2-40B4-BE49-F238E27FC236}">
                      <a16:creationId xmlns:a16="http://schemas.microsoft.com/office/drawing/2014/main" id="{0DDF9609-947D-4689-A638-BEFBEDC66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4" name="Freeform 89">
                  <a:extLst>
                    <a:ext uri="{FF2B5EF4-FFF2-40B4-BE49-F238E27FC236}">
                      <a16:creationId xmlns:a16="http://schemas.microsoft.com/office/drawing/2014/main" id="{E692822C-8E44-4C92-8D21-267F74D671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5" name="Oval 90">
                  <a:extLst>
                    <a:ext uri="{FF2B5EF4-FFF2-40B4-BE49-F238E27FC236}">
                      <a16:creationId xmlns:a16="http://schemas.microsoft.com/office/drawing/2014/main" id="{7D1267A3-FA6F-4689-A86F-411DDC198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6" name="Freeform 91">
                  <a:extLst>
                    <a:ext uri="{FF2B5EF4-FFF2-40B4-BE49-F238E27FC236}">
                      <a16:creationId xmlns:a16="http://schemas.microsoft.com/office/drawing/2014/main" id="{F2B507E2-1AF4-49E5-BB62-710C3F94B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7" name="Oval 92">
                  <a:extLst>
                    <a:ext uri="{FF2B5EF4-FFF2-40B4-BE49-F238E27FC236}">
                      <a16:creationId xmlns:a16="http://schemas.microsoft.com/office/drawing/2014/main" id="{B1EF9FA6-C30F-4D23-ADA3-6821874A9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8" name="Oval 93">
                  <a:extLst>
                    <a:ext uri="{FF2B5EF4-FFF2-40B4-BE49-F238E27FC236}">
                      <a16:creationId xmlns:a16="http://schemas.microsoft.com/office/drawing/2014/main" id="{096D398C-9FE4-454D-86CE-F527446AB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9" name="Oval 94">
                  <a:extLst>
                    <a:ext uri="{FF2B5EF4-FFF2-40B4-BE49-F238E27FC236}">
                      <a16:creationId xmlns:a16="http://schemas.microsoft.com/office/drawing/2014/main" id="{40E99470-93D4-412F-956A-2E4824A2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0" name="Oval 95">
                  <a:extLst>
                    <a:ext uri="{FF2B5EF4-FFF2-40B4-BE49-F238E27FC236}">
                      <a16:creationId xmlns:a16="http://schemas.microsoft.com/office/drawing/2014/main" id="{E545A3D0-DA1F-44EE-AC10-529DE41AA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1" name="Oval 96">
                  <a:extLst>
                    <a:ext uri="{FF2B5EF4-FFF2-40B4-BE49-F238E27FC236}">
                      <a16:creationId xmlns:a16="http://schemas.microsoft.com/office/drawing/2014/main" id="{51F47BC3-4986-4E6E-A923-2796C39D2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2" name="Oval 97">
                  <a:extLst>
                    <a:ext uri="{FF2B5EF4-FFF2-40B4-BE49-F238E27FC236}">
                      <a16:creationId xmlns:a16="http://schemas.microsoft.com/office/drawing/2014/main" id="{B2D24714-BE15-453B-94D1-46D5CDA52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3" name="Oval 98">
                  <a:extLst>
                    <a:ext uri="{FF2B5EF4-FFF2-40B4-BE49-F238E27FC236}">
                      <a16:creationId xmlns:a16="http://schemas.microsoft.com/office/drawing/2014/main" id="{3599E40F-9BB2-405C-B49D-6ED58BF4E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4" name="Oval 99">
                  <a:extLst>
                    <a:ext uri="{FF2B5EF4-FFF2-40B4-BE49-F238E27FC236}">
                      <a16:creationId xmlns:a16="http://schemas.microsoft.com/office/drawing/2014/main" id="{EAAEDE4D-9801-4D45-8A73-6B41DC47D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5" name="Oval 100">
                  <a:extLst>
                    <a:ext uri="{FF2B5EF4-FFF2-40B4-BE49-F238E27FC236}">
                      <a16:creationId xmlns:a16="http://schemas.microsoft.com/office/drawing/2014/main" id="{1D4B9C5F-6186-4C59-B57D-255DF1606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6" name="Oval 101">
                  <a:extLst>
                    <a:ext uri="{FF2B5EF4-FFF2-40B4-BE49-F238E27FC236}">
                      <a16:creationId xmlns:a16="http://schemas.microsoft.com/office/drawing/2014/main" id="{6C6498E6-4D63-4A14-A121-3A7E29273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7" name="Oval 102">
                  <a:extLst>
                    <a:ext uri="{FF2B5EF4-FFF2-40B4-BE49-F238E27FC236}">
                      <a16:creationId xmlns:a16="http://schemas.microsoft.com/office/drawing/2014/main" id="{480BEE10-AAD6-49F2-82D3-7F5F86E9F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8" name="Oval 103">
                  <a:extLst>
                    <a:ext uri="{FF2B5EF4-FFF2-40B4-BE49-F238E27FC236}">
                      <a16:creationId xmlns:a16="http://schemas.microsoft.com/office/drawing/2014/main" id="{CD2669F2-F537-41C9-BF6D-631574E045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9" name="Oval 104">
                  <a:extLst>
                    <a:ext uri="{FF2B5EF4-FFF2-40B4-BE49-F238E27FC236}">
                      <a16:creationId xmlns:a16="http://schemas.microsoft.com/office/drawing/2014/main" id="{966E0552-D2EA-44E8-B3FD-92E2DA26C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0" name="Oval 105">
                  <a:extLst>
                    <a:ext uri="{FF2B5EF4-FFF2-40B4-BE49-F238E27FC236}">
                      <a16:creationId xmlns:a16="http://schemas.microsoft.com/office/drawing/2014/main" id="{1F0A4F74-C507-465F-B535-06BCABF91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1" name="Oval 106">
                  <a:extLst>
                    <a:ext uri="{FF2B5EF4-FFF2-40B4-BE49-F238E27FC236}">
                      <a16:creationId xmlns:a16="http://schemas.microsoft.com/office/drawing/2014/main" id="{F8651717-9A72-4E3B-A788-4B5C93963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2" name="Oval 107">
                  <a:extLst>
                    <a:ext uri="{FF2B5EF4-FFF2-40B4-BE49-F238E27FC236}">
                      <a16:creationId xmlns:a16="http://schemas.microsoft.com/office/drawing/2014/main" id="{153A2A33-F990-48D2-9EF4-93F6DCF84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3" name="Oval 108">
                  <a:extLst>
                    <a:ext uri="{FF2B5EF4-FFF2-40B4-BE49-F238E27FC236}">
                      <a16:creationId xmlns:a16="http://schemas.microsoft.com/office/drawing/2014/main" id="{EB64E1DD-BDAF-45C0-824F-37CAB46CB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4" name="Oval 109">
                  <a:extLst>
                    <a:ext uri="{FF2B5EF4-FFF2-40B4-BE49-F238E27FC236}">
                      <a16:creationId xmlns:a16="http://schemas.microsoft.com/office/drawing/2014/main" id="{2D84C929-6F49-42B8-85F4-9D78D82BF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5" name="Oval 110">
                  <a:extLst>
                    <a:ext uri="{FF2B5EF4-FFF2-40B4-BE49-F238E27FC236}">
                      <a16:creationId xmlns:a16="http://schemas.microsoft.com/office/drawing/2014/main" id="{B1C97779-44FB-4415-9D87-EFB3DD2D84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6" name="Oval 111">
                  <a:extLst>
                    <a:ext uri="{FF2B5EF4-FFF2-40B4-BE49-F238E27FC236}">
                      <a16:creationId xmlns:a16="http://schemas.microsoft.com/office/drawing/2014/main" id="{2A92DA31-4A53-4386-8E4D-BFE058D5E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7" name="Oval 112">
                  <a:extLst>
                    <a:ext uri="{FF2B5EF4-FFF2-40B4-BE49-F238E27FC236}">
                      <a16:creationId xmlns:a16="http://schemas.microsoft.com/office/drawing/2014/main" id="{E98A45BB-A89F-4D8F-9774-261FB18DB7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8" name="Oval 113">
                  <a:extLst>
                    <a:ext uri="{FF2B5EF4-FFF2-40B4-BE49-F238E27FC236}">
                      <a16:creationId xmlns:a16="http://schemas.microsoft.com/office/drawing/2014/main" id="{28CEA8F0-D5E1-42C4-99EB-BDF381499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9" name="Oval 114">
                  <a:extLst>
                    <a:ext uri="{FF2B5EF4-FFF2-40B4-BE49-F238E27FC236}">
                      <a16:creationId xmlns:a16="http://schemas.microsoft.com/office/drawing/2014/main" id="{B32388B2-F692-4361-913A-280E27D0C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0" name="Oval 115">
                  <a:extLst>
                    <a:ext uri="{FF2B5EF4-FFF2-40B4-BE49-F238E27FC236}">
                      <a16:creationId xmlns:a16="http://schemas.microsoft.com/office/drawing/2014/main" id="{152F983D-7D14-49D9-9F69-577C49E0B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1" name="Oval 116">
                  <a:extLst>
                    <a:ext uri="{FF2B5EF4-FFF2-40B4-BE49-F238E27FC236}">
                      <a16:creationId xmlns:a16="http://schemas.microsoft.com/office/drawing/2014/main" id="{31093AB6-AE19-429B-8835-2620CD74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2" name="Oval 117">
                  <a:extLst>
                    <a:ext uri="{FF2B5EF4-FFF2-40B4-BE49-F238E27FC236}">
                      <a16:creationId xmlns:a16="http://schemas.microsoft.com/office/drawing/2014/main" id="{7F7EAAED-9B43-4823-B272-8DC454B31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3" name="Oval 118">
                  <a:extLst>
                    <a:ext uri="{FF2B5EF4-FFF2-40B4-BE49-F238E27FC236}">
                      <a16:creationId xmlns:a16="http://schemas.microsoft.com/office/drawing/2014/main" id="{16DE90DB-DF46-4141-A4FA-3F86E6089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4" name="Oval 119">
                  <a:extLst>
                    <a:ext uri="{FF2B5EF4-FFF2-40B4-BE49-F238E27FC236}">
                      <a16:creationId xmlns:a16="http://schemas.microsoft.com/office/drawing/2014/main" id="{5C1CFCB0-46CC-4A31-A1CE-34B32B2E8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5" name="Oval 120">
                  <a:extLst>
                    <a:ext uri="{FF2B5EF4-FFF2-40B4-BE49-F238E27FC236}">
                      <a16:creationId xmlns:a16="http://schemas.microsoft.com/office/drawing/2014/main" id="{FB15802E-CEF5-42E7-A3B7-DF64B3CDBA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6" name="Oval 121">
                  <a:extLst>
                    <a:ext uri="{FF2B5EF4-FFF2-40B4-BE49-F238E27FC236}">
                      <a16:creationId xmlns:a16="http://schemas.microsoft.com/office/drawing/2014/main" id="{18546422-5A28-4D45-B5EC-285CB821B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7" name="Oval 122">
                  <a:extLst>
                    <a:ext uri="{FF2B5EF4-FFF2-40B4-BE49-F238E27FC236}">
                      <a16:creationId xmlns:a16="http://schemas.microsoft.com/office/drawing/2014/main" id="{7642864B-AB1B-47F1-A93B-1BD81404C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8" name="Oval 123">
                  <a:extLst>
                    <a:ext uri="{FF2B5EF4-FFF2-40B4-BE49-F238E27FC236}">
                      <a16:creationId xmlns:a16="http://schemas.microsoft.com/office/drawing/2014/main" id="{176F6E57-E7CC-4012-B622-EE50CEF021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9" name="Oval 124">
                  <a:extLst>
                    <a:ext uri="{FF2B5EF4-FFF2-40B4-BE49-F238E27FC236}">
                      <a16:creationId xmlns:a16="http://schemas.microsoft.com/office/drawing/2014/main" id="{26D1F514-62CA-4010-BD91-90BDD1288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0" name="Oval 125">
                  <a:extLst>
                    <a:ext uri="{FF2B5EF4-FFF2-40B4-BE49-F238E27FC236}">
                      <a16:creationId xmlns:a16="http://schemas.microsoft.com/office/drawing/2014/main" id="{E2594EE5-D974-4ED5-ABCD-517D9ECED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1" name="Oval 126">
                  <a:extLst>
                    <a:ext uri="{FF2B5EF4-FFF2-40B4-BE49-F238E27FC236}">
                      <a16:creationId xmlns:a16="http://schemas.microsoft.com/office/drawing/2014/main" id="{EB7D72C9-94AD-4649-B2E9-D787493CB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2" name="Oval 127">
                  <a:extLst>
                    <a:ext uri="{FF2B5EF4-FFF2-40B4-BE49-F238E27FC236}">
                      <a16:creationId xmlns:a16="http://schemas.microsoft.com/office/drawing/2014/main" id="{7B584F6A-EB86-47DF-B89C-AF156F9F0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3" name="Oval 128">
                  <a:extLst>
                    <a:ext uri="{FF2B5EF4-FFF2-40B4-BE49-F238E27FC236}">
                      <a16:creationId xmlns:a16="http://schemas.microsoft.com/office/drawing/2014/main" id="{06E666DA-C37E-438C-8435-F69C323B4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4" name="Oval 129">
                  <a:extLst>
                    <a:ext uri="{FF2B5EF4-FFF2-40B4-BE49-F238E27FC236}">
                      <a16:creationId xmlns:a16="http://schemas.microsoft.com/office/drawing/2014/main" id="{91A49493-9B77-4D65-8DDF-58CF0FD26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5" name="Oval 130">
                  <a:extLst>
                    <a:ext uri="{FF2B5EF4-FFF2-40B4-BE49-F238E27FC236}">
                      <a16:creationId xmlns:a16="http://schemas.microsoft.com/office/drawing/2014/main" id="{14F9539A-3E82-4F22-9EB3-9F6E41954A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6" name="Oval 131">
                  <a:extLst>
                    <a:ext uri="{FF2B5EF4-FFF2-40B4-BE49-F238E27FC236}">
                      <a16:creationId xmlns:a16="http://schemas.microsoft.com/office/drawing/2014/main" id="{ED9B90C8-D05C-49A8-9489-42F7A210A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7" name="Oval 132">
                  <a:extLst>
                    <a:ext uri="{FF2B5EF4-FFF2-40B4-BE49-F238E27FC236}">
                      <a16:creationId xmlns:a16="http://schemas.microsoft.com/office/drawing/2014/main" id="{FA719B1E-DACA-4461-8AF6-C5370EF34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8" name="Oval 133">
                  <a:extLst>
                    <a:ext uri="{FF2B5EF4-FFF2-40B4-BE49-F238E27FC236}">
                      <a16:creationId xmlns:a16="http://schemas.microsoft.com/office/drawing/2014/main" id="{1752A6C4-AFC6-43E8-BDDA-476AEC73BC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9" name="Oval 134">
                  <a:extLst>
                    <a:ext uri="{FF2B5EF4-FFF2-40B4-BE49-F238E27FC236}">
                      <a16:creationId xmlns:a16="http://schemas.microsoft.com/office/drawing/2014/main" id="{5367A778-9332-45A9-B20C-799757B46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0" name="Oval 135">
                  <a:extLst>
                    <a:ext uri="{FF2B5EF4-FFF2-40B4-BE49-F238E27FC236}">
                      <a16:creationId xmlns:a16="http://schemas.microsoft.com/office/drawing/2014/main" id="{7C32251F-C9C4-430B-B4EB-71BAC344D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1" name="Oval 136">
                  <a:extLst>
                    <a:ext uri="{FF2B5EF4-FFF2-40B4-BE49-F238E27FC236}">
                      <a16:creationId xmlns:a16="http://schemas.microsoft.com/office/drawing/2014/main" id="{145DA360-C012-4C88-89F0-F305C0298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2" name="Oval 137">
                  <a:extLst>
                    <a:ext uri="{FF2B5EF4-FFF2-40B4-BE49-F238E27FC236}">
                      <a16:creationId xmlns:a16="http://schemas.microsoft.com/office/drawing/2014/main" id="{34C82D58-53B7-436C-AA0E-4C5DC3EE09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3" name="Oval 138">
                  <a:extLst>
                    <a:ext uri="{FF2B5EF4-FFF2-40B4-BE49-F238E27FC236}">
                      <a16:creationId xmlns:a16="http://schemas.microsoft.com/office/drawing/2014/main" id="{575551CA-6B6A-40E2-B897-D5BFBA970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4" name="Oval 139">
                  <a:extLst>
                    <a:ext uri="{FF2B5EF4-FFF2-40B4-BE49-F238E27FC236}">
                      <a16:creationId xmlns:a16="http://schemas.microsoft.com/office/drawing/2014/main" id="{47CD0595-098D-4DE5-AACF-E1D70A5CF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5" name="Oval 140">
                  <a:extLst>
                    <a:ext uri="{FF2B5EF4-FFF2-40B4-BE49-F238E27FC236}">
                      <a16:creationId xmlns:a16="http://schemas.microsoft.com/office/drawing/2014/main" id="{9EE8EFC9-7260-45E0-B3FD-B8ECE498E3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6" name="Oval 141">
                  <a:extLst>
                    <a:ext uri="{FF2B5EF4-FFF2-40B4-BE49-F238E27FC236}">
                      <a16:creationId xmlns:a16="http://schemas.microsoft.com/office/drawing/2014/main" id="{1CE085D9-4BB1-43C3-A56D-E26151627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7" name="Oval 142">
                  <a:extLst>
                    <a:ext uri="{FF2B5EF4-FFF2-40B4-BE49-F238E27FC236}">
                      <a16:creationId xmlns:a16="http://schemas.microsoft.com/office/drawing/2014/main" id="{BC65C5C6-CBEB-4955-A344-3D9E4325E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8" name="Oval 143">
                  <a:extLst>
                    <a:ext uri="{FF2B5EF4-FFF2-40B4-BE49-F238E27FC236}">
                      <a16:creationId xmlns:a16="http://schemas.microsoft.com/office/drawing/2014/main" id="{38D9515E-1311-49C5-B82A-563BCB3CF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9" name="Oval 144">
                  <a:extLst>
                    <a:ext uri="{FF2B5EF4-FFF2-40B4-BE49-F238E27FC236}">
                      <a16:creationId xmlns:a16="http://schemas.microsoft.com/office/drawing/2014/main" id="{E7B72781-D6C1-460F-A346-B05746490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0" name="Oval 145">
                  <a:extLst>
                    <a:ext uri="{FF2B5EF4-FFF2-40B4-BE49-F238E27FC236}">
                      <a16:creationId xmlns:a16="http://schemas.microsoft.com/office/drawing/2014/main" id="{DEC89569-66F0-4EC5-BAFE-A69D7CF78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1" name="Oval 146">
                  <a:extLst>
                    <a:ext uri="{FF2B5EF4-FFF2-40B4-BE49-F238E27FC236}">
                      <a16:creationId xmlns:a16="http://schemas.microsoft.com/office/drawing/2014/main" id="{43736084-CCCE-42D3-BE18-AB7B858DD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2" name="Oval 147">
                  <a:extLst>
                    <a:ext uri="{FF2B5EF4-FFF2-40B4-BE49-F238E27FC236}">
                      <a16:creationId xmlns:a16="http://schemas.microsoft.com/office/drawing/2014/main" id="{310B9516-8A9A-42C2-B285-030B4D1C0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3" name="Oval 148">
                  <a:extLst>
                    <a:ext uri="{FF2B5EF4-FFF2-40B4-BE49-F238E27FC236}">
                      <a16:creationId xmlns:a16="http://schemas.microsoft.com/office/drawing/2014/main" id="{E717D80A-457E-477E-B3C8-20B1CBBCA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4" name="Oval 149">
                  <a:extLst>
                    <a:ext uri="{FF2B5EF4-FFF2-40B4-BE49-F238E27FC236}">
                      <a16:creationId xmlns:a16="http://schemas.microsoft.com/office/drawing/2014/main" id="{676B83F5-6116-4F3F-96F8-4169357042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5" name="Oval 150">
                  <a:extLst>
                    <a:ext uri="{FF2B5EF4-FFF2-40B4-BE49-F238E27FC236}">
                      <a16:creationId xmlns:a16="http://schemas.microsoft.com/office/drawing/2014/main" id="{61FC9CBA-C3AA-406A-B4AF-F021E960AB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6" name="Oval 151">
                  <a:extLst>
                    <a:ext uri="{FF2B5EF4-FFF2-40B4-BE49-F238E27FC236}">
                      <a16:creationId xmlns:a16="http://schemas.microsoft.com/office/drawing/2014/main" id="{827F6BE1-6531-4D03-BE3F-8BF44F4621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7" name="Oval 152">
                  <a:extLst>
                    <a:ext uri="{FF2B5EF4-FFF2-40B4-BE49-F238E27FC236}">
                      <a16:creationId xmlns:a16="http://schemas.microsoft.com/office/drawing/2014/main" id="{4E341199-5431-433A-954B-05CDD0B41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8" name="Oval 153">
                  <a:extLst>
                    <a:ext uri="{FF2B5EF4-FFF2-40B4-BE49-F238E27FC236}">
                      <a16:creationId xmlns:a16="http://schemas.microsoft.com/office/drawing/2014/main" id="{8899097A-74C0-4A5E-BECD-3A2502A90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9" name="Oval 154">
                  <a:extLst>
                    <a:ext uri="{FF2B5EF4-FFF2-40B4-BE49-F238E27FC236}">
                      <a16:creationId xmlns:a16="http://schemas.microsoft.com/office/drawing/2014/main" id="{2278AEC1-2DC8-4EC1-9A4A-717AAA46A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0" name="Oval 155">
                  <a:extLst>
                    <a:ext uri="{FF2B5EF4-FFF2-40B4-BE49-F238E27FC236}">
                      <a16:creationId xmlns:a16="http://schemas.microsoft.com/office/drawing/2014/main" id="{255C8282-CCEF-40B0-9DD2-6F387C959C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1" name="Oval 156">
                  <a:extLst>
                    <a:ext uri="{FF2B5EF4-FFF2-40B4-BE49-F238E27FC236}">
                      <a16:creationId xmlns:a16="http://schemas.microsoft.com/office/drawing/2014/main" id="{E8FEAA27-44FA-4CDA-985D-9446C615DC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2" name="Freeform 157">
                  <a:extLst>
                    <a:ext uri="{FF2B5EF4-FFF2-40B4-BE49-F238E27FC236}">
                      <a16:creationId xmlns:a16="http://schemas.microsoft.com/office/drawing/2014/main" id="{10CF6E4E-D457-4F06-A06D-32ED6CC7B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3" name="Freeform 158">
                  <a:extLst>
                    <a:ext uri="{FF2B5EF4-FFF2-40B4-BE49-F238E27FC236}">
                      <a16:creationId xmlns:a16="http://schemas.microsoft.com/office/drawing/2014/main" id="{F3055911-6EB7-4516-8CFD-C7BA8B03B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4" name="Freeform 159">
                  <a:extLst>
                    <a:ext uri="{FF2B5EF4-FFF2-40B4-BE49-F238E27FC236}">
                      <a16:creationId xmlns:a16="http://schemas.microsoft.com/office/drawing/2014/main" id="{EC5ACFE4-8D42-4070-8E51-42EF107DA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5" name="Freeform 160">
                  <a:extLst>
                    <a:ext uri="{FF2B5EF4-FFF2-40B4-BE49-F238E27FC236}">
                      <a16:creationId xmlns:a16="http://schemas.microsoft.com/office/drawing/2014/main" id="{E6868E17-9550-471B-90C8-4D850D849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6" name="Oval 161">
                  <a:extLst>
                    <a:ext uri="{FF2B5EF4-FFF2-40B4-BE49-F238E27FC236}">
                      <a16:creationId xmlns:a16="http://schemas.microsoft.com/office/drawing/2014/main" id="{AD74DEC4-3439-48F3-B785-896755A26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7" name="Freeform 162">
                  <a:extLst>
                    <a:ext uri="{FF2B5EF4-FFF2-40B4-BE49-F238E27FC236}">
                      <a16:creationId xmlns:a16="http://schemas.microsoft.com/office/drawing/2014/main" id="{13731B67-9B5F-4733-A426-B0F7610CA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8" name="Oval 163">
                  <a:extLst>
                    <a:ext uri="{FF2B5EF4-FFF2-40B4-BE49-F238E27FC236}">
                      <a16:creationId xmlns:a16="http://schemas.microsoft.com/office/drawing/2014/main" id="{446A1900-3BAC-42B9-886D-CCA4DC81EA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9" name="Freeform 164">
                  <a:extLst>
                    <a:ext uri="{FF2B5EF4-FFF2-40B4-BE49-F238E27FC236}">
                      <a16:creationId xmlns:a16="http://schemas.microsoft.com/office/drawing/2014/main" id="{59742442-0C75-4DEC-9D01-3059E89F7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0" name="Freeform 165">
                  <a:extLst>
                    <a:ext uri="{FF2B5EF4-FFF2-40B4-BE49-F238E27FC236}">
                      <a16:creationId xmlns:a16="http://schemas.microsoft.com/office/drawing/2014/main" id="{5F290CFB-160C-4230-A7F8-3463BC997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1" name="Freeform 166">
                  <a:extLst>
                    <a:ext uri="{FF2B5EF4-FFF2-40B4-BE49-F238E27FC236}">
                      <a16:creationId xmlns:a16="http://schemas.microsoft.com/office/drawing/2014/main" id="{0D1A8948-B823-4D9E-8AAD-13E396AEA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2" name="Freeform 167">
                  <a:extLst>
                    <a:ext uri="{FF2B5EF4-FFF2-40B4-BE49-F238E27FC236}">
                      <a16:creationId xmlns:a16="http://schemas.microsoft.com/office/drawing/2014/main" id="{88BFFA01-595A-43EE-BFF1-C5AB126D4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3" name="Freeform 168">
                  <a:extLst>
                    <a:ext uri="{FF2B5EF4-FFF2-40B4-BE49-F238E27FC236}">
                      <a16:creationId xmlns:a16="http://schemas.microsoft.com/office/drawing/2014/main" id="{C7926FDF-7124-4C3A-BF8B-914C1A981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4" name="Oval 169">
                  <a:extLst>
                    <a:ext uri="{FF2B5EF4-FFF2-40B4-BE49-F238E27FC236}">
                      <a16:creationId xmlns:a16="http://schemas.microsoft.com/office/drawing/2014/main" id="{23D51CAF-9A0D-48B9-A326-A257036B8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5" name="Oval 170">
                  <a:extLst>
                    <a:ext uri="{FF2B5EF4-FFF2-40B4-BE49-F238E27FC236}">
                      <a16:creationId xmlns:a16="http://schemas.microsoft.com/office/drawing/2014/main" id="{33017663-9029-4F3B-B34D-28ACE681C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6" name="Oval 171">
                  <a:extLst>
                    <a:ext uri="{FF2B5EF4-FFF2-40B4-BE49-F238E27FC236}">
                      <a16:creationId xmlns:a16="http://schemas.microsoft.com/office/drawing/2014/main" id="{161CDD87-77FF-4323-8F9B-4F14133503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7" name="Oval 172">
                  <a:extLst>
                    <a:ext uri="{FF2B5EF4-FFF2-40B4-BE49-F238E27FC236}">
                      <a16:creationId xmlns:a16="http://schemas.microsoft.com/office/drawing/2014/main" id="{25B41F5A-06D3-4F9D-BDBD-EF179DA20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8" name="Oval 173">
                  <a:extLst>
                    <a:ext uri="{FF2B5EF4-FFF2-40B4-BE49-F238E27FC236}">
                      <a16:creationId xmlns:a16="http://schemas.microsoft.com/office/drawing/2014/main" id="{6F241056-2864-48D4-913D-A0F97FF08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9" name="Oval 174">
                  <a:extLst>
                    <a:ext uri="{FF2B5EF4-FFF2-40B4-BE49-F238E27FC236}">
                      <a16:creationId xmlns:a16="http://schemas.microsoft.com/office/drawing/2014/main" id="{1F1377DE-4D36-434C-85F0-CC0AD8738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0" name="Oval 175">
                  <a:extLst>
                    <a:ext uri="{FF2B5EF4-FFF2-40B4-BE49-F238E27FC236}">
                      <a16:creationId xmlns:a16="http://schemas.microsoft.com/office/drawing/2014/main" id="{F11F9416-DA64-44CC-9FF1-E960CE155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1" name="Oval 176">
                  <a:extLst>
                    <a:ext uri="{FF2B5EF4-FFF2-40B4-BE49-F238E27FC236}">
                      <a16:creationId xmlns:a16="http://schemas.microsoft.com/office/drawing/2014/main" id="{79C8FEA0-0BBE-485D-B9EA-965D6EDDA6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2" name="Oval 177">
                  <a:extLst>
                    <a:ext uri="{FF2B5EF4-FFF2-40B4-BE49-F238E27FC236}">
                      <a16:creationId xmlns:a16="http://schemas.microsoft.com/office/drawing/2014/main" id="{24E31891-9A58-4C0B-9006-DE322FA22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3" name="Oval 178">
                  <a:extLst>
                    <a:ext uri="{FF2B5EF4-FFF2-40B4-BE49-F238E27FC236}">
                      <a16:creationId xmlns:a16="http://schemas.microsoft.com/office/drawing/2014/main" id="{D6C8E0A5-B2F3-4AB0-907F-0BBEB7BB07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4" name="Oval 179">
                  <a:extLst>
                    <a:ext uri="{FF2B5EF4-FFF2-40B4-BE49-F238E27FC236}">
                      <a16:creationId xmlns:a16="http://schemas.microsoft.com/office/drawing/2014/main" id="{CB3F00DD-30ED-40E2-933A-6118010E0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5" name="Oval 180">
                  <a:extLst>
                    <a:ext uri="{FF2B5EF4-FFF2-40B4-BE49-F238E27FC236}">
                      <a16:creationId xmlns:a16="http://schemas.microsoft.com/office/drawing/2014/main" id="{1207A521-DCEA-4EDF-A295-5CECDD8CE4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6" name="Oval 181">
                  <a:extLst>
                    <a:ext uri="{FF2B5EF4-FFF2-40B4-BE49-F238E27FC236}">
                      <a16:creationId xmlns:a16="http://schemas.microsoft.com/office/drawing/2014/main" id="{859B33DB-50D9-4546-BCEB-314CEF7A5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7" name="Oval 182">
                  <a:extLst>
                    <a:ext uri="{FF2B5EF4-FFF2-40B4-BE49-F238E27FC236}">
                      <a16:creationId xmlns:a16="http://schemas.microsoft.com/office/drawing/2014/main" id="{6A2FCD74-F0F2-4920-AF23-975FC4602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8" name="Oval 183">
                  <a:extLst>
                    <a:ext uri="{FF2B5EF4-FFF2-40B4-BE49-F238E27FC236}">
                      <a16:creationId xmlns:a16="http://schemas.microsoft.com/office/drawing/2014/main" id="{E01A85A7-ABF3-4326-AA89-C396A3FEC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9" name="Freeform 184">
                  <a:extLst>
                    <a:ext uri="{FF2B5EF4-FFF2-40B4-BE49-F238E27FC236}">
                      <a16:creationId xmlns:a16="http://schemas.microsoft.com/office/drawing/2014/main" id="{D80ECB32-C7E4-4680-8D12-38D1F3555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0" name="Oval 185">
                  <a:extLst>
                    <a:ext uri="{FF2B5EF4-FFF2-40B4-BE49-F238E27FC236}">
                      <a16:creationId xmlns:a16="http://schemas.microsoft.com/office/drawing/2014/main" id="{F54AFE4F-6E59-4138-90DA-BA1DC3F34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1" name="Oval 186">
                  <a:extLst>
                    <a:ext uri="{FF2B5EF4-FFF2-40B4-BE49-F238E27FC236}">
                      <a16:creationId xmlns:a16="http://schemas.microsoft.com/office/drawing/2014/main" id="{3A43BCE7-5DF9-4065-9F73-C634C4F26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2" name="Oval 187">
                  <a:extLst>
                    <a:ext uri="{FF2B5EF4-FFF2-40B4-BE49-F238E27FC236}">
                      <a16:creationId xmlns:a16="http://schemas.microsoft.com/office/drawing/2014/main" id="{57A16CE4-F6FB-493B-B6AE-7CAAA02BF8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3" name="Freeform 188">
                  <a:extLst>
                    <a:ext uri="{FF2B5EF4-FFF2-40B4-BE49-F238E27FC236}">
                      <a16:creationId xmlns:a16="http://schemas.microsoft.com/office/drawing/2014/main" id="{CB8C1EBC-B2BD-4D60-819D-5E2D079E75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4" name="Freeform 189">
                  <a:extLst>
                    <a:ext uri="{FF2B5EF4-FFF2-40B4-BE49-F238E27FC236}">
                      <a16:creationId xmlns:a16="http://schemas.microsoft.com/office/drawing/2014/main" id="{6210E6AF-3CA8-449F-8C2C-0854FC0B4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5" name="Oval 190">
                  <a:extLst>
                    <a:ext uri="{FF2B5EF4-FFF2-40B4-BE49-F238E27FC236}">
                      <a16:creationId xmlns:a16="http://schemas.microsoft.com/office/drawing/2014/main" id="{BC2DB2F1-03C2-4C97-B138-88150A7F1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6" name="Oval 191">
                  <a:extLst>
                    <a:ext uri="{FF2B5EF4-FFF2-40B4-BE49-F238E27FC236}">
                      <a16:creationId xmlns:a16="http://schemas.microsoft.com/office/drawing/2014/main" id="{08B4E0AC-992C-489F-9EF1-1F6CFD84C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7" name="Oval 192">
                  <a:extLst>
                    <a:ext uri="{FF2B5EF4-FFF2-40B4-BE49-F238E27FC236}">
                      <a16:creationId xmlns:a16="http://schemas.microsoft.com/office/drawing/2014/main" id="{2CB3E48F-3A80-4743-BC1F-8EBB053B8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8" name="Oval 193">
                  <a:extLst>
                    <a:ext uri="{FF2B5EF4-FFF2-40B4-BE49-F238E27FC236}">
                      <a16:creationId xmlns:a16="http://schemas.microsoft.com/office/drawing/2014/main" id="{70829654-D676-4AF8-8E9F-60D02814D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9" name="Oval 194">
                  <a:extLst>
                    <a:ext uri="{FF2B5EF4-FFF2-40B4-BE49-F238E27FC236}">
                      <a16:creationId xmlns:a16="http://schemas.microsoft.com/office/drawing/2014/main" id="{F8EC02B0-79B2-4A01-A019-9E3F47ECF0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0" name="Oval 195">
                  <a:extLst>
                    <a:ext uri="{FF2B5EF4-FFF2-40B4-BE49-F238E27FC236}">
                      <a16:creationId xmlns:a16="http://schemas.microsoft.com/office/drawing/2014/main" id="{B1CE88EE-AFDE-4EB9-8D9E-701A59532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1" name="Oval 196">
                  <a:extLst>
                    <a:ext uri="{FF2B5EF4-FFF2-40B4-BE49-F238E27FC236}">
                      <a16:creationId xmlns:a16="http://schemas.microsoft.com/office/drawing/2014/main" id="{5B7AAB54-38C3-4CD8-8261-D91BD60B7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2" name="Oval 197">
                  <a:extLst>
                    <a:ext uri="{FF2B5EF4-FFF2-40B4-BE49-F238E27FC236}">
                      <a16:creationId xmlns:a16="http://schemas.microsoft.com/office/drawing/2014/main" id="{0E0C634A-75A6-4727-A57A-5B01A4CC1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3" name="Oval 198">
                  <a:extLst>
                    <a:ext uri="{FF2B5EF4-FFF2-40B4-BE49-F238E27FC236}">
                      <a16:creationId xmlns:a16="http://schemas.microsoft.com/office/drawing/2014/main" id="{B4A6C94C-8676-4C6B-B499-386E66E8C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4" name="Oval 199">
                  <a:extLst>
                    <a:ext uri="{FF2B5EF4-FFF2-40B4-BE49-F238E27FC236}">
                      <a16:creationId xmlns:a16="http://schemas.microsoft.com/office/drawing/2014/main" id="{AF4E2F4F-E108-463D-BAE5-E1EAFEDC6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5" name="Oval 200">
                  <a:extLst>
                    <a:ext uri="{FF2B5EF4-FFF2-40B4-BE49-F238E27FC236}">
                      <a16:creationId xmlns:a16="http://schemas.microsoft.com/office/drawing/2014/main" id="{6EFBBE01-C3E8-4785-A931-505682CF1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6" name="Oval 201">
                  <a:extLst>
                    <a:ext uri="{FF2B5EF4-FFF2-40B4-BE49-F238E27FC236}">
                      <a16:creationId xmlns:a16="http://schemas.microsoft.com/office/drawing/2014/main" id="{743EECC4-B20C-430D-90A7-B4962F219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7" name="Oval 202">
                  <a:extLst>
                    <a:ext uri="{FF2B5EF4-FFF2-40B4-BE49-F238E27FC236}">
                      <a16:creationId xmlns:a16="http://schemas.microsoft.com/office/drawing/2014/main" id="{44031F53-E10B-41E1-99E4-1F9DD07ED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8" name="Oval 203">
                  <a:extLst>
                    <a:ext uri="{FF2B5EF4-FFF2-40B4-BE49-F238E27FC236}">
                      <a16:creationId xmlns:a16="http://schemas.microsoft.com/office/drawing/2014/main" id="{5E8C4893-B193-4546-B917-82F33AB553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9" name="Oval 204">
                  <a:extLst>
                    <a:ext uri="{FF2B5EF4-FFF2-40B4-BE49-F238E27FC236}">
                      <a16:creationId xmlns:a16="http://schemas.microsoft.com/office/drawing/2014/main" id="{261C4006-1579-42F7-BBF0-E6F2FEB9F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819" name="Freeform 255">
                <a:extLst>
                  <a:ext uri="{FF2B5EF4-FFF2-40B4-BE49-F238E27FC236}">
                    <a16:creationId xmlns:a16="http://schemas.microsoft.com/office/drawing/2014/main" id="{4CAE16B7-0B6F-4053-A2C5-49ACEBCF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7363E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zh-CN" altLang="en-US" sz="1500" kern="1200"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6" name="文本框 1225">
              <a:extLst>
                <a:ext uri="{FF2B5EF4-FFF2-40B4-BE49-F238E27FC236}">
                  <a16:creationId xmlns:a16="http://schemas.microsoft.com/office/drawing/2014/main" id="{B34AF17E-10C0-48AC-9667-548EFC8ED7EF}"/>
                </a:ext>
              </a:extLst>
            </p:cNvPr>
            <p:cNvSpPr txBox="1"/>
            <p:nvPr/>
          </p:nvSpPr>
          <p:spPr>
            <a:xfrm>
              <a:off x="7015066" y="2770967"/>
              <a:ext cx="912092" cy="61346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42900">
                <a:buClrTx/>
              </a:pP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Thế</a:t>
              </a:r>
              <a:r>
                <a:rPr lang="en-US" altLang="zh-CN" sz="1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lang="en-US" altLang="zh-CN" sz="1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algn="ctr" defTabSz="342900">
                <a:buClrTx/>
              </a:pPr>
              <a:r>
                <a:rPr lang="en-US" altLang="zh-CN" sz="1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100 </a:t>
              </a: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lang="zh-CN" altLang="en-US" sz="1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8" name="组合 1237">
            <a:extLst>
              <a:ext uri="{FF2B5EF4-FFF2-40B4-BE49-F238E27FC236}">
                <a16:creationId xmlns:a16="http://schemas.microsoft.com/office/drawing/2014/main" id="{3B2957E3-8CBA-4D15-B022-866CF62AB916}"/>
              </a:ext>
            </a:extLst>
          </p:cNvPr>
          <p:cNvGrpSpPr/>
          <p:nvPr/>
        </p:nvGrpSpPr>
        <p:grpSpPr>
          <a:xfrm>
            <a:off x="6378275" y="2099855"/>
            <a:ext cx="2092295" cy="2025831"/>
            <a:chOff x="9082471" y="3025083"/>
            <a:chExt cx="1864017" cy="1891301"/>
          </a:xfrm>
        </p:grpSpPr>
        <p:grpSp>
          <p:nvGrpSpPr>
            <p:cNvPr id="1020" name="组合 1019">
              <a:extLst>
                <a:ext uri="{FF2B5EF4-FFF2-40B4-BE49-F238E27FC236}">
                  <a16:creationId xmlns:a16="http://schemas.microsoft.com/office/drawing/2014/main" id="{4E48A18B-0D54-481D-8D30-CD23243D897A}"/>
                </a:ext>
              </a:extLst>
            </p:cNvPr>
            <p:cNvGrpSpPr/>
            <p:nvPr/>
          </p:nvGrpSpPr>
          <p:grpSpPr>
            <a:xfrm>
              <a:off x="9082471" y="3025083"/>
              <a:ext cx="1864017" cy="1891301"/>
              <a:chOff x="1016000" y="1347787"/>
              <a:chExt cx="2711450" cy="2751138"/>
            </a:xfrm>
          </p:grpSpPr>
          <p:grpSp>
            <p:nvGrpSpPr>
              <p:cNvPr id="1021" name="Group 205">
                <a:extLst>
                  <a:ext uri="{FF2B5EF4-FFF2-40B4-BE49-F238E27FC236}">
                    <a16:creationId xmlns:a16="http://schemas.microsoft.com/office/drawing/2014/main" id="{F9736E90-7BC9-4638-AE2D-E9927A34BD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1023" name="Freeform 5">
                  <a:extLst>
                    <a:ext uri="{FF2B5EF4-FFF2-40B4-BE49-F238E27FC236}">
                      <a16:creationId xmlns:a16="http://schemas.microsoft.com/office/drawing/2014/main" id="{D2DE0EC7-97C6-421F-82CF-FC1EEFE55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4" name="Freeform 6">
                  <a:extLst>
                    <a:ext uri="{FF2B5EF4-FFF2-40B4-BE49-F238E27FC236}">
                      <a16:creationId xmlns:a16="http://schemas.microsoft.com/office/drawing/2014/main" id="{F381BECE-E897-481C-82F0-91FFB8F45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5" name="Freeform 7">
                  <a:extLst>
                    <a:ext uri="{FF2B5EF4-FFF2-40B4-BE49-F238E27FC236}">
                      <a16:creationId xmlns:a16="http://schemas.microsoft.com/office/drawing/2014/main" id="{9AE477E4-A649-4799-B7B3-281732DD6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6" name="Oval 8">
                  <a:extLst>
                    <a:ext uri="{FF2B5EF4-FFF2-40B4-BE49-F238E27FC236}">
                      <a16:creationId xmlns:a16="http://schemas.microsoft.com/office/drawing/2014/main" id="{C4E8E425-3AEB-46DB-8EC3-4B9F5F77E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7" name="Oval 9">
                  <a:extLst>
                    <a:ext uri="{FF2B5EF4-FFF2-40B4-BE49-F238E27FC236}">
                      <a16:creationId xmlns:a16="http://schemas.microsoft.com/office/drawing/2014/main" id="{A69FCE1D-7B3A-49C1-BF60-C2A51B857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8" name="Freeform 10">
                  <a:extLst>
                    <a:ext uri="{FF2B5EF4-FFF2-40B4-BE49-F238E27FC236}">
                      <a16:creationId xmlns:a16="http://schemas.microsoft.com/office/drawing/2014/main" id="{2DAD9402-3086-4707-A409-BE7B4BBA0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9" name="Oval 11">
                  <a:extLst>
                    <a:ext uri="{FF2B5EF4-FFF2-40B4-BE49-F238E27FC236}">
                      <a16:creationId xmlns:a16="http://schemas.microsoft.com/office/drawing/2014/main" id="{8C6DC907-5A2C-4D5E-BFD7-7B9A69EE5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0" name="Oval 12">
                  <a:extLst>
                    <a:ext uri="{FF2B5EF4-FFF2-40B4-BE49-F238E27FC236}">
                      <a16:creationId xmlns:a16="http://schemas.microsoft.com/office/drawing/2014/main" id="{1E7A6E9F-E217-4EFC-A594-D40E31797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1" name="Oval 13">
                  <a:extLst>
                    <a:ext uri="{FF2B5EF4-FFF2-40B4-BE49-F238E27FC236}">
                      <a16:creationId xmlns:a16="http://schemas.microsoft.com/office/drawing/2014/main" id="{7B13F3FE-610C-4C08-A0B3-3566C9857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2" name="Oval 14">
                  <a:extLst>
                    <a:ext uri="{FF2B5EF4-FFF2-40B4-BE49-F238E27FC236}">
                      <a16:creationId xmlns:a16="http://schemas.microsoft.com/office/drawing/2014/main" id="{C360C35A-F5F8-4C91-8742-C47DE36CD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3" name="Freeform 15">
                  <a:extLst>
                    <a:ext uri="{FF2B5EF4-FFF2-40B4-BE49-F238E27FC236}">
                      <a16:creationId xmlns:a16="http://schemas.microsoft.com/office/drawing/2014/main" id="{A28A41D6-3B21-4A57-B292-983CD248A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4" name="Freeform 16">
                  <a:extLst>
                    <a:ext uri="{FF2B5EF4-FFF2-40B4-BE49-F238E27FC236}">
                      <a16:creationId xmlns:a16="http://schemas.microsoft.com/office/drawing/2014/main" id="{8F98ED1F-25E3-4EAD-A328-C04B399F4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5" name="Oval 17">
                  <a:extLst>
                    <a:ext uri="{FF2B5EF4-FFF2-40B4-BE49-F238E27FC236}">
                      <a16:creationId xmlns:a16="http://schemas.microsoft.com/office/drawing/2014/main" id="{14B4680E-1B23-45E3-9E01-D17541CBC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6" name="Oval 18">
                  <a:extLst>
                    <a:ext uri="{FF2B5EF4-FFF2-40B4-BE49-F238E27FC236}">
                      <a16:creationId xmlns:a16="http://schemas.microsoft.com/office/drawing/2014/main" id="{8C069D78-BA9E-47AF-9FA4-246D8148C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7" name="Oval 19">
                  <a:extLst>
                    <a:ext uri="{FF2B5EF4-FFF2-40B4-BE49-F238E27FC236}">
                      <a16:creationId xmlns:a16="http://schemas.microsoft.com/office/drawing/2014/main" id="{3985852A-34FB-4FF6-AE16-48583264E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8" name="Oval 20">
                  <a:extLst>
                    <a:ext uri="{FF2B5EF4-FFF2-40B4-BE49-F238E27FC236}">
                      <a16:creationId xmlns:a16="http://schemas.microsoft.com/office/drawing/2014/main" id="{A84011FC-E6E7-4000-A000-B7F47B3BE7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9" name="Freeform 21">
                  <a:extLst>
                    <a:ext uri="{FF2B5EF4-FFF2-40B4-BE49-F238E27FC236}">
                      <a16:creationId xmlns:a16="http://schemas.microsoft.com/office/drawing/2014/main" id="{A8505921-9D77-4B1F-8D30-7892EBD22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0" name="Oval 22">
                  <a:extLst>
                    <a:ext uri="{FF2B5EF4-FFF2-40B4-BE49-F238E27FC236}">
                      <a16:creationId xmlns:a16="http://schemas.microsoft.com/office/drawing/2014/main" id="{E1837728-5653-412A-8BDA-49C0C90C7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1" name="Oval 23">
                  <a:extLst>
                    <a:ext uri="{FF2B5EF4-FFF2-40B4-BE49-F238E27FC236}">
                      <a16:creationId xmlns:a16="http://schemas.microsoft.com/office/drawing/2014/main" id="{396F5B84-7A32-44A9-80A7-C6E810E07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2" name="Oval 24">
                  <a:extLst>
                    <a:ext uri="{FF2B5EF4-FFF2-40B4-BE49-F238E27FC236}">
                      <a16:creationId xmlns:a16="http://schemas.microsoft.com/office/drawing/2014/main" id="{7862FA0F-88BA-4224-B0E9-322F314D1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3" name="Oval 25">
                  <a:extLst>
                    <a:ext uri="{FF2B5EF4-FFF2-40B4-BE49-F238E27FC236}">
                      <a16:creationId xmlns:a16="http://schemas.microsoft.com/office/drawing/2014/main" id="{DDFEBB17-A611-4ED3-993B-7AF2D13F0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4" name="Freeform 26">
                  <a:extLst>
                    <a:ext uri="{FF2B5EF4-FFF2-40B4-BE49-F238E27FC236}">
                      <a16:creationId xmlns:a16="http://schemas.microsoft.com/office/drawing/2014/main" id="{9C31B815-DC4D-4665-A41E-284AC6223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5" name="Oval 27">
                  <a:extLst>
                    <a:ext uri="{FF2B5EF4-FFF2-40B4-BE49-F238E27FC236}">
                      <a16:creationId xmlns:a16="http://schemas.microsoft.com/office/drawing/2014/main" id="{EDD8B030-D937-4CBF-ABE5-D51D4EF5B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6" name="Oval 28">
                  <a:extLst>
                    <a:ext uri="{FF2B5EF4-FFF2-40B4-BE49-F238E27FC236}">
                      <a16:creationId xmlns:a16="http://schemas.microsoft.com/office/drawing/2014/main" id="{5DAF496B-0266-47DB-A977-134CBE46E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7" name="Oval 29">
                  <a:extLst>
                    <a:ext uri="{FF2B5EF4-FFF2-40B4-BE49-F238E27FC236}">
                      <a16:creationId xmlns:a16="http://schemas.microsoft.com/office/drawing/2014/main" id="{D8CB561F-D72E-493F-8681-B0101619C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8" name="Oval 30">
                  <a:extLst>
                    <a:ext uri="{FF2B5EF4-FFF2-40B4-BE49-F238E27FC236}">
                      <a16:creationId xmlns:a16="http://schemas.microsoft.com/office/drawing/2014/main" id="{385F01D9-0CDA-4EBC-BB3D-C79263DA9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9" name="Oval 31">
                  <a:extLst>
                    <a:ext uri="{FF2B5EF4-FFF2-40B4-BE49-F238E27FC236}">
                      <a16:creationId xmlns:a16="http://schemas.microsoft.com/office/drawing/2014/main" id="{75C054B7-4AE5-4844-AA2A-09BE1C163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0" name="Oval 32">
                  <a:extLst>
                    <a:ext uri="{FF2B5EF4-FFF2-40B4-BE49-F238E27FC236}">
                      <a16:creationId xmlns:a16="http://schemas.microsoft.com/office/drawing/2014/main" id="{4ECB9272-C5E2-4F05-A278-3ACA22067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1" name="Oval 33">
                  <a:extLst>
                    <a:ext uri="{FF2B5EF4-FFF2-40B4-BE49-F238E27FC236}">
                      <a16:creationId xmlns:a16="http://schemas.microsoft.com/office/drawing/2014/main" id="{75516D86-4619-4F33-971F-A88E0D653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2" name="Freeform 34">
                  <a:extLst>
                    <a:ext uri="{FF2B5EF4-FFF2-40B4-BE49-F238E27FC236}">
                      <a16:creationId xmlns:a16="http://schemas.microsoft.com/office/drawing/2014/main" id="{7F6580DA-FE7E-40CB-B798-53023B7C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3" name="Freeform 35">
                  <a:extLst>
                    <a:ext uri="{FF2B5EF4-FFF2-40B4-BE49-F238E27FC236}">
                      <a16:creationId xmlns:a16="http://schemas.microsoft.com/office/drawing/2014/main" id="{B244B59B-3185-4E6A-A670-066CBE659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4" name="Oval 36">
                  <a:extLst>
                    <a:ext uri="{FF2B5EF4-FFF2-40B4-BE49-F238E27FC236}">
                      <a16:creationId xmlns:a16="http://schemas.microsoft.com/office/drawing/2014/main" id="{F6130C8D-AFBE-453F-AD02-9BCD8C9D4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5" name="Oval 37">
                  <a:extLst>
                    <a:ext uri="{FF2B5EF4-FFF2-40B4-BE49-F238E27FC236}">
                      <a16:creationId xmlns:a16="http://schemas.microsoft.com/office/drawing/2014/main" id="{F79D97E7-120B-434F-939A-3D2FB7285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6" name="Oval 38">
                  <a:extLst>
                    <a:ext uri="{FF2B5EF4-FFF2-40B4-BE49-F238E27FC236}">
                      <a16:creationId xmlns:a16="http://schemas.microsoft.com/office/drawing/2014/main" id="{7CC3AA3B-39E2-464D-9E07-959E7B9C1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7" name="Oval 39">
                  <a:extLst>
                    <a:ext uri="{FF2B5EF4-FFF2-40B4-BE49-F238E27FC236}">
                      <a16:creationId xmlns:a16="http://schemas.microsoft.com/office/drawing/2014/main" id="{D119786F-4532-47CE-80FA-2E98C6FFD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8" name="Oval 40">
                  <a:extLst>
                    <a:ext uri="{FF2B5EF4-FFF2-40B4-BE49-F238E27FC236}">
                      <a16:creationId xmlns:a16="http://schemas.microsoft.com/office/drawing/2014/main" id="{67BFE2A4-D38F-4F15-8EFA-0F3D02376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9" name="Oval 41">
                  <a:extLst>
                    <a:ext uri="{FF2B5EF4-FFF2-40B4-BE49-F238E27FC236}">
                      <a16:creationId xmlns:a16="http://schemas.microsoft.com/office/drawing/2014/main" id="{D8E7F0E8-DBD3-4409-BC07-C8AC5E34C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0" name="Oval 42">
                  <a:extLst>
                    <a:ext uri="{FF2B5EF4-FFF2-40B4-BE49-F238E27FC236}">
                      <a16:creationId xmlns:a16="http://schemas.microsoft.com/office/drawing/2014/main" id="{B9B6A9D2-5C17-4DCE-AB73-8DF54392A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1" name="Freeform 43">
                  <a:extLst>
                    <a:ext uri="{FF2B5EF4-FFF2-40B4-BE49-F238E27FC236}">
                      <a16:creationId xmlns:a16="http://schemas.microsoft.com/office/drawing/2014/main" id="{3C0DB885-55F4-44E1-B835-2349E42ECF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2" name="Oval 44">
                  <a:extLst>
                    <a:ext uri="{FF2B5EF4-FFF2-40B4-BE49-F238E27FC236}">
                      <a16:creationId xmlns:a16="http://schemas.microsoft.com/office/drawing/2014/main" id="{B586B16E-C3A0-416E-BEC7-C6105D8DC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3" name="Freeform 45">
                  <a:extLst>
                    <a:ext uri="{FF2B5EF4-FFF2-40B4-BE49-F238E27FC236}">
                      <a16:creationId xmlns:a16="http://schemas.microsoft.com/office/drawing/2014/main" id="{99DDE632-2120-4098-82B6-4E3261516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4" name="Oval 46">
                  <a:extLst>
                    <a:ext uri="{FF2B5EF4-FFF2-40B4-BE49-F238E27FC236}">
                      <a16:creationId xmlns:a16="http://schemas.microsoft.com/office/drawing/2014/main" id="{E896C237-921C-42B0-9368-D7BFC1D2A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5" name="Oval 47">
                  <a:extLst>
                    <a:ext uri="{FF2B5EF4-FFF2-40B4-BE49-F238E27FC236}">
                      <a16:creationId xmlns:a16="http://schemas.microsoft.com/office/drawing/2014/main" id="{8AA1B8EE-4D4A-408B-9758-BAFE88687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6" name="Oval 48">
                  <a:extLst>
                    <a:ext uri="{FF2B5EF4-FFF2-40B4-BE49-F238E27FC236}">
                      <a16:creationId xmlns:a16="http://schemas.microsoft.com/office/drawing/2014/main" id="{9A531A79-DAB3-4D62-8786-20AFD70C8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7" name="Oval 49">
                  <a:extLst>
                    <a:ext uri="{FF2B5EF4-FFF2-40B4-BE49-F238E27FC236}">
                      <a16:creationId xmlns:a16="http://schemas.microsoft.com/office/drawing/2014/main" id="{4EECF324-32BB-4338-AFB7-DCE1207A8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8" name="Oval 50">
                  <a:extLst>
                    <a:ext uri="{FF2B5EF4-FFF2-40B4-BE49-F238E27FC236}">
                      <a16:creationId xmlns:a16="http://schemas.microsoft.com/office/drawing/2014/main" id="{F5512EF2-D3C6-4633-9674-6FF7453CB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9" name="Freeform 51">
                  <a:extLst>
                    <a:ext uri="{FF2B5EF4-FFF2-40B4-BE49-F238E27FC236}">
                      <a16:creationId xmlns:a16="http://schemas.microsoft.com/office/drawing/2014/main" id="{C6A18010-D099-4BF1-B228-2C7E89A71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0" name="Oval 52">
                  <a:extLst>
                    <a:ext uri="{FF2B5EF4-FFF2-40B4-BE49-F238E27FC236}">
                      <a16:creationId xmlns:a16="http://schemas.microsoft.com/office/drawing/2014/main" id="{CCC8BB20-06F9-42EC-9EEE-67EAB6DEF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1" name="Oval 53">
                  <a:extLst>
                    <a:ext uri="{FF2B5EF4-FFF2-40B4-BE49-F238E27FC236}">
                      <a16:creationId xmlns:a16="http://schemas.microsoft.com/office/drawing/2014/main" id="{D8ECDAB8-B408-43F2-BB39-BEA7BF424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2" name="Oval 54">
                  <a:extLst>
                    <a:ext uri="{FF2B5EF4-FFF2-40B4-BE49-F238E27FC236}">
                      <a16:creationId xmlns:a16="http://schemas.microsoft.com/office/drawing/2014/main" id="{C69CA455-B66E-4810-81FC-8A1660D86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3" name="Oval 55">
                  <a:extLst>
                    <a:ext uri="{FF2B5EF4-FFF2-40B4-BE49-F238E27FC236}">
                      <a16:creationId xmlns:a16="http://schemas.microsoft.com/office/drawing/2014/main" id="{00876E41-2E75-44A3-B59F-6C68990BA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4" name="Freeform 56">
                  <a:extLst>
                    <a:ext uri="{FF2B5EF4-FFF2-40B4-BE49-F238E27FC236}">
                      <a16:creationId xmlns:a16="http://schemas.microsoft.com/office/drawing/2014/main" id="{F724C6D3-679A-437E-9121-785FA3D32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5" name="Oval 57">
                  <a:extLst>
                    <a:ext uri="{FF2B5EF4-FFF2-40B4-BE49-F238E27FC236}">
                      <a16:creationId xmlns:a16="http://schemas.microsoft.com/office/drawing/2014/main" id="{DDA6B4D2-D5ED-48D5-ABCB-BEA76C573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6" name="Oval 58">
                  <a:extLst>
                    <a:ext uri="{FF2B5EF4-FFF2-40B4-BE49-F238E27FC236}">
                      <a16:creationId xmlns:a16="http://schemas.microsoft.com/office/drawing/2014/main" id="{7648A2C9-344B-4447-AA09-2478ECF6F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7" name="Oval 59">
                  <a:extLst>
                    <a:ext uri="{FF2B5EF4-FFF2-40B4-BE49-F238E27FC236}">
                      <a16:creationId xmlns:a16="http://schemas.microsoft.com/office/drawing/2014/main" id="{D98A6680-82F0-4C4F-80C8-2535E8DC0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8" name="Oval 60">
                  <a:extLst>
                    <a:ext uri="{FF2B5EF4-FFF2-40B4-BE49-F238E27FC236}">
                      <a16:creationId xmlns:a16="http://schemas.microsoft.com/office/drawing/2014/main" id="{A3FA4C05-9EED-451F-BD46-A4836665F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9" name="Oval 61">
                  <a:extLst>
                    <a:ext uri="{FF2B5EF4-FFF2-40B4-BE49-F238E27FC236}">
                      <a16:creationId xmlns:a16="http://schemas.microsoft.com/office/drawing/2014/main" id="{506D7AA0-F5C2-41AF-A8CB-C84E24BCC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0" name="Oval 62">
                  <a:extLst>
                    <a:ext uri="{FF2B5EF4-FFF2-40B4-BE49-F238E27FC236}">
                      <a16:creationId xmlns:a16="http://schemas.microsoft.com/office/drawing/2014/main" id="{C518D9A2-F42C-4EE6-8B83-59C028E94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1" name="Freeform 63">
                  <a:extLst>
                    <a:ext uri="{FF2B5EF4-FFF2-40B4-BE49-F238E27FC236}">
                      <a16:creationId xmlns:a16="http://schemas.microsoft.com/office/drawing/2014/main" id="{3329F58F-5AC1-47C2-BCD8-57DF00B27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2" name="Oval 64">
                  <a:extLst>
                    <a:ext uri="{FF2B5EF4-FFF2-40B4-BE49-F238E27FC236}">
                      <a16:creationId xmlns:a16="http://schemas.microsoft.com/office/drawing/2014/main" id="{0E4B7747-D8E0-4317-B2A5-621A8E691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3" name="Freeform 65">
                  <a:extLst>
                    <a:ext uri="{FF2B5EF4-FFF2-40B4-BE49-F238E27FC236}">
                      <a16:creationId xmlns:a16="http://schemas.microsoft.com/office/drawing/2014/main" id="{4CA4C40C-F937-4198-83BC-9B33410E4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4" name="Oval 66">
                  <a:extLst>
                    <a:ext uri="{FF2B5EF4-FFF2-40B4-BE49-F238E27FC236}">
                      <a16:creationId xmlns:a16="http://schemas.microsoft.com/office/drawing/2014/main" id="{41DAF50C-4E76-44B6-A344-B23B75FE9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5" name="Freeform 67">
                  <a:extLst>
                    <a:ext uri="{FF2B5EF4-FFF2-40B4-BE49-F238E27FC236}">
                      <a16:creationId xmlns:a16="http://schemas.microsoft.com/office/drawing/2014/main" id="{008F4803-CC87-40EA-ABD5-CC86E6101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6" name="Freeform 68">
                  <a:extLst>
                    <a:ext uri="{FF2B5EF4-FFF2-40B4-BE49-F238E27FC236}">
                      <a16:creationId xmlns:a16="http://schemas.microsoft.com/office/drawing/2014/main" id="{3EE79C7D-2D3F-43CC-98B5-D6F748827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7" name="Freeform 69">
                  <a:extLst>
                    <a:ext uri="{FF2B5EF4-FFF2-40B4-BE49-F238E27FC236}">
                      <a16:creationId xmlns:a16="http://schemas.microsoft.com/office/drawing/2014/main" id="{340D1C2F-DE76-432B-9E5F-A0D89FA9F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8" name="Freeform 70">
                  <a:extLst>
                    <a:ext uri="{FF2B5EF4-FFF2-40B4-BE49-F238E27FC236}">
                      <a16:creationId xmlns:a16="http://schemas.microsoft.com/office/drawing/2014/main" id="{A50E54EA-E988-453A-B539-27E86A7A6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9" name="Oval 71">
                  <a:extLst>
                    <a:ext uri="{FF2B5EF4-FFF2-40B4-BE49-F238E27FC236}">
                      <a16:creationId xmlns:a16="http://schemas.microsoft.com/office/drawing/2014/main" id="{B82D9E62-0B67-476A-90FC-E11EF5709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0" name="Freeform 72">
                  <a:extLst>
                    <a:ext uri="{FF2B5EF4-FFF2-40B4-BE49-F238E27FC236}">
                      <a16:creationId xmlns:a16="http://schemas.microsoft.com/office/drawing/2014/main" id="{364DC9AF-7F21-46ED-BC69-F346E18D8A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1" name="Oval 73">
                  <a:extLst>
                    <a:ext uri="{FF2B5EF4-FFF2-40B4-BE49-F238E27FC236}">
                      <a16:creationId xmlns:a16="http://schemas.microsoft.com/office/drawing/2014/main" id="{294BB14B-D225-4C43-B8D7-99FDCE08A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2" name="Oval 74">
                  <a:extLst>
                    <a:ext uri="{FF2B5EF4-FFF2-40B4-BE49-F238E27FC236}">
                      <a16:creationId xmlns:a16="http://schemas.microsoft.com/office/drawing/2014/main" id="{F2EFCCAB-D39D-4D04-B5AC-BCD063441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3" name="Oval 75">
                  <a:extLst>
                    <a:ext uri="{FF2B5EF4-FFF2-40B4-BE49-F238E27FC236}">
                      <a16:creationId xmlns:a16="http://schemas.microsoft.com/office/drawing/2014/main" id="{27B23289-6FAD-4C23-8F24-03FAE2C2B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4" name="Freeform 76">
                  <a:extLst>
                    <a:ext uri="{FF2B5EF4-FFF2-40B4-BE49-F238E27FC236}">
                      <a16:creationId xmlns:a16="http://schemas.microsoft.com/office/drawing/2014/main" id="{EDEC1074-A9AC-4E0F-B614-6C5A82E6B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5" name="Oval 77">
                  <a:extLst>
                    <a:ext uri="{FF2B5EF4-FFF2-40B4-BE49-F238E27FC236}">
                      <a16:creationId xmlns:a16="http://schemas.microsoft.com/office/drawing/2014/main" id="{7B65DD84-3764-41DD-AD4D-E9FEF3713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6" name="Oval 78">
                  <a:extLst>
                    <a:ext uri="{FF2B5EF4-FFF2-40B4-BE49-F238E27FC236}">
                      <a16:creationId xmlns:a16="http://schemas.microsoft.com/office/drawing/2014/main" id="{E6200981-70F1-44D9-A0F4-E2EA6AB18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7" name="Oval 79">
                  <a:extLst>
                    <a:ext uri="{FF2B5EF4-FFF2-40B4-BE49-F238E27FC236}">
                      <a16:creationId xmlns:a16="http://schemas.microsoft.com/office/drawing/2014/main" id="{5F064D18-3DB5-4CB9-A2E0-EA32125C3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8" name="Oval 80">
                  <a:extLst>
                    <a:ext uri="{FF2B5EF4-FFF2-40B4-BE49-F238E27FC236}">
                      <a16:creationId xmlns:a16="http://schemas.microsoft.com/office/drawing/2014/main" id="{223DE6E6-63BA-4ABA-BFE9-1293AD17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9" name="Oval 81">
                  <a:extLst>
                    <a:ext uri="{FF2B5EF4-FFF2-40B4-BE49-F238E27FC236}">
                      <a16:creationId xmlns:a16="http://schemas.microsoft.com/office/drawing/2014/main" id="{71C5FDA7-9A77-493A-A231-FD31372D2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0" name="Oval 82">
                  <a:extLst>
                    <a:ext uri="{FF2B5EF4-FFF2-40B4-BE49-F238E27FC236}">
                      <a16:creationId xmlns:a16="http://schemas.microsoft.com/office/drawing/2014/main" id="{CA174A4D-F29E-4859-9B27-6EE32B018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1" name="Freeform 83">
                  <a:extLst>
                    <a:ext uri="{FF2B5EF4-FFF2-40B4-BE49-F238E27FC236}">
                      <a16:creationId xmlns:a16="http://schemas.microsoft.com/office/drawing/2014/main" id="{7230832B-DBFD-4179-B68B-D549F0CE3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2" name="Oval 84">
                  <a:extLst>
                    <a:ext uri="{FF2B5EF4-FFF2-40B4-BE49-F238E27FC236}">
                      <a16:creationId xmlns:a16="http://schemas.microsoft.com/office/drawing/2014/main" id="{64524EB7-5E8C-49D9-9140-54D29B84A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3" name="Oval 85">
                  <a:extLst>
                    <a:ext uri="{FF2B5EF4-FFF2-40B4-BE49-F238E27FC236}">
                      <a16:creationId xmlns:a16="http://schemas.microsoft.com/office/drawing/2014/main" id="{E65FD330-F513-442C-A30B-C1C65ED29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4" name="Oval 86">
                  <a:extLst>
                    <a:ext uri="{FF2B5EF4-FFF2-40B4-BE49-F238E27FC236}">
                      <a16:creationId xmlns:a16="http://schemas.microsoft.com/office/drawing/2014/main" id="{449C36F6-B71F-4B11-A526-25983BAC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5" name="Oval 87">
                  <a:extLst>
                    <a:ext uri="{FF2B5EF4-FFF2-40B4-BE49-F238E27FC236}">
                      <a16:creationId xmlns:a16="http://schemas.microsoft.com/office/drawing/2014/main" id="{DA5E4DE2-42BD-4494-ABAE-A8B716703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6" name="Oval 88">
                  <a:extLst>
                    <a:ext uri="{FF2B5EF4-FFF2-40B4-BE49-F238E27FC236}">
                      <a16:creationId xmlns:a16="http://schemas.microsoft.com/office/drawing/2014/main" id="{11FAB7DA-2623-406C-A11F-8583CB80F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7" name="Freeform 89">
                  <a:extLst>
                    <a:ext uri="{FF2B5EF4-FFF2-40B4-BE49-F238E27FC236}">
                      <a16:creationId xmlns:a16="http://schemas.microsoft.com/office/drawing/2014/main" id="{D0ED9387-3759-436D-A723-D20C53565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8" name="Oval 90">
                  <a:extLst>
                    <a:ext uri="{FF2B5EF4-FFF2-40B4-BE49-F238E27FC236}">
                      <a16:creationId xmlns:a16="http://schemas.microsoft.com/office/drawing/2014/main" id="{42CA3E9A-3CD1-4668-AAC0-D5B63EFB9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9" name="Freeform 91">
                  <a:extLst>
                    <a:ext uri="{FF2B5EF4-FFF2-40B4-BE49-F238E27FC236}">
                      <a16:creationId xmlns:a16="http://schemas.microsoft.com/office/drawing/2014/main" id="{BEC08EE4-C6F9-4B7A-80B9-6444DF493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0" name="Oval 92">
                  <a:extLst>
                    <a:ext uri="{FF2B5EF4-FFF2-40B4-BE49-F238E27FC236}">
                      <a16:creationId xmlns:a16="http://schemas.microsoft.com/office/drawing/2014/main" id="{B677F6FB-7372-4F4A-BE0E-99D91AEBD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1" name="Oval 93">
                  <a:extLst>
                    <a:ext uri="{FF2B5EF4-FFF2-40B4-BE49-F238E27FC236}">
                      <a16:creationId xmlns:a16="http://schemas.microsoft.com/office/drawing/2014/main" id="{5991521C-6AE0-4146-9C09-EF5023C9D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2" name="Oval 94">
                  <a:extLst>
                    <a:ext uri="{FF2B5EF4-FFF2-40B4-BE49-F238E27FC236}">
                      <a16:creationId xmlns:a16="http://schemas.microsoft.com/office/drawing/2014/main" id="{4A042D0C-3A7F-426C-962C-E8A5B420C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3" name="Oval 95">
                  <a:extLst>
                    <a:ext uri="{FF2B5EF4-FFF2-40B4-BE49-F238E27FC236}">
                      <a16:creationId xmlns:a16="http://schemas.microsoft.com/office/drawing/2014/main" id="{DE323BB3-5772-486C-8796-57F845A41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4" name="Oval 96">
                  <a:extLst>
                    <a:ext uri="{FF2B5EF4-FFF2-40B4-BE49-F238E27FC236}">
                      <a16:creationId xmlns:a16="http://schemas.microsoft.com/office/drawing/2014/main" id="{B454E2B8-2E46-4E28-A529-61F6FF228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5" name="Oval 97">
                  <a:extLst>
                    <a:ext uri="{FF2B5EF4-FFF2-40B4-BE49-F238E27FC236}">
                      <a16:creationId xmlns:a16="http://schemas.microsoft.com/office/drawing/2014/main" id="{5CEC876F-62B6-48C4-B658-7427DE46C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6" name="Oval 98">
                  <a:extLst>
                    <a:ext uri="{FF2B5EF4-FFF2-40B4-BE49-F238E27FC236}">
                      <a16:creationId xmlns:a16="http://schemas.microsoft.com/office/drawing/2014/main" id="{26A29D91-829C-48D0-BD52-CD373D640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7" name="Oval 99">
                  <a:extLst>
                    <a:ext uri="{FF2B5EF4-FFF2-40B4-BE49-F238E27FC236}">
                      <a16:creationId xmlns:a16="http://schemas.microsoft.com/office/drawing/2014/main" id="{CC1A6ED3-BDFA-4E6E-8CF6-9F1EEA3CD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8" name="Oval 100">
                  <a:extLst>
                    <a:ext uri="{FF2B5EF4-FFF2-40B4-BE49-F238E27FC236}">
                      <a16:creationId xmlns:a16="http://schemas.microsoft.com/office/drawing/2014/main" id="{DABC87D8-DCAA-48D3-98BB-480FED72E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9" name="Oval 101">
                  <a:extLst>
                    <a:ext uri="{FF2B5EF4-FFF2-40B4-BE49-F238E27FC236}">
                      <a16:creationId xmlns:a16="http://schemas.microsoft.com/office/drawing/2014/main" id="{C866C229-52BB-4625-A657-09BCD58A4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0" name="Oval 102">
                  <a:extLst>
                    <a:ext uri="{FF2B5EF4-FFF2-40B4-BE49-F238E27FC236}">
                      <a16:creationId xmlns:a16="http://schemas.microsoft.com/office/drawing/2014/main" id="{1AC8A163-D477-4280-A917-7570EDAAC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1" name="Oval 103">
                  <a:extLst>
                    <a:ext uri="{FF2B5EF4-FFF2-40B4-BE49-F238E27FC236}">
                      <a16:creationId xmlns:a16="http://schemas.microsoft.com/office/drawing/2014/main" id="{52EE5B1E-E84A-45A9-801E-801907ADE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2" name="Oval 104">
                  <a:extLst>
                    <a:ext uri="{FF2B5EF4-FFF2-40B4-BE49-F238E27FC236}">
                      <a16:creationId xmlns:a16="http://schemas.microsoft.com/office/drawing/2014/main" id="{AC517CB6-35B9-4E9F-B07B-D6021BF16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3" name="Oval 105">
                  <a:extLst>
                    <a:ext uri="{FF2B5EF4-FFF2-40B4-BE49-F238E27FC236}">
                      <a16:creationId xmlns:a16="http://schemas.microsoft.com/office/drawing/2014/main" id="{CE9C434F-62DA-4E3D-B7DB-C03D0CD44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4" name="Oval 106">
                  <a:extLst>
                    <a:ext uri="{FF2B5EF4-FFF2-40B4-BE49-F238E27FC236}">
                      <a16:creationId xmlns:a16="http://schemas.microsoft.com/office/drawing/2014/main" id="{BE3B20CA-4BB7-451A-BB31-CF79953FB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5" name="Oval 107">
                  <a:extLst>
                    <a:ext uri="{FF2B5EF4-FFF2-40B4-BE49-F238E27FC236}">
                      <a16:creationId xmlns:a16="http://schemas.microsoft.com/office/drawing/2014/main" id="{30C8D19F-5DB7-4974-A3D0-272FBA2A2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6" name="Oval 108">
                  <a:extLst>
                    <a:ext uri="{FF2B5EF4-FFF2-40B4-BE49-F238E27FC236}">
                      <a16:creationId xmlns:a16="http://schemas.microsoft.com/office/drawing/2014/main" id="{7D1C7AF3-9ED5-4CE5-8A96-5434E1AE2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7" name="Oval 109">
                  <a:extLst>
                    <a:ext uri="{FF2B5EF4-FFF2-40B4-BE49-F238E27FC236}">
                      <a16:creationId xmlns:a16="http://schemas.microsoft.com/office/drawing/2014/main" id="{6FB01D8E-BFD0-42D6-930B-17BDF66DA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8" name="Oval 110">
                  <a:extLst>
                    <a:ext uri="{FF2B5EF4-FFF2-40B4-BE49-F238E27FC236}">
                      <a16:creationId xmlns:a16="http://schemas.microsoft.com/office/drawing/2014/main" id="{50697667-3B9F-4822-B081-10F2BD1B1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9" name="Oval 111">
                  <a:extLst>
                    <a:ext uri="{FF2B5EF4-FFF2-40B4-BE49-F238E27FC236}">
                      <a16:creationId xmlns:a16="http://schemas.microsoft.com/office/drawing/2014/main" id="{FA7C74B9-8ED0-41AA-9EE9-3644DF2B2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0" name="Oval 112">
                  <a:extLst>
                    <a:ext uri="{FF2B5EF4-FFF2-40B4-BE49-F238E27FC236}">
                      <a16:creationId xmlns:a16="http://schemas.microsoft.com/office/drawing/2014/main" id="{C9363BA4-B5E7-4A03-8CC3-294C3F020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1" name="Oval 113">
                  <a:extLst>
                    <a:ext uri="{FF2B5EF4-FFF2-40B4-BE49-F238E27FC236}">
                      <a16:creationId xmlns:a16="http://schemas.microsoft.com/office/drawing/2014/main" id="{E7E8413A-B5A6-46A7-A8D0-2FEA2CF50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2" name="Oval 114">
                  <a:extLst>
                    <a:ext uri="{FF2B5EF4-FFF2-40B4-BE49-F238E27FC236}">
                      <a16:creationId xmlns:a16="http://schemas.microsoft.com/office/drawing/2014/main" id="{5DBCD4B9-7EAB-4C38-BFE3-DA3B75CC6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3" name="Oval 115">
                  <a:extLst>
                    <a:ext uri="{FF2B5EF4-FFF2-40B4-BE49-F238E27FC236}">
                      <a16:creationId xmlns:a16="http://schemas.microsoft.com/office/drawing/2014/main" id="{F030640B-75F0-4D8E-AB63-30FF1A73D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4" name="Oval 116">
                  <a:extLst>
                    <a:ext uri="{FF2B5EF4-FFF2-40B4-BE49-F238E27FC236}">
                      <a16:creationId xmlns:a16="http://schemas.microsoft.com/office/drawing/2014/main" id="{F6327075-8DDD-41E6-AE12-CC4ADF674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5" name="Oval 117">
                  <a:extLst>
                    <a:ext uri="{FF2B5EF4-FFF2-40B4-BE49-F238E27FC236}">
                      <a16:creationId xmlns:a16="http://schemas.microsoft.com/office/drawing/2014/main" id="{853C4E72-6AAE-4CB3-BE32-312C2B708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6" name="Oval 118">
                  <a:extLst>
                    <a:ext uri="{FF2B5EF4-FFF2-40B4-BE49-F238E27FC236}">
                      <a16:creationId xmlns:a16="http://schemas.microsoft.com/office/drawing/2014/main" id="{77596A37-A41B-4028-ADB2-E314FF8D4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7" name="Oval 119">
                  <a:extLst>
                    <a:ext uri="{FF2B5EF4-FFF2-40B4-BE49-F238E27FC236}">
                      <a16:creationId xmlns:a16="http://schemas.microsoft.com/office/drawing/2014/main" id="{ADAB1E87-0266-4F30-9E3E-44888F1E3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8" name="Oval 120">
                  <a:extLst>
                    <a:ext uri="{FF2B5EF4-FFF2-40B4-BE49-F238E27FC236}">
                      <a16:creationId xmlns:a16="http://schemas.microsoft.com/office/drawing/2014/main" id="{3567E3E8-0692-4A97-BA68-99AE76C04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9" name="Oval 121">
                  <a:extLst>
                    <a:ext uri="{FF2B5EF4-FFF2-40B4-BE49-F238E27FC236}">
                      <a16:creationId xmlns:a16="http://schemas.microsoft.com/office/drawing/2014/main" id="{5C4B38D1-B71F-4A6B-A1D0-73F3A49A9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0" name="Oval 122">
                  <a:extLst>
                    <a:ext uri="{FF2B5EF4-FFF2-40B4-BE49-F238E27FC236}">
                      <a16:creationId xmlns:a16="http://schemas.microsoft.com/office/drawing/2014/main" id="{B61E4D6D-F9B2-4556-B6A3-F24C5FA51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1" name="Oval 123">
                  <a:extLst>
                    <a:ext uri="{FF2B5EF4-FFF2-40B4-BE49-F238E27FC236}">
                      <a16:creationId xmlns:a16="http://schemas.microsoft.com/office/drawing/2014/main" id="{28C5DA36-2029-4DC8-B92C-5F9325161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2" name="Oval 124">
                  <a:extLst>
                    <a:ext uri="{FF2B5EF4-FFF2-40B4-BE49-F238E27FC236}">
                      <a16:creationId xmlns:a16="http://schemas.microsoft.com/office/drawing/2014/main" id="{A7AD1597-4D75-49F0-8643-97FCCE0C1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3" name="Oval 125">
                  <a:extLst>
                    <a:ext uri="{FF2B5EF4-FFF2-40B4-BE49-F238E27FC236}">
                      <a16:creationId xmlns:a16="http://schemas.microsoft.com/office/drawing/2014/main" id="{AA84EBAC-90B5-4774-A79C-957248DE3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4" name="Oval 126">
                  <a:extLst>
                    <a:ext uri="{FF2B5EF4-FFF2-40B4-BE49-F238E27FC236}">
                      <a16:creationId xmlns:a16="http://schemas.microsoft.com/office/drawing/2014/main" id="{7427641E-E6D9-4ABA-9F40-AB1B2905D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5" name="Oval 127">
                  <a:extLst>
                    <a:ext uri="{FF2B5EF4-FFF2-40B4-BE49-F238E27FC236}">
                      <a16:creationId xmlns:a16="http://schemas.microsoft.com/office/drawing/2014/main" id="{2DAACF90-BB15-456B-822D-4095519B6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6" name="Oval 128">
                  <a:extLst>
                    <a:ext uri="{FF2B5EF4-FFF2-40B4-BE49-F238E27FC236}">
                      <a16:creationId xmlns:a16="http://schemas.microsoft.com/office/drawing/2014/main" id="{C7F2D727-CB2B-4951-BF36-9842AC58B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7" name="Oval 129">
                  <a:extLst>
                    <a:ext uri="{FF2B5EF4-FFF2-40B4-BE49-F238E27FC236}">
                      <a16:creationId xmlns:a16="http://schemas.microsoft.com/office/drawing/2014/main" id="{B65FD2BE-3A2E-4C7F-A8AB-933F555FB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8" name="Oval 130">
                  <a:extLst>
                    <a:ext uri="{FF2B5EF4-FFF2-40B4-BE49-F238E27FC236}">
                      <a16:creationId xmlns:a16="http://schemas.microsoft.com/office/drawing/2014/main" id="{DFE627AF-07F5-4625-B3BE-5CBAD154A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9" name="Oval 131">
                  <a:extLst>
                    <a:ext uri="{FF2B5EF4-FFF2-40B4-BE49-F238E27FC236}">
                      <a16:creationId xmlns:a16="http://schemas.microsoft.com/office/drawing/2014/main" id="{ABEBD6D3-0EBE-44C8-BA0A-214055AEC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0" name="Oval 132">
                  <a:extLst>
                    <a:ext uri="{FF2B5EF4-FFF2-40B4-BE49-F238E27FC236}">
                      <a16:creationId xmlns:a16="http://schemas.microsoft.com/office/drawing/2014/main" id="{406A1FC2-EB0E-4418-BC86-33F356069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1" name="Oval 133">
                  <a:extLst>
                    <a:ext uri="{FF2B5EF4-FFF2-40B4-BE49-F238E27FC236}">
                      <a16:creationId xmlns:a16="http://schemas.microsoft.com/office/drawing/2014/main" id="{A87B88C9-0005-4546-87D8-DB00DA00B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2" name="Oval 134">
                  <a:extLst>
                    <a:ext uri="{FF2B5EF4-FFF2-40B4-BE49-F238E27FC236}">
                      <a16:creationId xmlns:a16="http://schemas.microsoft.com/office/drawing/2014/main" id="{25FF5469-735F-4C23-982C-42666E6CB3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3" name="Oval 135">
                  <a:extLst>
                    <a:ext uri="{FF2B5EF4-FFF2-40B4-BE49-F238E27FC236}">
                      <a16:creationId xmlns:a16="http://schemas.microsoft.com/office/drawing/2014/main" id="{155890E4-6C2A-4B90-8228-79C4ACCD2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4" name="Oval 136">
                  <a:extLst>
                    <a:ext uri="{FF2B5EF4-FFF2-40B4-BE49-F238E27FC236}">
                      <a16:creationId xmlns:a16="http://schemas.microsoft.com/office/drawing/2014/main" id="{EC3F80E2-BAA5-4F0B-A805-764CFE098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5" name="Oval 137">
                  <a:extLst>
                    <a:ext uri="{FF2B5EF4-FFF2-40B4-BE49-F238E27FC236}">
                      <a16:creationId xmlns:a16="http://schemas.microsoft.com/office/drawing/2014/main" id="{FD5E6729-E316-4292-81A7-2FB2FFEF2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6" name="Oval 138">
                  <a:extLst>
                    <a:ext uri="{FF2B5EF4-FFF2-40B4-BE49-F238E27FC236}">
                      <a16:creationId xmlns:a16="http://schemas.microsoft.com/office/drawing/2014/main" id="{8B6878F0-642F-48AE-96D6-6A910A716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7" name="Oval 139">
                  <a:extLst>
                    <a:ext uri="{FF2B5EF4-FFF2-40B4-BE49-F238E27FC236}">
                      <a16:creationId xmlns:a16="http://schemas.microsoft.com/office/drawing/2014/main" id="{E40AE0F2-2903-4C33-977D-CEBBF802D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8" name="Oval 140">
                  <a:extLst>
                    <a:ext uri="{FF2B5EF4-FFF2-40B4-BE49-F238E27FC236}">
                      <a16:creationId xmlns:a16="http://schemas.microsoft.com/office/drawing/2014/main" id="{A3BA8C24-5D82-4ADF-8B40-AFDE2BB22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9" name="Oval 141">
                  <a:extLst>
                    <a:ext uri="{FF2B5EF4-FFF2-40B4-BE49-F238E27FC236}">
                      <a16:creationId xmlns:a16="http://schemas.microsoft.com/office/drawing/2014/main" id="{BF6D1191-C088-4B0A-A778-F64295D32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0" name="Oval 142">
                  <a:extLst>
                    <a:ext uri="{FF2B5EF4-FFF2-40B4-BE49-F238E27FC236}">
                      <a16:creationId xmlns:a16="http://schemas.microsoft.com/office/drawing/2014/main" id="{F10939E0-5189-4CA4-B58B-7018CC271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1" name="Oval 143">
                  <a:extLst>
                    <a:ext uri="{FF2B5EF4-FFF2-40B4-BE49-F238E27FC236}">
                      <a16:creationId xmlns:a16="http://schemas.microsoft.com/office/drawing/2014/main" id="{3A62BE21-7396-4DA0-94AA-33CBBD831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2" name="Oval 144">
                  <a:extLst>
                    <a:ext uri="{FF2B5EF4-FFF2-40B4-BE49-F238E27FC236}">
                      <a16:creationId xmlns:a16="http://schemas.microsoft.com/office/drawing/2014/main" id="{409CD0C3-71D3-4550-A803-16017E777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3" name="Oval 145">
                  <a:extLst>
                    <a:ext uri="{FF2B5EF4-FFF2-40B4-BE49-F238E27FC236}">
                      <a16:creationId xmlns:a16="http://schemas.microsoft.com/office/drawing/2014/main" id="{D4CC4C22-B6E7-4FC6-A020-E74D9BD0F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4" name="Oval 146">
                  <a:extLst>
                    <a:ext uri="{FF2B5EF4-FFF2-40B4-BE49-F238E27FC236}">
                      <a16:creationId xmlns:a16="http://schemas.microsoft.com/office/drawing/2014/main" id="{1F0A82F0-BD96-4A01-8848-FE67878AC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5" name="Oval 147">
                  <a:extLst>
                    <a:ext uri="{FF2B5EF4-FFF2-40B4-BE49-F238E27FC236}">
                      <a16:creationId xmlns:a16="http://schemas.microsoft.com/office/drawing/2014/main" id="{133D7532-CEC0-4827-B592-18699D6B2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6" name="Oval 148">
                  <a:extLst>
                    <a:ext uri="{FF2B5EF4-FFF2-40B4-BE49-F238E27FC236}">
                      <a16:creationId xmlns:a16="http://schemas.microsoft.com/office/drawing/2014/main" id="{B0FCCD97-1D30-4139-B24C-959B9551B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7" name="Oval 149">
                  <a:extLst>
                    <a:ext uri="{FF2B5EF4-FFF2-40B4-BE49-F238E27FC236}">
                      <a16:creationId xmlns:a16="http://schemas.microsoft.com/office/drawing/2014/main" id="{2F5C028D-4ED0-47B3-A32E-2A3231D5E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8" name="Oval 150">
                  <a:extLst>
                    <a:ext uri="{FF2B5EF4-FFF2-40B4-BE49-F238E27FC236}">
                      <a16:creationId xmlns:a16="http://schemas.microsoft.com/office/drawing/2014/main" id="{69CE73BE-1B2E-4DBF-8085-8A0125B1C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9" name="Oval 151">
                  <a:extLst>
                    <a:ext uri="{FF2B5EF4-FFF2-40B4-BE49-F238E27FC236}">
                      <a16:creationId xmlns:a16="http://schemas.microsoft.com/office/drawing/2014/main" id="{95E6B6DB-BF31-489B-948B-98F69550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0" name="Oval 152">
                  <a:extLst>
                    <a:ext uri="{FF2B5EF4-FFF2-40B4-BE49-F238E27FC236}">
                      <a16:creationId xmlns:a16="http://schemas.microsoft.com/office/drawing/2014/main" id="{C3AAFD18-2752-4145-8B66-C692F5E46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1" name="Oval 153">
                  <a:extLst>
                    <a:ext uri="{FF2B5EF4-FFF2-40B4-BE49-F238E27FC236}">
                      <a16:creationId xmlns:a16="http://schemas.microsoft.com/office/drawing/2014/main" id="{6CBA51E0-09F7-4524-AD1F-7C3FD0B26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2" name="Oval 154">
                  <a:extLst>
                    <a:ext uri="{FF2B5EF4-FFF2-40B4-BE49-F238E27FC236}">
                      <a16:creationId xmlns:a16="http://schemas.microsoft.com/office/drawing/2014/main" id="{538F7463-C5A9-46E9-8855-ACDE762A9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3" name="Oval 155">
                  <a:extLst>
                    <a:ext uri="{FF2B5EF4-FFF2-40B4-BE49-F238E27FC236}">
                      <a16:creationId xmlns:a16="http://schemas.microsoft.com/office/drawing/2014/main" id="{553FCA2E-9524-4D5F-815C-C563D6F50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4" name="Oval 156">
                  <a:extLst>
                    <a:ext uri="{FF2B5EF4-FFF2-40B4-BE49-F238E27FC236}">
                      <a16:creationId xmlns:a16="http://schemas.microsoft.com/office/drawing/2014/main" id="{405C2045-C453-420D-A338-6E4E6B0B0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5" name="Freeform 157">
                  <a:extLst>
                    <a:ext uri="{FF2B5EF4-FFF2-40B4-BE49-F238E27FC236}">
                      <a16:creationId xmlns:a16="http://schemas.microsoft.com/office/drawing/2014/main" id="{318587EE-AF2B-404B-89EE-A0868BF12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6" name="Freeform 158">
                  <a:extLst>
                    <a:ext uri="{FF2B5EF4-FFF2-40B4-BE49-F238E27FC236}">
                      <a16:creationId xmlns:a16="http://schemas.microsoft.com/office/drawing/2014/main" id="{9EB6E7FA-0532-4215-B6D1-C66CB8F60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7" name="Freeform 159">
                  <a:extLst>
                    <a:ext uri="{FF2B5EF4-FFF2-40B4-BE49-F238E27FC236}">
                      <a16:creationId xmlns:a16="http://schemas.microsoft.com/office/drawing/2014/main" id="{C9C5A4C8-00BF-4BE1-85B7-5E6335C20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8" name="Freeform 160">
                  <a:extLst>
                    <a:ext uri="{FF2B5EF4-FFF2-40B4-BE49-F238E27FC236}">
                      <a16:creationId xmlns:a16="http://schemas.microsoft.com/office/drawing/2014/main" id="{1CFE2EBF-0F67-4D2F-B421-770F03DF6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9" name="Oval 161">
                  <a:extLst>
                    <a:ext uri="{FF2B5EF4-FFF2-40B4-BE49-F238E27FC236}">
                      <a16:creationId xmlns:a16="http://schemas.microsoft.com/office/drawing/2014/main" id="{4EF9428D-47FE-43B1-95BC-AC0A848BF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0" name="Freeform 162">
                  <a:extLst>
                    <a:ext uri="{FF2B5EF4-FFF2-40B4-BE49-F238E27FC236}">
                      <a16:creationId xmlns:a16="http://schemas.microsoft.com/office/drawing/2014/main" id="{EED44630-A7D1-4183-B16F-D2417D719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1" name="Oval 163">
                  <a:extLst>
                    <a:ext uri="{FF2B5EF4-FFF2-40B4-BE49-F238E27FC236}">
                      <a16:creationId xmlns:a16="http://schemas.microsoft.com/office/drawing/2014/main" id="{2363F761-7DFA-43D4-80BE-575223D90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2" name="Freeform 164">
                  <a:extLst>
                    <a:ext uri="{FF2B5EF4-FFF2-40B4-BE49-F238E27FC236}">
                      <a16:creationId xmlns:a16="http://schemas.microsoft.com/office/drawing/2014/main" id="{3AE149DF-E65E-45A9-AE26-105D3E1E4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3" name="Freeform 165">
                  <a:extLst>
                    <a:ext uri="{FF2B5EF4-FFF2-40B4-BE49-F238E27FC236}">
                      <a16:creationId xmlns:a16="http://schemas.microsoft.com/office/drawing/2014/main" id="{7E69D2F8-A9F6-4783-9BA7-615C2C87E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4" name="Freeform 166">
                  <a:extLst>
                    <a:ext uri="{FF2B5EF4-FFF2-40B4-BE49-F238E27FC236}">
                      <a16:creationId xmlns:a16="http://schemas.microsoft.com/office/drawing/2014/main" id="{7571D4CC-57DC-4FB2-A724-FFE70FC5B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5" name="Freeform 167">
                  <a:extLst>
                    <a:ext uri="{FF2B5EF4-FFF2-40B4-BE49-F238E27FC236}">
                      <a16:creationId xmlns:a16="http://schemas.microsoft.com/office/drawing/2014/main" id="{F956E960-C2A5-49CF-8E99-4CD3E749A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6" name="Freeform 168">
                  <a:extLst>
                    <a:ext uri="{FF2B5EF4-FFF2-40B4-BE49-F238E27FC236}">
                      <a16:creationId xmlns:a16="http://schemas.microsoft.com/office/drawing/2014/main" id="{00F42BD4-1025-4F2B-A0D7-4F1FB8833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7" name="Oval 169">
                  <a:extLst>
                    <a:ext uri="{FF2B5EF4-FFF2-40B4-BE49-F238E27FC236}">
                      <a16:creationId xmlns:a16="http://schemas.microsoft.com/office/drawing/2014/main" id="{DA421871-42BB-4D79-9158-99326D28A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8" name="Oval 170">
                  <a:extLst>
                    <a:ext uri="{FF2B5EF4-FFF2-40B4-BE49-F238E27FC236}">
                      <a16:creationId xmlns:a16="http://schemas.microsoft.com/office/drawing/2014/main" id="{770745CE-3761-4120-B886-59618CF29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9" name="Oval 171">
                  <a:extLst>
                    <a:ext uri="{FF2B5EF4-FFF2-40B4-BE49-F238E27FC236}">
                      <a16:creationId xmlns:a16="http://schemas.microsoft.com/office/drawing/2014/main" id="{2211424E-6360-4682-8D9B-0B6F6DFB4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0" name="Oval 172">
                  <a:extLst>
                    <a:ext uri="{FF2B5EF4-FFF2-40B4-BE49-F238E27FC236}">
                      <a16:creationId xmlns:a16="http://schemas.microsoft.com/office/drawing/2014/main" id="{17582B9C-D38B-47C7-9460-DF025DC67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1" name="Oval 173">
                  <a:extLst>
                    <a:ext uri="{FF2B5EF4-FFF2-40B4-BE49-F238E27FC236}">
                      <a16:creationId xmlns:a16="http://schemas.microsoft.com/office/drawing/2014/main" id="{BDA92FFD-A2E8-4ECB-B2BD-6B58DF892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2" name="Oval 174">
                  <a:extLst>
                    <a:ext uri="{FF2B5EF4-FFF2-40B4-BE49-F238E27FC236}">
                      <a16:creationId xmlns:a16="http://schemas.microsoft.com/office/drawing/2014/main" id="{1AC76DAC-C835-4970-8F9D-0162ABF97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3" name="Oval 175">
                  <a:extLst>
                    <a:ext uri="{FF2B5EF4-FFF2-40B4-BE49-F238E27FC236}">
                      <a16:creationId xmlns:a16="http://schemas.microsoft.com/office/drawing/2014/main" id="{DE315794-1592-450C-BFF5-3E477352C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4" name="Oval 176">
                  <a:extLst>
                    <a:ext uri="{FF2B5EF4-FFF2-40B4-BE49-F238E27FC236}">
                      <a16:creationId xmlns:a16="http://schemas.microsoft.com/office/drawing/2014/main" id="{707F2E42-654D-4B79-AA76-5BA233B68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5" name="Oval 177">
                  <a:extLst>
                    <a:ext uri="{FF2B5EF4-FFF2-40B4-BE49-F238E27FC236}">
                      <a16:creationId xmlns:a16="http://schemas.microsoft.com/office/drawing/2014/main" id="{B963BED7-CFC0-4DE8-98F9-E663754DC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6" name="Oval 178">
                  <a:extLst>
                    <a:ext uri="{FF2B5EF4-FFF2-40B4-BE49-F238E27FC236}">
                      <a16:creationId xmlns:a16="http://schemas.microsoft.com/office/drawing/2014/main" id="{A8D89ACD-687F-4FBB-BEA8-8B2E7FF10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7" name="Oval 179">
                  <a:extLst>
                    <a:ext uri="{FF2B5EF4-FFF2-40B4-BE49-F238E27FC236}">
                      <a16:creationId xmlns:a16="http://schemas.microsoft.com/office/drawing/2014/main" id="{524682A7-BDAC-4CA7-9A67-AB63F0FC1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8" name="Oval 180">
                  <a:extLst>
                    <a:ext uri="{FF2B5EF4-FFF2-40B4-BE49-F238E27FC236}">
                      <a16:creationId xmlns:a16="http://schemas.microsoft.com/office/drawing/2014/main" id="{34C0A0DA-3D07-4CF2-80A9-D8EEADF5D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9" name="Oval 181">
                  <a:extLst>
                    <a:ext uri="{FF2B5EF4-FFF2-40B4-BE49-F238E27FC236}">
                      <a16:creationId xmlns:a16="http://schemas.microsoft.com/office/drawing/2014/main" id="{23BD4580-CEC8-47C8-ABFE-DFE6FC4A8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0" name="Oval 182">
                  <a:extLst>
                    <a:ext uri="{FF2B5EF4-FFF2-40B4-BE49-F238E27FC236}">
                      <a16:creationId xmlns:a16="http://schemas.microsoft.com/office/drawing/2014/main" id="{0CC12A55-A75C-40F7-ABEA-C7621EB11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1" name="Oval 183">
                  <a:extLst>
                    <a:ext uri="{FF2B5EF4-FFF2-40B4-BE49-F238E27FC236}">
                      <a16:creationId xmlns:a16="http://schemas.microsoft.com/office/drawing/2014/main" id="{351A3845-75A7-4564-89D2-56C02A6DE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2" name="Freeform 184">
                  <a:extLst>
                    <a:ext uri="{FF2B5EF4-FFF2-40B4-BE49-F238E27FC236}">
                      <a16:creationId xmlns:a16="http://schemas.microsoft.com/office/drawing/2014/main" id="{707741F4-D661-4F1E-926C-C87B404CC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3" name="Oval 185">
                  <a:extLst>
                    <a:ext uri="{FF2B5EF4-FFF2-40B4-BE49-F238E27FC236}">
                      <a16:creationId xmlns:a16="http://schemas.microsoft.com/office/drawing/2014/main" id="{ED7C2C3B-F4C9-458B-8ABD-6A8F3846D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4" name="Oval 186">
                  <a:extLst>
                    <a:ext uri="{FF2B5EF4-FFF2-40B4-BE49-F238E27FC236}">
                      <a16:creationId xmlns:a16="http://schemas.microsoft.com/office/drawing/2014/main" id="{70C7BC0F-DDDF-4618-8A3B-78D9FFFB6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5" name="Oval 187">
                  <a:extLst>
                    <a:ext uri="{FF2B5EF4-FFF2-40B4-BE49-F238E27FC236}">
                      <a16:creationId xmlns:a16="http://schemas.microsoft.com/office/drawing/2014/main" id="{7B87D4A5-4379-4692-9C81-B49144227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6" name="Freeform 188">
                  <a:extLst>
                    <a:ext uri="{FF2B5EF4-FFF2-40B4-BE49-F238E27FC236}">
                      <a16:creationId xmlns:a16="http://schemas.microsoft.com/office/drawing/2014/main" id="{01C8CCDB-A3B0-465C-A61A-3BA77E3AA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7" name="Freeform 189">
                  <a:extLst>
                    <a:ext uri="{FF2B5EF4-FFF2-40B4-BE49-F238E27FC236}">
                      <a16:creationId xmlns:a16="http://schemas.microsoft.com/office/drawing/2014/main" id="{4C8C60B7-52EB-4775-AF0E-8814F11D5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8" name="Oval 190">
                  <a:extLst>
                    <a:ext uri="{FF2B5EF4-FFF2-40B4-BE49-F238E27FC236}">
                      <a16:creationId xmlns:a16="http://schemas.microsoft.com/office/drawing/2014/main" id="{9D7D9B99-2862-48EE-B42C-B4761C897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9" name="Oval 191">
                  <a:extLst>
                    <a:ext uri="{FF2B5EF4-FFF2-40B4-BE49-F238E27FC236}">
                      <a16:creationId xmlns:a16="http://schemas.microsoft.com/office/drawing/2014/main" id="{E29C61E9-E450-4FAD-9B0B-F07916DB2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0" name="Oval 192">
                  <a:extLst>
                    <a:ext uri="{FF2B5EF4-FFF2-40B4-BE49-F238E27FC236}">
                      <a16:creationId xmlns:a16="http://schemas.microsoft.com/office/drawing/2014/main" id="{7C35DF4C-03DC-4208-90F4-1A560C661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1" name="Oval 193">
                  <a:extLst>
                    <a:ext uri="{FF2B5EF4-FFF2-40B4-BE49-F238E27FC236}">
                      <a16:creationId xmlns:a16="http://schemas.microsoft.com/office/drawing/2014/main" id="{BED9ED92-E168-4BBA-AF9B-7E96E2435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2" name="Oval 194">
                  <a:extLst>
                    <a:ext uri="{FF2B5EF4-FFF2-40B4-BE49-F238E27FC236}">
                      <a16:creationId xmlns:a16="http://schemas.microsoft.com/office/drawing/2014/main" id="{95591207-7939-461E-99CC-07CA4C089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3" name="Oval 195">
                  <a:extLst>
                    <a:ext uri="{FF2B5EF4-FFF2-40B4-BE49-F238E27FC236}">
                      <a16:creationId xmlns:a16="http://schemas.microsoft.com/office/drawing/2014/main" id="{1ED7D179-E4C0-4715-A5F4-DF782057D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4" name="Oval 196">
                  <a:extLst>
                    <a:ext uri="{FF2B5EF4-FFF2-40B4-BE49-F238E27FC236}">
                      <a16:creationId xmlns:a16="http://schemas.microsoft.com/office/drawing/2014/main" id="{184898A8-7E33-4915-86EC-FA14C4B9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5" name="Oval 197">
                  <a:extLst>
                    <a:ext uri="{FF2B5EF4-FFF2-40B4-BE49-F238E27FC236}">
                      <a16:creationId xmlns:a16="http://schemas.microsoft.com/office/drawing/2014/main" id="{CF1E2BE0-3D99-4FA4-8DBD-EFE52EDAE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6" name="Oval 198">
                  <a:extLst>
                    <a:ext uri="{FF2B5EF4-FFF2-40B4-BE49-F238E27FC236}">
                      <a16:creationId xmlns:a16="http://schemas.microsoft.com/office/drawing/2014/main" id="{D9920F4B-7731-4D19-A5AB-E9741FC42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7" name="Oval 199">
                  <a:extLst>
                    <a:ext uri="{FF2B5EF4-FFF2-40B4-BE49-F238E27FC236}">
                      <a16:creationId xmlns:a16="http://schemas.microsoft.com/office/drawing/2014/main" id="{FB6430DE-B3B3-47B8-BE5D-47BD81B05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8" name="Oval 200">
                  <a:extLst>
                    <a:ext uri="{FF2B5EF4-FFF2-40B4-BE49-F238E27FC236}">
                      <a16:creationId xmlns:a16="http://schemas.microsoft.com/office/drawing/2014/main" id="{608FBAF4-97DC-4961-8CEC-C7EBD78F1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9" name="Oval 201">
                  <a:extLst>
                    <a:ext uri="{FF2B5EF4-FFF2-40B4-BE49-F238E27FC236}">
                      <a16:creationId xmlns:a16="http://schemas.microsoft.com/office/drawing/2014/main" id="{FE739E41-AA55-4359-9598-EA1075F18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0" name="Oval 202">
                  <a:extLst>
                    <a:ext uri="{FF2B5EF4-FFF2-40B4-BE49-F238E27FC236}">
                      <a16:creationId xmlns:a16="http://schemas.microsoft.com/office/drawing/2014/main" id="{8380B3AD-6C31-450F-875E-F3CB12200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1" name="Oval 203">
                  <a:extLst>
                    <a:ext uri="{FF2B5EF4-FFF2-40B4-BE49-F238E27FC236}">
                      <a16:creationId xmlns:a16="http://schemas.microsoft.com/office/drawing/2014/main" id="{411FDE1B-6E4B-4B52-A3DD-A17F3D212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2" name="Oval 204">
                  <a:extLst>
                    <a:ext uri="{FF2B5EF4-FFF2-40B4-BE49-F238E27FC236}">
                      <a16:creationId xmlns:a16="http://schemas.microsoft.com/office/drawing/2014/main" id="{657ED613-73BB-4935-A56A-34C345E7E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buClrTx/>
                  </a:pPr>
                  <a:endParaRPr lang="zh-CN" altLang="en-US" sz="15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1022" name="Freeform 255">
                <a:extLst>
                  <a:ext uri="{FF2B5EF4-FFF2-40B4-BE49-F238E27FC236}">
                    <a16:creationId xmlns:a16="http://schemas.microsoft.com/office/drawing/2014/main" id="{BD8CBF7A-8D43-4EDD-BE79-47462A8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zh-CN" altLang="en-US" sz="1500" kern="1200"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7" name="文本框 1226">
              <a:extLst>
                <a:ext uri="{FF2B5EF4-FFF2-40B4-BE49-F238E27FC236}">
                  <a16:creationId xmlns:a16="http://schemas.microsoft.com/office/drawing/2014/main" id="{E5431C57-4737-4AF6-9F60-F84EE490C9D2}"/>
                </a:ext>
              </a:extLst>
            </p:cNvPr>
            <p:cNvSpPr txBox="1"/>
            <p:nvPr/>
          </p:nvSpPr>
          <p:spPr>
            <a:xfrm>
              <a:off x="9417198" y="3784798"/>
              <a:ext cx="1232744" cy="6034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42900">
                <a:buClrTx/>
              </a:pP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Thiên</a:t>
              </a:r>
              <a:r>
                <a:rPr lang="en-US" altLang="zh-CN" sz="1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niên</a:t>
              </a:r>
              <a:r>
                <a:rPr lang="en-US" altLang="zh-CN" sz="1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lang="en-US" altLang="zh-CN" sz="1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algn="ctr" defTabSz="342900">
                <a:buClrTx/>
              </a:pPr>
              <a:r>
                <a:rPr lang="en-US" altLang="zh-CN" sz="1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1000 </a:t>
              </a:r>
              <a:r>
                <a:rPr lang="en-US" altLang="zh-CN" sz="1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lang="zh-CN" altLang="en-US" sz="1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28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5045" y="-501043"/>
            <a:ext cx="6108210" cy="1248388"/>
            <a:chOff x="1541" y="-55"/>
            <a:chExt cx="4577" cy="1184"/>
          </a:xfrm>
        </p:grpSpPr>
        <p:sp>
          <p:nvSpPr>
            <p:cNvPr id="1229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7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9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0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1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2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3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4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5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6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7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8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9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0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1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2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3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4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5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6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7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8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9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0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1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2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3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4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5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6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7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8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9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0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1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2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3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4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5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6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7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8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9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0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1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2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3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4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5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6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7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8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9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0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1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2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3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4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5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6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7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8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9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0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1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2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3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4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5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6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7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8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9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0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1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2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3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4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5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6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7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8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9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0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1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2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3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4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5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6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7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8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9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0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1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2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3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4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5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6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7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8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9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0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1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2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3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4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5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6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7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8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9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0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1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2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3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4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5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6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7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8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9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0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1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2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3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4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5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6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7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8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9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0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71" name="文本框 137">
            <a:extLst>
              <a:ext uri="{FF2B5EF4-FFF2-40B4-BE49-F238E27FC236}">
                <a16:creationId xmlns:a16="http://schemas.microsoft.com/office/drawing/2014/main" id="{020E4E3B-273D-4277-8FF2-F71AF2E2958E}"/>
              </a:ext>
            </a:extLst>
          </p:cNvPr>
          <p:cNvSpPr txBox="1"/>
          <p:nvPr/>
        </p:nvSpPr>
        <p:spPr>
          <a:xfrm>
            <a:off x="3308626" y="82043"/>
            <a:ext cx="2904385" cy="6001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42900">
              <a:buClrTx/>
            </a:pP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lang="en-US" altLang="zh-CN" sz="1650" kern="12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algn="ctr" defTabSz="342900">
              <a:buClrTx/>
            </a:pP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lang="en-US" altLang="zh-CN" sz="165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lang="zh-CN" altLang="en-US" sz="1650" kern="12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72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3283902" y="70706"/>
            <a:ext cx="2904385" cy="6001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42900">
              <a:buClrTx/>
            </a:pP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lang="en-US" altLang="zh-CN" sz="1650" kern="1200" dirty="0"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algn="ctr" defTabSz="342900">
              <a:buClrTx/>
            </a:pP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165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lang="en-US" altLang="zh-CN" sz="165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lang="zh-CN" altLang="en-US" sz="1650" kern="1200" dirty="0"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1373" name="图片 4">
            <a:extLst>
              <a:ext uri="{FF2B5EF4-FFF2-40B4-BE49-F238E27FC236}">
                <a16:creationId xmlns:a16="http://schemas.microsoft.com/office/drawing/2014/main" id="{37081C40-2EC0-49B9-988C-06C116B83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17100" y="449408"/>
            <a:ext cx="2231359" cy="19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592D30-EE76-BE17-D88F-D0337C83D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6"/>
          <a:stretch/>
        </p:blipFill>
        <p:spPr>
          <a:xfrm>
            <a:off x="2497872" y="1839951"/>
            <a:ext cx="4215161" cy="294392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60C9AF-8666-A81C-E190-067F2411CFCA}"/>
              </a:ext>
            </a:extLst>
          </p:cNvPr>
          <p:cNvSpPr txBox="1"/>
          <p:nvPr/>
        </p:nvSpPr>
        <p:spPr>
          <a:xfrm>
            <a:off x="423747" y="1740753"/>
            <a:ext cx="158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 Hai Bà Trưng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01F2C0-98B9-BACD-1E5C-47FC58F29120}"/>
              </a:ext>
            </a:extLst>
          </p:cNvPr>
          <p:cNvSpPr txBox="1"/>
          <p:nvPr/>
        </p:nvSpPr>
        <p:spPr>
          <a:xfrm>
            <a:off x="423747" y="3186695"/>
            <a:ext cx="158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 Bà Triệu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AD3762-04E4-A8C1-6A05-159BAF80E642}"/>
              </a:ext>
            </a:extLst>
          </p:cNvPr>
          <p:cNvSpPr txBox="1"/>
          <p:nvPr/>
        </p:nvSpPr>
        <p:spPr>
          <a:xfrm>
            <a:off x="7136781" y="1740752"/>
            <a:ext cx="158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 Lý Bí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67E266-2FBE-415C-43AA-F62C6E95151A}"/>
              </a:ext>
            </a:extLst>
          </p:cNvPr>
          <p:cNvSpPr txBox="1"/>
          <p:nvPr/>
        </p:nvSpPr>
        <p:spPr>
          <a:xfrm>
            <a:off x="7041995" y="2941084"/>
            <a:ext cx="17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Bạch Đằng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7E39E9-3304-A2F7-DA40-9DCCE5BC6BAB}"/>
              </a:ext>
            </a:extLst>
          </p:cNvPr>
          <p:cNvSpPr txBox="1"/>
          <p:nvPr/>
        </p:nvSpPr>
        <p:spPr>
          <a:xfrm>
            <a:off x="680224" y="309589"/>
            <a:ext cx="791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thời gian các cuộc khởi nghĩa phía dưới cách ngày nay (2022) bao nhiêu năm 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AE61ED-2689-3867-D03C-BEE053BB1764}"/>
              </a:ext>
            </a:extLst>
          </p:cNvPr>
          <p:cNvSpPr txBox="1"/>
          <p:nvPr/>
        </p:nvSpPr>
        <p:spPr>
          <a:xfrm>
            <a:off x="423747" y="2587142"/>
            <a:ext cx="158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 năm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1B2105-E60D-CE63-F37C-3F649FC360BF}"/>
              </a:ext>
            </a:extLst>
          </p:cNvPr>
          <p:cNvSpPr txBox="1"/>
          <p:nvPr/>
        </p:nvSpPr>
        <p:spPr>
          <a:xfrm>
            <a:off x="423747" y="4141413"/>
            <a:ext cx="158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1774 năm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31AB3B-A42A-5B3E-8B0B-929452C40F3A}"/>
              </a:ext>
            </a:extLst>
          </p:cNvPr>
          <p:cNvSpPr txBox="1"/>
          <p:nvPr/>
        </p:nvSpPr>
        <p:spPr>
          <a:xfrm>
            <a:off x="7136780" y="2202416"/>
            <a:ext cx="158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1480 năm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226026-F7D8-20B2-AAE8-84DC2A686FD6}"/>
              </a:ext>
            </a:extLst>
          </p:cNvPr>
          <p:cNvSpPr txBox="1"/>
          <p:nvPr/>
        </p:nvSpPr>
        <p:spPr>
          <a:xfrm>
            <a:off x="7203686" y="4141412"/>
            <a:ext cx="158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1084 năm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ình ảnh Suy Nghĩ Dấu Chấm Nhân Tố Yếu Tố Miễn Phí PNG , Tư Duy, Nghi Ngờ,  Sách PNG miễn phí tải tập tin PSDComment và Vector">
            <a:extLst>
              <a:ext uri="{FF2B5EF4-FFF2-40B4-BE49-F238E27FC236}">
                <a16:creationId xmlns:a16="http://schemas.microsoft.com/office/drawing/2014/main" id="{20B4334C-3E0D-FE04-9082-FB38F7336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 bwMode="auto">
          <a:xfrm>
            <a:off x="0" y="0"/>
            <a:ext cx="49377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FE6558-E0BE-44A2-8B33-CF1D50BEB4E3}"/>
              </a:ext>
            </a:extLst>
          </p:cNvPr>
          <p:cNvGrpSpPr/>
          <p:nvPr/>
        </p:nvGrpSpPr>
        <p:grpSpPr>
          <a:xfrm>
            <a:off x="4572000" y="-228600"/>
            <a:ext cx="4572000" cy="3627120"/>
            <a:chOff x="4572000" y="-228600"/>
            <a:chExt cx="4572000" cy="3627120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4F119C68-B8D9-04BE-622E-39D77A6BF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" t="29083" r="12667" b="15916"/>
            <a:stretch/>
          </p:blipFill>
          <p:spPr bwMode="auto">
            <a:xfrm flipH="1">
              <a:off x="4572000" y="-228600"/>
              <a:ext cx="4572000" cy="3627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AA78D1-427B-7DA6-A6CA-1F3B847DBE1B}"/>
                </a:ext>
              </a:extLst>
            </p:cNvPr>
            <p:cNvSpPr txBox="1"/>
            <p:nvPr/>
          </p:nvSpPr>
          <p:spPr>
            <a:xfrm>
              <a:off x="5120640" y="677019"/>
              <a:ext cx="3474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cho biết hôm nay là thứ mấy, ngày, tháng, năm nào?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 sao em biết điều này?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9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3D178A-BF44-EE97-5697-676CAA63EA95}"/>
              </a:ext>
            </a:extLst>
          </p:cNvPr>
          <p:cNvSpPr txBox="1"/>
          <p:nvPr/>
        </p:nvSpPr>
        <p:spPr>
          <a:xfrm>
            <a:off x="648823" y="352657"/>
            <a:ext cx="78484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Ở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Việt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Nam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sử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những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loại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lịch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 </a:t>
            </a:r>
            <a:endParaRPr lang="en-US" sz="2800" b="1" i="1" dirty="0">
              <a:solidFill>
                <a:srgbClr val="0070C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Tại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sao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lại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như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vậy</a:t>
            </a:r>
            <a:r>
              <a:rPr lang="en-US" sz="2800" b="1" i="1" kern="1200" dirty="0">
                <a:solidFill>
                  <a:srgbClr val="0070C0"/>
                </a:solidFill>
                <a:effectLst/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82711-B64C-597F-9EBC-563E1B603C53}"/>
              </a:ext>
            </a:extLst>
          </p:cNvPr>
          <p:cNvSpPr txBox="1"/>
          <p:nvPr/>
        </p:nvSpPr>
        <p:spPr>
          <a:xfrm>
            <a:off x="911477" y="1740753"/>
            <a:ext cx="4296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i="1" kern="1200" dirty="0">
                <a:solidFill>
                  <a:srgbClr val="FF0000"/>
                </a:solidFill>
                <a:ea typeface="黑体"/>
                <a:cs typeface="+mn-cs"/>
              </a:rPr>
              <a:t>Tờ lịch của Việt Nam sử dụng cả</a:t>
            </a:r>
            <a:r>
              <a:rPr lang="en-US" sz="2400" i="1" kern="1200" dirty="0">
                <a:solidFill>
                  <a:srgbClr val="FF0000"/>
                </a:solidFill>
                <a:ea typeface="黑体"/>
                <a:cs typeface="+mn-cs"/>
              </a:rPr>
              <a:t> </a:t>
            </a:r>
            <a:r>
              <a:rPr lang="vi-VN" sz="2400" i="1" kern="1200" dirty="0">
                <a:solidFill>
                  <a:srgbClr val="FF0000"/>
                </a:solidFill>
                <a:ea typeface="黑体"/>
                <a:cs typeface="+mn-cs"/>
              </a:rPr>
              <a:t>âm lịch và dương lịch</a:t>
            </a:r>
            <a:endParaRPr lang="x-none" sz="2400" i="1" kern="1200" dirty="0">
              <a:solidFill>
                <a:srgbClr val="FF0000"/>
              </a:solidFill>
              <a:ea typeface="黑体"/>
              <a:cs typeface="+mn-cs"/>
            </a:endParaRPr>
          </a:p>
        </p:txBody>
      </p:sp>
      <p:pic>
        <p:nvPicPr>
          <p:cNvPr id="11266" name="Picture 2" descr="Lịch Vạn Niên 2022 - Lịch Việt by Phan Hanh">
            <a:extLst>
              <a:ext uri="{FF2B5EF4-FFF2-40B4-BE49-F238E27FC236}">
                <a16:creationId xmlns:a16="http://schemas.microsoft.com/office/drawing/2014/main" id="{E1FF0804-6DE6-6823-9993-1DBD8E46E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6832"/>
          <a:stretch/>
        </p:blipFill>
        <p:spPr bwMode="auto">
          <a:xfrm>
            <a:off x="5597912" y="1594624"/>
            <a:ext cx="3179454" cy="3196219"/>
          </a:xfrm>
          <a:prstGeom prst="roundRect">
            <a:avLst>
              <a:gd name="adj" fmla="val 98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A3E51A-BB5A-B5C8-9C2C-74BA90819ED2}"/>
              </a:ext>
            </a:extLst>
          </p:cNvPr>
          <p:cNvSpPr txBox="1"/>
          <p:nvPr/>
        </p:nvSpPr>
        <p:spPr>
          <a:xfrm>
            <a:off x="471878" y="2876822"/>
            <a:ext cx="51753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Vì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cần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có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thời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gian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thống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nhất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trên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toàn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thế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giới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và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giữ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gìn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văn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hóa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truyền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thống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dân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 </a:t>
            </a:r>
            <a:r>
              <a:rPr lang="en-US" sz="2800" i="1" kern="1200" dirty="0" err="1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tộc</a:t>
            </a:r>
            <a:r>
              <a:rPr lang="en-US" sz="2800" i="1" kern="1200" dirty="0">
                <a:solidFill>
                  <a:srgbClr val="175593">
                    <a:lumMod val="75000"/>
                  </a:srgbClr>
                </a:solidFill>
                <a:latin typeface="#9Slide03 Arima Madurai ExtraBo" panose="00000900000000000000" pitchFamily="2" charset="0"/>
                <a:ea typeface="黑体"/>
                <a:cs typeface="#9Slide03 Arima Madurai ExtraBo" panose="00000900000000000000" pitchFamily="2" charset="0"/>
              </a:rPr>
              <a:t>.</a:t>
            </a:r>
          </a:p>
          <a:p>
            <a:pPr algn="ctr">
              <a:buClrTx/>
              <a:buFontTx/>
              <a:buNone/>
            </a:pPr>
            <a:endParaRPr lang="en-US" sz="2800" i="1" kern="1200" dirty="0">
              <a:solidFill>
                <a:srgbClr val="175593">
                  <a:lumMod val="75000"/>
                </a:srgbClr>
              </a:solidFill>
              <a:latin typeface="#9Slide03 Arima Madurai ExtraBo" panose="00000900000000000000" pitchFamily="2" charset="0"/>
              <a:ea typeface="黑体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0FD8D-2F6D-C317-2A45-95BB12ABF4F7}"/>
              </a:ext>
            </a:extLst>
          </p:cNvPr>
          <p:cNvSpPr/>
          <p:nvPr/>
        </p:nvSpPr>
        <p:spPr>
          <a:xfrm>
            <a:off x="797637" y="506148"/>
            <a:ext cx="7475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</a:pP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2.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tính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36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endParaRPr lang="en-US" altLang="zh-CN" sz="3600" b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F9DDF-CFB2-FD11-85C0-7731EB97F3E8}"/>
              </a:ext>
            </a:extLst>
          </p:cNvPr>
          <p:cNvSpPr txBox="1"/>
          <p:nvPr/>
        </p:nvSpPr>
        <p:spPr>
          <a:xfrm>
            <a:off x="318405" y="1610424"/>
            <a:ext cx="813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Âm lịch là hệ lịch được tính theo chu kỳ chuyển động của mặt trăng quanh trái đất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86A6D-2D98-2CFB-DA78-F51F9D5E21F7}"/>
              </a:ext>
            </a:extLst>
          </p:cNvPr>
          <p:cNvSpPr txBox="1"/>
          <p:nvPr/>
        </p:nvSpPr>
        <p:spPr>
          <a:xfrm>
            <a:off x="257173" y="2454870"/>
            <a:ext cx="8507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Dương lịch là hệ lịch được tính theo chu kỳ chuyển động của trái đất quanh mặt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87071B-D3C9-AA43-0ACA-E06385F9C8E3}"/>
              </a:ext>
            </a:extLst>
          </p:cNvPr>
          <p:cNvSpPr txBox="1"/>
          <p:nvPr/>
        </p:nvSpPr>
        <p:spPr>
          <a:xfrm>
            <a:off x="428626" y="3173847"/>
            <a:ext cx="828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Công lịch là loại lịch mà các dân tộc đều thống nhất sự dụng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0188A5-3643-8234-8614-890E93763B3B}"/>
              </a:ext>
            </a:extLst>
          </p:cNvPr>
          <p:cNvSpPr txBox="1"/>
          <p:nvPr/>
        </p:nvSpPr>
        <p:spPr>
          <a:xfrm>
            <a:off x="428625" y="3662410"/>
            <a:ext cx="8286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Cách phân chia thời gian thành thập kỉ (10 năm), thế kỷ (100 năm) và thiên niên (1000) tính từ năm đầu tiên của các khoảng thời gian đó</a:t>
            </a:r>
          </a:p>
        </p:txBody>
      </p:sp>
    </p:spTree>
    <p:extLst>
      <p:ext uri="{BB962C8B-B14F-4D97-AF65-F5344CB8AC3E}">
        <p14:creationId xmlns:p14="http://schemas.microsoft.com/office/powerpoint/2010/main" val="405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3" y="-61546"/>
            <a:ext cx="8617194" cy="52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1856513" y="1983128"/>
            <a:ext cx="543097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720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376510">
            <a:off x="715866" y="1909328"/>
            <a:ext cx="4788403" cy="1324844"/>
          </a:xfrm>
        </p:spPr>
        <p:txBody>
          <a:bodyPr>
            <a:prstTxWarp prst="textCurveDown">
              <a:avLst>
                <a:gd name="adj" fmla="val 32506"/>
              </a:avLst>
            </a:prstTxWarp>
          </a:bodyPr>
          <a:lstStyle/>
          <a:p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ĐI TÌM ĐÔ RÊ MON</a:t>
            </a: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75039"/>
            <a:ext cx="2068461" cy="20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330" y="19437"/>
            <a:ext cx="9133670" cy="1515366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2076" y="3233734"/>
            <a:ext cx="1512842" cy="15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68506" y="2607213"/>
            <a:ext cx="1792432" cy="2396133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357131" y="2915288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55" y="3476520"/>
            <a:ext cx="1490783" cy="13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099355" y="2599135"/>
            <a:ext cx="1792432" cy="2396133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387980" y="2907210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080953" y="2058633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2099354" y="2050554"/>
            <a:ext cx="1723971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A. 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968" y="1003084"/>
            <a:ext cx="706703" cy="6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5" y="2675051"/>
            <a:ext cx="1227629" cy="12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37215"/>
            <a:ext cx="2246837" cy="2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00" y="3574641"/>
            <a:ext cx="851781" cy="11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79" y="4064312"/>
            <a:ext cx="1044029" cy="10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87" y="4684755"/>
            <a:ext cx="974226" cy="3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56843" y="78731"/>
            <a:ext cx="9133670" cy="51435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1130937"/>
              <a:ext cx="5715000" cy="4985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1.05664 0.0020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9599" y="3500439"/>
            <a:ext cx="1643062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50229" y="2747367"/>
            <a:ext cx="1792432" cy="2396133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38854" y="3055442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59819" y="2747367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48444" y="3055442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145912" y="2198787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155502" y="2198787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B.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0"/>
            <a:ext cx="9144000" cy="174763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defTabSz="685800">
              <a:buClrTx/>
              <a:buAutoNum type="alphaUcPeriod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Giêsu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defTabSz="685800">
              <a:buClrTx/>
              <a:buAutoNum type="alphaUcPeriod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440708" y="-54864"/>
            <a:ext cx="9203429" cy="5198364"/>
            <a:chOff x="-4038600" y="93915"/>
            <a:chExt cx="9144000" cy="6931152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9311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71124" y="930472"/>
              <a:ext cx="7031755" cy="534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1.025 4.07407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6510" y="3497759"/>
            <a:ext cx="1250156" cy="13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20412" y="2747367"/>
            <a:ext cx="1792432" cy="2396133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409037" y="3055442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30002" y="2747367"/>
            <a:ext cx="1792432" cy="2396133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418627" y="3055442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132860" y="2198787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130002" y="2198787"/>
            <a:ext cx="1792432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B.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0" y="6945"/>
            <a:ext cx="9144000" cy="1544143"/>
          </a:xfrm>
          <a:prstGeom prst="rect">
            <a:avLst/>
          </a:prstGeom>
          <a:solidFill>
            <a:srgbClr val="B7DEE8">
              <a:alpha val="94000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công nguyên được tính từ khoảng thời gian nào?</a:t>
            </a:r>
          </a:p>
          <a:p>
            <a:pPr algn="l" defTabSz="685800">
              <a:buClrTx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lịch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  <a:p>
            <a:pPr algn="l" defTabSz="685800">
              <a:buClrTx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B. Sau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lịch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0441409" y="-246888"/>
            <a:ext cx="10105541" cy="5397332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1523005"/>
              <a:ext cx="5715000" cy="463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1.08346 0.0090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9314" y="3355180"/>
            <a:ext cx="1505486" cy="14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21954" y="2735777"/>
            <a:ext cx="1792432" cy="2396133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610579" y="3043852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52803" y="2727699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641428" y="3035774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334401" y="2187197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2365250" y="2179119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3300" dirty="0">
                <a:solidFill>
                  <a:prstClr val="black"/>
                </a:solidFill>
                <a:latin typeface="Calibri"/>
              </a:rPr>
              <a:t>A.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4361" y="19668"/>
            <a:ext cx="9039639" cy="1727969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 defTabSz="685800">
              <a:buClrTx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buClrTx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100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345182" y="-70597"/>
            <a:ext cx="9241826" cy="5284694"/>
            <a:chOff x="-4038600" y="-94344"/>
            <a:chExt cx="9144000" cy="7046259"/>
          </a:xfrm>
        </p:grpSpPr>
        <p:sp>
          <p:nvSpPr>
            <p:cNvPr id="21" name="Rectangle 20"/>
            <p:cNvSpPr/>
            <p:nvPr/>
          </p:nvSpPr>
          <p:spPr>
            <a:xfrm>
              <a:off x="-4038600" y="-94344"/>
              <a:ext cx="9144000" cy="704625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3785" y="497440"/>
              <a:ext cx="7184550" cy="6017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8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1.01081 0.0157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3" y="-61546"/>
            <a:ext cx="8617194" cy="52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2027717" y="1983128"/>
            <a:ext cx="508857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720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884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62565CB-80D1-6CF8-AD59-27FBBD797CCE}"/>
              </a:ext>
            </a:extLst>
          </p:cNvPr>
          <p:cNvGrpSpPr/>
          <p:nvPr/>
        </p:nvGrpSpPr>
        <p:grpSpPr>
          <a:xfrm>
            <a:off x="341312" y="1188720"/>
            <a:ext cx="4230688" cy="3672840"/>
            <a:chOff x="304800" y="701040"/>
            <a:chExt cx="4230688" cy="367284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6D7E99B-594D-F115-4A89-196E7CA17C5F}"/>
                </a:ext>
              </a:extLst>
            </p:cNvPr>
            <p:cNvSpPr/>
            <p:nvPr/>
          </p:nvSpPr>
          <p:spPr>
            <a:xfrm>
              <a:off x="304800" y="701040"/>
              <a:ext cx="4230688" cy="367284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771B4C-C900-A603-68DB-7CB4A09F2D62}"/>
                </a:ext>
              </a:extLst>
            </p:cNvPr>
            <p:cNvSpPr/>
            <p:nvPr/>
          </p:nvSpPr>
          <p:spPr>
            <a:xfrm>
              <a:off x="434631" y="1048256"/>
              <a:ext cx="402164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Tx/>
              </a:pP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Lập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1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bản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kế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hoạch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học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tập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,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sinh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hoạt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cho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bản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thân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trong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1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ngày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(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sáng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,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trưa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,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tối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)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sao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cho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hiệu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quả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khoa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học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3200" kern="1200" dirty="0" err="1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nhất</a:t>
              </a:r>
              <a:r>
                <a:rPr lang="en-US" altLang="zh-CN" sz="3200" kern="1200" dirty="0">
                  <a:solidFill>
                    <a:srgbClr val="EC2B51">
                      <a:lumMod val="75000"/>
                    </a:srgbClr>
                  </a:solid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?</a:t>
              </a:r>
              <a:endParaRPr lang="zh-CN" altLang="en-US" sz="3200" kern="1200" dirty="0">
                <a:solidFill>
                  <a:srgbClr val="EC2B51">
                    <a:lumMod val="75000"/>
                  </a:srgbClr>
                </a:solidFill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D2E7796-7ACA-8479-C070-F5D049E4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4787" y="0"/>
            <a:ext cx="3859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C76A02-5F60-AB30-1E46-9E825CDE3DDB}"/>
              </a:ext>
            </a:extLst>
          </p:cNvPr>
          <p:cNvSpPr/>
          <p:nvPr/>
        </p:nvSpPr>
        <p:spPr>
          <a:xfrm>
            <a:off x="574807" y="150459"/>
            <a:ext cx="3435876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80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4610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>
            <a:spLocks noGrp="1"/>
          </p:cNvSpPr>
          <p:nvPr>
            <p:ph type="ctrTitle"/>
          </p:nvPr>
        </p:nvSpPr>
        <p:spPr>
          <a:xfrm>
            <a:off x="814689" y="1501556"/>
            <a:ext cx="7323786" cy="14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 3 </a:t>
            </a:r>
            <a:br>
              <a:rPr lang="en-US" altLang="zh-CN" sz="44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</a:br>
            <a:r>
              <a:rPr lang="en-US" altLang="zh-CN" sz="4400" b="1" dirty="0">
                <a:solidFill>
                  <a:srgbClr val="865B3E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THỜI GIAN TRONG LỊCH SỬ</a:t>
            </a:r>
            <a:endParaRPr lang="zh-CN" altLang="en-US" sz="4400" b="1" dirty="0">
              <a:solidFill>
                <a:srgbClr val="865B3E"/>
              </a:solidFill>
              <a:latin typeface="#9Slide03 Arima Madurai ExtraBo" panose="00000900000000000000" pitchFamily="2" charset="0"/>
              <a:ea typeface="微软雅黑" panose="020B0503020204020204" pitchFamily="34" charset="-122"/>
              <a:cs typeface="#9Slide03 Arima Madurai ExtraBo" panose="00000900000000000000" pitchFamily="2" charset="0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6952650" y="539988"/>
            <a:ext cx="1405298" cy="225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VT323"/>
              </a:rPr>
              <a:t>4TH GRADE</a:t>
            </a:r>
          </a:p>
        </p:txBody>
      </p:sp>
      <p:pic>
        <p:nvPicPr>
          <p:cNvPr id="1026" name="Picture 2" descr="LINE Creators' Stickers - [Vietnam] happy reaction! Example with GIF  Animation">
            <a:extLst>
              <a:ext uri="{FF2B5EF4-FFF2-40B4-BE49-F238E27FC236}">
                <a16:creationId xmlns:a16="http://schemas.microsoft.com/office/drawing/2014/main" id="{8766BD1B-BCD0-7911-0378-BA4299DAF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26"/>
          <a:stretch/>
        </p:blipFill>
        <p:spPr bwMode="auto">
          <a:xfrm>
            <a:off x="3528342" y="4109452"/>
            <a:ext cx="2087315" cy="4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C8A900-9CF1-ECEA-E31C-8F777D1AD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3286" r="3456" b="3627"/>
          <a:stretch/>
        </p:blipFill>
        <p:spPr bwMode="auto">
          <a:xfrm>
            <a:off x="7243097" y="1501556"/>
            <a:ext cx="895378" cy="8927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46"/>
          <p:cNvGrpSpPr/>
          <p:nvPr/>
        </p:nvGrpSpPr>
        <p:grpSpPr>
          <a:xfrm>
            <a:off x="3849821" y="4375695"/>
            <a:ext cx="328610" cy="328610"/>
            <a:chOff x="2600934" y="2429743"/>
            <a:chExt cx="304918" cy="304918"/>
          </a:xfrm>
        </p:grpSpPr>
        <p:sp>
          <p:nvSpPr>
            <p:cNvPr id="344" name="Google Shape;344;p46"/>
            <p:cNvSpPr/>
            <p:nvPr/>
          </p:nvSpPr>
          <p:spPr>
            <a:xfrm>
              <a:off x="2600934" y="2546443"/>
              <a:ext cx="304918" cy="188219"/>
            </a:xfrm>
            <a:custGeom>
              <a:avLst/>
              <a:gdLst/>
              <a:ahLst/>
              <a:cxnLst/>
              <a:rect l="l" t="t" r="r" b="b"/>
              <a:pathLst>
                <a:path w="10697" h="6603" extrusionOk="0">
                  <a:moveTo>
                    <a:pt x="1" y="1"/>
                  </a:moveTo>
                  <a:cubicBezTo>
                    <a:pt x="1" y="2628"/>
                    <a:pt x="1906" y="4821"/>
                    <a:pt x="4410" y="5265"/>
                  </a:cubicBezTo>
                  <a:lnTo>
                    <a:pt x="4410" y="5975"/>
                  </a:lnTo>
                  <a:lnTo>
                    <a:pt x="2529" y="5975"/>
                  </a:lnTo>
                  <a:lnTo>
                    <a:pt x="2529" y="6602"/>
                  </a:lnTo>
                  <a:lnTo>
                    <a:pt x="8170" y="6602"/>
                  </a:lnTo>
                  <a:lnTo>
                    <a:pt x="8170" y="5975"/>
                  </a:lnTo>
                  <a:lnTo>
                    <a:pt x="6290" y="5975"/>
                  </a:lnTo>
                  <a:lnTo>
                    <a:pt x="6290" y="5265"/>
                  </a:lnTo>
                  <a:cubicBezTo>
                    <a:pt x="8792" y="4821"/>
                    <a:pt x="10697" y="2628"/>
                    <a:pt x="10697" y="1"/>
                  </a:cubicBezTo>
                  <a:lnTo>
                    <a:pt x="10070" y="1"/>
                  </a:lnTo>
                  <a:cubicBezTo>
                    <a:pt x="10070" y="2603"/>
                    <a:pt x="7953" y="4722"/>
                    <a:pt x="5349" y="4722"/>
                  </a:cubicBezTo>
                  <a:cubicBezTo>
                    <a:pt x="2747" y="4722"/>
                    <a:pt x="628" y="2603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6"/>
            <p:cNvSpPr/>
            <p:nvPr/>
          </p:nvSpPr>
          <p:spPr>
            <a:xfrm>
              <a:off x="2744485" y="2429743"/>
              <a:ext cx="125650" cy="143523"/>
            </a:xfrm>
            <a:custGeom>
              <a:avLst/>
              <a:gdLst/>
              <a:ahLst/>
              <a:cxnLst/>
              <a:rect l="l" t="t" r="r" b="b"/>
              <a:pathLst>
                <a:path w="4408" h="5035" extrusionOk="0">
                  <a:moveTo>
                    <a:pt x="3134" y="2527"/>
                  </a:moveTo>
                  <a:lnTo>
                    <a:pt x="3134" y="3154"/>
                  </a:lnTo>
                  <a:lnTo>
                    <a:pt x="2507" y="3154"/>
                  </a:lnTo>
                  <a:lnTo>
                    <a:pt x="2507" y="2527"/>
                  </a:lnTo>
                  <a:close/>
                  <a:moveTo>
                    <a:pt x="4035" y="3781"/>
                  </a:moveTo>
                  <a:lnTo>
                    <a:pt x="4035" y="4407"/>
                  </a:lnTo>
                  <a:lnTo>
                    <a:pt x="2507" y="4407"/>
                  </a:lnTo>
                  <a:lnTo>
                    <a:pt x="2507" y="3781"/>
                  </a:lnTo>
                  <a:close/>
                  <a:moveTo>
                    <a:pt x="313" y="0"/>
                  </a:moveTo>
                  <a:cubicBezTo>
                    <a:pt x="209" y="0"/>
                    <a:pt x="104" y="4"/>
                    <a:pt x="2" y="12"/>
                  </a:cubicBezTo>
                  <a:lnTo>
                    <a:pt x="2" y="380"/>
                  </a:lnTo>
                  <a:cubicBezTo>
                    <a:pt x="25" y="881"/>
                    <a:pt x="437" y="1274"/>
                    <a:pt x="940" y="1274"/>
                  </a:cubicBezTo>
                  <a:cubicBezTo>
                    <a:pt x="1458" y="1274"/>
                    <a:pt x="1880" y="1697"/>
                    <a:pt x="1880" y="2215"/>
                  </a:cubicBezTo>
                  <a:cubicBezTo>
                    <a:pt x="1880" y="2733"/>
                    <a:pt x="1458" y="3154"/>
                    <a:pt x="940" y="3154"/>
                  </a:cubicBezTo>
                  <a:lnTo>
                    <a:pt x="313" y="3154"/>
                  </a:lnTo>
                  <a:cubicBezTo>
                    <a:pt x="141" y="3154"/>
                    <a:pt x="0" y="3294"/>
                    <a:pt x="0" y="3468"/>
                  </a:cubicBezTo>
                  <a:cubicBezTo>
                    <a:pt x="0" y="3642"/>
                    <a:pt x="141" y="3781"/>
                    <a:pt x="313" y="3781"/>
                  </a:cubicBezTo>
                  <a:lnTo>
                    <a:pt x="940" y="3781"/>
                  </a:lnTo>
                  <a:cubicBezTo>
                    <a:pt x="1458" y="3781"/>
                    <a:pt x="1880" y="4203"/>
                    <a:pt x="1880" y="4722"/>
                  </a:cubicBezTo>
                  <a:cubicBezTo>
                    <a:pt x="1880" y="4895"/>
                    <a:pt x="2021" y="5034"/>
                    <a:pt x="2193" y="5034"/>
                  </a:cubicBezTo>
                  <a:lnTo>
                    <a:pt x="4299" y="5034"/>
                  </a:lnTo>
                  <a:cubicBezTo>
                    <a:pt x="4371" y="4733"/>
                    <a:pt x="4407" y="4419"/>
                    <a:pt x="4407" y="4095"/>
                  </a:cubicBezTo>
                  <a:cubicBezTo>
                    <a:pt x="4407" y="1837"/>
                    <a:pt x="2572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6"/>
            <p:cNvSpPr/>
            <p:nvPr/>
          </p:nvSpPr>
          <p:spPr>
            <a:xfrm>
              <a:off x="2645573" y="2591081"/>
              <a:ext cx="98941" cy="63253"/>
            </a:xfrm>
            <a:custGeom>
              <a:avLst/>
              <a:gdLst/>
              <a:ahLst/>
              <a:cxnLst/>
              <a:rect l="l" t="t" r="r" b="b"/>
              <a:pathLst>
                <a:path w="3471" h="2219" extrusionOk="0">
                  <a:moveTo>
                    <a:pt x="1" y="1"/>
                  </a:moveTo>
                  <a:cubicBezTo>
                    <a:pt x="415" y="1002"/>
                    <a:pt x="1216" y="1802"/>
                    <a:pt x="2217" y="2218"/>
                  </a:cubicBezTo>
                  <a:lnTo>
                    <a:pt x="2217" y="1568"/>
                  </a:lnTo>
                  <a:cubicBezTo>
                    <a:pt x="2217" y="1050"/>
                    <a:pt x="2638" y="627"/>
                    <a:pt x="3156" y="627"/>
                  </a:cubicBezTo>
                  <a:cubicBezTo>
                    <a:pt x="3330" y="627"/>
                    <a:pt x="3470" y="489"/>
                    <a:pt x="3470" y="315"/>
                  </a:cubicBezTo>
                  <a:cubicBezTo>
                    <a:pt x="3470" y="141"/>
                    <a:pt x="3330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6"/>
            <p:cNvSpPr/>
            <p:nvPr/>
          </p:nvSpPr>
          <p:spPr>
            <a:xfrm>
              <a:off x="2639757" y="2482078"/>
              <a:ext cx="51166" cy="37570"/>
            </a:xfrm>
            <a:custGeom>
              <a:avLst/>
              <a:gdLst/>
              <a:ahLst/>
              <a:cxnLst/>
              <a:rect l="l" t="t" r="r" b="b"/>
              <a:pathLst>
                <a:path w="1795" h="1318" extrusionOk="0">
                  <a:moveTo>
                    <a:pt x="574" y="1"/>
                  </a:moveTo>
                  <a:cubicBezTo>
                    <a:pt x="310" y="397"/>
                    <a:pt x="115" y="842"/>
                    <a:pt x="1" y="1318"/>
                  </a:cubicBezTo>
                  <a:lnTo>
                    <a:pt x="1480" y="1318"/>
                  </a:lnTo>
                  <a:cubicBezTo>
                    <a:pt x="1654" y="1318"/>
                    <a:pt x="1794" y="1179"/>
                    <a:pt x="1794" y="1005"/>
                  </a:cubicBezTo>
                  <a:cubicBezTo>
                    <a:pt x="1794" y="832"/>
                    <a:pt x="1654" y="691"/>
                    <a:pt x="1480" y="691"/>
                  </a:cubicBezTo>
                  <a:cubicBezTo>
                    <a:pt x="1049" y="691"/>
                    <a:pt x="683" y="397"/>
                    <a:pt x="57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6"/>
            <p:cNvSpPr/>
            <p:nvPr/>
          </p:nvSpPr>
          <p:spPr>
            <a:xfrm>
              <a:off x="2636679" y="2432822"/>
              <a:ext cx="224591" cy="230377"/>
            </a:xfrm>
            <a:custGeom>
              <a:avLst/>
              <a:gdLst/>
              <a:ahLst/>
              <a:cxnLst/>
              <a:rect l="l" t="t" r="r" b="b"/>
              <a:pathLst>
                <a:path w="7879" h="8082" extrusionOk="0">
                  <a:moveTo>
                    <a:pt x="3157" y="1"/>
                  </a:moveTo>
                  <a:cubicBezTo>
                    <a:pt x="2439" y="170"/>
                    <a:pt x="1794" y="529"/>
                    <a:pt x="1275" y="1020"/>
                  </a:cubicBezTo>
                  <a:lnTo>
                    <a:pt x="1275" y="1480"/>
                  </a:lnTo>
                  <a:cubicBezTo>
                    <a:pt x="1275" y="1654"/>
                    <a:pt x="1416" y="1792"/>
                    <a:pt x="1588" y="1792"/>
                  </a:cubicBezTo>
                  <a:cubicBezTo>
                    <a:pt x="2106" y="1792"/>
                    <a:pt x="2529" y="2215"/>
                    <a:pt x="2529" y="2733"/>
                  </a:cubicBezTo>
                  <a:cubicBezTo>
                    <a:pt x="2529" y="3251"/>
                    <a:pt x="2106" y="3673"/>
                    <a:pt x="1588" y="3673"/>
                  </a:cubicBezTo>
                  <a:lnTo>
                    <a:pt x="14" y="3673"/>
                  </a:lnTo>
                  <a:cubicBezTo>
                    <a:pt x="5" y="3778"/>
                    <a:pt x="0" y="3882"/>
                    <a:pt x="0" y="3987"/>
                  </a:cubicBezTo>
                  <a:cubicBezTo>
                    <a:pt x="0" y="4311"/>
                    <a:pt x="39" y="4625"/>
                    <a:pt x="109" y="4926"/>
                  </a:cubicBezTo>
                  <a:lnTo>
                    <a:pt x="3468" y="4926"/>
                  </a:lnTo>
                  <a:cubicBezTo>
                    <a:pt x="3986" y="4926"/>
                    <a:pt x="4409" y="5349"/>
                    <a:pt x="4409" y="5867"/>
                  </a:cubicBezTo>
                  <a:cubicBezTo>
                    <a:pt x="4409" y="6385"/>
                    <a:pt x="3986" y="6806"/>
                    <a:pt x="3468" y="6806"/>
                  </a:cubicBezTo>
                  <a:cubicBezTo>
                    <a:pt x="3296" y="6806"/>
                    <a:pt x="3156" y="6947"/>
                    <a:pt x="3156" y="7120"/>
                  </a:cubicBezTo>
                  <a:lnTo>
                    <a:pt x="3156" y="7973"/>
                  </a:lnTo>
                  <a:cubicBezTo>
                    <a:pt x="3456" y="8043"/>
                    <a:pt x="3772" y="8081"/>
                    <a:pt x="4095" y="8081"/>
                  </a:cubicBezTo>
                  <a:cubicBezTo>
                    <a:pt x="5798" y="8081"/>
                    <a:pt x="7262" y="7037"/>
                    <a:pt x="7879" y="5553"/>
                  </a:cubicBezTo>
                  <a:lnTo>
                    <a:pt x="5975" y="5553"/>
                  </a:lnTo>
                  <a:cubicBezTo>
                    <a:pt x="5457" y="5553"/>
                    <a:pt x="5036" y="5132"/>
                    <a:pt x="5036" y="4614"/>
                  </a:cubicBezTo>
                  <a:cubicBezTo>
                    <a:pt x="5036" y="4440"/>
                    <a:pt x="4895" y="4299"/>
                    <a:pt x="4722" y="4299"/>
                  </a:cubicBezTo>
                  <a:lnTo>
                    <a:pt x="4095" y="4299"/>
                  </a:lnTo>
                  <a:cubicBezTo>
                    <a:pt x="3577" y="4299"/>
                    <a:pt x="3156" y="3878"/>
                    <a:pt x="3156" y="3360"/>
                  </a:cubicBezTo>
                  <a:cubicBezTo>
                    <a:pt x="3156" y="2842"/>
                    <a:pt x="3577" y="2419"/>
                    <a:pt x="4095" y="2419"/>
                  </a:cubicBezTo>
                  <a:lnTo>
                    <a:pt x="4722" y="2419"/>
                  </a:lnTo>
                  <a:cubicBezTo>
                    <a:pt x="4895" y="2419"/>
                    <a:pt x="5036" y="2280"/>
                    <a:pt x="5036" y="2107"/>
                  </a:cubicBezTo>
                  <a:cubicBezTo>
                    <a:pt x="5036" y="1933"/>
                    <a:pt x="4895" y="1792"/>
                    <a:pt x="4722" y="1792"/>
                  </a:cubicBezTo>
                  <a:cubicBezTo>
                    <a:pt x="3878" y="1792"/>
                    <a:pt x="3191" y="1132"/>
                    <a:pt x="3157" y="292"/>
                  </a:cubicBezTo>
                  <a:lnTo>
                    <a:pt x="315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46"/>
          <p:cNvGrpSpPr/>
          <p:nvPr/>
        </p:nvGrpSpPr>
        <p:grpSpPr>
          <a:xfrm>
            <a:off x="8192765" y="4380409"/>
            <a:ext cx="324494" cy="328609"/>
            <a:chOff x="1148003" y="1806825"/>
            <a:chExt cx="301099" cy="304917"/>
          </a:xfrm>
        </p:grpSpPr>
        <p:sp>
          <p:nvSpPr>
            <p:cNvPr id="350" name="Google Shape;350;p46"/>
            <p:cNvSpPr/>
            <p:nvPr/>
          </p:nvSpPr>
          <p:spPr>
            <a:xfrm>
              <a:off x="1182437" y="1806825"/>
              <a:ext cx="232287" cy="214386"/>
            </a:xfrm>
            <a:custGeom>
              <a:avLst/>
              <a:gdLst/>
              <a:ahLst/>
              <a:cxnLst/>
              <a:rect l="l" t="t" r="r" b="b"/>
              <a:pathLst>
                <a:path w="8149" h="7521" extrusionOk="0">
                  <a:moveTo>
                    <a:pt x="4075" y="3070"/>
                  </a:moveTo>
                  <a:cubicBezTo>
                    <a:pt x="4593" y="3070"/>
                    <a:pt x="5015" y="3491"/>
                    <a:pt x="5015" y="4011"/>
                  </a:cubicBezTo>
                  <a:cubicBezTo>
                    <a:pt x="5015" y="4529"/>
                    <a:pt x="4593" y="4950"/>
                    <a:pt x="4075" y="4950"/>
                  </a:cubicBezTo>
                  <a:cubicBezTo>
                    <a:pt x="3557" y="4950"/>
                    <a:pt x="3134" y="4529"/>
                    <a:pt x="3134" y="4011"/>
                  </a:cubicBezTo>
                  <a:cubicBezTo>
                    <a:pt x="3134" y="3491"/>
                    <a:pt x="3556" y="3070"/>
                    <a:pt x="4075" y="3070"/>
                  </a:cubicBezTo>
                  <a:close/>
                  <a:moveTo>
                    <a:pt x="4396" y="5544"/>
                  </a:moveTo>
                  <a:lnTo>
                    <a:pt x="5173" y="6894"/>
                  </a:lnTo>
                  <a:lnTo>
                    <a:pt x="2976" y="6894"/>
                  </a:lnTo>
                  <a:lnTo>
                    <a:pt x="3753" y="5544"/>
                  </a:lnTo>
                  <a:cubicBezTo>
                    <a:pt x="3858" y="5565"/>
                    <a:pt x="3963" y="5577"/>
                    <a:pt x="4075" y="5577"/>
                  </a:cubicBezTo>
                  <a:cubicBezTo>
                    <a:pt x="4186" y="5577"/>
                    <a:pt x="4293" y="5565"/>
                    <a:pt x="4396" y="5544"/>
                  </a:cubicBezTo>
                  <a:close/>
                  <a:moveTo>
                    <a:pt x="3134" y="0"/>
                  </a:moveTo>
                  <a:lnTo>
                    <a:pt x="3134" y="2758"/>
                  </a:lnTo>
                  <a:cubicBezTo>
                    <a:pt x="2773" y="3028"/>
                    <a:pt x="2533" y="3455"/>
                    <a:pt x="2509" y="3936"/>
                  </a:cubicBezTo>
                  <a:lnTo>
                    <a:pt x="805" y="6894"/>
                  </a:lnTo>
                  <a:lnTo>
                    <a:pt x="1" y="6894"/>
                  </a:lnTo>
                  <a:lnTo>
                    <a:pt x="1" y="7521"/>
                  </a:lnTo>
                  <a:lnTo>
                    <a:pt x="8148" y="7521"/>
                  </a:lnTo>
                  <a:lnTo>
                    <a:pt x="8148" y="6894"/>
                  </a:lnTo>
                  <a:lnTo>
                    <a:pt x="7344" y="6894"/>
                  </a:lnTo>
                  <a:lnTo>
                    <a:pt x="5640" y="3936"/>
                  </a:lnTo>
                  <a:cubicBezTo>
                    <a:pt x="5616" y="3455"/>
                    <a:pt x="5376" y="3028"/>
                    <a:pt x="5015" y="2758"/>
                  </a:cubicBezTo>
                  <a:lnTo>
                    <a:pt x="501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6"/>
            <p:cNvSpPr/>
            <p:nvPr/>
          </p:nvSpPr>
          <p:spPr>
            <a:xfrm>
              <a:off x="1350503" y="2039055"/>
              <a:ext cx="98599" cy="72688"/>
            </a:xfrm>
            <a:custGeom>
              <a:avLst/>
              <a:gdLst/>
              <a:ahLst/>
              <a:cxnLst/>
              <a:rect l="l" t="t" r="r" b="b"/>
              <a:pathLst>
                <a:path w="3459" h="2550" extrusionOk="0">
                  <a:moveTo>
                    <a:pt x="1" y="0"/>
                  </a:moveTo>
                  <a:lnTo>
                    <a:pt x="579" y="1003"/>
                  </a:lnTo>
                  <a:cubicBezTo>
                    <a:pt x="788" y="1366"/>
                    <a:pt x="1126" y="1625"/>
                    <a:pt x="1530" y="1734"/>
                  </a:cubicBezTo>
                  <a:cubicBezTo>
                    <a:pt x="1665" y="1769"/>
                    <a:pt x="1803" y="1789"/>
                    <a:pt x="1940" y="1789"/>
                  </a:cubicBezTo>
                  <a:cubicBezTo>
                    <a:pt x="2107" y="1789"/>
                    <a:pt x="2274" y="1760"/>
                    <a:pt x="2431" y="1707"/>
                  </a:cubicBezTo>
                  <a:lnTo>
                    <a:pt x="2916" y="2549"/>
                  </a:lnTo>
                  <a:lnTo>
                    <a:pt x="3459" y="2235"/>
                  </a:lnTo>
                  <a:lnTo>
                    <a:pt x="2989" y="1421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6"/>
            <p:cNvSpPr/>
            <p:nvPr/>
          </p:nvSpPr>
          <p:spPr>
            <a:xfrm>
              <a:off x="1148003" y="2039055"/>
              <a:ext cx="98627" cy="72688"/>
            </a:xfrm>
            <a:custGeom>
              <a:avLst/>
              <a:gdLst/>
              <a:ahLst/>
              <a:cxnLst/>
              <a:rect l="l" t="t" r="r" b="b"/>
              <a:pathLst>
                <a:path w="3460" h="2550" extrusionOk="0">
                  <a:moveTo>
                    <a:pt x="1291" y="0"/>
                  </a:moveTo>
                  <a:lnTo>
                    <a:pt x="472" y="1421"/>
                  </a:lnTo>
                  <a:lnTo>
                    <a:pt x="0" y="2235"/>
                  </a:lnTo>
                  <a:lnTo>
                    <a:pt x="544" y="2549"/>
                  </a:lnTo>
                  <a:lnTo>
                    <a:pt x="1030" y="1707"/>
                  </a:lnTo>
                  <a:cubicBezTo>
                    <a:pt x="1187" y="1760"/>
                    <a:pt x="1354" y="1789"/>
                    <a:pt x="1521" y="1789"/>
                  </a:cubicBezTo>
                  <a:cubicBezTo>
                    <a:pt x="1658" y="1789"/>
                    <a:pt x="1795" y="1769"/>
                    <a:pt x="1931" y="1734"/>
                  </a:cubicBezTo>
                  <a:cubicBezTo>
                    <a:pt x="2335" y="1625"/>
                    <a:pt x="2673" y="1366"/>
                    <a:pt x="2882" y="1003"/>
                  </a:cubicBezTo>
                  <a:lnTo>
                    <a:pt x="346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290CE2-AB71-02AE-FCF2-8423F3732439}"/>
              </a:ext>
            </a:extLst>
          </p:cNvPr>
          <p:cNvSpPr/>
          <p:nvPr/>
        </p:nvSpPr>
        <p:spPr>
          <a:xfrm>
            <a:off x="469484" y="3469639"/>
            <a:ext cx="3860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Vì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sao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phải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xác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định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5B1E74-397A-2C69-EB92-B1EDAFDC2BAF}"/>
              </a:ext>
            </a:extLst>
          </p:cNvPr>
          <p:cNvSpPr/>
          <p:nvPr/>
        </p:nvSpPr>
        <p:spPr>
          <a:xfrm>
            <a:off x="5352540" y="3539061"/>
            <a:ext cx="33449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US" altLang="zh-CN" sz="2800" b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tính</a:t>
            </a:r>
            <a:r>
              <a:rPr lang="en-US" altLang="zh-CN" sz="2800" b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2800" b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2800" b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2800" b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endParaRPr lang="en-US" altLang="zh-CN" sz="2800" b="1" kern="1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F5D075-114D-7C3A-7CB2-9F82382B5189}"/>
              </a:ext>
            </a:extLst>
          </p:cNvPr>
          <p:cNvSpPr/>
          <p:nvPr/>
        </p:nvSpPr>
        <p:spPr>
          <a:xfrm>
            <a:off x="3045780" y="415100"/>
            <a:ext cx="3052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pic>
        <p:nvPicPr>
          <p:cNvPr id="2050" name="Picture 2" descr="Nút bấm nút thiết lập Lại Số bàn phím Số - Số 1 PNG png tải về - Miễn phí  trong suốt Khu Vực png Tải về.">
            <a:extLst>
              <a:ext uri="{FF2B5EF4-FFF2-40B4-BE49-F238E27FC236}">
                <a16:creationId xmlns:a16="http://schemas.microsoft.com/office/drawing/2014/main" id="{D996452C-728F-E0A9-24FB-F50C38E10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7077"/>
          <a:stretch/>
        </p:blipFill>
        <p:spPr bwMode="auto">
          <a:xfrm>
            <a:off x="1608178" y="1906254"/>
            <a:ext cx="1582757" cy="15902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428AB24-B46B-4C64-AD38-13D7A44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67" y="1703650"/>
            <a:ext cx="1731913" cy="17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3F87635-2BB5-0F84-BD47-52FBF874AE2C}"/>
              </a:ext>
            </a:extLst>
          </p:cNvPr>
          <p:cNvSpPr/>
          <p:nvPr/>
        </p:nvSpPr>
        <p:spPr>
          <a:xfrm>
            <a:off x="486584" y="1712421"/>
            <a:ext cx="3803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1.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Vì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sao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phải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xác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định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DBCDC-4C7D-D06C-7155-CFE25FA708E4}"/>
              </a:ext>
            </a:extLst>
          </p:cNvPr>
          <p:cNvSpPr/>
          <p:nvPr/>
        </p:nvSpPr>
        <p:spPr>
          <a:xfrm>
            <a:off x="421003" y="2828967"/>
            <a:ext cx="4010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Tại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sao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phải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xác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định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thời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gian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trong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sử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?</a:t>
            </a:r>
          </a:p>
        </p:txBody>
      </p:sp>
      <p:sp>
        <p:nvSpPr>
          <p:cNvPr id="68" name="Google Shape;229;p39">
            <a:extLst>
              <a:ext uri="{FF2B5EF4-FFF2-40B4-BE49-F238E27FC236}">
                <a16:creationId xmlns:a16="http://schemas.microsoft.com/office/drawing/2014/main" id="{80245702-02FE-D3F3-BBD0-9974B013BE95}"/>
              </a:ext>
            </a:extLst>
          </p:cNvPr>
          <p:cNvSpPr txBox="1">
            <a:spLocks/>
          </p:cNvSpPr>
          <p:nvPr/>
        </p:nvSpPr>
        <p:spPr>
          <a:xfrm>
            <a:off x="731687" y="488153"/>
            <a:ext cx="73237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36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 3: </a:t>
            </a:r>
            <a:r>
              <a:rPr lang="en-US" altLang="zh-CN" sz="3600" b="1" dirty="0">
                <a:solidFill>
                  <a:srgbClr val="865B3E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THỜI GIAN TRONG LỊCH SỬ</a:t>
            </a:r>
            <a:endParaRPr lang="zh-CN" altLang="en-US" sz="3600" b="1" dirty="0">
              <a:solidFill>
                <a:srgbClr val="865B3E"/>
              </a:solidFill>
              <a:latin typeface="#9Slide03 Arima Madurai ExtraBo" panose="00000900000000000000" pitchFamily="2" charset="0"/>
              <a:ea typeface="微软雅黑" panose="020B0503020204020204" pitchFamily="34" charset="-122"/>
              <a:cs typeface="#9Slide03 Arima Madurai ExtraBo" panose="00000900000000000000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39148C-C287-B514-E788-CA49EF941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7075" r="15400" b="13325"/>
          <a:stretch/>
        </p:blipFill>
        <p:spPr bwMode="auto">
          <a:xfrm>
            <a:off x="4572000" y="1712421"/>
            <a:ext cx="4087242" cy="28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3F87635-2BB5-0F84-BD47-52FBF874AE2C}"/>
              </a:ext>
            </a:extLst>
          </p:cNvPr>
          <p:cNvSpPr/>
          <p:nvPr/>
        </p:nvSpPr>
        <p:spPr>
          <a:xfrm>
            <a:off x="486584" y="1712421"/>
            <a:ext cx="3803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1.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Vì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sao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phải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xác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định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DBCDC-4C7D-D06C-7155-CFE25FA708E4}"/>
              </a:ext>
            </a:extLst>
          </p:cNvPr>
          <p:cNvSpPr/>
          <p:nvPr/>
        </p:nvSpPr>
        <p:spPr>
          <a:xfrm>
            <a:off x="421003" y="2666528"/>
            <a:ext cx="40101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sử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là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những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gì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xảy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ra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trong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quá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khứ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theo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trình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tự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thời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gian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.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Muốn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hiểu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và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dựng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lại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sử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cần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sắp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xếp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tất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cả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sự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kiện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theo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đúng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trình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tự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của</a:t>
            </a:r>
            <a:r>
              <a:rPr lang="en-US" sz="2400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400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nó</a:t>
            </a:r>
            <a:endParaRPr lang="en-US" sz="2400" kern="1200" dirty="0">
              <a:solidFill>
                <a:srgbClr val="00B050"/>
              </a:solidFill>
              <a:latin typeface="#9Slide03 Arima Madurai Bold" panose="00000800000000000000" pitchFamily="2" charset="0"/>
              <a:ea typeface="黑体"/>
              <a:cs typeface="#9Slide03 Arima Madurai Bold" panose="00000800000000000000" pitchFamily="2" charset="0"/>
            </a:endParaRPr>
          </a:p>
        </p:txBody>
      </p:sp>
      <p:sp>
        <p:nvSpPr>
          <p:cNvPr id="68" name="Google Shape;229;p39">
            <a:extLst>
              <a:ext uri="{FF2B5EF4-FFF2-40B4-BE49-F238E27FC236}">
                <a16:creationId xmlns:a16="http://schemas.microsoft.com/office/drawing/2014/main" id="{80245702-02FE-D3F3-BBD0-9974B013BE95}"/>
              </a:ext>
            </a:extLst>
          </p:cNvPr>
          <p:cNvSpPr txBox="1">
            <a:spLocks/>
          </p:cNvSpPr>
          <p:nvPr/>
        </p:nvSpPr>
        <p:spPr>
          <a:xfrm>
            <a:off x="731687" y="488153"/>
            <a:ext cx="73237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36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 3: </a:t>
            </a:r>
            <a:r>
              <a:rPr lang="en-US" altLang="zh-CN" sz="3600" b="1" dirty="0">
                <a:solidFill>
                  <a:srgbClr val="865B3E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THỜI GIAN TRONG LỊCH SỬ</a:t>
            </a:r>
            <a:endParaRPr lang="zh-CN" altLang="en-US" sz="3600" b="1" dirty="0">
              <a:solidFill>
                <a:srgbClr val="865B3E"/>
              </a:solidFill>
              <a:latin typeface="#9Slide03 Arima Madurai ExtraBo" panose="00000900000000000000" pitchFamily="2" charset="0"/>
              <a:ea typeface="微软雅黑" panose="020B0503020204020204" pitchFamily="34" charset="-122"/>
              <a:cs typeface="#9Slide03 Arima Madurai ExtraBo" panose="000009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9E4D-F924-6016-83A0-3A68328DF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" r="3280"/>
          <a:stretch/>
        </p:blipFill>
        <p:spPr>
          <a:xfrm>
            <a:off x="4572000" y="1800177"/>
            <a:ext cx="4150997" cy="285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3F87635-2BB5-0F84-BD47-52FBF874AE2C}"/>
              </a:ext>
            </a:extLst>
          </p:cNvPr>
          <p:cNvSpPr/>
          <p:nvPr/>
        </p:nvSpPr>
        <p:spPr>
          <a:xfrm>
            <a:off x="264381" y="1712421"/>
            <a:ext cx="5918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2.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tính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thời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gian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lịch</a:t>
            </a:r>
            <a:r>
              <a:rPr lang="en-US" altLang="zh-CN" sz="2800" b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sử</a:t>
            </a:r>
            <a:endParaRPr lang="en-US" altLang="zh-CN" sz="2800" b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DBCDC-4C7D-D06C-7155-CFE25FA708E4}"/>
              </a:ext>
            </a:extLst>
          </p:cNvPr>
          <p:cNvSpPr/>
          <p:nvPr/>
        </p:nvSpPr>
        <p:spPr>
          <a:xfrm>
            <a:off x="884132" y="2571750"/>
            <a:ext cx="4010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xưa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sở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  <a:sym typeface="Arial"/>
              </a:rPr>
              <a:t>?</a:t>
            </a:r>
          </a:p>
        </p:txBody>
      </p:sp>
      <p:sp>
        <p:nvSpPr>
          <p:cNvPr id="68" name="Google Shape;229;p39">
            <a:extLst>
              <a:ext uri="{FF2B5EF4-FFF2-40B4-BE49-F238E27FC236}">
                <a16:creationId xmlns:a16="http://schemas.microsoft.com/office/drawing/2014/main" id="{80245702-02FE-D3F3-BBD0-9974B013BE95}"/>
              </a:ext>
            </a:extLst>
          </p:cNvPr>
          <p:cNvSpPr txBox="1">
            <a:spLocks/>
          </p:cNvSpPr>
          <p:nvPr/>
        </p:nvSpPr>
        <p:spPr>
          <a:xfrm>
            <a:off x="731687" y="488153"/>
            <a:ext cx="73237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VT323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  <a:sym typeface="VT323"/>
              </a:rPr>
              <a:t>Bài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  <a:sym typeface="VT323"/>
              </a:rPr>
              <a:t> 3: 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  <a:sym typeface="VT323"/>
              </a:rPr>
              <a:t>THỜI GIAN TRONG LỊCH SỬ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#9Slide03 Arima Madurai ExtraBo" panose="00000900000000000000" pitchFamily="2" charset="0"/>
              <a:ea typeface="微软雅黑" panose="020B0503020204020204" pitchFamily="34" charset="-122"/>
              <a:cs typeface="#9Slide03 Arima Madurai ExtraBo" panose="00000900000000000000" pitchFamily="2" charset="0"/>
              <a:sym typeface="VT323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39148C-C287-B514-E788-CA49EF941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7075" r="15400" b="13325"/>
          <a:stretch/>
        </p:blipFill>
        <p:spPr bwMode="auto">
          <a:xfrm>
            <a:off x="6183086" y="1712421"/>
            <a:ext cx="2628556" cy="28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ồn gốc của lịch.mp4" descr="nguồn gốc của lịch.mp4">
            <a:hlinkClick r:id="" action="ppaction://media"/>
            <a:extLst>
              <a:ext uri="{FF2B5EF4-FFF2-40B4-BE49-F238E27FC236}">
                <a16:creationId xmlns:a16="http://schemas.microsoft.com/office/drawing/2014/main" id="{3673AC4B-D1C4-6BC1-A737-A8AE5E50C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CDBCDC-4C7D-D06C-7155-CFE25FA708E4}"/>
              </a:ext>
            </a:extLst>
          </p:cNvPr>
          <p:cNvSpPr/>
          <p:nvPr/>
        </p:nvSpPr>
        <p:spPr>
          <a:xfrm>
            <a:off x="383390" y="1928290"/>
            <a:ext cx="40101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Người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xưa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sáng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tạo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ra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lịch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dựa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trên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cơ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sở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quan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sát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và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tính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toán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quy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luật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di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truyền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của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mặt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trăng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mặt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trời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nhìn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từ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trái</a:t>
            </a:r>
            <a:r>
              <a:rPr lang="en-US" sz="2800" b="1" kern="1200" dirty="0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#9Slide03 Arima Madurai Bold" panose="00000800000000000000" pitchFamily="2" charset="0"/>
                <a:ea typeface="黑体"/>
                <a:cs typeface="#9Slide03 Arima Madurai Bold" panose="00000800000000000000" pitchFamily="2" charset="0"/>
              </a:rPr>
              <a:t>đất</a:t>
            </a:r>
            <a:endParaRPr lang="en-US" sz="2800" b="1" kern="1200" dirty="0">
              <a:solidFill>
                <a:srgbClr val="00B050"/>
              </a:solidFill>
              <a:latin typeface="#9Slide03 Arima Madurai Bold" panose="00000800000000000000" pitchFamily="2" charset="0"/>
              <a:ea typeface="黑体"/>
              <a:cs typeface="#9Slide03 Arima Madurai Bold" panose="00000800000000000000" pitchFamily="2" charset="0"/>
            </a:endParaRPr>
          </a:p>
        </p:txBody>
      </p:sp>
      <p:sp>
        <p:nvSpPr>
          <p:cNvPr id="68" name="Google Shape;229;p39">
            <a:extLst>
              <a:ext uri="{FF2B5EF4-FFF2-40B4-BE49-F238E27FC236}">
                <a16:creationId xmlns:a16="http://schemas.microsoft.com/office/drawing/2014/main" id="{80245702-02FE-D3F3-BBD0-9974B013BE95}"/>
              </a:ext>
            </a:extLst>
          </p:cNvPr>
          <p:cNvSpPr txBox="1">
            <a:spLocks/>
          </p:cNvSpPr>
          <p:nvPr/>
        </p:nvSpPr>
        <p:spPr>
          <a:xfrm>
            <a:off x="731687" y="488153"/>
            <a:ext cx="73237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 b="0" i="0" u="none" strike="noStrike" cap="none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36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 3: </a:t>
            </a:r>
            <a:r>
              <a:rPr lang="en-US" altLang="zh-CN" sz="3600" b="1" dirty="0">
                <a:solidFill>
                  <a:srgbClr val="865B3E"/>
                </a:solidFill>
                <a:latin typeface="#9Slide03 Arima Madurai ExtraBo" panose="00000900000000000000" pitchFamily="2" charset="0"/>
                <a:ea typeface="微软雅黑" panose="020B0503020204020204" pitchFamily="34" charset="-122"/>
                <a:cs typeface="#9Slide03 Arima Madurai ExtraBo" panose="00000900000000000000" pitchFamily="2" charset="0"/>
              </a:rPr>
              <a:t>THỜI GIAN TRONG LỊCH SỬ</a:t>
            </a:r>
            <a:endParaRPr lang="zh-CN" altLang="en-US" sz="3600" b="1" dirty="0">
              <a:solidFill>
                <a:srgbClr val="865B3E"/>
              </a:solidFill>
              <a:latin typeface="#9Slide03 Arima Madurai ExtraBo" panose="00000900000000000000" pitchFamily="2" charset="0"/>
              <a:ea typeface="微软雅黑" panose="020B0503020204020204" pitchFamily="34" charset="-122"/>
              <a:cs typeface="#9Slide03 Arima Madurai ExtraBo" panose="00000900000000000000" pitchFamily="2" charset="0"/>
            </a:endParaRPr>
          </a:p>
        </p:txBody>
      </p:sp>
      <p:pic>
        <p:nvPicPr>
          <p:cNvPr id="6146" name="Picture 2" descr="&#10;Qũy đạo quay của Trái Đất quanh Mặt Trời và quay quanh chính mình. ">
            <a:extLst>
              <a:ext uri="{FF2B5EF4-FFF2-40B4-BE49-F238E27FC236}">
                <a16:creationId xmlns:a16="http://schemas.microsoft.com/office/drawing/2014/main" id="{A1569732-7F62-1E64-F2E6-90485777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650380"/>
            <a:ext cx="4225122" cy="3105770"/>
          </a:xfrm>
          <a:prstGeom prst="roundRect">
            <a:avLst>
              <a:gd name="adj" fmla="val 98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4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Social Studies Subject for Elementary - 4th Grade: Comparing &amp; Contrasting Locations by Slidesgo">
  <a:themeElements>
    <a:clrScheme name="Simple Light">
      <a:dk1>
        <a:srgbClr val="000000"/>
      </a:dk1>
      <a:lt1>
        <a:srgbClr val="FFFFFF"/>
      </a:lt1>
      <a:dk2>
        <a:srgbClr val="DDCFAE"/>
      </a:dk2>
      <a:lt2>
        <a:srgbClr val="FFAC3A"/>
      </a:lt2>
      <a:accent1>
        <a:srgbClr val="9AF5FF"/>
      </a:accent1>
      <a:accent2>
        <a:srgbClr val="77CCD6"/>
      </a:accent2>
      <a:accent3>
        <a:srgbClr val="FFC2D7"/>
      </a:accent3>
      <a:accent4>
        <a:srgbClr val="E472B1"/>
      </a:accent4>
      <a:accent5>
        <a:srgbClr val="B7FD7E"/>
      </a:accent5>
      <a:accent6>
        <a:srgbClr val="59974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839</Words>
  <Application>Microsoft Office PowerPoint</Application>
  <PresentationFormat>Trình chiếu Trên màn hình (16:9)</PresentationFormat>
  <Paragraphs>123</Paragraphs>
  <Slides>29</Slides>
  <Notes>17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24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29</vt:i4>
      </vt:variant>
    </vt:vector>
  </HeadingPairs>
  <TitlesOfParts>
    <vt:vector size="58" baseType="lpstr">
      <vt:lpstr>宋体</vt:lpstr>
      <vt:lpstr>Times New Roman</vt:lpstr>
      <vt:lpstr>PT Serif</vt:lpstr>
      <vt:lpstr>Arial</vt:lpstr>
      <vt:lpstr>#9Slide03 AllRoundGothic</vt:lpstr>
      <vt:lpstr>字魂36号-正文宋楷</vt:lpstr>
      <vt:lpstr>#9Slide05 Lobster</vt:lpstr>
      <vt:lpstr>#9Slide03 Arima Madurai Black</vt:lpstr>
      <vt:lpstr>#9Slide03 Arima Madurai ExtraBo</vt:lpstr>
      <vt:lpstr>Calibri</vt:lpstr>
      <vt:lpstr>Khand</vt:lpstr>
      <vt:lpstr>Open Sans</vt:lpstr>
      <vt:lpstr>Livvic</vt:lpstr>
      <vt:lpstr>微软雅黑</vt:lpstr>
      <vt:lpstr>VT323</vt:lpstr>
      <vt:lpstr>#9Slide03 Arima Madurai Medium</vt:lpstr>
      <vt:lpstr>等线</vt:lpstr>
      <vt:lpstr>#9Slide03 BoosterNextFYBlack</vt:lpstr>
      <vt:lpstr>#9Slide03 Arima Madurai Bold</vt:lpstr>
      <vt:lpstr>ITC Avant Garde Std Bk</vt:lpstr>
      <vt:lpstr>#9Slide05 Pattaya</vt:lpstr>
      <vt:lpstr>Roboto Condensed Light</vt:lpstr>
      <vt:lpstr>黑体</vt:lpstr>
      <vt:lpstr>Jua</vt:lpstr>
      <vt:lpstr>Social Studies Subject for Elementary - 4th Grade: Comparing &amp; Contrasting Locations by Slidesgo</vt:lpstr>
      <vt:lpstr>2_Office Theme</vt:lpstr>
      <vt:lpstr>Lección de Historia de España by Slidesgo</vt:lpstr>
      <vt:lpstr>1_Office Theme</vt:lpstr>
      <vt:lpstr>包图主题2</vt:lpstr>
      <vt:lpstr>Bản trình bày PowerPoint</vt:lpstr>
      <vt:lpstr>Bản trình bày PowerPoint</vt:lpstr>
      <vt:lpstr>Bài 3  THỜI GIAN TRONG LỊCH SỬ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ĐI TÌM ĐÔ RÊ MON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 THỜI GIAN TRONG LỊCH SỬ</dc:title>
  <dc:creator>quang kieu</dc:creator>
  <cp:lastModifiedBy>admin</cp:lastModifiedBy>
  <cp:revision>6</cp:revision>
  <dcterms:modified xsi:type="dcterms:W3CDTF">2023-04-03T03:47:01Z</dcterms:modified>
</cp:coreProperties>
</file>