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74" r:id="rId2"/>
    <p:sldMasterId id="2147483689" r:id="rId3"/>
  </p:sldMasterIdLst>
  <p:notesMasterIdLst>
    <p:notesMasterId r:id="rId49"/>
  </p:notesMasterIdLst>
  <p:sldIdLst>
    <p:sldId id="613" r:id="rId4"/>
    <p:sldId id="614" r:id="rId5"/>
    <p:sldId id="362" r:id="rId6"/>
    <p:sldId id="257" r:id="rId7"/>
    <p:sldId id="346" r:id="rId8"/>
    <p:sldId id="258" r:id="rId9"/>
    <p:sldId id="361" r:id="rId10"/>
    <p:sldId id="260" r:id="rId11"/>
    <p:sldId id="262" r:id="rId12"/>
    <p:sldId id="323" r:id="rId13"/>
    <p:sldId id="357" r:id="rId14"/>
    <p:sldId id="360" r:id="rId15"/>
    <p:sldId id="359" r:id="rId16"/>
    <p:sldId id="276" r:id="rId17"/>
    <p:sldId id="325" r:id="rId18"/>
    <p:sldId id="263" r:id="rId19"/>
    <p:sldId id="309" r:id="rId20"/>
    <p:sldId id="347" r:id="rId21"/>
    <p:sldId id="329" r:id="rId22"/>
    <p:sldId id="331" r:id="rId23"/>
    <p:sldId id="332" r:id="rId24"/>
    <p:sldId id="330" r:id="rId25"/>
    <p:sldId id="343" r:id="rId26"/>
    <p:sldId id="345" r:id="rId27"/>
    <p:sldId id="333" r:id="rId28"/>
    <p:sldId id="335" r:id="rId29"/>
    <p:sldId id="611" r:id="rId30"/>
    <p:sldId id="612" r:id="rId31"/>
    <p:sldId id="336" r:id="rId32"/>
    <p:sldId id="344" r:id="rId33"/>
    <p:sldId id="608" r:id="rId34"/>
    <p:sldId id="615" r:id="rId35"/>
    <p:sldId id="616" r:id="rId36"/>
    <p:sldId id="320" r:id="rId37"/>
    <p:sldId id="348" r:id="rId38"/>
    <p:sldId id="354" r:id="rId39"/>
    <p:sldId id="349" r:id="rId40"/>
    <p:sldId id="352" r:id="rId41"/>
    <p:sldId id="355" r:id="rId42"/>
    <p:sldId id="356" r:id="rId43"/>
    <p:sldId id="351" r:id="rId44"/>
    <p:sldId id="358" r:id="rId45"/>
    <p:sldId id="609" r:id="rId46"/>
    <p:sldId id="350" r:id="rId47"/>
    <p:sldId id="610" r:id="rId4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5"/>
    <a:srgbClr val="FFFDE3"/>
    <a:srgbClr val="EFDAA3"/>
    <a:srgbClr val="ECDD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25"/>
    <p:restoredTop sz="94580"/>
  </p:normalViewPr>
  <p:slideViewPr>
    <p:cSldViewPr>
      <p:cViewPr varScale="1">
        <p:scale>
          <a:sx n="107" d="100"/>
          <a:sy n="107" d="100"/>
        </p:scale>
        <p:origin x="91"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6354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83850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086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19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656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7561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2187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6067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907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220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882870172_0_4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882870172_0_4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517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0add5343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b0add5343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285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825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9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0600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07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5792148" y="928542"/>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685800" y="1000925"/>
            <a:ext cx="5760900" cy="17964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685800" y="2834125"/>
            <a:ext cx="38862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2478965" y="3238280"/>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4021437" y="2191332"/>
            <a:ext cx="5350044" cy="2952363"/>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4/6/2023</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686420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4/6/2023</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147094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4/6/2023</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91389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4/6/2023</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060241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4/6/2023</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415152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4/6/2023</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95051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4/6/2023</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490389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4/6/2023</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11757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4/6/2023</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539804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107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5"/>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96197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664006" y="536351"/>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32799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flipH="1">
            <a:off x="5792149" y="928543"/>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685800" y="1000925"/>
            <a:ext cx="5760900" cy="17964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685800" y="2834125"/>
            <a:ext cx="38862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2478964" y="3238280"/>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4021437" y="2191333"/>
            <a:ext cx="5350044" cy="2952363"/>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206454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35136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Clr>
                <a:srgbClr val="434343"/>
              </a:buClr>
              <a:buSzPts val="1200"/>
              <a:buFont typeface="Livvic"/>
              <a:buAutoNum type="arabicPeriod"/>
              <a:defRPr sz="1100"/>
            </a:lvl1pPr>
            <a:lvl2pPr marL="914378" lvl="1" indent="-304793">
              <a:spcBef>
                <a:spcPts val="0"/>
              </a:spcBef>
              <a:spcAft>
                <a:spcPts val="0"/>
              </a:spcAft>
              <a:buClr>
                <a:srgbClr val="434343"/>
              </a:buClr>
              <a:buSzPts val="1200"/>
              <a:buFont typeface="Roboto Condensed Light"/>
              <a:buAutoNum type="alphaLcPeriod"/>
              <a:defRPr/>
            </a:lvl2pPr>
            <a:lvl3pPr marL="1371566" lvl="2" indent="-304793">
              <a:spcBef>
                <a:spcPts val="0"/>
              </a:spcBef>
              <a:spcAft>
                <a:spcPts val="0"/>
              </a:spcAft>
              <a:buClr>
                <a:srgbClr val="434343"/>
              </a:buClr>
              <a:buSzPts val="1200"/>
              <a:buFont typeface="Roboto Condensed Light"/>
              <a:buAutoNum type="romanLcPeriod"/>
              <a:defRPr/>
            </a:lvl3pPr>
            <a:lvl4pPr marL="1828754" lvl="3" indent="-304793">
              <a:spcBef>
                <a:spcPts val="0"/>
              </a:spcBef>
              <a:spcAft>
                <a:spcPts val="0"/>
              </a:spcAft>
              <a:buClr>
                <a:srgbClr val="434343"/>
              </a:buClr>
              <a:buSzPts val="1200"/>
              <a:buFont typeface="Roboto Condensed Light"/>
              <a:buAutoNum type="arabicPeriod"/>
              <a:defRPr/>
            </a:lvl4pPr>
            <a:lvl5pPr marL="2285943" lvl="4" indent="-304793">
              <a:spcBef>
                <a:spcPts val="0"/>
              </a:spcBef>
              <a:spcAft>
                <a:spcPts val="0"/>
              </a:spcAft>
              <a:buClr>
                <a:srgbClr val="434343"/>
              </a:buClr>
              <a:buSzPts val="1200"/>
              <a:buFont typeface="Roboto Condensed Light"/>
              <a:buAutoNum type="alphaLcPeriod"/>
              <a:defRPr/>
            </a:lvl5pPr>
            <a:lvl6pPr marL="2743132" lvl="5" indent="-304793">
              <a:spcBef>
                <a:spcPts val="0"/>
              </a:spcBef>
              <a:spcAft>
                <a:spcPts val="0"/>
              </a:spcAft>
              <a:buClr>
                <a:srgbClr val="434343"/>
              </a:buClr>
              <a:buSzPts val="1200"/>
              <a:buFont typeface="Roboto Condensed Light"/>
              <a:buAutoNum type="romanLcPeriod"/>
              <a:defRPr/>
            </a:lvl6pPr>
            <a:lvl7pPr marL="3200320" lvl="6" indent="-304793">
              <a:spcBef>
                <a:spcPts val="0"/>
              </a:spcBef>
              <a:spcAft>
                <a:spcPts val="0"/>
              </a:spcAft>
              <a:buClr>
                <a:srgbClr val="434343"/>
              </a:buClr>
              <a:buSzPts val="1200"/>
              <a:buFont typeface="Roboto Condensed Light"/>
              <a:buAutoNum type="arabicPeriod"/>
              <a:defRPr/>
            </a:lvl7pPr>
            <a:lvl8pPr marL="3657509" lvl="7" indent="-304793">
              <a:spcBef>
                <a:spcPts val="0"/>
              </a:spcBef>
              <a:spcAft>
                <a:spcPts val="0"/>
              </a:spcAft>
              <a:buClr>
                <a:srgbClr val="434343"/>
              </a:buClr>
              <a:buSzPts val="1200"/>
              <a:buFont typeface="Roboto Condensed Light"/>
              <a:buAutoNum type="alphaLcPeriod"/>
              <a:defRPr/>
            </a:lvl8pPr>
            <a:lvl9pPr marL="4114697" lvl="8" indent="-304793">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3580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1" name="Google Shape;151;p9"/>
          <p:cNvGrpSpPr/>
          <p:nvPr/>
        </p:nvGrpSpPr>
        <p:grpSpPr>
          <a:xfrm>
            <a:off x="664006" y="536351"/>
            <a:ext cx="7453562" cy="4147729"/>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6" name="Google Shape;166;p9"/>
          <p:cNvSpPr txBox="1">
            <a:spLocks noGrp="1"/>
          </p:cNvSpPr>
          <p:nvPr>
            <p:ph type="title"/>
          </p:nvPr>
        </p:nvSpPr>
        <p:spPr>
          <a:xfrm>
            <a:off x="2549400" y="1495350"/>
            <a:ext cx="4045200" cy="739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67" name="Google Shape;167;p9"/>
          <p:cNvSpPr txBox="1">
            <a:spLocks noGrp="1"/>
          </p:cNvSpPr>
          <p:nvPr>
            <p:ph type="subTitle" idx="1"/>
          </p:nvPr>
        </p:nvSpPr>
        <p:spPr>
          <a:xfrm>
            <a:off x="2549400" y="2234850"/>
            <a:ext cx="4045200" cy="1413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5160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4"/>
          <p:cNvSpPr txBox="1">
            <a:spLocks noGrp="1"/>
          </p:cNvSpPr>
          <p:nvPr>
            <p:ph type="title"/>
          </p:nvPr>
        </p:nvSpPr>
        <p:spPr>
          <a:xfrm>
            <a:off x="3519600" y="3017513"/>
            <a:ext cx="2104800" cy="4095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6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398900" y="1716488"/>
            <a:ext cx="6346200" cy="11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000"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3637095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1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2306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5"/>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90041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1"/>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76" name="Google Shape;176;p11"/>
          <p:cNvGrpSpPr/>
          <p:nvPr/>
        </p:nvGrpSpPr>
        <p:grpSpPr>
          <a:xfrm>
            <a:off x="664006" y="536351"/>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539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64235572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351368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7"/>
        <p:cNvGrpSpPr/>
        <p:nvPr/>
      </p:nvGrpSpPr>
      <p:grpSpPr>
        <a:xfrm>
          <a:off x="0" y="0"/>
          <a:ext cx="0" cy="0"/>
          <a:chOff x="0" y="0"/>
          <a:chExt cx="0" cy="0"/>
        </a:xfrm>
      </p:grpSpPr>
      <p:sp>
        <p:nvSpPr>
          <p:cNvPr id="148" name="Google Shape;148;p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9"/>
          <p:cNvGrpSpPr/>
          <p:nvPr/>
        </p:nvGrpSpPr>
        <p:grpSpPr>
          <a:xfrm>
            <a:off x="664005" y="536350"/>
            <a:ext cx="7453562" cy="4147729"/>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9"/>
          <p:cNvSpPr txBox="1">
            <a:spLocks noGrp="1"/>
          </p:cNvSpPr>
          <p:nvPr>
            <p:ph type="title"/>
          </p:nvPr>
        </p:nvSpPr>
        <p:spPr>
          <a:xfrm>
            <a:off x="2549400" y="1495350"/>
            <a:ext cx="4045200" cy="739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67" name="Google Shape;167;p9"/>
          <p:cNvSpPr txBox="1">
            <a:spLocks noGrp="1"/>
          </p:cNvSpPr>
          <p:nvPr>
            <p:ph type="subTitle" idx="1"/>
          </p:nvPr>
        </p:nvSpPr>
        <p:spPr>
          <a:xfrm>
            <a:off x="2549400" y="2234850"/>
            <a:ext cx="4045200" cy="1413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08"/>
        <p:cNvGrpSpPr/>
        <p:nvPr/>
      </p:nvGrpSpPr>
      <p:grpSpPr>
        <a:xfrm>
          <a:off x="0" y="0"/>
          <a:ext cx="0" cy="0"/>
          <a:chOff x="0" y="0"/>
          <a:chExt cx="0" cy="0"/>
        </a:xfrm>
      </p:grpSpPr>
      <p:sp>
        <p:nvSpPr>
          <p:cNvPr id="209" name="Google Shape;209;p1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txBox="1">
            <a:spLocks noGrp="1"/>
          </p:cNvSpPr>
          <p:nvPr>
            <p:ph type="title"/>
          </p:nvPr>
        </p:nvSpPr>
        <p:spPr>
          <a:xfrm>
            <a:off x="3519600" y="3017513"/>
            <a:ext cx="2104800" cy="4095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6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398900" y="1716488"/>
            <a:ext cx="6346200" cy="11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000"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2">
  <p:cSld name="CUSTOM_6">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4/6/2023</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197637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4/6/2023</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06599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60" r:id="rId5"/>
    <p:sldLayoutId id="2147483665" r:id="rId6"/>
    <p:sldLayoutId id="214748367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FBB3E6A-01BE-4C8E-B7EA-50058A8AE0C9}" type="datetimeFigureOut">
              <a:rPr lang="en-US" smtClean="0"/>
              <a:t>4/6/2023</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7022441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5144960"/>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8.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7.gif"/></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gif"/><Relationship Id="rId1" Type="http://schemas.openxmlformats.org/officeDocument/2006/relationships/slideLayout" Target="../slideLayouts/slideLayout28.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65.gif"/><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69.gif"/><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2.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73.gif"/></Relationships>
</file>

<file path=ppt/slides/_rels/slide4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19.gif"/><Relationship Id="rId7" Type="http://schemas.openxmlformats.org/officeDocument/2006/relationships/slide" Target="slide39.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slide" Target="slide37.xml"/><Relationship Id="rId5" Type="http://schemas.openxmlformats.org/officeDocument/2006/relationships/slide" Target="slide35.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311675" y="2495285"/>
            <a:ext cx="2343705" cy="1784412"/>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3862900" y="2571750"/>
            <a:ext cx="2343705" cy="1784412"/>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6414125" y="2571750"/>
            <a:ext cx="2343705" cy="1784412"/>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3200400" y="1581150"/>
            <a:ext cx="3962400" cy="693607"/>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defRPr/>
            </a:pPr>
            <a:r>
              <a:rPr lang="en-US" sz="4400" b="1" kern="1200"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238114315"/>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12" name="Picture 11">
            <a:extLst>
              <a:ext uri="{FF2B5EF4-FFF2-40B4-BE49-F238E27FC236}">
                <a16:creationId xmlns:a16="http://schemas.microsoft.com/office/drawing/2014/main" id="{9BBD7AEC-E977-1140-B18F-BA170ABBF113}"/>
              </a:ext>
            </a:extLst>
          </p:cNvPr>
          <p:cNvPicPr>
            <a:picLocks noChangeAspect="1"/>
          </p:cNvPicPr>
          <p:nvPr/>
        </p:nvPicPr>
        <p:blipFill>
          <a:blip r:embed="rId3"/>
          <a:stretch>
            <a:fillRect/>
          </a:stretch>
        </p:blipFill>
        <p:spPr>
          <a:xfrm flipH="1">
            <a:off x="5767614" y="2037000"/>
            <a:ext cx="2882900" cy="2819400"/>
          </a:xfrm>
          <a:prstGeom prst="rect">
            <a:avLst/>
          </a:prstGeom>
        </p:spPr>
      </p:pic>
      <p:sp>
        <p:nvSpPr>
          <p:cNvPr id="16" name="Google Shape;370;p31">
            <a:extLst>
              <a:ext uri="{FF2B5EF4-FFF2-40B4-BE49-F238E27FC236}">
                <a16:creationId xmlns:a16="http://schemas.microsoft.com/office/drawing/2014/main" id="{B2207316-C8AF-1D41-B9C2-5292352C410F}"/>
              </a:ext>
            </a:extLst>
          </p:cNvPr>
          <p:cNvSpPr/>
          <p:nvPr/>
        </p:nvSpPr>
        <p:spPr>
          <a:xfrm>
            <a:off x="2514600" y="361802"/>
            <a:ext cx="6185188" cy="4501892"/>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3" name="Rectangle 12">
            <a:extLst>
              <a:ext uri="{FF2B5EF4-FFF2-40B4-BE49-F238E27FC236}">
                <a16:creationId xmlns:a16="http://schemas.microsoft.com/office/drawing/2014/main" id="{2EAE93A7-4EC0-8049-A2FC-F5D771AC2668}"/>
              </a:ext>
            </a:extLst>
          </p:cNvPr>
          <p:cNvSpPr/>
          <p:nvPr/>
        </p:nvSpPr>
        <p:spPr>
          <a:xfrm>
            <a:off x="493486" y="3766035"/>
            <a:ext cx="4762500" cy="1015663"/>
          </a:xfrm>
          <a:prstGeom prst="rect">
            <a:avLst/>
          </a:prstGeom>
          <a:solidFill>
            <a:schemeClr val="bg1"/>
          </a:solidFill>
          <a:ln w="57150">
            <a:solidFill>
              <a:schemeClr val="tx1"/>
            </a:solidFill>
          </a:ln>
        </p:spPr>
        <p:txBody>
          <a:bodyPr wrap="square">
            <a:spAutoFit/>
          </a:bodyPr>
          <a:lstStyle/>
          <a:p>
            <a:pPr algn="just" eaLnBrk="1" hangingPunct="1">
              <a:spcBef>
                <a:spcPct val="0"/>
              </a:spcBef>
              <a:buClrTx/>
              <a:buFontTx/>
              <a:buChar char="-"/>
            </a:pP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Đầu</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thế</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kỷ</a:t>
            </a:r>
            <a:r>
              <a:rPr lang="en-US" altLang="vi-VN" sz="2000" dirty="0">
                <a:solidFill>
                  <a:srgbClr val="0070C0"/>
                </a:solidFill>
                <a:latin typeface="Times New Roman" panose="02020603050405020304" pitchFamily="18" charset="0"/>
                <a:cs typeface="Times New Roman" panose="02020603050405020304" pitchFamily="18" charset="0"/>
              </a:rPr>
              <a:t> XIX </a:t>
            </a:r>
            <a:r>
              <a:rPr lang="en-US" altLang="vi-VN" sz="2000" dirty="0" err="1">
                <a:solidFill>
                  <a:srgbClr val="0070C0"/>
                </a:solidFill>
                <a:latin typeface="Times New Roman" panose="02020603050405020304" pitchFamily="18" charset="0"/>
                <a:cs typeface="Times New Roman" panose="02020603050405020304" pitchFamily="18" charset="0"/>
              </a:rPr>
              <a:t>máy</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móc</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được</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sử</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dụng</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trong</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giao</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thông</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vận</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tải</a:t>
            </a:r>
            <a:r>
              <a:rPr lang="en-US" altLang="vi-VN" sz="2000" dirty="0">
                <a:solidFill>
                  <a:srgbClr val="0070C0"/>
                </a:solidFill>
                <a:latin typeface="Times New Roman" panose="02020603050405020304" pitchFamily="18" charset="0"/>
                <a:cs typeface="Times New Roman" panose="02020603050405020304" pitchFamily="18" charset="0"/>
              </a:rPr>
              <a:t> : </a:t>
            </a:r>
            <a:r>
              <a:rPr lang="en-US" altLang="vi-VN" sz="2000" dirty="0" err="1">
                <a:solidFill>
                  <a:srgbClr val="0070C0"/>
                </a:solidFill>
                <a:latin typeface="Times New Roman" panose="02020603050405020304" pitchFamily="18" charset="0"/>
                <a:cs typeface="Times New Roman" panose="02020603050405020304" pitchFamily="18" charset="0"/>
              </a:rPr>
              <a:t>Tàu</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thủy</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xe</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lửa</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đường</a:t>
            </a:r>
            <a:r>
              <a:rPr lang="en-US" altLang="vi-VN" sz="2000" dirty="0">
                <a:solidFill>
                  <a:srgbClr val="0070C0"/>
                </a:solidFill>
                <a:latin typeface="Times New Roman" panose="02020603050405020304" pitchFamily="18" charset="0"/>
                <a:cs typeface="Times New Roman" panose="02020603050405020304" pitchFamily="18" charset="0"/>
              </a:rPr>
              <a:t> </a:t>
            </a:r>
            <a:r>
              <a:rPr lang="en-US" altLang="vi-VN" sz="2000" dirty="0" err="1">
                <a:solidFill>
                  <a:srgbClr val="0070C0"/>
                </a:solidFill>
                <a:latin typeface="Times New Roman" panose="02020603050405020304" pitchFamily="18" charset="0"/>
                <a:cs typeface="Times New Roman" panose="02020603050405020304" pitchFamily="18" charset="0"/>
              </a:rPr>
              <a:t>sắt</a:t>
            </a:r>
            <a:r>
              <a:rPr lang="en-US" altLang="vi-VN" sz="2000" dirty="0">
                <a:solidFill>
                  <a:srgbClr val="0070C0"/>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D7E36542-A6EA-304E-B84F-4D3EB0D05697}"/>
              </a:ext>
            </a:extLst>
          </p:cNvPr>
          <p:cNvGrpSpPr/>
          <p:nvPr/>
        </p:nvGrpSpPr>
        <p:grpSpPr>
          <a:xfrm>
            <a:off x="4953000" y="590550"/>
            <a:ext cx="3429000" cy="1295400"/>
            <a:chOff x="1295400" y="895350"/>
            <a:chExt cx="3429000" cy="1295400"/>
          </a:xfrm>
        </p:grpSpPr>
        <p:sp>
          <p:nvSpPr>
            <p:cNvPr id="9" name="Rounded Rectangular Callout 8">
              <a:extLst>
                <a:ext uri="{FF2B5EF4-FFF2-40B4-BE49-F238E27FC236}">
                  <a16:creationId xmlns:a16="http://schemas.microsoft.com/office/drawing/2014/main" id="{820A9EB6-8936-4749-8D47-71E737AC1015}"/>
                </a:ext>
              </a:extLst>
            </p:cNvPr>
            <p:cNvSpPr/>
            <p:nvPr/>
          </p:nvSpPr>
          <p:spPr>
            <a:xfrm>
              <a:off x="1295400" y="895350"/>
              <a:ext cx="3429000" cy="1295400"/>
            </a:xfrm>
            <a:prstGeom prst="wedgeRoundRectCallout">
              <a:avLst>
                <a:gd name="adj1" fmla="val -17150"/>
                <a:gd name="adj2" fmla="val 74164"/>
                <a:gd name="adj3" fmla="val 16667"/>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8" name="Rectangle 7">
              <a:extLst>
                <a:ext uri="{FF2B5EF4-FFF2-40B4-BE49-F238E27FC236}">
                  <a16:creationId xmlns:a16="http://schemas.microsoft.com/office/drawing/2014/main" id="{706F2689-230C-2D4F-B818-9B9B30D6520A}"/>
                </a:ext>
              </a:extLst>
            </p:cNvPr>
            <p:cNvSpPr/>
            <p:nvPr/>
          </p:nvSpPr>
          <p:spPr>
            <a:xfrm>
              <a:off x="1485900" y="1035218"/>
              <a:ext cx="3048000" cy="1015663"/>
            </a:xfrm>
            <a:prstGeom prst="rect">
              <a:avLst/>
            </a:prstGeom>
          </p:spPr>
          <p:txBody>
            <a:bodyPr wrap="square">
              <a:spAutoFit/>
            </a:bodyPr>
            <a:lstStyle/>
            <a:p>
              <a:pPr algn="ctr" eaLnBrk="1" hangingPunct="1">
                <a:spcBef>
                  <a:spcPct val="0"/>
                </a:spcBef>
                <a:buClrTx/>
                <a:buFontTx/>
                <a:buNone/>
              </a:pP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Ngoài</a:t>
              </a: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ngành</a:t>
              </a: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dệt</a:t>
              </a: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máy</a:t>
              </a: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móc</a:t>
              </a: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còn</a:t>
              </a: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được</a:t>
              </a: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sử</a:t>
              </a: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dụng</a:t>
              </a: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ở</a:t>
              </a: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những</a:t>
              </a: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ngành</a:t>
              </a:r>
              <a:r>
                <a:rPr lang="en-US" altLang="vi-VN" sz="2000" b="1" dirty="0">
                  <a:solidFill>
                    <a:srgbClr val="FF0000"/>
                  </a:solidFill>
                  <a:latin typeface="Times New Roman" panose="02020603050405020304" pitchFamily="18" charset="0"/>
                </a:rPr>
                <a:t> </a:t>
              </a:r>
              <a:r>
                <a:rPr lang="en-US" altLang="vi-VN" sz="2000" b="1" dirty="0" err="1">
                  <a:solidFill>
                    <a:srgbClr val="FF0000"/>
                  </a:solidFill>
                  <a:latin typeface="Times New Roman" panose="02020603050405020304" pitchFamily="18" charset="0"/>
                </a:rPr>
                <a:t>nào</a:t>
              </a:r>
              <a:r>
                <a:rPr lang="en-US" altLang="vi-VN" sz="2000" b="1" dirty="0">
                  <a:solidFill>
                    <a:srgbClr val="FF0000"/>
                  </a:solidFill>
                  <a:latin typeface="Times New Roman" panose="02020603050405020304" pitchFamily="18" charset="0"/>
                </a:rPr>
                <a:t>?</a:t>
              </a:r>
              <a:endParaRPr lang="en-VN" sz="2000" dirty="0"/>
            </a:p>
          </p:txBody>
        </p:sp>
      </p:grpSp>
      <p:pic>
        <p:nvPicPr>
          <p:cNvPr id="11" name="Picture 34">
            <a:extLst>
              <a:ext uri="{FF2B5EF4-FFF2-40B4-BE49-F238E27FC236}">
                <a16:creationId xmlns:a16="http://schemas.microsoft.com/office/drawing/2014/main" id="{DCBA5697-D712-8240-B882-26557CA31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098" y="209539"/>
            <a:ext cx="4419600" cy="2917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4" name="Text Box 40">
            <a:extLst>
              <a:ext uri="{FF2B5EF4-FFF2-40B4-BE49-F238E27FC236}">
                <a16:creationId xmlns:a16="http://schemas.microsoft.com/office/drawing/2014/main" id="{AB77751F-C696-8A43-B438-3D3894AF18E3}"/>
              </a:ext>
            </a:extLst>
          </p:cNvPr>
          <p:cNvSpPr txBox="1">
            <a:spLocks noChangeArrowheads="1"/>
          </p:cNvSpPr>
          <p:nvPr/>
        </p:nvSpPr>
        <p:spPr bwMode="auto">
          <a:xfrm>
            <a:off x="528853" y="3228238"/>
            <a:ext cx="4027714" cy="307777"/>
          </a:xfrm>
          <a:prstGeom prst="rect">
            <a:avLst/>
          </a:prstGeom>
          <a:solidFill>
            <a:schemeClr val="bg1"/>
          </a:solidFill>
          <a:ln w="9525">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1400" b="1" dirty="0" err="1"/>
              <a:t>Khánh</a:t>
            </a:r>
            <a:r>
              <a:rPr lang="en-US" altLang="vi-VN" sz="1400" b="1" dirty="0"/>
              <a:t> </a:t>
            </a:r>
            <a:r>
              <a:rPr lang="en-US" altLang="vi-VN" sz="1400" b="1" dirty="0" err="1"/>
              <a:t>thành</a:t>
            </a:r>
            <a:r>
              <a:rPr lang="en-US" altLang="vi-VN" sz="1400" b="1" dirty="0"/>
              <a:t> </a:t>
            </a:r>
            <a:r>
              <a:rPr lang="en-US" altLang="vi-VN" sz="1400" b="1" dirty="0" err="1"/>
              <a:t>tuyến</a:t>
            </a:r>
            <a:r>
              <a:rPr lang="en-US" altLang="vi-VN" sz="1400" b="1" dirty="0"/>
              <a:t> </a:t>
            </a:r>
            <a:r>
              <a:rPr lang="en-US" altLang="vi-VN" sz="1400" b="1" dirty="0" err="1"/>
              <a:t>đường</a:t>
            </a:r>
            <a:r>
              <a:rPr lang="en-US" altLang="vi-VN" sz="1400" b="1" dirty="0"/>
              <a:t> </a:t>
            </a:r>
            <a:r>
              <a:rPr lang="en-US" altLang="vi-VN" sz="1400" b="1" dirty="0" err="1"/>
              <a:t>sắt</a:t>
            </a:r>
            <a:r>
              <a:rPr lang="en-US" altLang="vi-VN" sz="1400" b="1" dirty="0"/>
              <a:t> </a:t>
            </a:r>
            <a:r>
              <a:rPr lang="en-US" altLang="vi-VN" sz="1400" b="1" dirty="0" err="1"/>
              <a:t>đầu</a:t>
            </a:r>
            <a:r>
              <a:rPr lang="en-US" altLang="vi-VN" sz="1400" b="1" dirty="0"/>
              <a:t> </a:t>
            </a:r>
            <a:r>
              <a:rPr lang="en-US" altLang="vi-VN" sz="1400" b="1" dirty="0" err="1"/>
              <a:t>tiên</a:t>
            </a:r>
            <a:r>
              <a:rPr lang="en-US" altLang="vi-VN" sz="1400" b="1" dirty="0"/>
              <a:t> </a:t>
            </a:r>
            <a:r>
              <a:rPr lang="en-US" altLang="vi-VN" sz="1400" b="1" dirty="0" err="1"/>
              <a:t>ở</a:t>
            </a:r>
            <a:r>
              <a:rPr lang="en-US" altLang="vi-VN" sz="1400" b="1" dirty="0"/>
              <a:t> Anh</a:t>
            </a:r>
          </a:p>
        </p:txBody>
      </p:sp>
    </p:spTree>
    <p:extLst>
      <p:ext uri="{BB962C8B-B14F-4D97-AF65-F5344CB8AC3E}">
        <p14:creationId xmlns:p14="http://schemas.microsoft.com/office/powerpoint/2010/main" val="112600255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3" presetClass="entr" presetSubtype="10" fill="hold" nodeType="after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50000">
                                          <p:cBhvr additive="base">
                                            <p:cTn id="16"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8)">
                                          <p:cBhvr>
                                            <p:cTn id="22" dur="750"/>
                                            <p:tgtEl>
                                              <p:spTgt spid="11"/>
                                            </p:tgtEl>
                                          </p:cBhvr>
                                        </p:animEffect>
                                      </p:childTnLst>
                                    </p:cTn>
                                  </p:par>
                                </p:childTnLst>
                              </p:cTn>
                            </p:par>
                            <p:par>
                              <p:cTn id="23" fill="hold">
                                <p:stCondLst>
                                  <p:cond delay="750"/>
                                </p:stCondLst>
                                <p:childTnLst>
                                  <p:par>
                                    <p:cTn id="24" presetID="21"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8)">
                                          <p:cBhvr>
                                            <p:cTn id="2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8)">
                                          <p:cBhvr>
                                            <p:cTn id="22" dur="750"/>
                                            <p:tgtEl>
                                              <p:spTgt spid="11"/>
                                            </p:tgtEl>
                                          </p:cBhvr>
                                        </p:animEffect>
                                      </p:childTnLst>
                                    </p:cTn>
                                  </p:par>
                                </p:childTnLst>
                              </p:cTn>
                            </p:par>
                            <p:par>
                              <p:cTn id="23" fill="hold">
                                <p:stCondLst>
                                  <p:cond delay="750"/>
                                </p:stCondLst>
                                <p:childTnLst>
                                  <p:par>
                                    <p:cTn id="24" presetID="21"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8)">
                                          <p:cBhvr>
                                            <p:cTn id="2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Steam-Powered Trains - Transportation in the Industrial Revolution">
            <a:extLst>
              <a:ext uri="{FF2B5EF4-FFF2-40B4-BE49-F238E27FC236}">
                <a16:creationId xmlns:a16="http://schemas.microsoft.com/office/drawing/2014/main" id="{705807F3-31AE-DC4C-A02E-7E48C0876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639436"/>
            <a:ext cx="3124200" cy="1504064"/>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9224" name="Picture 8" descr="Railroad Invention and History | Railroad art, Industrial revolution, Train">
            <a:extLst>
              <a:ext uri="{FF2B5EF4-FFF2-40B4-BE49-F238E27FC236}">
                <a16:creationId xmlns:a16="http://schemas.microsoft.com/office/drawing/2014/main" id="{44E45634-FA5C-BF4B-90B6-199535FEC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088758" cy="18097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pact of the railways in the industrial revolution - YouTube">
            <a:extLst>
              <a:ext uri="{FF2B5EF4-FFF2-40B4-BE49-F238E27FC236}">
                <a16:creationId xmlns:a16="http://schemas.microsoft.com/office/drawing/2014/main" id="{D583F1A4-FE24-B84E-AC96-4BA00FA1A3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32" r="4167"/>
          <a:stretch/>
        </p:blipFill>
        <p:spPr bwMode="auto">
          <a:xfrm>
            <a:off x="6019800" y="1833681"/>
            <a:ext cx="3088758" cy="1991032"/>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9222" name="Picture 6" descr="Pin by kuro on railroads | Locomotive, Steam locomotive, Steam">
            <a:extLst>
              <a:ext uri="{FF2B5EF4-FFF2-40B4-BE49-F238E27FC236}">
                <a16:creationId xmlns:a16="http://schemas.microsoft.com/office/drawing/2014/main" id="{F144D4E7-CA0F-7441-86A2-588E05275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0">
            <a:extLst>
              <a:ext uri="{FF2B5EF4-FFF2-40B4-BE49-F238E27FC236}">
                <a16:creationId xmlns:a16="http://schemas.microsoft.com/office/drawing/2014/main" id="{220BFA86-BC55-4C4C-9A8E-655B1B85AB74}"/>
              </a:ext>
            </a:extLst>
          </p:cNvPr>
          <p:cNvSpPr txBox="1">
            <a:spLocks noChangeArrowheads="1"/>
          </p:cNvSpPr>
          <p:nvPr/>
        </p:nvSpPr>
        <p:spPr bwMode="auto">
          <a:xfrm>
            <a:off x="31830" y="4705350"/>
            <a:ext cx="5987970" cy="400110"/>
          </a:xfrm>
          <a:prstGeom prst="rect">
            <a:avLst/>
          </a:prstGeom>
          <a:solidFill>
            <a:schemeClr val="bg1"/>
          </a:solidFill>
          <a:ln w="9525">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vi-VN" sz="2000" b="1" dirty="0" err="1"/>
              <a:t>Khánh</a:t>
            </a:r>
            <a:r>
              <a:rPr lang="en-US" altLang="vi-VN" sz="2000" b="1" dirty="0"/>
              <a:t> </a:t>
            </a:r>
            <a:r>
              <a:rPr lang="en-US" altLang="vi-VN" sz="2000" b="1" dirty="0" err="1"/>
              <a:t>thành</a:t>
            </a:r>
            <a:r>
              <a:rPr lang="en-US" altLang="vi-VN" sz="2000" b="1" dirty="0"/>
              <a:t> </a:t>
            </a:r>
            <a:r>
              <a:rPr lang="en-US" altLang="vi-VN" sz="2000" b="1" dirty="0" err="1"/>
              <a:t>tuyến</a:t>
            </a:r>
            <a:r>
              <a:rPr lang="en-US" altLang="vi-VN" sz="2000" b="1" dirty="0"/>
              <a:t> </a:t>
            </a:r>
            <a:r>
              <a:rPr lang="en-US" altLang="vi-VN" sz="2000" b="1" dirty="0" err="1"/>
              <a:t>đường</a:t>
            </a:r>
            <a:r>
              <a:rPr lang="en-US" altLang="vi-VN" sz="2000" b="1" dirty="0"/>
              <a:t> </a:t>
            </a:r>
            <a:r>
              <a:rPr lang="en-US" altLang="vi-VN" sz="2000" b="1" dirty="0" err="1"/>
              <a:t>sắt</a:t>
            </a:r>
            <a:r>
              <a:rPr lang="en-US" altLang="vi-VN" sz="2000" b="1" dirty="0"/>
              <a:t> </a:t>
            </a:r>
            <a:r>
              <a:rPr lang="en-US" altLang="vi-VN" sz="2000" b="1" dirty="0" err="1"/>
              <a:t>đầu</a:t>
            </a:r>
            <a:r>
              <a:rPr lang="en-US" altLang="vi-VN" sz="2000" b="1" dirty="0"/>
              <a:t> </a:t>
            </a:r>
            <a:r>
              <a:rPr lang="en-US" altLang="vi-VN" sz="2000" b="1" dirty="0" err="1"/>
              <a:t>tiên</a:t>
            </a:r>
            <a:r>
              <a:rPr lang="en-US" altLang="vi-VN" sz="2000" b="1" dirty="0"/>
              <a:t> </a:t>
            </a:r>
            <a:r>
              <a:rPr lang="en-US" altLang="vi-VN" sz="2000" b="1" dirty="0" err="1"/>
              <a:t>ở</a:t>
            </a:r>
            <a:r>
              <a:rPr lang="en-US" altLang="vi-VN" sz="2000" b="1" dirty="0"/>
              <a:t> Anh</a:t>
            </a:r>
          </a:p>
        </p:txBody>
      </p:sp>
    </p:spTree>
    <p:extLst>
      <p:ext uri="{BB962C8B-B14F-4D97-AF65-F5344CB8AC3E}">
        <p14:creationId xmlns:p14="http://schemas.microsoft.com/office/powerpoint/2010/main" val="249081410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14:bounceEnd="50000">
                                          <p:cBhvr additive="base">
                                            <p:cTn id="7" dur="500" fill="hold"/>
                                            <p:tgtEl>
                                              <p:spTgt spid="922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22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9224"/>
                                            </p:tgtEl>
                                            <p:attrNameLst>
                                              <p:attrName>style.visibility</p:attrName>
                                            </p:attrNameLst>
                                          </p:cBhvr>
                                          <p:to>
                                            <p:strVal val="visible"/>
                                          </p:to>
                                        </p:set>
                                        <p:anim calcmode="lin" valueType="num" p14:bounceEnd="50000">
                                          <p:cBhvr additive="base">
                                            <p:cTn id="11" dur="500" fill="hold"/>
                                            <p:tgtEl>
                                              <p:spTgt spid="922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2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14:presetBounceEnd="50000">
                                      <p:stCondLst>
                                        <p:cond delay="0"/>
                                      </p:stCondLst>
                                      <p:childTnLst>
                                        <p:set>
                                          <p:cBhvr>
                                            <p:cTn id="15" dur="1" fill="hold">
                                              <p:stCondLst>
                                                <p:cond delay="0"/>
                                              </p:stCondLst>
                                            </p:cTn>
                                            <p:tgtEl>
                                              <p:spTgt spid="9226"/>
                                            </p:tgtEl>
                                            <p:attrNameLst>
                                              <p:attrName>style.visibility</p:attrName>
                                            </p:attrNameLst>
                                          </p:cBhvr>
                                          <p:to>
                                            <p:strVal val="visible"/>
                                          </p:to>
                                        </p:set>
                                        <p:anim calcmode="lin" valueType="num" p14:bounceEnd="50000">
                                          <p:cBhvr additive="base">
                                            <p:cTn id="16" dur="500" fill="hold"/>
                                            <p:tgtEl>
                                              <p:spTgt spid="922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922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14:presetBounceEnd="50000">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14:bounceEnd="50000">
                                          <p:cBhvr additive="base">
                                            <p:cTn id="21" dur="500" fill="hold"/>
                                            <p:tgtEl>
                                              <p:spTgt spid="9220"/>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922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1" presetClass="entr" presetSubtype="8" fill="hold" grpId="0" nodeType="afterEffect" p14:presetBounceEnd="50000">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8)">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additive="base">
                                            <p:cTn id="7" dur="500" fill="hold"/>
                                            <p:tgtEl>
                                              <p:spTgt spid="9222"/>
                                            </p:tgtEl>
                                            <p:attrNameLst>
                                              <p:attrName>ppt_x</p:attrName>
                                            </p:attrNameLst>
                                          </p:cBhvr>
                                          <p:tavLst>
                                            <p:tav tm="0">
                                              <p:val>
                                                <p:strVal val="0-#ppt_w/2"/>
                                              </p:val>
                                            </p:tav>
                                            <p:tav tm="100000">
                                              <p:val>
                                                <p:strVal val="#ppt_x"/>
                                              </p:val>
                                            </p:tav>
                                          </p:tavLst>
                                        </p:anim>
                                        <p:anim calcmode="lin" valueType="num">
                                          <p:cBhvr additive="base">
                                            <p:cTn id="8" dur="500" fill="hold"/>
                                            <p:tgtEl>
                                              <p:spTgt spid="922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24"/>
                                            </p:tgtEl>
                                            <p:attrNameLst>
                                              <p:attrName>style.visibility</p:attrName>
                                            </p:attrNameLst>
                                          </p:cBhvr>
                                          <p:to>
                                            <p:strVal val="visible"/>
                                          </p:to>
                                        </p:set>
                                        <p:anim calcmode="lin" valueType="num">
                                          <p:cBhvr additive="base">
                                            <p:cTn id="11" dur="500" fill="hold"/>
                                            <p:tgtEl>
                                              <p:spTgt spid="9224"/>
                                            </p:tgtEl>
                                            <p:attrNameLst>
                                              <p:attrName>ppt_x</p:attrName>
                                            </p:attrNameLst>
                                          </p:cBhvr>
                                          <p:tavLst>
                                            <p:tav tm="0">
                                              <p:val>
                                                <p:strVal val="#ppt_x"/>
                                              </p:val>
                                            </p:tav>
                                            <p:tav tm="100000">
                                              <p:val>
                                                <p:strVal val="#ppt_x"/>
                                              </p:val>
                                            </p:tav>
                                          </p:tavLst>
                                        </p:anim>
                                        <p:anim calcmode="lin" valueType="num">
                                          <p:cBhvr additive="base">
                                            <p:cTn id="12" dur="500" fill="hold"/>
                                            <p:tgtEl>
                                              <p:spTgt spid="92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9226"/>
                                            </p:tgtEl>
                                            <p:attrNameLst>
                                              <p:attrName>style.visibility</p:attrName>
                                            </p:attrNameLst>
                                          </p:cBhvr>
                                          <p:to>
                                            <p:strVal val="visible"/>
                                          </p:to>
                                        </p:set>
                                        <p:anim calcmode="lin" valueType="num">
                                          <p:cBhvr additive="base">
                                            <p:cTn id="16" dur="500" fill="hold"/>
                                            <p:tgtEl>
                                              <p:spTgt spid="9226"/>
                                            </p:tgtEl>
                                            <p:attrNameLst>
                                              <p:attrName>ppt_x</p:attrName>
                                            </p:attrNameLst>
                                          </p:cBhvr>
                                          <p:tavLst>
                                            <p:tav tm="0">
                                              <p:val>
                                                <p:strVal val="#ppt_x"/>
                                              </p:val>
                                            </p:tav>
                                            <p:tav tm="100000">
                                              <p:val>
                                                <p:strVal val="#ppt_x"/>
                                              </p:val>
                                            </p:tav>
                                          </p:tavLst>
                                        </p:anim>
                                        <p:anim calcmode="lin" valueType="num">
                                          <p:cBhvr additive="base">
                                            <p:cTn id="17" dur="500" fill="hold"/>
                                            <p:tgtEl>
                                              <p:spTgt spid="922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cBhvr additive="base">
                                            <p:cTn id="21" dur="500" fill="hold"/>
                                            <p:tgtEl>
                                              <p:spTgt spid="9220"/>
                                            </p:tgtEl>
                                            <p:attrNameLst>
                                              <p:attrName>ppt_x</p:attrName>
                                            </p:attrNameLst>
                                          </p:cBhvr>
                                          <p:tavLst>
                                            <p:tav tm="0">
                                              <p:val>
                                                <p:strVal val="#ppt_x"/>
                                              </p:val>
                                            </p:tav>
                                            <p:tav tm="100000">
                                              <p:val>
                                                <p:strVal val="#ppt_x"/>
                                              </p:val>
                                            </p:tav>
                                          </p:tavLst>
                                        </p:anim>
                                        <p:anim calcmode="lin" valueType="num">
                                          <p:cBhvr additive="base">
                                            <p:cTn id="22" dur="500" fill="hold"/>
                                            <p:tgtEl>
                                              <p:spTgt spid="922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1"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8)">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5000" t="-6000" r="-4000" b="-6000"/>
          </a:stretch>
        </a:blipFill>
        <a:effectLst/>
      </p:bgPr>
    </p:bg>
    <p:spTree>
      <p:nvGrpSpPr>
        <p:cNvPr id="1" name=""/>
        <p:cNvGrpSpPr/>
        <p:nvPr/>
      </p:nvGrpSpPr>
      <p:grpSpPr>
        <a:xfrm>
          <a:off x="0" y="0"/>
          <a:ext cx="0" cy="0"/>
          <a:chOff x="0" y="0"/>
          <a:chExt cx="0" cy="0"/>
        </a:xfrm>
      </p:grpSpPr>
      <p:pic>
        <p:nvPicPr>
          <p:cNvPr id="14340" name="Picture 4" descr="Tàu thủy chạy bằng hơi nước ở thế kỉ XIX - Lịch sử 10 - Đoàn Thị Hồng Điệp  - Thư viện Tư liệu giáo dục">
            <a:extLst>
              <a:ext uri="{FF2B5EF4-FFF2-40B4-BE49-F238E27FC236}">
                <a16:creationId xmlns:a16="http://schemas.microsoft.com/office/drawing/2014/main" id="{8481BD5B-ABCF-5D42-944A-2EF26355E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95350"/>
            <a:ext cx="4495800" cy="424815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EF5E979-7A91-CF49-8D10-5871B18A0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070281"/>
            <a:ext cx="1257300" cy="10430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7F8A5EE-8BB0-8A4B-A7DF-796AC1464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4015680"/>
            <a:ext cx="1257300" cy="10430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0720F97-D567-EC45-854F-FB1975249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961079"/>
            <a:ext cx="1257300" cy="1043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3C55F57-9006-7A4D-A38D-642737FB256F}"/>
              </a:ext>
            </a:extLst>
          </p:cNvPr>
          <p:cNvSpPr/>
          <p:nvPr/>
        </p:nvSpPr>
        <p:spPr>
          <a:xfrm>
            <a:off x="4621194" y="-23873"/>
            <a:ext cx="4343401" cy="830997"/>
          </a:xfrm>
          <a:prstGeom prst="rect">
            <a:avLst/>
          </a:prstGeom>
          <a:solidFill>
            <a:srgbClr val="FFFDE3"/>
          </a:solidFill>
        </p:spPr>
        <p:txBody>
          <a:bodyPr wrap="square">
            <a:spAutoFit/>
          </a:bodyPr>
          <a:lstStyle/>
          <a:p>
            <a:pPr algn="ctr"/>
            <a:r>
              <a:rPr lang="vi-VN" sz="2400" b="1" dirty="0">
                <a:solidFill>
                  <a:srgbClr val="333333"/>
                </a:solidFill>
                <a:latin typeface="Times New Roman" panose="02020603050405020304" pitchFamily="18" charset="0"/>
                <a:cs typeface="Times New Roman" panose="02020603050405020304" pitchFamily="18" charset="0"/>
              </a:rPr>
              <a:t>Tàu thủy chạy bằng hơi nước ở thế kỉ XIX</a:t>
            </a:r>
          </a:p>
        </p:txBody>
      </p:sp>
      <p:pic>
        <p:nvPicPr>
          <p:cNvPr id="14338" name="Picture 2" descr="Trong hình là tàu thủy chạy bằng hơi... - Tìm hiểu về chiến tranh Việt Nam  (Viet Nam War) | Facebook">
            <a:extLst>
              <a:ext uri="{FF2B5EF4-FFF2-40B4-BE49-F238E27FC236}">
                <a16:creationId xmlns:a16="http://schemas.microsoft.com/office/drawing/2014/main" id="{3399DB0E-640B-AB49-92E0-39101DE20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3"/>
            <a:ext cx="4495800" cy="379095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705948"/>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14:bounceEnd="50000">
                                          <p:cBhvr additive="base">
                                            <p:cTn id="7" dur="500" fill="hold"/>
                                            <p:tgtEl>
                                              <p:spTgt spid="1433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33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14:bounceEnd="50000">
                                          <p:cBhvr additive="base">
                                            <p:cTn id="11" dur="500" fill="hold"/>
                                            <p:tgtEl>
                                              <p:spTgt spid="1434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34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cBhvr additive="base">
                                            <p:cTn id="11" dur="500" fill="hold"/>
                                            <p:tgtEl>
                                              <p:spTgt spid="14340"/>
                                            </p:tgtEl>
                                            <p:attrNameLst>
                                              <p:attrName>ppt_x</p:attrName>
                                            </p:attrNameLst>
                                          </p:cBhvr>
                                          <p:tavLst>
                                            <p:tav tm="0">
                                              <p:val>
                                                <p:strVal val="#ppt_x"/>
                                              </p:val>
                                            </p:tav>
                                            <p:tav tm="100000">
                                              <p:val>
                                                <p:strVal val="#ppt_x"/>
                                              </p:val>
                                            </p:tav>
                                          </p:tavLst>
                                        </p:anim>
                                        <p:anim calcmode="lin" valueType="num">
                                          <p:cBhvr additive="base">
                                            <p:cTn id="12" dur="500" fill="hold"/>
                                            <p:tgtEl>
                                              <p:spTgt spid="1434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obert Fulton | Biography, Inventions and Facts">
            <a:extLst>
              <a:ext uri="{FF2B5EF4-FFF2-40B4-BE49-F238E27FC236}">
                <a16:creationId xmlns:a16="http://schemas.microsoft.com/office/drawing/2014/main" id="{E507DF07-FABD-5947-BD43-63C3519520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83" t="2593" r="11468" b="17407"/>
          <a:stretch/>
        </p:blipFill>
        <p:spPr bwMode="auto">
          <a:xfrm>
            <a:off x="393404" y="223948"/>
            <a:ext cx="2971800" cy="3200400"/>
          </a:xfrm>
          <a:prstGeom prst="round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1160A1-4532-DA43-8749-17D0902CD9E3}"/>
              </a:ext>
            </a:extLst>
          </p:cNvPr>
          <p:cNvSpPr/>
          <p:nvPr/>
        </p:nvSpPr>
        <p:spPr>
          <a:xfrm>
            <a:off x="757519" y="3486150"/>
            <a:ext cx="2371162" cy="830997"/>
          </a:xfrm>
          <a:prstGeom prst="rect">
            <a:avLst/>
          </a:prstGeom>
        </p:spPr>
        <p:txBody>
          <a:bodyPr wrap="none">
            <a:spAutoFit/>
          </a:bodyPr>
          <a:lstStyle/>
          <a:p>
            <a:pPr algn="ctr"/>
            <a:r>
              <a:rPr lang="en-US" sz="2800" b="1" dirty="0">
                <a:solidFill>
                  <a:schemeClr val="bg2"/>
                </a:solidFill>
                <a:latin typeface="Times New Roman" panose="02020603050405020304" pitchFamily="18" charset="0"/>
                <a:cs typeface="Times New Roman" panose="02020603050405020304" pitchFamily="18" charset="0"/>
              </a:rPr>
              <a:t>Robert Fulton</a:t>
            </a:r>
          </a:p>
          <a:p>
            <a:pPr algn="ctr"/>
            <a:r>
              <a:rPr lang="en-US" sz="2000" dirty="0">
                <a:solidFill>
                  <a:srgbClr val="202122"/>
                </a:solidFill>
                <a:latin typeface="Times New Roman" panose="02020603050405020304" pitchFamily="18" charset="0"/>
                <a:cs typeface="Times New Roman" panose="02020603050405020304" pitchFamily="18" charset="0"/>
              </a:rPr>
              <a:t> (1765 - 1815)</a:t>
            </a:r>
            <a:endParaRPr lang="en-VN" sz="20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DB15E1A-E5B7-8D43-9097-C03309E860BB}"/>
              </a:ext>
            </a:extLst>
          </p:cNvPr>
          <p:cNvSpPr/>
          <p:nvPr/>
        </p:nvSpPr>
        <p:spPr>
          <a:xfrm>
            <a:off x="3740888" y="2063629"/>
            <a:ext cx="4945912" cy="923330"/>
          </a:xfrm>
          <a:prstGeom prst="rect">
            <a:avLst/>
          </a:prstGeom>
        </p:spPr>
        <p:txBody>
          <a:bodyPr wrap="square">
            <a:spAutoFit/>
          </a:bodyPr>
          <a:lstStyle/>
          <a:p>
            <a:pPr algn="just"/>
            <a:r>
              <a:rPr lang="vi-VN" sz="1800" dirty="0">
                <a:solidFill>
                  <a:srgbClr val="0070C0"/>
                </a:solidFill>
                <a:latin typeface="Times New Roman" panose="02020603050405020304" pitchFamily="18" charset="0"/>
                <a:cs typeface="Times New Roman" panose="02020603050405020304" pitchFamily="18" charset="0"/>
              </a:rPr>
              <a:t>Năm 1803 Fulton đóng xong con tàu động cơ hơi nước 8 mã lực. Ngày 9/1/1803 con tàu hạ thủy. Ngày 17/8/1807, con tàu Klemol hạ thủy.</a:t>
            </a:r>
            <a:endParaRPr lang="en-VN" sz="1800"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551E47D-5821-AA44-9CC8-0412355D1872}"/>
              </a:ext>
            </a:extLst>
          </p:cNvPr>
          <p:cNvSpPr/>
          <p:nvPr/>
        </p:nvSpPr>
        <p:spPr>
          <a:xfrm>
            <a:off x="3796663" y="1106454"/>
            <a:ext cx="4945912" cy="646331"/>
          </a:xfrm>
          <a:prstGeom prst="rect">
            <a:avLst/>
          </a:prstGeom>
        </p:spPr>
        <p:txBody>
          <a:bodyPr wrap="square">
            <a:spAutoFit/>
          </a:bodyPr>
          <a:lstStyle/>
          <a:p>
            <a:pPr algn="just"/>
            <a:r>
              <a:rPr lang="en-US" sz="1800" dirty="0">
                <a:latin typeface="Times New Roman" panose="02020603050405020304" pitchFamily="18" charset="0"/>
                <a:cs typeface="Times New Roman" panose="02020603050405020304" pitchFamily="18" charset="0"/>
              </a:rPr>
              <a:t>Robert Fulton </a:t>
            </a:r>
            <a:r>
              <a:rPr lang="en-US" sz="1800" dirty="0" err="1">
                <a:latin typeface="Times New Roman" panose="02020603050405020304" pitchFamily="18" charset="0"/>
                <a:cs typeface="Times New Roman" panose="02020603050405020304" pitchFamily="18" charset="0"/>
              </a:rPr>
              <a:t>sinh</a:t>
            </a:r>
            <a:r>
              <a:rPr lang="en-US" sz="1800" dirty="0">
                <a:latin typeface="Times New Roman" panose="02020603050405020304" pitchFamily="18" charset="0"/>
                <a:cs typeface="Times New Roman" panose="02020603050405020304" pitchFamily="18" charset="0"/>
              </a:rPr>
              <a:t> ra </a:t>
            </a:r>
            <a:r>
              <a:rPr lang="en-US" sz="1800" dirty="0" err="1">
                <a:latin typeface="Times New Roman" panose="02020603050405020304" pitchFamily="18" charset="0"/>
                <a:cs typeface="Times New Roman" panose="02020603050405020304" pitchFamily="18" charset="0"/>
              </a:rPr>
              <a:t>tại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tại</a:t>
            </a:r>
            <a:r>
              <a:rPr lang="en-US" sz="1800" dirty="0">
                <a:latin typeface="Times New Roman" panose="02020603050405020304" pitchFamily="18" charset="0"/>
                <a:cs typeface="Times New Roman" panose="02020603050405020304" pitchFamily="18" charset="0"/>
              </a:rPr>
              <a:t> Little Brain, </a:t>
            </a:r>
            <a:r>
              <a:rPr lang="en-US" sz="1800" dirty="0" err="1">
                <a:latin typeface="Times New Roman" panose="02020603050405020304" pitchFamily="18" charset="0"/>
                <a:cs typeface="Times New Roman" panose="02020603050405020304" pitchFamily="18" charset="0"/>
              </a:rPr>
              <a:t>tiểu</a:t>
            </a:r>
            <a:r>
              <a:rPr lang="en-US" sz="1800" dirty="0">
                <a:latin typeface="Times New Roman" panose="02020603050405020304" pitchFamily="18" charset="0"/>
                <a:cs typeface="Times New Roman" panose="02020603050405020304" pitchFamily="18" charset="0"/>
              </a:rPr>
              <a:t> bang Pennsylvania, </a:t>
            </a:r>
            <a:r>
              <a:rPr lang="en-US" sz="1800" dirty="0" err="1">
                <a:latin typeface="Times New Roman" panose="02020603050405020304" pitchFamily="18" charset="0"/>
                <a:cs typeface="Times New Roman" panose="02020603050405020304" pitchFamily="18" charset="0"/>
              </a:rPr>
              <a:t>Hoa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Kỳ</a:t>
            </a:r>
            <a:endParaRPr lang="en-VN" sz="18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62DDB4C-293C-0343-AF44-5A7375F38E1D}"/>
              </a:ext>
            </a:extLst>
          </p:cNvPr>
          <p:cNvSpPr/>
          <p:nvPr/>
        </p:nvSpPr>
        <p:spPr>
          <a:xfrm>
            <a:off x="3740888" y="3253988"/>
            <a:ext cx="4945912" cy="646331"/>
          </a:xfrm>
          <a:prstGeom prst="rect">
            <a:avLst/>
          </a:prstGeom>
        </p:spPr>
        <p:txBody>
          <a:bodyPr wrap="square">
            <a:spAutoFit/>
          </a:bodyPr>
          <a:lstStyle/>
          <a:p>
            <a:pPr algn="just"/>
            <a:r>
              <a:rPr lang="en-US" sz="1800" dirty="0">
                <a:latin typeface="Times New Roman" panose="02020603050405020304" pitchFamily="18" charset="0"/>
                <a:cs typeface="Times New Roman" panose="02020603050405020304" pitchFamily="18" charset="0"/>
              </a:rPr>
              <a:t>Fulton qua </a:t>
            </a:r>
            <a:r>
              <a:rPr lang="en-US" sz="1800" dirty="0" err="1">
                <a:latin typeface="Times New Roman" panose="02020603050405020304" pitchFamily="18" charset="0"/>
                <a:cs typeface="Times New Roman" panose="02020603050405020304" pitchFamily="18" charset="0"/>
              </a:rPr>
              <a:t>đời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năm</a:t>
            </a:r>
            <a:r>
              <a:rPr lang="en-US" sz="1800" dirty="0">
                <a:latin typeface="Times New Roman" panose="02020603050405020304" pitchFamily="18" charset="0"/>
                <a:cs typeface="Times New Roman" panose="02020603050405020304" pitchFamily="18" charset="0"/>
              </a:rPr>
              <a:t> 1815 do </a:t>
            </a:r>
            <a:r>
              <a:rPr lang="en-US" sz="1800" dirty="0" err="1">
                <a:latin typeface="Times New Roman" panose="02020603050405020304" pitchFamily="18" charset="0"/>
                <a:cs typeface="Times New Roman" panose="02020603050405020304" pitchFamily="18" charset="0"/>
              </a:rPr>
              <a:t>nhiễm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nặng</a:t>
            </a:r>
            <a:r>
              <a:rPr lang="en-US" sz="1800" dirty="0">
                <a:latin typeface="Times New Roman" panose="02020603050405020304" pitchFamily="18" charset="0"/>
                <a:cs typeface="Times New Roman" panose="02020603050405020304" pitchFamily="18" charset="0"/>
              </a:rPr>
              <a:t> do </a:t>
            </a:r>
            <a:r>
              <a:rPr lang="en-US" sz="1800" dirty="0" err="1">
                <a:latin typeface="Times New Roman" panose="02020603050405020304" pitchFamily="18" charset="0"/>
                <a:cs typeface="Times New Roman" panose="02020603050405020304" pitchFamily="18" charset="0"/>
              </a:rPr>
              <a:t>cảm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lạnh</a:t>
            </a:r>
            <a:r>
              <a:rPr lang="en-US" sz="1800" dirty="0">
                <a:latin typeface="Times New Roman" panose="02020603050405020304" pitchFamily="18" charset="0"/>
                <a:cs typeface="Times New Roman" panose="02020603050405020304" pitchFamily="18" charset="0"/>
              </a:rPr>
              <a:t>.</a:t>
            </a:r>
            <a:endParaRPr lang="en-VN" sz="1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4983CB6-F657-E345-BEFB-CEF82BA94B0A}"/>
              </a:ext>
            </a:extLst>
          </p:cNvPr>
          <p:cNvSpPr/>
          <p:nvPr/>
        </p:nvSpPr>
        <p:spPr>
          <a:xfrm>
            <a:off x="3886200" y="158117"/>
            <a:ext cx="4572000" cy="707886"/>
          </a:xfrm>
          <a:prstGeom prst="rect">
            <a:avLst/>
          </a:prstGeom>
          <a:solidFill>
            <a:srgbClr val="FFFDE3"/>
          </a:solidFill>
          <a:ln w="57150">
            <a:solidFill>
              <a:srgbClr val="EFDAA3"/>
            </a:solidFill>
          </a:ln>
        </p:spPr>
        <p:txBody>
          <a:bodyPr>
            <a:spAutoFit/>
          </a:bodyPr>
          <a:lstStyle/>
          <a:p>
            <a:pPr algn="ctr"/>
            <a:r>
              <a:rPr lang="vi-VN" sz="2000" b="1" dirty="0">
                <a:solidFill>
                  <a:srgbClr val="002060"/>
                </a:solidFill>
                <a:latin typeface="Times New Roman" panose="02020603050405020304" pitchFamily="18" charset="0"/>
                <a:cs typeface="Times New Roman" panose="02020603050405020304" pitchFamily="18" charset="0"/>
              </a:rPr>
              <a:t>CHA ĐẺ PHÁT MINH TÀU HƠI NƯỚC ĐẦU TIÊN TRÊN THẾ GIỚI.</a:t>
            </a:r>
            <a:endParaRPr lang="en-VN" sz="2000" b="1" dirty="0">
              <a:solidFill>
                <a:srgbClr val="002060"/>
              </a:solidFill>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E10EFC28-D5DF-194B-BCBA-4E96F96B2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167" y="4107837"/>
            <a:ext cx="1257300" cy="10430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BD5B34F-3685-3C42-A06F-89FCA7376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721" y="4107837"/>
            <a:ext cx="1257300" cy="10430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A4573A93-0B46-1D4C-B647-D000A01AE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275" y="4107837"/>
            <a:ext cx="1257300" cy="10430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0AD04F69-15FD-9E41-A7AF-8472BC68D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00407"/>
            <a:ext cx="1257300" cy="10430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7155E51-B8A2-DB49-8409-A3C4AD378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107" y="4037046"/>
            <a:ext cx="1257300" cy="1043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58942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14:bounceEnd="50000">
                                          <p:cBhvr additive="base">
                                            <p:cTn id="7" dur="500" fill="hold"/>
                                            <p:tgtEl>
                                              <p:spTgt spid="133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4"/>
                                            </p:tgtEl>
                                            <p:attrNameLst>
                                              <p:attrName>ppt_y</p:attrName>
                                            </p:attrNameLst>
                                          </p:cBhvr>
                                          <p:tavLst>
                                            <p:tav tm="0">
                                              <p:val>
                                                <p:strVal val="#ppt_y"/>
                                              </p:val>
                                            </p:tav>
                                            <p:tav tm="100000">
                                              <p:val>
                                                <p:strVal val="#ppt_y"/>
                                              </p:val>
                                            </p:tav>
                                          </p:tavLst>
                                        </p:anim>
                                        <p:anim calcmode="lin" valueType="num">
                                          <p:cBhvr>
                                            <p:cTn id="2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4"/>
                                            </p:tgtEl>
                                          </p:cBhvr>
                                        </p:animEffect>
                                      </p:childTnLst>
                                    </p:cTn>
                                  </p:par>
                                </p:childTnLst>
                              </p:cTn>
                            </p:par>
                            <p:par>
                              <p:cTn id="27" fill="hold">
                                <p:stCondLst>
                                  <p:cond delay="3575"/>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
                                            </p:tgtEl>
                                            <p:attrNameLst>
                                              <p:attrName>style.visibility</p:attrName>
                                            </p:attrNameLst>
                                          </p:cBhvr>
                                          <p:to>
                                            <p:strVal val="visible"/>
                                          </p:to>
                                        </p:set>
                                        <p:anim calcmode="lin" valueType="num">
                                          <p:cBhvr>
                                            <p:cTn id="30"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3"/>
                                            </p:tgtEl>
                                            <p:attrNameLst>
                                              <p:attrName>ppt_y</p:attrName>
                                            </p:attrNameLst>
                                          </p:cBhvr>
                                          <p:tavLst>
                                            <p:tav tm="0">
                                              <p:val>
                                                <p:strVal val="#ppt_y"/>
                                              </p:val>
                                            </p:tav>
                                            <p:tav tm="100000">
                                              <p:val>
                                                <p:strVal val="#ppt_y"/>
                                              </p:val>
                                            </p:tav>
                                          </p:tavLst>
                                        </p:anim>
                                        <p:anim calcmode="lin" valueType="num">
                                          <p:cBhvr>
                                            <p:cTn id="32"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3"/>
                                            </p:tgtEl>
                                          </p:cBhvr>
                                        </p:animEffect>
                                      </p:childTnLst>
                                    </p:cTn>
                                  </p:par>
                                </p:childTnLst>
                              </p:cTn>
                            </p:par>
                            <p:par>
                              <p:cTn id="35" fill="hold">
                                <p:stCondLst>
                                  <p:cond delay="6425"/>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5"/>
                                            </p:tgtEl>
                                            <p:attrNameLst>
                                              <p:attrName>ppt_y</p:attrName>
                                            </p:attrNameLst>
                                          </p:cBhvr>
                                          <p:tavLst>
                                            <p:tav tm="0">
                                              <p:val>
                                                <p:strVal val="#ppt_y"/>
                                              </p:val>
                                            </p:tav>
                                            <p:tav tm="100000">
                                              <p:val>
                                                <p:strVal val="#ppt_y"/>
                                              </p:val>
                                            </p:tav>
                                          </p:tavLst>
                                        </p:anim>
                                        <p:anim calcmode="lin" valueType="num">
                                          <p:cBhvr>
                                            <p:cTn id="40"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4"/>
                                            </p:tgtEl>
                                            <p:attrNameLst>
                                              <p:attrName>ppt_y</p:attrName>
                                            </p:attrNameLst>
                                          </p:cBhvr>
                                          <p:tavLst>
                                            <p:tav tm="0">
                                              <p:val>
                                                <p:strVal val="#ppt_y"/>
                                              </p:val>
                                            </p:tav>
                                            <p:tav tm="100000">
                                              <p:val>
                                                <p:strVal val="#ppt_y"/>
                                              </p:val>
                                            </p:tav>
                                          </p:tavLst>
                                        </p:anim>
                                        <p:anim calcmode="lin" valueType="num">
                                          <p:cBhvr>
                                            <p:cTn id="2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4"/>
                                            </p:tgtEl>
                                          </p:cBhvr>
                                        </p:animEffect>
                                      </p:childTnLst>
                                    </p:cTn>
                                  </p:par>
                                </p:childTnLst>
                              </p:cTn>
                            </p:par>
                            <p:par>
                              <p:cTn id="27" fill="hold">
                                <p:stCondLst>
                                  <p:cond delay="3575"/>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
                                            </p:tgtEl>
                                            <p:attrNameLst>
                                              <p:attrName>style.visibility</p:attrName>
                                            </p:attrNameLst>
                                          </p:cBhvr>
                                          <p:to>
                                            <p:strVal val="visible"/>
                                          </p:to>
                                        </p:set>
                                        <p:anim calcmode="lin" valueType="num">
                                          <p:cBhvr>
                                            <p:cTn id="30"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3"/>
                                            </p:tgtEl>
                                            <p:attrNameLst>
                                              <p:attrName>ppt_y</p:attrName>
                                            </p:attrNameLst>
                                          </p:cBhvr>
                                          <p:tavLst>
                                            <p:tav tm="0">
                                              <p:val>
                                                <p:strVal val="#ppt_y"/>
                                              </p:val>
                                            </p:tav>
                                            <p:tav tm="100000">
                                              <p:val>
                                                <p:strVal val="#ppt_y"/>
                                              </p:val>
                                            </p:tav>
                                          </p:tavLst>
                                        </p:anim>
                                        <p:anim calcmode="lin" valueType="num">
                                          <p:cBhvr>
                                            <p:cTn id="32"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3"/>
                                            </p:tgtEl>
                                          </p:cBhvr>
                                        </p:animEffect>
                                      </p:childTnLst>
                                    </p:cTn>
                                  </p:par>
                                </p:childTnLst>
                              </p:cTn>
                            </p:par>
                            <p:par>
                              <p:cTn id="35" fill="hold">
                                <p:stCondLst>
                                  <p:cond delay="6425"/>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5"/>
                                            </p:tgtEl>
                                            <p:attrNameLst>
                                              <p:attrName>ppt_y</p:attrName>
                                            </p:attrNameLst>
                                          </p:cBhvr>
                                          <p:tavLst>
                                            <p:tav tm="0">
                                              <p:val>
                                                <p:strVal val="#ppt_y"/>
                                              </p:val>
                                            </p:tav>
                                            <p:tav tm="100000">
                                              <p:val>
                                                <p:strVal val="#ppt_y"/>
                                              </p:val>
                                            </p:tav>
                                          </p:tavLst>
                                        </p:anim>
                                        <p:anim calcmode="lin" valueType="num">
                                          <p:cBhvr>
                                            <p:cTn id="40"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cxnSp>
        <p:nvCxnSpPr>
          <p:cNvPr id="1503" name="Google Shape;1503;p48"/>
          <p:cNvCxnSpPr/>
          <p:nvPr/>
        </p:nvCxnSpPr>
        <p:spPr>
          <a:xfrm>
            <a:off x="1932367" y="2267756"/>
            <a:ext cx="2149200" cy="17700"/>
          </a:xfrm>
          <a:prstGeom prst="straightConnector1">
            <a:avLst/>
          </a:prstGeom>
          <a:noFill/>
          <a:ln w="19050" cap="flat" cmpd="sng">
            <a:solidFill>
              <a:schemeClr val="dk2"/>
            </a:solidFill>
            <a:prstDash val="dash"/>
            <a:round/>
            <a:headEnd type="none" w="med" len="med"/>
            <a:tailEnd type="stealth" w="med" len="med"/>
          </a:ln>
        </p:spPr>
      </p:cxnSp>
      <p:sp>
        <p:nvSpPr>
          <p:cNvPr id="6" name="Rectangle 5">
            <a:extLst>
              <a:ext uri="{FF2B5EF4-FFF2-40B4-BE49-F238E27FC236}">
                <a16:creationId xmlns:a16="http://schemas.microsoft.com/office/drawing/2014/main" id="{38DA3337-CC73-0D4C-B51F-B92F46420539}"/>
              </a:ext>
            </a:extLst>
          </p:cNvPr>
          <p:cNvSpPr/>
          <p:nvPr/>
        </p:nvSpPr>
        <p:spPr>
          <a:xfrm>
            <a:off x="1385369" y="436188"/>
            <a:ext cx="3243196" cy="1862048"/>
          </a:xfrm>
          <a:prstGeom prst="rect">
            <a:avLst/>
          </a:prstGeom>
          <a:noFill/>
          <a:ln>
            <a:noFill/>
          </a:ln>
        </p:spPr>
        <p:txBody>
          <a:bodyPr wrap="none" lIns="91440" tIns="45720" rIns="91440" bIns="45720">
            <a:spAutoFit/>
          </a:bodyPr>
          <a:lstStyle/>
          <a:p>
            <a:pPr algn="ctr"/>
            <a:r>
              <a:rPr lang="en-US" sz="11500" b="1" cap="none" spc="0" dirty="0">
                <a:ln w="0"/>
                <a:solidFill>
                  <a:srgbClr val="C00000"/>
                </a:solidFill>
                <a:effectLst>
                  <a:reflection blurRad="6350" stA="53000" endA="300" endPos="35500" dir="5400000" sy="-90000" algn="bl" rotWithShape="0"/>
                </a:effectLst>
                <a:latin typeface="Snell Roundhand Black" panose="02000603080000090004" pitchFamily="2" charset="77"/>
              </a:rPr>
              <a:t>Why</a:t>
            </a:r>
          </a:p>
        </p:txBody>
      </p:sp>
      <p:sp>
        <p:nvSpPr>
          <p:cNvPr id="7" name="Rectangle 6">
            <a:extLst>
              <a:ext uri="{FF2B5EF4-FFF2-40B4-BE49-F238E27FC236}">
                <a16:creationId xmlns:a16="http://schemas.microsoft.com/office/drawing/2014/main" id="{C2C1A5D0-E3D4-B040-85F1-2CA921853F90}"/>
              </a:ext>
            </a:extLst>
          </p:cNvPr>
          <p:cNvSpPr/>
          <p:nvPr/>
        </p:nvSpPr>
        <p:spPr>
          <a:xfrm>
            <a:off x="427521" y="2329755"/>
            <a:ext cx="4754079" cy="1384995"/>
          </a:xfrm>
          <a:prstGeom prst="rect">
            <a:avLst/>
          </a:prstGeom>
        </p:spPr>
        <p:txBody>
          <a:bodyPr wrap="square">
            <a:spAutoFit/>
          </a:bodyPr>
          <a:lstStyle/>
          <a:p>
            <a:pPr algn="ctr" eaLnBrk="1" hangingPunct="1">
              <a:spcBef>
                <a:spcPct val="0"/>
              </a:spcBef>
              <a:buClrTx/>
              <a:buFontTx/>
              <a:buNone/>
            </a:pPr>
            <a:r>
              <a:rPr lang="en-US" altLang="vi-VN" sz="2800" b="1" dirty="0" err="1">
                <a:solidFill>
                  <a:srgbClr val="0070C0"/>
                </a:solidFill>
                <a:latin typeface="Snell Roundhand Black" panose="02000603080000090004" pitchFamily="2" charset="77"/>
              </a:rPr>
              <a:t>Vì</a:t>
            </a:r>
            <a:r>
              <a:rPr lang="en-US" altLang="vi-VN" sz="2800" b="1" dirty="0">
                <a:solidFill>
                  <a:srgbClr val="0070C0"/>
                </a:solidFill>
                <a:latin typeface="Snell Roundhand Black" panose="02000603080000090004" pitchFamily="2" charset="77"/>
              </a:rPr>
              <a:t> </a:t>
            </a:r>
            <a:r>
              <a:rPr lang="en-US" altLang="vi-VN" sz="2800" b="1" dirty="0" err="1">
                <a:solidFill>
                  <a:srgbClr val="0070C0"/>
                </a:solidFill>
                <a:latin typeface="Snell Roundhand Black" panose="02000603080000090004" pitchFamily="2" charset="77"/>
              </a:rPr>
              <a:t>sao</a:t>
            </a:r>
            <a:r>
              <a:rPr lang="en-US" altLang="vi-VN" sz="2800" b="1" dirty="0">
                <a:solidFill>
                  <a:srgbClr val="0070C0"/>
                </a:solidFill>
                <a:latin typeface="Snell Roundhand Black" panose="02000603080000090004" pitchFamily="2" charset="77"/>
              </a:rPr>
              <a:t> </a:t>
            </a:r>
            <a:r>
              <a:rPr lang="en-US" altLang="vi-VN" sz="2800" b="1" dirty="0" err="1">
                <a:solidFill>
                  <a:srgbClr val="0070C0"/>
                </a:solidFill>
                <a:latin typeface="Snell Roundhand Black" panose="02000603080000090004" pitchFamily="2" charset="77"/>
              </a:rPr>
              <a:t>máy</a:t>
            </a:r>
            <a:r>
              <a:rPr lang="en-US" altLang="vi-VN" sz="2800" b="1" dirty="0">
                <a:solidFill>
                  <a:srgbClr val="0070C0"/>
                </a:solidFill>
                <a:latin typeface="Snell Roundhand Black" panose="02000603080000090004" pitchFamily="2" charset="77"/>
              </a:rPr>
              <a:t> </a:t>
            </a:r>
            <a:r>
              <a:rPr lang="en-US" altLang="vi-VN" sz="2800" b="1" dirty="0" err="1">
                <a:solidFill>
                  <a:srgbClr val="0070C0"/>
                </a:solidFill>
                <a:latin typeface="Snell Roundhand Black" panose="02000603080000090004" pitchFamily="2" charset="77"/>
              </a:rPr>
              <a:t>móc</a:t>
            </a:r>
            <a:r>
              <a:rPr lang="en-US" altLang="vi-VN" sz="2800" b="1" dirty="0">
                <a:solidFill>
                  <a:srgbClr val="0070C0"/>
                </a:solidFill>
                <a:latin typeface="Snell Roundhand Black" panose="02000603080000090004" pitchFamily="2" charset="77"/>
              </a:rPr>
              <a:t> </a:t>
            </a:r>
            <a:r>
              <a:rPr lang="en-US" altLang="vi-VN" sz="2800" b="1" dirty="0" err="1">
                <a:solidFill>
                  <a:srgbClr val="0070C0"/>
                </a:solidFill>
                <a:latin typeface="Snell Roundhand Black" panose="02000603080000090004" pitchFamily="2" charset="77"/>
              </a:rPr>
              <a:t>được</a:t>
            </a:r>
            <a:r>
              <a:rPr lang="en-US" altLang="vi-VN" sz="2800" b="1" dirty="0">
                <a:solidFill>
                  <a:srgbClr val="0070C0"/>
                </a:solidFill>
                <a:latin typeface="Snell Roundhand Black" panose="02000603080000090004" pitchFamily="2" charset="77"/>
              </a:rPr>
              <a:t> </a:t>
            </a:r>
            <a:r>
              <a:rPr lang="en-US" altLang="vi-VN" sz="2800" b="1" dirty="0" err="1">
                <a:solidFill>
                  <a:srgbClr val="0070C0"/>
                </a:solidFill>
                <a:latin typeface="Snell Roundhand Black" panose="02000603080000090004" pitchFamily="2" charset="77"/>
              </a:rPr>
              <a:t>sử</a:t>
            </a:r>
            <a:r>
              <a:rPr lang="en-US" altLang="vi-VN" sz="2800" b="1" dirty="0">
                <a:solidFill>
                  <a:srgbClr val="0070C0"/>
                </a:solidFill>
                <a:latin typeface="Snell Roundhand Black" panose="02000603080000090004" pitchFamily="2" charset="77"/>
              </a:rPr>
              <a:t> </a:t>
            </a:r>
            <a:r>
              <a:rPr lang="en-US" altLang="vi-VN" sz="2800" b="1" dirty="0" err="1">
                <a:solidFill>
                  <a:srgbClr val="0070C0"/>
                </a:solidFill>
                <a:latin typeface="Snell Roundhand Black" panose="02000603080000090004" pitchFamily="2" charset="77"/>
              </a:rPr>
              <a:t>dụng</a:t>
            </a:r>
            <a:r>
              <a:rPr lang="en-US" altLang="vi-VN" sz="2800" b="1" dirty="0">
                <a:solidFill>
                  <a:srgbClr val="0070C0"/>
                </a:solidFill>
                <a:latin typeface="Snell Roundhand Black" panose="02000603080000090004" pitchFamily="2" charset="77"/>
              </a:rPr>
              <a:t> </a:t>
            </a:r>
            <a:r>
              <a:rPr lang="en-US" altLang="vi-VN" sz="2800" b="1" dirty="0" err="1">
                <a:solidFill>
                  <a:srgbClr val="0070C0"/>
                </a:solidFill>
                <a:latin typeface="Snell Roundhand Black" panose="02000603080000090004" pitchFamily="2" charset="77"/>
              </a:rPr>
              <a:t>nhiều</a:t>
            </a:r>
            <a:r>
              <a:rPr lang="en-US" altLang="vi-VN" sz="2800" b="1" dirty="0">
                <a:solidFill>
                  <a:srgbClr val="0070C0"/>
                </a:solidFill>
                <a:latin typeface="Snell Roundhand Black" panose="02000603080000090004" pitchFamily="2" charset="77"/>
              </a:rPr>
              <a:t> </a:t>
            </a:r>
            <a:r>
              <a:rPr lang="en-US" altLang="vi-VN" sz="2800" b="1" dirty="0" err="1">
                <a:solidFill>
                  <a:srgbClr val="0070C0"/>
                </a:solidFill>
                <a:latin typeface="Snell Roundhand Black" panose="02000603080000090004" pitchFamily="2" charset="77"/>
              </a:rPr>
              <a:t>trong</a:t>
            </a:r>
            <a:r>
              <a:rPr lang="en-US" altLang="vi-VN" sz="2800" b="1" dirty="0">
                <a:solidFill>
                  <a:srgbClr val="0070C0"/>
                </a:solidFill>
                <a:latin typeface="Snell Roundhand Black" panose="02000603080000090004" pitchFamily="2" charset="77"/>
              </a:rPr>
              <a:t> </a:t>
            </a:r>
            <a:r>
              <a:rPr lang="en-US" altLang="vi-VN" sz="2800" b="1" dirty="0" err="1">
                <a:solidFill>
                  <a:srgbClr val="0070C0"/>
                </a:solidFill>
                <a:latin typeface="Snell Roundhand Black" panose="02000603080000090004" pitchFamily="2" charset="77"/>
              </a:rPr>
              <a:t>giao</a:t>
            </a:r>
            <a:r>
              <a:rPr lang="en-US" altLang="vi-VN" sz="2800" b="1" dirty="0">
                <a:solidFill>
                  <a:srgbClr val="0070C0"/>
                </a:solidFill>
                <a:latin typeface="Snell Roundhand Black" panose="02000603080000090004" pitchFamily="2" charset="77"/>
              </a:rPr>
              <a:t> </a:t>
            </a:r>
            <a:r>
              <a:rPr lang="en-US" altLang="vi-VN" sz="2800" b="1" dirty="0" err="1">
                <a:solidFill>
                  <a:srgbClr val="0070C0"/>
                </a:solidFill>
                <a:latin typeface="Snell Roundhand Black" panose="02000603080000090004" pitchFamily="2" charset="77"/>
              </a:rPr>
              <a:t>thông</a:t>
            </a:r>
            <a:r>
              <a:rPr lang="en-US" altLang="vi-VN" sz="2800" b="1" dirty="0">
                <a:solidFill>
                  <a:srgbClr val="0070C0"/>
                </a:solidFill>
                <a:latin typeface="Snell Roundhand Black" panose="02000603080000090004" pitchFamily="2" charset="77"/>
              </a:rPr>
              <a:t> </a:t>
            </a:r>
            <a:r>
              <a:rPr lang="en-US" altLang="vi-VN" sz="2800" b="1" dirty="0" err="1">
                <a:solidFill>
                  <a:srgbClr val="0070C0"/>
                </a:solidFill>
                <a:latin typeface="Snell Roundhand Black" panose="02000603080000090004" pitchFamily="2" charset="77"/>
              </a:rPr>
              <a:t>vận</a:t>
            </a:r>
            <a:r>
              <a:rPr lang="en-US" altLang="vi-VN" sz="2800" b="1" dirty="0">
                <a:solidFill>
                  <a:srgbClr val="0070C0"/>
                </a:solidFill>
                <a:latin typeface="Snell Roundhand Black" panose="02000603080000090004" pitchFamily="2" charset="77"/>
              </a:rPr>
              <a:t> </a:t>
            </a:r>
            <a:r>
              <a:rPr lang="en-US" altLang="vi-VN" sz="2800" b="1" dirty="0" err="1">
                <a:solidFill>
                  <a:srgbClr val="0070C0"/>
                </a:solidFill>
                <a:latin typeface="Snell Roundhand Black" panose="02000603080000090004" pitchFamily="2" charset="77"/>
              </a:rPr>
              <a:t>tải</a:t>
            </a:r>
            <a:r>
              <a:rPr lang="en-US" altLang="vi-VN" sz="2800" b="1" dirty="0">
                <a:solidFill>
                  <a:srgbClr val="0070C0"/>
                </a:solidFill>
                <a:latin typeface="Snell Roundhand Black" panose="02000603080000090004" pitchFamily="2" charset="77"/>
              </a:rPr>
              <a:t> ?</a:t>
            </a:r>
          </a:p>
        </p:txBody>
      </p:sp>
      <p:pic>
        <p:nvPicPr>
          <p:cNvPr id="3" name="Picture 2">
            <a:extLst>
              <a:ext uri="{FF2B5EF4-FFF2-40B4-BE49-F238E27FC236}">
                <a16:creationId xmlns:a16="http://schemas.microsoft.com/office/drawing/2014/main" id="{A099EF73-8C17-E34B-8E30-5E1B738261F3}"/>
              </a:ext>
            </a:extLst>
          </p:cNvPr>
          <p:cNvPicPr>
            <a:picLocks noChangeAspect="1"/>
          </p:cNvPicPr>
          <p:nvPr/>
        </p:nvPicPr>
        <p:blipFill rotWithShape="1">
          <a:blip r:embed="rId3"/>
          <a:srcRect l="27500" r="31078"/>
          <a:stretch/>
        </p:blipFill>
        <p:spPr>
          <a:xfrm>
            <a:off x="5750202" y="382139"/>
            <a:ext cx="2149200" cy="3459079"/>
          </a:xfrm>
          <a:prstGeom prst="rect">
            <a:avLst/>
          </a:prstGeom>
        </p:spPr>
      </p:pic>
      <p:sp>
        <p:nvSpPr>
          <p:cNvPr id="4" name="Rectangle 3">
            <a:extLst>
              <a:ext uri="{FF2B5EF4-FFF2-40B4-BE49-F238E27FC236}">
                <a16:creationId xmlns:a16="http://schemas.microsoft.com/office/drawing/2014/main" id="{7485C869-5514-2342-9194-768412E7029C}"/>
              </a:ext>
            </a:extLst>
          </p:cNvPr>
          <p:cNvSpPr/>
          <p:nvPr/>
        </p:nvSpPr>
        <p:spPr>
          <a:xfrm>
            <a:off x="503721" y="4707312"/>
            <a:ext cx="8183079" cy="226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2226" name="Picture 2">
            <a:extLst>
              <a:ext uri="{FF2B5EF4-FFF2-40B4-BE49-F238E27FC236}">
                <a16:creationId xmlns:a16="http://schemas.microsoft.com/office/drawing/2014/main" id="{EAEAAC2B-AE4B-B44E-91B5-B3E80788A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286000" y="3257550"/>
            <a:ext cx="2540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63C5E4C5-0EEF-6F47-9DDB-D360EA6CD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347473" y="3181350"/>
            <a:ext cx="2540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58">
            <a:extLst>
              <a:ext uri="{FF2B5EF4-FFF2-40B4-BE49-F238E27FC236}">
                <a16:creationId xmlns:a16="http://schemas.microsoft.com/office/drawing/2014/main" id="{89E93E23-10F8-C14E-90DD-77DA10F392F7}"/>
              </a:ext>
            </a:extLst>
          </p:cNvPr>
          <p:cNvSpPr txBox="1">
            <a:spLocks noChangeArrowheads="1"/>
          </p:cNvSpPr>
          <p:nvPr/>
        </p:nvSpPr>
        <p:spPr bwMode="auto">
          <a:xfrm>
            <a:off x="940628" y="4507257"/>
            <a:ext cx="7375874" cy="400110"/>
          </a:xfrm>
          <a:prstGeom prst="rect">
            <a:avLst/>
          </a:prstGeom>
          <a:solidFill>
            <a:schemeClr val="accent2"/>
          </a:solidFill>
          <a:ln w="9525">
            <a:solidFill>
              <a:schemeClr val="tx1"/>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vi-VN" sz="2000" b="1" dirty="0">
                <a:solidFill>
                  <a:srgbClr val="FF3300"/>
                </a:solidFill>
                <a:latin typeface="Times New Roman" panose="02020603050405020304" pitchFamily="18" charset="0"/>
              </a:rPr>
              <a:t> Do </a:t>
            </a:r>
            <a:r>
              <a:rPr lang="en-US" altLang="vi-VN" sz="2000" b="1" dirty="0" err="1">
                <a:solidFill>
                  <a:srgbClr val="FF3300"/>
                </a:solidFill>
                <a:latin typeface="Times New Roman" panose="02020603050405020304" pitchFamily="18" charset="0"/>
              </a:rPr>
              <a:t>nhu</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cầu</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vận</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chuyển</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nguyên</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vật</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liệu</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hàng</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hóa</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và</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hành</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khách</a:t>
            </a:r>
            <a:r>
              <a:rPr lang="en-US" altLang="vi-VN" sz="2000" b="1" dirty="0">
                <a:solidFill>
                  <a:srgbClr val="FF3300"/>
                </a:solidFill>
                <a:latin typeface="Times New Roman" panose="02020603050405020304" pitchFamily="18" charset="0"/>
              </a:rPr>
              <a:t>.</a:t>
            </a:r>
          </a:p>
        </p:txBody>
      </p:sp>
    </p:spTree>
    <p:extLst>
      <p:ext uri="{BB962C8B-B14F-4D97-AF65-F5344CB8AC3E}">
        <p14:creationId xmlns:p14="http://schemas.microsoft.com/office/powerpoint/2010/main" val="6561540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556 0.05926 L 1.38611 0.05926 " pathEditMode="relative" rAng="0" ptsTypes="AA">
                                      <p:cBhvr>
                                        <p:cTn id="6" dur="10000" fill="hold"/>
                                        <p:tgtEl>
                                          <p:spTgt spid="52226"/>
                                        </p:tgtEl>
                                        <p:attrNameLst>
                                          <p:attrName>ppt_x</p:attrName>
                                          <p:attrName>ppt_y</p:attrName>
                                        </p:attrNameLst>
                                      </p:cBhvr>
                                      <p:rCtr x="69583" y="0"/>
                                    </p:animMotion>
                                  </p:childTnLst>
                                </p:cTn>
                              </p:par>
                              <p:par>
                                <p:cTn id="7" presetID="0" presetClass="path" presetSubtype="0" repeatCount="indefinite" accel="50000" decel="50000" fill="hold" nodeType="withEffect">
                                  <p:stCondLst>
                                    <p:cond delay="0"/>
                                  </p:stCondLst>
                                  <p:childTnLst>
                                    <p:animMotion origin="layout" path="M -0.00556 0.05926 L 1.4533 0.07407 " pathEditMode="relative" rAng="0" ptsTypes="AA">
                                      <p:cBhvr>
                                        <p:cTn id="8" dur="10000" fill="hold"/>
                                        <p:tgtEl>
                                          <p:spTgt spid="34"/>
                                        </p:tgtEl>
                                        <p:attrNameLst>
                                          <p:attrName>ppt_x</p:attrName>
                                          <p:attrName>ppt_y</p:attrName>
                                        </p:attrNameLst>
                                      </p:cBhvr>
                                      <p:rCtr x="72934" y="741"/>
                                    </p:animMotion>
                                  </p:childTnLst>
                                </p:cTn>
                              </p:par>
                              <p:par>
                                <p:cTn id="9" presetID="21" presetClass="entr" presetSubtype="4" repeatCount="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4)">
                                      <p:cBhvr>
                                        <p:cTn id="11" dur="500"/>
                                        <p:tgtEl>
                                          <p:spTgt spid="6"/>
                                        </p:tgtEl>
                                      </p:cBhvr>
                                    </p:animEffect>
                                  </p:childTnLst>
                                </p:cTn>
                              </p:par>
                              <p:par>
                                <p:cTn id="12" presetID="2" presetClass="entr" presetSubtype="8" fill="hold" nodeType="withEffect">
                                  <p:stCondLst>
                                    <p:cond delay="0"/>
                                  </p:stCondLst>
                                  <p:childTnLst>
                                    <p:set>
                                      <p:cBhvr>
                                        <p:cTn id="13" dur="1" fill="hold">
                                          <p:stCondLst>
                                            <p:cond delay="0"/>
                                          </p:stCondLst>
                                        </p:cTn>
                                        <p:tgtEl>
                                          <p:spTgt spid="1503"/>
                                        </p:tgtEl>
                                        <p:attrNameLst>
                                          <p:attrName>style.visibility</p:attrName>
                                        </p:attrNameLst>
                                      </p:cBhvr>
                                      <p:to>
                                        <p:strVal val="visible"/>
                                      </p:to>
                                    </p:set>
                                    <p:anim calcmode="lin" valueType="num">
                                      <p:cBhvr additive="base">
                                        <p:cTn id="14" dur="500" fill="hold"/>
                                        <p:tgtEl>
                                          <p:spTgt spid="1503"/>
                                        </p:tgtEl>
                                        <p:attrNameLst>
                                          <p:attrName>ppt_x</p:attrName>
                                        </p:attrNameLst>
                                      </p:cBhvr>
                                      <p:tavLst>
                                        <p:tav tm="0">
                                          <p:val>
                                            <p:strVal val="0-#ppt_w/2"/>
                                          </p:val>
                                        </p:tav>
                                        <p:tav tm="100000">
                                          <p:val>
                                            <p:strVal val="#ppt_x"/>
                                          </p:val>
                                        </p:tav>
                                      </p:tavLst>
                                    </p:anim>
                                    <p:anim calcmode="lin" valueType="num">
                                      <p:cBhvr additive="base">
                                        <p:cTn id="15" dur="500" fill="hold"/>
                                        <p:tgtEl>
                                          <p:spTgt spid="1503"/>
                                        </p:tgtEl>
                                        <p:attrNameLst>
                                          <p:attrName>ppt_y</p:attrName>
                                        </p:attrNameLst>
                                      </p:cBhvr>
                                      <p:tavLst>
                                        <p:tav tm="0">
                                          <p:val>
                                            <p:strVal val="#ppt_y"/>
                                          </p:val>
                                        </p:tav>
                                        <p:tav tm="100000">
                                          <p:val>
                                            <p:strVal val="#ppt_y"/>
                                          </p:val>
                                        </p:tav>
                                      </p:tavLst>
                                    </p:anim>
                                  </p:childTnLst>
                                </p:cTn>
                              </p:par>
                              <p:par>
                                <p:cTn id="16" presetID="41" presetClass="entr" presetSubtype="0"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
                                        </p:tgtEl>
                                        <p:attrNameLst>
                                          <p:attrName>ppt_y</p:attrName>
                                        </p:attrNameLst>
                                      </p:cBhvr>
                                      <p:tavLst>
                                        <p:tav tm="0">
                                          <p:val>
                                            <p:strVal val="#ppt_y"/>
                                          </p:val>
                                        </p:tav>
                                        <p:tav tm="100000">
                                          <p:val>
                                            <p:strVal val="#ppt_y"/>
                                          </p:val>
                                        </p:tav>
                                      </p:tavLst>
                                    </p:anim>
                                    <p:anim calcmode="lin" valueType="num">
                                      <p:cBhvr>
                                        <p:cTn id="2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
                                        </p:tgtEl>
                                      </p:cBhvr>
                                    </p:animEffect>
                                  </p:childTnLst>
                                </p:cTn>
                              </p:par>
                              <p:par>
                                <p:cTn id="23" presetID="45" presetClass="entr"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2000"/>
                                        <p:tgtEl>
                                          <p:spTgt spid="6"/>
                                        </p:tgtEl>
                                      </p:cBhvr>
                                    </p:animEffect>
                                    <p:anim calcmode="lin" valueType="num">
                                      <p:cBhvr>
                                        <p:cTn id="26" dur="12000" fill="hold"/>
                                        <p:tgtEl>
                                          <p:spTgt spid="6"/>
                                        </p:tgtEl>
                                        <p:attrNameLst>
                                          <p:attrName>ppt_w</p:attrName>
                                        </p:attrNameLst>
                                      </p:cBhvr>
                                      <p:tavLst>
                                        <p:tav tm="0" fmla="#ppt_w*sin(2.5*pi*$)">
                                          <p:val>
                                            <p:fltVal val="0"/>
                                          </p:val>
                                        </p:tav>
                                        <p:tav tm="100000">
                                          <p:val>
                                            <p:fltVal val="1"/>
                                          </p:val>
                                        </p:tav>
                                      </p:tavLst>
                                    </p:anim>
                                    <p:anim calcmode="lin" valueType="num">
                                      <p:cBhvr>
                                        <p:cTn id="27" dur="1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5"/>
                                        </p:tgtEl>
                                        <p:attrNameLst>
                                          <p:attrName>ppt_y</p:attrName>
                                        </p:attrNameLst>
                                      </p:cBhvr>
                                      <p:tavLst>
                                        <p:tav tm="0">
                                          <p:val>
                                            <p:strVal val="#ppt_y"/>
                                          </p:val>
                                        </p:tav>
                                        <p:tav tm="100000">
                                          <p:val>
                                            <p:strVal val="#ppt_y"/>
                                          </p:val>
                                        </p:tav>
                                      </p:tavLst>
                                    </p:anim>
                                    <p:anim calcmode="lin" valueType="num">
                                      <p:cBhvr>
                                        <p:cTn id="34"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6" name="Rectangle 5">
            <a:extLst>
              <a:ext uri="{FF2B5EF4-FFF2-40B4-BE49-F238E27FC236}">
                <a16:creationId xmlns:a16="http://schemas.microsoft.com/office/drawing/2014/main" id="{38DA3337-CC73-0D4C-B51F-B92F46420539}"/>
              </a:ext>
            </a:extLst>
          </p:cNvPr>
          <p:cNvSpPr/>
          <p:nvPr/>
        </p:nvSpPr>
        <p:spPr>
          <a:xfrm>
            <a:off x="5222274" y="429931"/>
            <a:ext cx="2525051" cy="1446550"/>
          </a:xfrm>
          <a:prstGeom prst="rect">
            <a:avLst/>
          </a:prstGeom>
          <a:noFill/>
          <a:ln>
            <a:noFill/>
          </a:ln>
        </p:spPr>
        <p:txBody>
          <a:bodyPr wrap="none" lIns="91440" tIns="45720" rIns="91440" bIns="45720">
            <a:spAutoFit/>
          </a:bodyPr>
          <a:lstStyle/>
          <a:p>
            <a:pPr algn="ctr"/>
            <a:r>
              <a:rPr lang="en-US" sz="8800" b="1" cap="none" spc="0" dirty="0">
                <a:ln w="0"/>
                <a:solidFill>
                  <a:srgbClr val="C00000"/>
                </a:solidFill>
                <a:effectLst>
                  <a:reflection blurRad="6350" stA="53000" endA="300" endPos="35500" dir="5400000" sy="-90000" algn="bl" rotWithShape="0"/>
                </a:effectLst>
                <a:latin typeface="Snell Roundhand Black" panose="02000603080000090004" pitchFamily="2" charset="77"/>
              </a:rPr>
              <a:t>Why</a:t>
            </a:r>
          </a:p>
        </p:txBody>
      </p:sp>
      <p:sp>
        <p:nvSpPr>
          <p:cNvPr id="7" name="Rectangle 6">
            <a:extLst>
              <a:ext uri="{FF2B5EF4-FFF2-40B4-BE49-F238E27FC236}">
                <a16:creationId xmlns:a16="http://schemas.microsoft.com/office/drawing/2014/main" id="{C2C1A5D0-E3D4-B040-85F1-2CA921853F90}"/>
              </a:ext>
            </a:extLst>
          </p:cNvPr>
          <p:cNvSpPr/>
          <p:nvPr/>
        </p:nvSpPr>
        <p:spPr>
          <a:xfrm>
            <a:off x="3986417" y="2129451"/>
            <a:ext cx="4754079" cy="1384995"/>
          </a:xfrm>
          <a:prstGeom prst="rect">
            <a:avLst/>
          </a:prstGeom>
        </p:spPr>
        <p:txBody>
          <a:bodyPr wrap="square">
            <a:spAutoFit/>
          </a:bodyPr>
          <a:lstStyle/>
          <a:p>
            <a:pPr algn="ctr" eaLnBrk="1" hangingPunct="1">
              <a:spcBef>
                <a:spcPct val="0"/>
              </a:spcBef>
              <a:buClrTx/>
              <a:buFontTx/>
              <a:buNone/>
            </a:pPr>
            <a:r>
              <a:rPr lang="vi-VN" altLang="vi-VN" sz="2800" b="1" dirty="0">
                <a:solidFill>
                  <a:srgbClr val="0070C0"/>
                </a:solidFill>
                <a:latin typeface="Snell Roundhand Black" panose="02000603080000090004" pitchFamily="2" charset="77"/>
              </a:rPr>
              <a:t> Vậy cuộc cách mạng công  </a:t>
            </a:r>
          </a:p>
          <a:p>
            <a:pPr algn="ctr" eaLnBrk="1" hangingPunct="1">
              <a:spcBef>
                <a:spcPct val="0"/>
              </a:spcBef>
              <a:buClrTx/>
              <a:buFontTx/>
              <a:buNone/>
            </a:pPr>
            <a:r>
              <a:rPr lang="vi-VN" altLang="vi-VN" sz="2800" b="1" dirty="0">
                <a:solidFill>
                  <a:srgbClr val="0070C0"/>
                </a:solidFill>
                <a:latin typeface="Snell Roundhand Black" panose="02000603080000090004" pitchFamily="2" charset="77"/>
              </a:rPr>
              <a:t>nghiệp đã đem lại kết quả gì </a:t>
            </a:r>
          </a:p>
          <a:p>
            <a:pPr algn="ctr" eaLnBrk="1" hangingPunct="1">
              <a:spcBef>
                <a:spcPct val="0"/>
              </a:spcBef>
              <a:buClrTx/>
              <a:buFontTx/>
              <a:buNone/>
            </a:pPr>
            <a:r>
              <a:rPr lang="vi-VN" altLang="vi-VN" sz="2800" b="1" dirty="0">
                <a:solidFill>
                  <a:srgbClr val="0070C0"/>
                </a:solidFill>
                <a:latin typeface="Snell Roundhand Black" panose="02000603080000090004" pitchFamily="2" charset="77"/>
              </a:rPr>
              <a:t>cho nước Anh?</a:t>
            </a:r>
            <a:endParaRPr lang="en-US" altLang="vi-VN" sz="2800" b="1" dirty="0">
              <a:solidFill>
                <a:srgbClr val="0070C0"/>
              </a:solidFill>
              <a:latin typeface="Snell Roundhand Black" panose="02000603080000090004" pitchFamily="2" charset="77"/>
            </a:endParaRPr>
          </a:p>
        </p:txBody>
      </p:sp>
      <p:sp>
        <p:nvSpPr>
          <p:cNvPr id="30" name="Rectangle 54">
            <a:extLst>
              <a:ext uri="{FF2B5EF4-FFF2-40B4-BE49-F238E27FC236}">
                <a16:creationId xmlns:a16="http://schemas.microsoft.com/office/drawing/2014/main" id="{2003FA80-219E-A544-8EEB-78C6CEE21DA7}"/>
              </a:ext>
            </a:extLst>
          </p:cNvPr>
          <p:cNvSpPr>
            <a:spLocks noChangeArrowheads="1"/>
          </p:cNvSpPr>
          <p:nvPr/>
        </p:nvSpPr>
        <p:spPr bwMode="auto">
          <a:xfrm>
            <a:off x="1602447" y="4115367"/>
            <a:ext cx="7615506" cy="579638"/>
          </a:xfrm>
          <a:prstGeom prst="rect">
            <a:avLst/>
          </a:prstGeom>
          <a:noFill/>
          <a:ln>
            <a:no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400" b="1" dirty="0">
                <a:solidFill>
                  <a:srgbClr val="C00000"/>
                </a:solidFill>
                <a:latin typeface="Times New Roman" panose="02020603050405020304" pitchFamily="18" charset="0"/>
              </a:rPr>
              <a:t>Anh </a:t>
            </a:r>
            <a:r>
              <a:rPr lang="en-US" altLang="vi-VN" sz="2400" b="1" dirty="0" err="1">
                <a:solidFill>
                  <a:srgbClr val="C00000"/>
                </a:solidFill>
                <a:latin typeface="Times New Roman" panose="02020603050405020304" pitchFamily="18" charset="0"/>
              </a:rPr>
              <a:t>trở</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thành</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nước</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công</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nghiệp</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mạnh</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nhất</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thế</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giới</a:t>
            </a:r>
            <a:r>
              <a:rPr lang="en-US" altLang="vi-VN" sz="2400" b="1" dirty="0">
                <a:solidFill>
                  <a:srgbClr val="C00000"/>
                </a:solidFill>
                <a:latin typeface="Times New Roman" panose="02020603050405020304" pitchFamily="18" charset="0"/>
              </a:rPr>
              <a:t> .</a:t>
            </a:r>
          </a:p>
        </p:txBody>
      </p:sp>
      <p:pic>
        <p:nvPicPr>
          <p:cNvPr id="3" name="Picture 2">
            <a:extLst>
              <a:ext uri="{FF2B5EF4-FFF2-40B4-BE49-F238E27FC236}">
                <a16:creationId xmlns:a16="http://schemas.microsoft.com/office/drawing/2014/main" id="{60DCE9C2-8870-C84A-801E-08D94EAD9BD5}"/>
              </a:ext>
            </a:extLst>
          </p:cNvPr>
          <p:cNvPicPr>
            <a:picLocks noChangeAspect="1"/>
          </p:cNvPicPr>
          <p:nvPr/>
        </p:nvPicPr>
        <p:blipFill>
          <a:blip r:embed="rId3"/>
          <a:stretch>
            <a:fillRect/>
          </a:stretch>
        </p:blipFill>
        <p:spPr>
          <a:xfrm>
            <a:off x="1396675" y="265273"/>
            <a:ext cx="3048001" cy="3910062"/>
          </a:xfrm>
          <a:prstGeom prst="rect">
            <a:avLst/>
          </a:prstGeom>
        </p:spPr>
      </p:pic>
      <p:cxnSp>
        <p:nvCxnSpPr>
          <p:cNvPr id="32" name="Google Shape;1503;p48">
            <a:extLst>
              <a:ext uri="{FF2B5EF4-FFF2-40B4-BE49-F238E27FC236}">
                <a16:creationId xmlns:a16="http://schemas.microsoft.com/office/drawing/2014/main" id="{8FF23471-76E2-4845-BFC8-64C840A1D29A}"/>
              </a:ext>
            </a:extLst>
          </p:cNvPr>
          <p:cNvCxnSpPr/>
          <p:nvPr/>
        </p:nvCxnSpPr>
        <p:spPr>
          <a:xfrm>
            <a:off x="5288856" y="1942126"/>
            <a:ext cx="2149200" cy="17700"/>
          </a:xfrm>
          <a:prstGeom prst="straightConnector1">
            <a:avLst/>
          </a:prstGeom>
          <a:noFill/>
          <a:ln w="19050" cap="flat" cmpd="sng">
            <a:solidFill>
              <a:schemeClr val="dk2"/>
            </a:solidFill>
            <a:prstDash val="dash"/>
            <a:round/>
            <a:headEnd type="none" w="med" len="med"/>
            <a:tailEnd type="stealth" w="med" len="med"/>
          </a:ln>
        </p:spPr>
      </p:cxnSp>
    </p:spTree>
    <p:extLst>
      <p:ext uri="{BB962C8B-B14F-4D97-AF65-F5344CB8AC3E}">
        <p14:creationId xmlns:p14="http://schemas.microsoft.com/office/powerpoint/2010/main" val="161787785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14:presetBounceEnd="5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50000">
                                          <p:cBhvr additive="base">
                                            <p:cTn id="21"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0"/>
                                            </p:tgtEl>
                                            <p:attrNameLst>
                                              <p:attrName>ppt_y</p:attrName>
                                            </p:attrNameLst>
                                          </p:cBhvr>
                                          <p:tavLst>
                                            <p:tav tm="0">
                                              <p:val>
                                                <p:strVal val="#ppt_y"/>
                                              </p:val>
                                            </p:tav>
                                            <p:tav tm="100000">
                                              <p:val>
                                                <p:strVal val="#ppt_y"/>
                                              </p:val>
                                            </p:tav>
                                          </p:tavLst>
                                        </p:anim>
                                        <p:anim calcmode="lin" valueType="num">
                                          <p:cBhvr>
                                            <p:cTn id="2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0"/>
                                            </p:tgtEl>
                                            <p:attrNameLst>
                                              <p:attrName>ppt_y</p:attrName>
                                            </p:attrNameLst>
                                          </p:cBhvr>
                                          <p:tavLst>
                                            <p:tav tm="0">
                                              <p:val>
                                                <p:strVal val="#ppt_y"/>
                                              </p:val>
                                            </p:tav>
                                            <p:tav tm="100000">
                                              <p:val>
                                                <p:strVal val="#ppt_y"/>
                                              </p:val>
                                            </p:tav>
                                          </p:tavLst>
                                        </p:anim>
                                        <p:anim calcmode="lin" valueType="num">
                                          <p:cBhvr>
                                            <p:cTn id="2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8"/>
        <p:cNvGrpSpPr/>
        <p:nvPr/>
      </p:nvGrpSpPr>
      <p:grpSpPr>
        <a:xfrm>
          <a:off x="0" y="0"/>
          <a:ext cx="0" cy="0"/>
          <a:chOff x="0" y="0"/>
          <a:chExt cx="0" cy="0"/>
        </a:xfrm>
      </p:grpSpPr>
      <p:sp>
        <p:nvSpPr>
          <p:cNvPr id="9" name="Rectangle 8">
            <a:extLst>
              <a:ext uri="{FF2B5EF4-FFF2-40B4-BE49-F238E27FC236}">
                <a16:creationId xmlns:a16="http://schemas.microsoft.com/office/drawing/2014/main" id="{9AF6FAA7-B507-7941-9EB3-D2E3E684EA34}"/>
              </a:ext>
            </a:extLst>
          </p:cNvPr>
          <p:cNvSpPr/>
          <p:nvPr/>
        </p:nvSpPr>
        <p:spPr>
          <a:xfrm>
            <a:off x="252502" y="514350"/>
            <a:ext cx="8638995" cy="646331"/>
          </a:xfrm>
          <a:prstGeom prst="rect">
            <a:avLst/>
          </a:prstGeom>
        </p:spPr>
        <p:txBody>
          <a:bodyPr wrap="square">
            <a:spAutoFit/>
          </a:bodyPr>
          <a:lstStyle/>
          <a:p>
            <a:pPr algn="ctr">
              <a:spcBef>
                <a:spcPct val="0"/>
              </a:spcBef>
              <a:buClrTx/>
              <a:buFontTx/>
              <a:buNone/>
            </a:pPr>
            <a:r>
              <a:rPr lang="en-US" altLang="vi-VN" sz="3600" b="1" dirty="0">
                <a:solidFill>
                  <a:schemeClr val="bg2"/>
                </a:solidFill>
                <a:latin typeface="Snell Roundhand" panose="02000603080000090004" pitchFamily="2" charset="77"/>
              </a:rPr>
              <a:t>1. </a:t>
            </a:r>
            <a:r>
              <a:rPr lang="en-US" altLang="vi-VN" sz="3600" b="1" dirty="0" err="1">
                <a:solidFill>
                  <a:schemeClr val="bg2"/>
                </a:solidFill>
                <a:latin typeface="Snell Roundhand" panose="02000603080000090004" pitchFamily="2" charset="77"/>
              </a:rPr>
              <a:t>Cách</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mạng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công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nghiệp</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ởAnh</a:t>
            </a:r>
            <a:endParaRPr lang="en-US" altLang="vi-VN" sz="3600" b="1" dirty="0">
              <a:solidFill>
                <a:schemeClr val="bg2"/>
              </a:solidFill>
              <a:latin typeface="Snell Roundhand" panose="02000603080000090004" pitchFamily="2" charset="77"/>
            </a:endParaRPr>
          </a:p>
        </p:txBody>
      </p:sp>
      <p:sp>
        <p:nvSpPr>
          <p:cNvPr id="7" name="Rectangle 6">
            <a:extLst>
              <a:ext uri="{FF2B5EF4-FFF2-40B4-BE49-F238E27FC236}">
                <a16:creationId xmlns:a16="http://schemas.microsoft.com/office/drawing/2014/main" id="{FBE23426-42D8-554B-AEBE-186134D1FC74}"/>
              </a:ext>
            </a:extLst>
          </p:cNvPr>
          <p:cNvSpPr/>
          <p:nvPr/>
        </p:nvSpPr>
        <p:spPr>
          <a:xfrm>
            <a:off x="1143000" y="1601376"/>
            <a:ext cx="6553200" cy="400110"/>
          </a:xfrm>
          <a:prstGeom prst="rect">
            <a:avLst/>
          </a:prstGeom>
        </p:spPr>
        <p:txBody>
          <a:bodyPr wrap="square">
            <a:spAutoFit/>
          </a:bodyPr>
          <a:lstStyle/>
          <a:p>
            <a:pPr eaLnBrk="1" hangingPunct="1">
              <a:spcBef>
                <a:spcPct val="0"/>
              </a:spcBef>
              <a:buClrTx/>
            </a:pPr>
            <a:r>
              <a:rPr lang="en-US" altLang="vi-VN" sz="2000" dirty="0" err="1">
                <a:solidFill>
                  <a:srgbClr val="000099"/>
                </a:solidFill>
                <a:latin typeface="Times New Roman" panose="02020603050405020304" pitchFamily="18" charset="0"/>
              </a:rPr>
              <a:t>Diễn</a:t>
            </a:r>
            <a:r>
              <a:rPr lang="en-US" altLang="vi-VN" sz="2000" dirty="0">
                <a:solidFill>
                  <a:srgbClr val="000099"/>
                </a:solidFill>
                <a:latin typeface="Times New Roman" panose="02020603050405020304" pitchFamily="18" charset="0"/>
              </a:rPr>
              <a:t> ra </a:t>
            </a:r>
            <a:r>
              <a:rPr lang="en-US" altLang="vi-VN" sz="2000" dirty="0" err="1">
                <a:solidFill>
                  <a:srgbClr val="000099"/>
                </a:solidFill>
                <a:latin typeface="Times New Roman" panose="02020603050405020304" pitchFamily="18" charset="0"/>
              </a:rPr>
              <a:t>tư</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những</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năm</a:t>
            </a:r>
            <a:r>
              <a:rPr lang="en-US" altLang="vi-VN" sz="2000" dirty="0">
                <a:solidFill>
                  <a:srgbClr val="000099"/>
                </a:solidFill>
                <a:latin typeface="Times New Roman" panose="02020603050405020304" pitchFamily="18" charset="0"/>
              </a:rPr>
              <a:t> 60 </a:t>
            </a:r>
            <a:r>
              <a:rPr lang="en-US" altLang="vi-VN" sz="2000" dirty="0" err="1">
                <a:solidFill>
                  <a:srgbClr val="000099"/>
                </a:solidFill>
                <a:latin typeface="Times New Roman" panose="02020603050405020304" pitchFamily="18" charset="0"/>
              </a:rPr>
              <a:t>của</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thế</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kỷ</a:t>
            </a:r>
            <a:r>
              <a:rPr lang="en-US" altLang="vi-VN" sz="2000" dirty="0">
                <a:solidFill>
                  <a:srgbClr val="000099"/>
                </a:solidFill>
                <a:latin typeface="Times New Roman" panose="02020603050405020304" pitchFamily="18" charset="0"/>
              </a:rPr>
              <a:t> XVIII.</a:t>
            </a:r>
          </a:p>
        </p:txBody>
      </p:sp>
      <p:sp>
        <p:nvSpPr>
          <p:cNvPr id="11" name="Rectangle 41">
            <a:extLst>
              <a:ext uri="{FF2B5EF4-FFF2-40B4-BE49-F238E27FC236}">
                <a16:creationId xmlns:a16="http://schemas.microsoft.com/office/drawing/2014/main" id="{30C2A6EB-3D95-5747-9835-95C73503D17A}"/>
              </a:ext>
            </a:extLst>
          </p:cNvPr>
          <p:cNvSpPr>
            <a:spLocks noChangeArrowheads="1"/>
          </p:cNvSpPr>
          <p:nvPr/>
        </p:nvSpPr>
        <p:spPr bwMode="auto">
          <a:xfrm>
            <a:off x="740227" y="2411603"/>
            <a:ext cx="7663543" cy="461665"/>
          </a:xfrm>
          <a:prstGeom prst="rect">
            <a:avLst/>
          </a:prstGeom>
          <a:noFill/>
          <a:ln>
            <a:no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Máy</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móc</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được</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phát</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minh</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và</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sử</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dụng</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đầu</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tiên</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trong</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ngành</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dệt</a:t>
            </a:r>
            <a:r>
              <a:rPr lang="en-US" altLang="vi-VN" sz="2000" dirty="0">
                <a:solidFill>
                  <a:srgbClr val="000099"/>
                </a:solidFill>
                <a:latin typeface="Times New Roman" panose="02020603050405020304" pitchFamily="18" charset="0"/>
              </a:rPr>
              <a:t> . </a:t>
            </a:r>
          </a:p>
        </p:txBody>
      </p:sp>
      <p:sp>
        <p:nvSpPr>
          <p:cNvPr id="8" name="Rectangle 7">
            <a:extLst>
              <a:ext uri="{FF2B5EF4-FFF2-40B4-BE49-F238E27FC236}">
                <a16:creationId xmlns:a16="http://schemas.microsoft.com/office/drawing/2014/main" id="{4162E87A-0AC6-8D4A-A2AC-A8AD16A360D9}"/>
              </a:ext>
            </a:extLst>
          </p:cNvPr>
          <p:cNvSpPr/>
          <p:nvPr/>
        </p:nvSpPr>
        <p:spPr>
          <a:xfrm>
            <a:off x="914400" y="1189570"/>
            <a:ext cx="1375698" cy="400110"/>
          </a:xfrm>
          <a:prstGeom prst="rect">
            <a:avLst/>
          </a:prstGeom>
        </p:spPr>
        <p:txBody>
          <a:bodyPr wrap="none">
            <a:spAutoFit/>
          </a:bodyPr>
          <a:lstStyle/>
          <a:p>
            <a:pPr eaLnBrk="1" hangingPunct="1">
              <a:spcBef>
                <a:spcPct val="0"/>
              </a:spcBef>
              <a:buClrTx/>
              <a:buFontTx/>
              <a:buNone/>
            </a:pPr>
            <a:r>
              <a:rPr lang="en-US" altLang="vi-VN" sz="2000" b="1" i="1" u="sng" dirty="0">
                <a:solidFill>
                  <a:srgbClr val="FF0000"/>
                </a:solidFill>
                <a:latin typeface="Times New Roman" panose="02020603050405020304" pitchFamily="18" charset="0"/>
              </a:rPr>
              <a:t>- </a:t>
            </a:r>
            <a:r>
              <a:rPr lang="en-US" altLang="vi-VN" sz="2000" b="1" i="1" u="sng" dirty="0" err="1">
                <a:solidFill>
                  <a:srgbClr val="FF0000"/>
                </a:solidFill>
                <a:latin typeface="Times New Roman" panose="02020603050405020304" pitchFamily="18" charset="0"/>
              </a:rPr>
              <a:t>Thời</a:t>
            </a:r>
            <a:r>
              <a:rPr lang="en-US" altLang="vi-VN" sz="2000" b="1" i="1" u="sng" dirty="0">
                <a:solidFill>
                  <a:srgbClr val="FF0000"/>
                </a:solidFill>
                <a:latin typeface="Times New Roman" panose="02020603050405020304" pitchFamily="18" charset="0"/>
              </a:rPr>
              <a:t> </a:t>
            </a:r>
            <a:r>
              <a:rPr lang="en-US" altLang="vi-VN" sz="2000" b="1" i="1" u="sng" dirty="0" err="1">
                <a:solidFill>
                  <a:srgbClr val="FF0000"/>
                </a:solidFill>
                <a:latin typeface="Times New Roman" panose="02020603050405020304" pitchFamily="18" charset="0"/>
              </a:rPr>
              <a:t>gian</a:t>
            </a:r>
            <a:endParaRPr lang="en-US" altLang="vi-VN" sz="2000" b="1" i="1" dirty="0">
              <a:solidFill>
                <a:srgbClr val="FF0000"/>
              </a:solidFill>
              <a:latin typeface="Times New Roman" panose="02020603050405020304" pitchFamily="18" charset="0"/>
            </a:endParaRPr>
          </a:p>
        </p:txBody>
      </p:sp>
      <p:sp>
        <p:nvSpPr>
          <p:cNvPr id="10" name="Rectangle 9">
            <a:extLst>
              <a:ext uri="{FF2B5EF4-FFF2-40B4-BE49-F238E27FC236}">
                <a16:creationId xmlns:a16="http://schemas.microsoft.com/office/drawing/2014/main" id="{610E962B-71FD-BB40-8BC6-DF86091E0D20}"/>
              </a:ext>
            </a:extLst>
          </p:cNvPr>
          <p:cNvSpPr/>
          <p:nvPr/>
        </p:nvSpPr>
        <p:spPr>
          <a:xfrm>
            <a:off x="740227" y="2860837"/>
            <a:ext cx="7663543" cy="707886"/>
          </a:xfrm>
          <a:prstGeom prst="rect">
            <a:avLst/>
          </a:prstGeom>
        </p:spPr>
        <p:txBody>
          <a:bodyPr wrap="square">
            <a:spAutoFit/>
          </a:bodyPr>
          <a:lstStyle/>
          <a:p>
            <a:pPr eaLnBrk="1" hangingPunct="1">
              <a:spcBef>
                <a:spcPct val="0"/>
              </a:spcBef>
              <a:buClrTx/>
            </a:pP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Đầu</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thế</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kỷ</a:t>
            </a:r>
            <a:r>
              <a:rPr lang="en-US" altLang="vi-VN" sz="2000" dirty="0">
                <a:solidFill>
                  <a:srgbClr val="000099"/>
                </a:solidFill>
                <a:latin typeface="Times New Roman" panose="02020603050405020304" pitchFamily="18" charset="0"/>
              </a:rPr>
              <a:t> XIX </a:t>
            </a:r>
            <a:r>
              <a:rPr lang="en-US" altLang="vi-VN" sz="2000" dirty="0" err="1">
                <a:solidFill>
                  <a:srgbClr val="000099"/>
                </a:solidFill>
                <a:latin typeface="Times New Roman" panose="02020603050405020304" pitchFamily="18" charset="0"/>
              </a:rPr>
              <a:t>máy</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móc</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được</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sử</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dụng</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trong</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giao</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thông</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vận</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tải</a:t>
            </a:r>
            <a:r>
              <a:rPr lang="en-US" altLang="vi-VN" sz="2000" dirty="0">
                <a:solidFill>
                  <a:srgbClr val="000099"/>
                </a:solidFill>
                <a:latin typeface="Times New Roman" panose="02020603050405020304" pitchFamily="18" charset="0"/>
              </a:rPr>
              <a:t> : </a:t>
            </a:r>
            <a:r>
              <a:rPr lang="en-US" altLang="vi-VN" sz="2000" dirty="0" err="1">
                <a:solidFill>
                  <a:srgbClr val="000099"/>
                </a:solidFill>
                <a:latin typeface="Times New Roman" panose="02020603050405020304" pitchFamily="18" charset="0"/>
              </a:rPr>
              <a:t>Tàu</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thủy</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xe</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lửa</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đường</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sắt</a:t>
            </a:r>
            <a:r>
              <a:rPr lang="en-US" altLang="vi-VN" sz="2000" dirty="0">
                <a:solidFill>
                  <a:srgbClr val="000099"/>
                </a:solidFill>
                <a:latin typeface="Times New Roman" panose="02020603050405020304" pitchFamily="18" charset="0"/>
              </a:rPr>
              <a:t>.</a:t>
            </a:r>
          </a:p>
        </p:txBody>
      </p:sp>
      <p:sp>
        <p:nvSpPr>
          <p:cNvPr id="12" name="Rectangle 11">
            <a:extLst>
              <a:ext uri="{FF2B5EF4-FFF2-40B4-BE49-F238E27FC236}">
                <a16:creationId xmlns:a16="http://schemas.microsoft.com/office/drawing/2014/main" id="{CCC10C16-20CA-C94B-85B8-DD1335D78B33}"/>
              </a:ext>
            </a:extLst>
          </p:cNvPr>
          <p:cNvSpPr/>
          <p:nvPr/>
        </p:nvSpPr>
        <p:spPr>
          <a:xfrm>
            <a:off x="740227" y="2011493"/>
            <a:ext cx="1691489" cy="400110"/>
          </a:xfrm>
          <a:prstGeom prst="rect">
            <a:avLst/>
          </a:prstGeom>
        </p:spPr>
        <p:txBody>
          <a:bodyPr wrap="none">
            <a:spAutoFit/>
          </a:bodyPr>
          <a:lstStyle/>
          <a:p>
            <a:pPr eaLnBrk="1" hangingPunct="1">
              <a:spcBef>
                <a:spcPct val="0"/>
              </a:spcBef>
              <a:buClrTx/>
              <a:buFontTx/>
              <a:buNone/>
            </a:pPr>
            <a:r>
              <a:rPr lang="en-US" altLang="vi-VN" sz="2000" b="1" i="1" dirty="0">
                <a:solidFill>
                  <a:srgbClr val="FF0000"/>
                </a:solidFill>
                <a:latin typeface="Times New Roman" panose="02020603050405020304" pitchFamily="18" charset="0"/>
              </a:rPr>
              <a:t>-  </a:t>
            </a:r>
            <a:r>
              <a:rPr lang="en-US" altLang="vi-VN" sz="2000" b="1" i="1" u="sng" dirty="0" err="1">
                <a:solidFill>
                  <a:srgbClr val="FF0000"/>
                </a:solidFill>
                <a:latin typeface="Times New Roman" panose="02020603050405020304" pitchFamily="18" charset="0"/>
              </a:rPr>
              <a:t>Thành</a:t>
            </a:r>
            <a:r>
              <a:rPr lang="en-US" altLang="vi-VN" sz="2000" b="1" i="1" u="sng" dirty="0">
                <a:solidFill>
                  <a:srgbClr val="FF0000"/>
                </a:solidFill>
                <a:latin typeface="Times New Roman" panose="02020603050405020304" pitchFamily="18" charset="0"/>
              </a:rPr>
              <a:t> </a:t>
            </a:r>
            <a:r>
              <a:rPr lang="en-US" altLang="vi-VN" sz="2000" b="1" i="1" u="sng" dirty="0" err="1">
                <a:solidFill>
                  <a:srgbClr val="FF0000"/>
                </a:solidFill>
                <a:latin typeface="Times New Roman" panose="02020603050405020304" pitchFamily="18" charset="0"/>
              </a:rPr>
              <a:t>tựu</a:t>
            </a:r>
            <a:r>
              <a:rPr lang="en-US" altLang="vi-VN" sz="2000" b="1" i="1" dirty="0">
                <a:solidFill>
                  <a:srgbClr val="FF0000"/>
                </a:solidFill>
                <a:latin typeface="Times New Roman" panose="02020603050405020304" pitchFamily="18" charset="0"/>
              </a:rPr>
              <a:t> :</a:t>
            </a:r>
          </a:p>
        </p:txBody>
      </p:sp>
      <p:sp>
        <p:nvSpPr>
          <p:cNvPr id="15" name="Rectangle 54">
            <a:extLst>
              <a:ext uri="{FF2B5EF4-FFF2-40B4-BE49-F238E27FC236}">
                <a16:creationId xmlns:a16="http://schemas.microsoft.com/office/drawing/2014/main" id="{DA7749E4-13E7-2142-8B73-48EF6BB6CD67}"/>
              </a:ext>
            </a:extLst>
          </p:cNvPr>
          <p:cNvSpPr>
            <a:spLocks noChangeArrowheads="1"/>
          </p:cNvSpPr>
          <p:nvPr/>
        </p:nvSpPr>
        <p:spPr bwMode="auto">
          <a:xfrm>
            <a:off x="1059879" y="3893057"/>
            <a:ext cx="7837714" cy="735331"/>
          </a:xfrm>
          <a:prstGeom prst="rect">
            <a:avLst/>
          </a:prstGeom>
          <a:noFill/>
          <a:ln>
            <a:no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000" dirty="0">
                <a:solidFill>
                  <a:srgbClr val="000099"/>
                </a:solidFill>
                <a:latin typeface="Times New Roman" panose="02020603050405020304" pitchFamily="18" charset="0"/>
              </a:rPr>
              <a:t>Anh </a:t>
            </a:r>
            <a:r>
              <a:rPr lang="en-US" altLang="vi-VN" sz="2000" dirty="0" err="1">
                <a:solidFill>
                  <a:srgbClr val="000099"/>
                </a:solidFill>
                <a:latin typeface="Times New Roman" panose="02020603050405020304" pitchFamily="18" charset="0"/>
              </a:rPr>
              <a:t>trở</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thành</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nước</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công</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nghiệp</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mạnh</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nhất</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thế</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giới</a:t>
            </a:r>
            <a:r>
              <a:rPr lang="en-US" altLang="vi-VN" sz="2000" dirty="0">
                <a:solidFill>
                  <a:srgbClr val="000099"/>
                </a:solidFill>
                <a:latin typeface="Times New Roman" panose="02020603050405020304" pitchFamily="18" charset="0"/>
              </a:rPr>
              <a:t> .</a:t>
            </a:r>
          </a:p>
        </p:txBody>
      </p:sp>
      <p:sp>
        <p:nvSpPr>
          <p:cNvPr id="13" name="Rectangle 12">
            <a:extLst>
              <a:ext uri="{FF2B5EF4-FFF2-40B4-BE49-F238E27FC236}">
                <a16:creationId xmlns:a16="http://schemas.microsoft.com/office/drawing/2014/main" id="{842A4CBE-A772-D941-974C-885079CEE799}"/>
              </a:ext>
            </a:extLst>
          </p:cNvPr>
          <p:cNvSpPr/>
          <p:nvPr/>
        </p:nvSpPr>
        <p:spPr>
          <a:xfrm>
            <a:off x="740227" y="3568723"/>
            <a:ext cx="1430200" cy="400110"/>
          </a:xfrm>
          <a:prstGeom prst="rect">
            <a:avLst/>
          </a:prstGeom>
        </p:spPr>
        <p:txBody>
          <a:bodyPr wrap="none">
            <a:spAutoFit/>
          </a:bodyPr>
          <a:lstStyle/>
          <a:p>
            <a:pPr eaLnBrk="1" hangingPunct="1">
              <a:spcBef>
                <a:spcPct val="0"/>
              </a:spcBef>
              <a:buClrTx/>
              <a:buFontTx/>
              <a:buNone/>
            </a:pPr>
            <a:r>
              <a:rPr lang="en-US" altLang="vi-VN" sz="2000" b="1" i="1" u="sng" dirty="0">
                <a:solidFill>
                  <a:srgbClr val="FF0000"/>
                </a:solidFill>
                <a:latin typeface="Times New Roman" panose="02020603050405020304" pitchFamily="18" charset="0"/>
              </a:rPr>
              <a:t>- </a:t>
            </a:r>
            <a:r>
              <a:rPr lang="en-US" altLang="vi-VN" sz="2000" b="1" i="1" u="sng" dirty="0" err="1">
                <a:solidFill>
                  <a:srgbClr val="FF0000"/>
                </a:solidFill>
                <a:latin typeface="Times New Roman" panose="02020603050405020304" pitchFamily="18" charset="0"/>
              </a:rPr>
              <a:t>Kết</a:t>
            </a:r>
            <a:r>
              <a:rPr lang="en-US" altLang="vi-VN" sz="2000" b="1" i="1" u="sng" dirty="0">
                <a:solidFill>
                  <a:srgbClr val="FF0000"/>
                </a:solidFill>
                <a:latin typeface="Times New Roman" panose="02020603050405020304" pitchFamily="18" charset="0"/>
              </a:rPr>
              <a:t> </a:t>
            </a:r>
            <a:r>
              <a:rPr lang="en-US" altLang="vi-VN" sz="2000" b="1" i="1" u="sng" dirty="0" err="1">
                <a:solidFill>
                  <a:srgbClr val="FF0000"/>
                </a:solidFill>
                <a:latin typeface="Times New Roman" panose="02020603050405020304" pitchFamily="18" charset="0"/>
              </a:rPr>
              <a:t>quả</a:t>
            </a:r>
            <a:r>
              <a:rPr lang="en-US" altLang="vi-VN" sz="2000" b="1" i="1" dirty="0">
                <a:solidFill>
                  <a:srgbClr val="FF0000"/>
                </a:solidFill>
                <a:latin typeface="Times New Roman" panose="02020603050405020304" pitchFamily="18" charset="0"/>
              </a:rPr>
              <a:t> :</a:t>
            </a:r>
            <a:r>
              <a:rPr lang="en-US" altLang="vi-VN" sz="2000" b="1" dirty="0">
                <a:solidFill>
                  <a:srgbClr val="FF0000"/>
                </a:solidFill>
                <a:latin typeface="Times New Roman" panose="02020603050405020304" pitchFamily="18" charset="0"/>
              </a:rPr>
              <a:t>  </a:t>
            </a:r>
          </a:p>
        </p:txBody>
      </p:sp>
      <p:pic>
        <p:nvPicPr>
          <p:cNvPr id="3" name="Picture 2">
            <a:extLst>
              <a:ext uri="{FF2B5EF4-FFF2-40B4-BE49-F238E27FC236}">
                <a16:creationId xmlns:a16="http://schemas.microsoft.com/office/drawing/2014/main" id="{92E2154F-EAA1-DC4B-A366-C0592783DE95}"/>
              </a:ext>
            </a:extLst>
          </p:cNvPr>
          <p:cNvPicPr>
            <a:picLocks noChangeAspect="1"/>
          </p:cNvPicPr>
          <p:nvPr/>
        </p:nvPicPr>
        <p:blipFill>
          <a:blip r:embed="rId3"/>
          <a:stretch>
            <a:fillRect/>
          </a:stretch>
        </p:blipFill>
        <p:spPr>
          <a:xfrm>
            <a:off x="7696199" y="3765892"/>
            <a:ext cx="1227381" cy="1227381"/>
          </a:xfrm>
          <a:prstGeom prst="rect">
            <a:avLst/>
          </a:prstGeom>
        </p:spPr>
      </p:pic>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14:presetBounceEnd="50000">
                                      <p:stCondLst>
                                        <p:cond delay="0"/>
                                      </p:stCondLst>
                                      <p:iterate type="wd">
                                        <p:tmPct val="10000"/>
                                      </p:iterate>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1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3" fill="hold" grpId="0" nodeType="afterEffect" p14:presetBounceEnd="50000">
                                      <p:stCondLst>
                                        <p:cond delay="0"/>
                                      </p:stCondLst>
                                      <p:iterate type="lt">
                                        <p:tmPct val="10000"/>
                                      </p:iterate>
                                      <p:childTnLst>
                                        <p:set>
                                          <p:cBhvr>
                                            <p:cTn id="27" dur="1" fill="hold">
                                              <p:stCondLst>
                                                <p:cond delay="0"/>
                                              </p:stCondLst>
                                            </p:cTn>
                                            <p:tgtEl>
                                              <p:spTgt spid="11"/>
                                            </p:tgtEl>
                                            <p:attrNameLst>
                                              <p:attrName>style.visibility</p:attrName>
                                            </p:attrNameLst>
                                          </p:cBhvr>
                                          <p:to>
                                            <p:strVal val="visible"/>
                                          </p:to>
                                        </p:set>
                                        <p:anim calcmode="lin" valueType="num" p14:bounceEnd="50000">
                                          <p:cBhvr additive="base">
                                            <p:cTn id="28"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1"/>
                                            </p:tgtEl>
                                            <p:attrNameLst>
                                              <p:attrName>ppt_y</p:attrName>
                                            </p:attrNameLst>
                                          </p:cBhvr>
                                          <p:tavLst>
                                            <p:tav tm="0">
                                              <p:val>
                                                <p:strVal val="0-#ppt_h/2"/>
                                              </p:val>
                                            </p:tav>
                                            <p:tav tm="100000">
                                              <p:val>
                                                <p:strVal val="#ppt_y"/>
                                              </p:val>
                                            </p:tav>
                                          </p:tavLst>
                                        </p:anim>
                                      </p:childTnLst>
                                    </p:cTn>
                                  </p:par>
                                </p:childTnLst>
                              </p:cTn>
                            </p:par>
                            <p:par>
                              <p:cTn id="30" fill="hold">
                                <p:stCondLst>
                                  <p:cond delay="3350"/>
                                </p:stCondLst>
                                <p:childTnLst>
                                  <p:par>
                                    <p:cTn id="31" presetID="2" presetClass="entr" presetSubtype="3" fill="hold" grpId="0" nodeType="afterEffect" p14:presetBounceEnd="50000">
                                      <p:stCondLst>
                                        <p:cond delay="0"/>
                                      </p:stCondLst>
                                      <p:iterate type="lt">
                                        <p:tmPct val="10000"/>
                                      </p:iterate>
                                      <p:childTnLst>
                                        <p:set>
                                          <p:cBhvr>
                                            <p:cTn id="32" dur="1" fill="hold">
                                              <p:stCondLst>
                                                <p:cond delay="0"/>
                                              </p:stCondLst>
                                            </p:cTn>
                                            <p:tgtEl>
                                              <p:spTgt spid="10"/>
                                            </p:tgtEl>
                                            <p:attrNameLst>
                                              <p:attrName>style.visibility</p:attrName>
                                            </p:attrNameLst>
                                          </p:cBhvr>
                                          <p:to>
                                            <p:strVal val="visible"/>
                                          </p:to>
                                        </p:set>
                                        <p:anim calcmode="lin" valueType="num" p14:bounceEnd="50000">
                                          <p:cBhvr additive="base">
                                            <p:cTn id="33"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14:presetBounceEnd="50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50000">
                                          <p:cBhvr additive="base">
                                            <p:cTn id="39"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 presetClass="entr" presetSubtype="3" fill="hold" grpId="1" nodeType="afterEffect">
                                      <p:stCondLst>
                                        <p:cond delay="0"/>
                                      </p:stCondLst>
                                      <p:iterate type="wd">
                                        <p:tmPct val="10000"/>
                                      </p:iterate>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1000" fill="hold"/>
                                            <p:tgtEl>
                                              <p:spTgt spid="15"/>
                                            </p:tgtEl>
                                            <p:attrNameLst>
                                              <p:attrName>ppt_x</p:attrName>
                                            </p:attrNameLst>
                                          </p:cBhvr>
                                          <p:tavLst>
                                            <p:tav tm="0">
                                              <p:val>
                                                <p:strVal val="1+#ppt_w/2"/>
                                              </p:val>
                                            </p:tav>
                                            <p:tav tm="100000">
                                              <p:val>
                                                <p:strVal val="#ppt_x"/>
                                              </p:val>
                                            </p:tav>
                                          </p:tavLst>
                                        </p:anim>
                                        <p:anim calcmode="lin" valueType="num">
                                          <p:cBhvr additive="base">
                                            <p:cTn id="45"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1" grpId="0"/>
          <p:bldP spid="8" grpId="0"/>
          <p:bldP spid="10" grpId="0"/>
          <p:bldP spid="12" grpId="0"/>
          <p:bldP spid="15" grpId="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iterate type="wd">
                                        <p:tmPct val="10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1+#ppt_w/2"/>
                                              </p:val>
                                            </p:tav>
                                            <p:tav tm="100000">
                                              <p:val>
                                                <p:strVal val="#ppt_x"/>
                                              </p:val>
                                            </p:tav>
                                          </p:tavLst>
                                        </p:anim>
                                        <p:anim calcmode="lin" valueType="num">
                                          <p:cBhvr additive="base">
                                            <p:cTn id="1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3" fill="hold" grpId="0" nodeType="afterEffect">
                                      <p:stCondLst>
                                        <p:cond delay="0"/>
                                      </p:stCondLst>
                                      <p:iterate type="lt">
                                        <p:tmPct val="10000"/>
                                      </p:iterate>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childTnLst>
                              </p:cTn>
                            </p:par>
                            <p:par>
                              <p:cTn id="30" fill="hold">
                                <p:stCondLst>
                                  <p:cond delay="3350"/>
                                </p:stCondLst>
                                <p:childTnLst>
                                  <p:par>
                                    <p:cTn id="31" presetID="2" presetClass="entr" presetSubtype="3" fill="hold" grpId="0" nodeType="afterEffect">
                                      <p:stCondLst>
                                        <p:cond delay="0"/>
                                      </p:stCondLst>
                                      <p:iterate type="lt">
                                        <p:tmPct val="10000"/>
                                      </p:iterate>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1+#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 presetClass="entr" presetSubtype="3" fill="hold" grpId="1" nodeType="afterEffect">
                                      <p:stCondLst>
                                        <p:cond delay="0"/>
                                      </p:stCondLst>
                                      <p:iterate type="wd">
                                        <p:tmPct val="10000"/>
                                      </p:iterate>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1000" fill="hold"/>
                                            <p:tgtEl>
                                              <p:spTgt spid="15"/>
                                            </p:tgtEl>
                                            <p:attrNameLst>
                                              <p:attrName>ppt_x</p:attrName>
                                            </p:attrNameLst>
                                          </p:cBhvr>
                                          <p:tavLst>
                                            <p:tav tm="0">
                                              <p:val>
                                                <p:strVal val="1+#ppt_w/2"/>
                                              </p:val>
                                            </p:tav>
                                            <p:tav tm="100000">
                                              <p:val>
                                                <p:strVal val="#ppt_x"/>
                                              </p:val>
                                            </p:tav>
                                          </p:tavLst>
                                        </p:anim>
                                        <p:anim calcmode="lin" valueType="num">
                                          <p:cBhvr additive="base">
                                            <p:cTn id="45"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1" grpId="0"/>
          <p:bldP spid="8" grpId="0"/>
          <p:bldP spid="10" grpId="0"/>
          <p:bldP spid="12" grpId="0"/>
          <p:bldP spid="15" grpId="1"/>
          <p:bldP spid="1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978"/>
        <p:cNvGrpSpPr/>
        <p:nvPr/>
      </p:nvGrpSpPr>
      <p:grpSpPr>
        <a:xfrm>
          <a:off x="0" y="0"/>
          <a:ext cx="0" cy="0"/>
          <a:chOff x="0" y="0"/>
          <a:chExt cx="0" cy="0"/>
        </a:xfrm>
      </p:grpSpPr>
      <p:sp>
        <p:nvSpPr>
          <p:cNvPr id="9" name="Text Box 27">
            <a:extLst>
              <a:ext uri="{FF2B5EF4-FFF2-40B4-BE49-F238E27FC236}">
                <a16:creationId xmlns:a16="http://schemas.microsoft.com/office/drawing/2014/main" id="{C452209A-4973-6F47-B336-08B8AB279982}"/>
              </a:ext>
            </a:extLst>
          </p:cNvPr>
          <p:cNvSpPr txBox="1">
            <a:spLocks noChangeArrowheads="1"/>
          </p:cNvSpPr>
          <p:nvPr/>
        </p:nvSpPr>
        <p:spPr bwMode="auto">
          <a:xfrm>
            <a:off x="2235200" y="1760986"/>
            <a:ext cx="1752600" cy="2246769"/>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dirty="0" err="1">
                <a:solidFill>
                  <a:srgbClr val="002060"/>
                </a:solidFill>
                <a:latin typeface="Times New Roman" panose="02020603050405020304" pitchFamily="18" charset="0"/>
              </a:rPr>
              <a:t>Máy</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móc</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được</a:t>
            </a:r>
            <a:endParaRPr lang="en-US" altLang="vi-VN" sz="2000" b="1" dirty="0">
              <a:solidFill>
                <a:srgbClr val="002060"/>
              </a:solidFill>
              <a:latin typeface="Times New Roman" panose="02020603050405020304" pitchFamily="18" charset="0"/>
            </a:endParaRPr>
          </a:p>
          <a:p>
            <a:pPr algn="ctr" eaLnBrk="1" hangingPunct="1">
              <a:spcBef>
                <a:spcPct val="0"/>
              </a:spcBef>
              <a:buClrTx/>
              <a:buFontTx/>
              <a:buNone/>
            </a:pP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phát</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minh</a:t>
            </a:r>
            <a:endParaRPr lang="en-US" altLang="vi-VN" sz="2000" b="1" dirty="0">
              <a:solidFill>
                <a:srgbClr val="002060"/>
              </a:solidFill>
              <a:latin typeface="Times New Roman" panose="02020603050405020304" pitchFamily="18" charset="0"/>
            </a:endParaRPr>
          </a:p>
          <a:p>
            <a:pPr algn="ctr" eaLnBrk="1" hangingPunct="1">
              <a:spcBef>
                <a:spcPct val="0"/>
              </a:spcBef>
              <a:buClrTx/>
              <a:buFontTx/>
              <a:buNone/>
            </a:pP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và</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sử</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dụng</a:t>
            </a:r>
            <a:r>
              <a:rPr lang="en-US" altLang="vi-VN" sz="2000" b="1" dirty="0">
                <a:solidFill>
                  <a:srgbClr val="002060"/>
                </a:solidFill>
                <a:latin typeface="Times New Roman" panose="02020603050405020304" pitchFamily="18" charset="0"/>
              </a:rPr>
              <a:t> </a:t>
            </a:r>
          </a:p>
          <a:p>
            <a:pPr algn="ctr" eaLnBrk="1" hangingPunct="1">
              <a:spcBef>
                <a:spcPct val="0"/>
              </a:spcBef>
              <a:buClrTx/>
              <a:buFontTx/>
              <a:buNone/>
            </a:pPr>
            <a:r>
              <a:rPr lang="en-US" altLang="vi-VN" sz="2000" b="1" dirty="0" err="1">
                <a:solidFill>
                  <a:srgbClr val="002060"/>
                </a:solidFill>
                <a:latin typeface="Times New Roman" panose="02020603050405020304" pitchFamily="18" charset="0"/>
              </a:rPr>
              <a:t>trong</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giao</a:t>
            </a:r>
            <a:endParaRPr lang="en-US" altLang="vi-VN" sz="2000" b="1" dirty="0">
              <a:solidFill>
                <a:srgbClr val="002060"/>
              </a:solidFill>
              <a:latin typeface="Times New Roman" panose="02020603050405020304" pitchFamily="18" charset="0"/>
            </a:endParaRPr>
          </a:p>
          <a:p>
            <a:pPr algn="ctr" eaLnBrk="1" hangingPunct="1">
              <a:spcBef>
                <a:spcPct val="0"/>
              </a:spcBef>
              <a:buClrTx/>
              <a:buFontTx/>
              <a:buNone/>
            </a:pP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thông</a:t>
            </a:r>
            <a:endParaRPr lang="en-US" altLang="vi-VN" sz="2000" b="1" dirty="0">
              <a:solidFill>
                <a:srgbClr val="002060"/>
              </a:solidFill>
              <a:latin typeface="Times New Roman" panose="02020603050405020304" pitchFamily="18" charset="0"/>
            </a:endParaRPr>
          </a:p>
          <a:p>
            <a:pPr algn="ctr" eaLnBrk="1" hangingPunct="1">
              <a:spcBef>
                <a:spcPct val="0"/>
              </a:spcBef>
              <a:buClrTx/>
              <a:buFontTx/>
              <a:buNone/>
            </a:pP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vận</a:t>
            </a:r>
            <a:r>
              <a:rPr lang="en-US" altLang="vi-VN" sz="2000" b="1" dirty="0">
                <a:solidFill>
                  <a:srgbClr val="002060"/>
                </a:solidFill>
                <a:latin typeface="Times New Roman" panose="02020603050405020304" pitchFamily="18" charset="0"/>
              </a:rPr>
              <a:t>  </a:t>
            </a:r>
            <a:r>
              <a:rPr lang="en-US" altLang="vi-VN" sz="2000" b="1" dirty="0" err="1">
                <a:solidFill>
                  <a:srgbClr val="002060"/>
                </a:solidFill>
                <a:latin typeface="Times New Roman" panose="02020603050405020304" pitchFamily="18" charset="0"/>
              </a:rPr>
              <a:t>tải</a:t>
            </a:r>
            <a:endParaRPr lang="en-US" altLang="vi-VN" sz="2000" b="1" dirty="0">
              <a:solidFill>
                <a:srgbClr val="002060"/>
              </a:solidFill>
              <a:latin typeface="Times New Roman" panose="02020603050405020304" pitchFamily="18" charset="0"/>
            </a:endParaRPr>
          </a:p>
        </p:txBody>
      </p:sp>
      <p:sp>
        <p:nvSpPr>
          <p:cNvPr id="10" name="Text Box 29">
            <a:extLst>
              <a:ext uri="{FF2B5EF4-FFF2-40B4-BE49-F238E27FC236}">
                <a16:creationId xmlns:a16="http://schemas.microsoft.com/office/drawing/2014/main" id="{4B385C6B-AD42-CC4D-BA12-438FB440280E}"/>
              </a:ext>
            </a:extLst>
          </p:cNvPr>
          <p:cNvSpPr txBox="1">
            <a:spLocks noChangeArrowheads="1"/>
          </p:cNvSpPr>
          <p:nvPr/>
        </p:nvSpPr>
        <p:spPr bwMode="auto">
          <a:xfrm>
            <a:off x="4749800" y="2422974"/>
            <a:ext cx="1168400" cy="707886"/>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dirty="0" err="1">
                <a:solidFill>
                  <a:srgbClr val="0070C0"/>
                </a:solidFill>
                <a:latin typeface="Times New Roman" panose="02020603050405020304" pitchFamily="18" charset="0"/>
              </a:rPr>
              <a:t>Sản</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xuất</a:t>
            </a:r>
            <a:endParaRPr lang="en-US" altLang="vi-VN" sz="2000" b="1" dirty="0">
              <a:solidFill>
                <a:srgbClr val="0070C0"/>
              </a:solidFill>
              <a:latin typeface="Times New Roman" panose="02020603050405020304" pitchFamily="18" charset="0"/>
            </a:endParaRPr>
          </a:p>
          <a:p>
            <a:pPr algn="ctr" eaLnBrk="1" hangingPunct="1">
              <a:spcBef>
                <a:spcPct val="0"/>
              </a:spcBef>
              <a:buClrTx/>
              <a:buFontTx/>
              <a:buNone/>
            </a:pPr>
            <a:r>
              <a:rPr lang="en-US" altLang="vi-VN" sz="2000" b="1" dirty="0" err="1">
                <a:solidFill>
                  <a:srgbClr val="0070C0"/>
                </a:solidFill>
                <a:latin typeface="Times New Roman" panose="02020603050405020304" pitchFamily="18" charset="0"/>
              </a:rPr>
              <a:t>thép</a:t>
            </a:r>
            <a:r>
              <a:rPr lang="en-US" altLang="vi-VN" sz="2000" b="1" dirty="0">
                <a:solidFill>
                  <a:srgbClr val="0070C0"/>
                </a:solidFill>
                <a:latin typeface="Times New Roman" panose="02020603050405020304" pitchFamily="18" charset="0"/>
              </a:rPr>
              <a:t>, </a:t>
            </a:r>
          </a:p>
        </p:txBody>
      </p:sp>
      <p:sp>
        <p:nvSpPr>
          <p:cNvPr id="11" name="Text Box 30">
            <a:extLst>
              <a:ext uri="{FF2B5EF4-FFF2-40B4-BE49-F238E27FC236}">
                <a16:creationId xmlns:a16="http://schemas.microsoft.com/office/drawing/2014/main" id="{64F374B5-BE21-624B-98CB-CCF4CB9DFDA2}"/>
              </a:ext>
            </a:extLst>
          </p:cNvPr>
          <p:cNvSpPr txBox="1">
            <a:spLocks noChangeArrowheads="1"/>
          </p:cNvSpPr>
          <p:nvPr/>
        </p:nvSpPr>
        <p:spPr bwMode="auto">
          <a:xfrm>
            <a:off x="7188200" y="1888384"/>
            <a:ext cx="1752600" cy="1631216"/>
          </a:xfrm>
          <a:prstGeom prst="rect">
            <a:avLst/>
          </a:prstGeom>
          <a:solidFill>
            <a:schemeClr val="bg1"/>
          </a:solidFill>
          <a:ln w="5715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dirty="0">
                <a:latin typeface="Times New Roman" panose="02020603050405020304" pitchFamily="18" charset="0"/>
              </a:rPr>
              <a:t>Anh </a:t>
            </a:r>
            <a:r>
              <a:rPr lang="en-US" altLang="vi-VN" sz="2000" b="1" dirty="0" err="1">
                <a:latin typeface="Times New Roman" panose="02020603050405020304" pitchFamily="18" charset="0"/>
              </a:rPr>
              <a:t>trở</a:t>
            </a:r>
            <a:r>
              <a:rPr lang="en-US" altLang="vi-VN" sz="2000" b="1" dirty="0">
                <a:latin typeface="Times New Roman" panose="02020603050405020304" pitchFamily="18" charset="0"/>
              </a:rPr>
              <a:t> </a:t>
            </a:r>
          </a:p>
          <a:p>
            <a:pPr algn="ctr" eaLnBrk="1" hangingPunct="1">
              <a:spcBef>
                <a:spcPct val="0"/>
              </a:spcBef>
              <a:buClrTx/>
              <a:buFontTx/>
              <a:buNone/>
            </a:pPr>
            <a:r>
              <a:rPr lang="en-US" altLang="vi-VN" sz="2000" b="1" dirty="0" err="1">
                <a:latin typeface="Times New Roman" panose="02020603050405020304" pitchFamily="18" charset="0"/>
              </a:rPr>
              <a:t>thành</a:t>
            </a:r>
            <a:r>
              <a:rPr lang="en-US" altLang="vi-VN" sz="2000" b="1" dirty="0">
                <a:latin typeface="Times New Roman" panose="02020603050405020304" pitchFamily="18" charset="0"/>
              </a:rPr>
              <a:t> </a:t>
            </a:r>
          </a:p>
          <a:p>
            <a:pPr algn="ctr" eaLnBrk="1" hangingPunct="1">
              <a:spcBef>
                <a:spcPct val="0"/>
              </a:spcBef>
              <a:buClrTx/>
              <a:buFontTx/>
              <a:buNone/>
            </a:pPr>
            <a:r>
              <a:rPr lang="en-US" altLang="vi-VN" sz="2000" b="1" dirty="0" err="1">
                <a:latin typeface="Times New Roman" panose="02020603050405020304" pitchFamily="18" charset="0"/>
              </a:rPr>
              <a:t>công</a:t>
            </a:r>
            <a:r>
              <a:rPr lang="en-US" altLang="vi-VN" sz="2000" b="1" dirty="0">
                <a:latin typeface="Times New Roman" panose="02020603050405020304" pitchFamily="18" charset="0"/>
              </a:rPr>
              <a:t> </a:t>
            </a:r>
          </a:p>
          <a:p>
            <a:pPr algn="ctr" eaLnBrk="1" hangingPunct="1">
              <a:spcBef>
                <a:spcPct val="0"/>
              </a:spcBef>
              <a:buClrTx/>
              <a:buFontTx/>
              <a:buNone/>
            </a:pPr>
            <a:r>
              <a:rPr lang="en-US" altLang="vi-VN" sz="2000" b="1" dirty="0" err="1">
                <a:latin typeface="Times New Roman" panose="02020603050405020304" pitchFamily="18" charset="0"/>
              </a:rPr>
              <a:t>xưởng</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của</a:t>
            </a:r>
            <a:r>
              <a:rPr lang="en-US" altLang="vi-VN" sz="2000" b="1" dirty="0">
                <a:latin typeface="Times New Roman" panose="02020603050405020304" pitchFamily="18" charset="0"/>
              </a:rPr>
              <a:t> </a:t>
            </a:r>
          </a:p>
          <a:p>
            <a:pPr algn="ctr" eaLnBrk="1" hangingPunct="1">
              <a:spcBef>
                <a:spcPct val="0"/>
              </a:spcBef>
              <a:buClrTx/>
              <a:buFontTx/>
              <a:buNone/>
            </a:pPr>
            <a:r>
              <a:rPr lang="en-US" altLang="vi-VN" sz="2000" b="1" dirty="0" err="1">
                <a:latin typeface="Times New Roman" panose="02020603050405020304" pitchFamily="18" charset="0"/>
              </a:rPr>
              <a:t>thế</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giới</a:t>
            </a:r>
            <a:r>
              <a:rPr lang="en-US" altLang="vi-VN" sz="2000" b="1" dirty="0">
                <a:latin typeface="Times New Roman" panose="02020603050405020304" pitchFamily="18" charset="0"/>
              </a:rPr>
              <a:t> </a:t>
            </a:r>
          </a:p>
        </p:txBody>
      </p:sp>
      <p:sp>
        <p:nvSpPr>
          <p:cNvPr id="12" name="Text Box 31">
            <a:extLst>
              <a:ext uri="{FF2B5EF4-FFF2-40B4-BE49-F238E27FC236}">
                <a16:creationId xmlns:a16="http://schemas.microsoft.com/office/drawing/2014/main" id="{F993F2D7-C8BF-B64C-B0F8-D8E6F19628BB}"/>
              </a:ext>
            </a:extLst>
          </p:cNvPr>
          <p:cNvSpPr txBox="1">
            <a:spLocks noChangeArrowheads="1"/>
          </p:cNvSpPr>
          <p:nvPr/>
        </p:nvSpPr>
        <p:spPr bwMode="auto">
          <a:xfrm>
            <a:off x="25400" y="1776138"/>
            <a:ext cx="1460500" cy="1938992"/>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a:solidFill>
                  <a:srgbClr val="FF3300"/>
                </a:solidFill>
                <a:latin typeface="Times New Roman" panose="02020603050405020304" pitchFamily="18" charset="0"/>
              </a:rPr>
              <a:t>Máy </a:t>
            </a:r>
          </a:p>
          <a:p>
            <a:pPr algn="ctr" eaLnBrk="1" hangingPunct="1">
              <a:spcBef>
                <a:spcPct val="0"/>
              </a:spcBef>
              <a:buClrTx/>
              <a:buFontTx/>
              <a:buNone/>
            </a:pPr>
            <a:r>
              <a:rPr lang="en-US" altLang="vi-VN" sz="2000" b="1">
                <a:solidFill>
                  <a:srgbClr val="FF3300"/>
                </a:solidFill>
                <a:latin typeface="Times New Roman" panose="02020603050405020304" pitchFamily="18" charset="0"/>
              </a:rPr>
              <a:t>móc được phát minh và sử dụng trong ngành dệt </a:t>
            </a:r>
          </a:p>
        </p:txBody>
      </p:sp>
      <p:sp>
        <p:nvSpPr>
          <p:cNvPr id="13" name="Text Box 33">
            <a:extLst>
              <a:ext uri="{FF2B5EF4-FFF2-40B4-BE49-F238E27FC236}">
                <a16:creationId xmlns:a16="http://schemas.microsoft.com/office/drawing/2014/main" id="{A8A61BB1-393F-8D43-93AA-6C0566896509}"/>
              </a:ext>
            </a:extLst>
          </p:cNvPr>
          <p:cNvSpPr txBox="1">
            <a:spLocks noChangeArrowheads="1"/>
          </p:cNvSpPr>
          <p:nvPr/>
        </p:nvSpPr>
        <p:spPr bwMode="auto">
          <a:xfrm>
            <a:off x="4826000" y="1279974"/>
            <a:ext cx="1171443" cy="707886"/>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a:solidFill>
                  <a:srgbClr val="FF3300"/>
                </a:solidFill>
                <a:latin typeface="Times New Roman" panose="02020603050405020304" pitchFamily="18" charset="0"/>
              </a:rPr>
              <a:t>Sản xuất</a:t>
            </a:r>
          </a:p>
          <a:p>
            <a:pPr algn="ctr" eaLnBrk="1" hangingPunct="1">
              <a:spcBef>
                <a:spcPct val="0"/>
              </a:spcBef>
              <a:buClrTx/>
              <a:buFontTx/>
              <a:buNone/>
            </a:pPr>
            <a:r>
              <a:rPr lang="en-US" altLang="vi-VN" sz="2000" b="1">
                <a:solidFill>
                  <a:srgbClr val="FF3300"/>
                </a:solidFill>
                <a:latin typeface="Times New Roman" panose="02020603050405020304" pitchFamily="18" charset="0"/>
              </a:rPr>
              <a:t>gang</a:t>
            </a:r>
          </a:p>
        </p:txBody>
      </p:sp>
      <p:sp>
        <p:nvSpPr>
          <p:cNvPr id="14" name="Text Box 34">
            <a:extLst>
              <a:ext uri="{FF2B5EF4-FFF2-40B4-BE49-F238E27FC236}">
                <a16:creationId xmlns:a16="http://schemas.microsoft.com/office/drawing/2014/main" id="{3B950C10-4411-2149-9F5E-68755025D8AD}"/>
              </a:ext>
            </a:extLst>
          </p:cNvPr>
          <p:cNvSpPr txBox="1">
            <a:spLocks noChangeArrowheads="1"/>
          </p:cNvSpPr>
          <p:nvPr/>
        </p:nvSpPr>
        <p:spPr bwMode="auto">
          <a:xfrm>
            <a:off x="4749800" y="3642174"/>
            <a:ext cx="1168400" cy="707886"/>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a:solidFill>
                  <a:srgbClr val="FF3300"/>
                </a:solidFill>
                <a:latin typeface="Times New Roman" panose="02020603050405020304" pitchFamily="18" charset="0"/>
              </a:rPr>
              <a:t>Sản xuất</a:t>
            </a:r>
          </a:p>
          <a:p>
            <a:pPr algn="ctr" eaLnBrk="1" hangingPunct="1">
              <a:spcBef>
                <a:spcPct val="0"/>
              </a:spcBef>
              <a:buClrTx/>
              <a:buFontTx/>
              <a:buNone/>
            </a:pPr>
            <a:r>
              <a:rPr lang="en-US" altLang="vi-VN" sz="2000" b="1">
                <a:solidFill>
                  <a:srgbClr val="FF3300"/>
                </a:solidFill>
                <a:latin typeface="Times New Roman" panose="02020603050405020304" pitchFamily="18" charset="0"/>
              </a:rPr>
              <a:t> than đá</a:t>
            </a:r>
          </a:p>
        </p:txBody>
      </p:sp>
      <p:sp>
        <p:nvSpPr>
          <p:cNvPr id="16" name="Line 36">
            <a:extLst>
              <a:ext uri="{FF2B5EF4-FFF2-40B4-BE49-F238E27FC236}">
                <a16:creationId xmlns:a16="http://schemas.microsoft.com/office/drawing/2014/main" id="{51FDF4B7-1DE0-7245-A989-8411AD09BE25}"/>
              </a:ext>
            </a:extLst>
          </p:cNvPr>
          <p:cNvSpPr>
            <a:spLocks noChangeShapeType="1"/>
          </p:cNvSpPr>
          <p:nvPr/>
        </p:nvSpPr>
        <p:spPr bwMode="auto">
          <a:xfrm flipV="1">
            <a:off x="1512285" y="2621958"/>
            <a:ext cx="685800" cy="18752"/>
          </a:xfrm>
          <a:prstGeom prst="line">
            <a:avLst/>
          </a:prstGeom>
          <a:ln w="104775">
            <a:solidFill>
              <a:srgbClr val="C00000"/>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endParaRPr lang="en-VN"/>
          </a:p>
        </p:txBody>
      </p:sp>
      <p:sp>
        <p:nvSpPr>
          <p:cNvPr id="17" name="Line 38">
            <a:extLst>
              <a:ext uri="{FF2B5EF4-FFF2-40B4-BE49-F238E27FC236}">
                <a16:creationId xmlns:a16="http://schemas.microsoft.com/office/drawing/2014/main" id="{70951EA3-2A29-6742-9AB5-31EBE75FEBC2}"/>
              </a:ext>
            </a:extLst>
          </p:cNvPr>
          <p:cNvSpPr>
            <a:spLocks noChangeShapeType="1"/>
          </p:cNvSpPr>
          <p:nvPr/>
        </p:nvSpPr>
        <p:spPr bwMode="auto">
          <a:xfrm flipV="1">
            <a:off x="5955315" y="2717730"/>
            <a:ext cx="1168400" cy="11891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8" name="Line 39">
            <a:extLst>
              <a:ext uri="{FF2B5EF4-FFF2-40B4-BE49-F238E27FC236}">
                <a16:creationId xmlns:a16="http://schemas.microsoft.com/office/drawing/2014/main" id="{D6E1253E-8A88-7747-A40D-E59B36A21D99}"/>
              </a:ext>
            </a:extLst>
          </p:cNvPr>
          <p:cNvSpPr>
            <a:spLocks noChangeShapeType="1"/>
          </p:cNvSpPr>
          <p:nvPr/>
        </p:nvSpPr>
        <p:spPr bwMode="auto">
          <a:xfrm>
            <a:off x="6045200" y="1620196"/>
            <a:ext cx="1095375" cy="10492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19" name="Line 40">
            <a:extLst>
              <a:ext uri="{FF2B5EF4-FFF2-40B4-BE49-F238E27FC236}">
                <a16:creationId xmlns:a16="http://schemas.microsoft.com/office/drawing/2014/main" id="{B391A479-E059-BF43-BB52-F63F205A2BDB}"/>
              </a:ext>
            </a:extLst>
          </p:cNvPr>
          <p:cNvSpPr>
            <a:spLocks noChangeShapeType="1"/>
          </p:cNvSpPr>
          <p:nvPr/>
        </p:nvSpPr>
        <p:spPr bwMode="auto">
          <a:xfrm flipV="1">
            <a:off x="5969000" y="2669434"/>
            <a:ext cx="11684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0" name="AutoShape 44">
            <a:extLst>
              <a:ext uri="{FF2B5EF4-FFF2-40B4-BE49-F238E27FC236}">
                <a16:creationId xmlns:a16="http://schemas.microsoft.com/office/drawing/2014/main" id="{4D252705-BB65-394B-9B2E-AC66CD71E9F3}"/>
              </a:ext>
            </a:extLst>
          </p:cNvPr>
          <p:cNvSpPr>
            <a:spLocks noChangeArrowheads="1"/>
          </p:cNvSpPr>
          <p:nvPr/>
        </p:nvSpPr>
        <p:spPr bwMode="auto">
          <a:xfrm>
            <a:off x="4064000" y="2535786"/>
            <a:ext cx="584200" cy="209848"/>
          </a:xfrm>
          <a:prstGeom prst="leftRightArrow">
            <a:avLst>
              <a:gd name="adj1" fmla="val 50000"/>
              <a:gd name="adj2" fmla="val 53333"/>
            </a:avLst>
          </a:prstGeom>
          <a:solidFill>
            <a:srgbClr val="C00000"/>
          </a:solidFill>
          <a:ln w="9525">
            <a:solidFill>
              <a:schemeClr val="tx1"/>
            </a:solidFill>
            <a:miter lim="800000"/>
            <a:headEnd/>
            <a:tailEnd/>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1" name="AutoShape 46">
            <a:extLst>
              <a:ext uri="{FF2B5EF4-FFF2-40B4-BE49-F238E27FC236}">
                <a16:creationId xmlns:a16="http://schemas.microsoft.com/office/drawing/2014/main" id="{E9003908-8451-764F-B32A-9B24AE01FA83}"/>
              </a:ext>
            </a:extLst>
          </p:cNvPr>
          <p:cNvSpPr>
            <a:spLocks noChangeArrowheads="1"/>
          </p:cNvSpPr>
          <p:nvPr/>
        </p:nvSpPr>
        <p:spPr bwMode="auto">
          <a:xfrm rot="3838225" flipH="1">
            <a:off x="3796118" y="3349233"/>
            <a:ext cx="1259086" cy="222118"/>
          </a:xfrm>
          <a:prstGeom prst="leftRightArrow">
            <a:avLst>
              <a:gd name="adj1" fmla="val 50000"/>
              <a:gd name="adj2" fmla="val 118356"/>
            </a:avLst>
          </a:prstGeom>
          <a:solidFill>
            <a:srgbClr val="C00000"/>
          </a:solidFill>
          <a:ln w="9525">
            <a:solidFill>
              <a:schemeClr val="tx1"/>
            </a:solidFill>
            <a:miter lim="800000"/>
            <a:headEnd/>
            <a:tailEnd/>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2" name="AutoShape 47">
            <a:extLst>
              <a:ext uri="{FF2B5EF4-FFF2-40B4-BE49-F238E27FC236}">
                <a16:creationId xmlns:a16="http://schemas.microsoft.com/office/drawing/2014/main" id="{5416F89F-6E7A-5447-9C4F-169E650E70A2}"/>
              </a:ext>
            </a:extLst>
          </p:cNvPr>
          <p:cNvSpPr>
            <a:spLocks noChangeArrowheads="1"/>
          </p:cNvSpPr>
          <p:nvPr/>
        </p:nvSpPr>
        <p:spPr bwMode="auto">
          <a:xfrm rot="18476450">
            <a:off x="3823998" y="1957384"/>
            <a:ext cx="1218282" cy="174956"/>
          </a:xfrm>
          <a:prstGeom prst="leftRightArrow">
            <a:avLst>
              <a:gd name="adj1" fmla="val 50000"/>
              <a:gd name="adj2" fmla="val 145391"/>
            </a:avLst>
          </a:prstGeom>
          <a:solidFill>
            <a:srgbClr val="C00000"/>
          </a:solidFill>
          <a:ln w="9525">
            <a:solidFill>
              <a:schemeClr val="tx1"/>
            </a:solidFill>
            <a:miter lim="800000"/>
            <a:headEnd/>
            <a:tailEnd/>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7" name="Rectangle 6">
            <a:extLst>
              <a:ext uri="{FF2B5EF4-FFF2-40B4-BE49-F238E27FC236}">
                <a16:creationId xmlns:a16="http://schemas.microsoft.com/office/drawing/2014/main" id="{83FC6B54-D949-B642-918B-77BA3D7AB0D4}"/>
              </a:ext>
            </a:extLst>
          </p:cNvPr>
          <p:cNvSpPr/>
          <p:nvPr/>
        </p:nvSpPr>
        <p:spPr>
          <a:xfrm>
            <a:off x="127000" y="4650784"/>
            <a:ext cx="8813800" cy="492716"/>
          </a:xfrm>
          <a:prstGeom prst="rect">
            <a:avLst/>
          </a:prstGeom>
          <a:solidFill>
            <a:srgbClr val="FFF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BF6129D5-C8E3-0D4C-B562-63A6A21045A6}"/>
              </a:ext>
            </a:extLst>
          </p:cNvPr>
          <p:cNvSpPr/>
          <p:nvPr/>
        </p:nvSpPr>
        <p:spPr>
          <a:xfrm>
            <a:off x="9144000" y="4659222"/>
            <a:ext cx="22174200" cy="461665"/>
          </a:xfrm>
          <a:prstGeom prst="rect">
            <a:avLst/>
          </a:prstGeom>
        </p:spPr>
        <p:txBody>
          <a:bodyPr wrap="square">
            <a:spAutoFit/>
          </a:bodyPr>
          <a:lstStyle/>
          <a:p>
            <a:pPr algn="just" eaLnBrk="1" hangingPunct="1">
              <a:spcBef>
                <a:spcPct val="0"/>
              </a:spcBef>
              <a:buClrTx/>
              <a:buFontTx/>
              <a:buNone/>
            </a:pPr>
            <a:r>
              <a:rPr lang="en-US" altLang="vi-VN" sz="2400" b="1" dirty="0" err="1">
                <a:solidFill>
                  <a:schemeClr val="tx1"/>
                </a:solidFill>
                <a:latin typeface="Times New Roman" panose="02020603050405020304" pitchFamily="18" charset="0"/>
              </a:rPr>
              <a:t>Cách</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mạng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công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nghiệp</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là</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quá</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trình</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chuyển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từ</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sản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xuất</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nhỏ</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thủ</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công</a:t>
            </a:r>
            <a:r>
              <a:rPr lang="en-US" altLang="vi-VN" sz="2400" b="1" dirty="0">
                <a:solidFill>
                  <a:schemeClr val="tx1"/>
                </a:solidFill>
                <a:latin typeface="Times New Roman" panose="02020603050405020304" pitchFamily="18" charset="0"/>
              </a:rPr>
              <a:t> sang </a:t>
            </a:r>
            <a:r>
              <a:rPr lang="en-US" altLang="vi-VN" sz="2400" b="1" dirty="0" err="1">
                <a:solidFill>
                  <a:schemeClr val="tx1"/>
                </a:solidFill>
                <a:latin typeface="Times New Roman" panose="02020603050405020304" pitchFamily="18" charset="0"/>
              </a:rPr>
              <a:t>sản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xuất</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lớn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bằng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máy</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móc</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Cách</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mạng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công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nghiệp</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còn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gọi</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là</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công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nghiệp</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hóa</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việc</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sản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xuất</a:t>
            </a:r>
            <a:r>
              <a:rPr lang="en-US" altLang="vi-VN" sz="2400" b="1" dirty="0">
                <a:solidFill>
                  <a:schemeClr val="tx1"/>
                </a:solidFill>
                <a:latin typeface="Times New Roman" panose="02020603050405020304" pitchFamily="18" charset="0"/>
              </a:rPr>
              <a:t>.</a:t>
            </a:r>
          </a:p>
        </p:txBody>
      </p:sp>
      <p:grpSp>
        <p:nvGrpSpPr>
          <p:cNvPr id="2" name="Group 1">
            <a:extLst>
              <a:ext uri="{FF2B5EF4-FFF2-40B4-BE49-F238E27FC236}">
                <a16:creationId xmlns:a16="http://schemas.microsoft.com/office/drawing/2014/main" id="{AAA29855-D4E1-394F-B9B1-C38B2BBD7732}"/>
              </a:ext>
            </a:extLst>
          </p:cNvPr>
          <p:cNvGrpSpPr/>
          <p:nvPr/>
        </p:nvGrpSpPr>
        <p:grpSpPr>
          <a:xfrm>
            <a:off x="127000" y="485858"/>
            <a:ext cx="2743200" cy="977713"/>
            <a:chOff x="127000" y="485858"/>
            <a:chExt cx="2743200" cy="977713"/>
          </a:xfrm>
        </p:grpSpPr>
        <p:sp>
          <p:nvSpPr>
            <p:cNvPr id="24" name="Alternate Process 23">
              <a:extLst>
                <a:ext uri="{FF2B5EF4-FFF2-40B4-BE49-F238E27FC236}">
                  <a16:creationId xmlns:a16="http://schemas.microsoft.com/office/drawing/2014/main" id="{74A5FB08-9A16-2149-8D05-07A9BD96DC84}"/>
                </a:ext>
              </a:extLst>
            </p:cNvPr>
            <p:cNvSpPr/>
            <p:nvPr/>
          </p:nvSpPr>
          <p:spPr>
            <a:xfrm>
              <a:off x="127000" y="540241"/>
              <a:ext cx="2743200" cy="923330"/>
            </a:xfrm>
            <a:prstGeom prst="flowChartAlternateProcess">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Rectangle 22">
              <a:extLst>
                <a:ext uri="{FF2B5EF4-FFF2-40B4-BE49-F238E27FC236}">
                  <a16:creationId xmlns:a16="http://schemas.microsoft.com/office/drawing/2014/main" id="{5D9AED50-68C6-394C-8C0E-D41651E3A20C}"/>
                </a:ext>
              </a:extLst>
            </p:cNvPr>
            <p:cNvSpPr/>
            <p:nvPr/>
          </p:nvSpPr>
          <p:spPr>
            <a:xfrm>
              <a:off x="355600" y="485858"/>
              <a:ext cx="2061783"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rPr>
                <a:t>Sơ</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đồ</a:t>
              </a:r>
              <a:endParaRPr lang="en-US" sz="5400" b="0" cap="none" spc="0" dirty="0">
                <a:ln w="0"/>
                <a:solidFill>
                  <a:srgbClr val="C00000"/>
                </a:solidFill>
                <a:effectLst>
                  <a:reflection blurRad="6350" stA="53000" endA="300" endPos="35500" dir="5400000" sy="-90000" algn="bl" rotWithShape="0"/>
                </a:effectLst>
              </a:endParaRPr>
            </a:p>
          </p:txBody>
        </p:sp>
      </p:grpSp>
      <p:pic>
        <p:nvPicPr>
          <p:cNvPr id="53250" name="Picture 2" descr="Stories About Steam Engine On Commaful">
            <a:extLst>
              <a:ext uri="{FF2B5EF4-FFF2-40B4-BE49-F238E27FC236}">
                <a16:creationId xmlns:a16="http://schemas.microsoft.com/office/drawing/2014/main" id="{CB8D667C-D7F6-6843-B98C-3D59140BB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437" y="1"/>
            <a:ext cx="2168125" cy="176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9688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0 2.71605E-6 L -3.4625 0.00586 " pathEditMode="relative" rAng="0" ptsTypes="AA">
                                      <p:cBhvr>
                                        <p:cTn id="6" dur="20000" fill="hold"/>
                                        <p:tgtEl>
                                          <p:spTgt spid="8"/>
                                        </p:tgtEl>
                                        <p:attrNameLst>
                                          <p:attrName>ppt_x</p:attrName>
                                          <p:attrName>ppt_y</p:attrName>
                                        </p:attrNameLst>
                                      </p:cBhvr>
                                      <p:rCtr x="-173125" y="278"/>
                                    </p:animMotion>
                                  </p:childTnLst>
                                </p:cTn>
                              </p:par>
                              <p:par>
                                <p:cTn id="7" presetID="21"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heel(1)">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ox(in)">
                                      <p:cBhvr>
                                        <p:cTn id="14" dur="500"/>
                                        <p:tgtEl>
                                          <p:spTgt spid="12"/>
                                        </p:tgtEl>
                                      </p:cBhvr>
                                    </p:animEffect>
                                  </p:childTnLst>
                                </p:cTn>
                              </p:par>
                            </p:childTnLst>
                          </p:cTn>
                        </p:par>
                        <p:par>
                          <p:cTn id="15" fill="hold">
                            <p:stCondLst>
                              <p:cond delay="500"/>
                            </p:stCondLst>
                            <p:childTnLst>
                              <p:par>
                                <p:cTn id="16" presetID="3" presetClass="entr" presetSubtype="1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childTnLst>
                          </p:cTn>
                        </p:par>
                        <p:par>
                          <p:cTn id="24" fill="hold">
                            <p:stCondLst>
                              <p:cond delay="500"/>
                            </p:stCondLst>
                            <p:childTnLst>
                              <p:par>
                                <p:cTn id="25" presetID="4" presetClass="entr" presetSubtype="16"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ox(in)">
                                      <p:cBhvr>
                                        <p:cTn id="30" dur="500"/>
                                        <p:tgtEl>
                                          <p:spTgt spid="20"/>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ox(in)">
                                      <p:cBhvr>
                                        <p:cTn id="33" dur="500"/>
                                        <p:tgtEl>
                                          <p:spTgt spid="21"/>
                                        </p:tgtEl>
                                      </p:cBhvr>
                                    </p:animEffect>
                                  </p:childTnLst>
                                </p:cTn>
                              </p:par>
                            </p:childTnLst>
                          </p:cTn>
                        </p:par>
                        <p:par>
                          <p:cTn id="34" fill="hold">
                            <p:stCondLst>
                              <p:cond delay="1000"/>
                            </p:stCondLst>
                            <p:childTnLst>
                              <p:par>
                                <p:cTn id="35" presetID="4"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500"/>
                                        <p:tgtEl>
                                          <p:spTgt spid="1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ox(in)">
                                      <p:cBhvr>
                                        <p:cTn id="40" dur="500"/>
                                        <p:tgtEl>
                                          <p:spTgt spid="10"/>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ox(in)">
                                      <p:cBhvr>
                                        <p:cTn id="43" dur="500"/>
                                        <p:tgtEl>
                                          <p:spTgt spid="14"/>
                                        </p:tgtEl>
                                      </p:cBhvr>
                                    </p:animEffect>
                                  </p:childTnLst>
                                </p:cTn>
                              </p:par>
                              <p:par>
                                <p:cTn id="44" presetID="8" presetClass="emph" presetSubtype="0" fill="hold" grpId="1" nodeType="withEffect">
                                  <p:stCondLst>
                                    <p:cond delay="0"/>
                                  </p:stCondLst>
                                  <p:childTnLst>
                                    <p:animRot by="21600000">
                                      <p:cBhvr>
                                        <p:cTn id="45" dur="2000" fill="hold"/>
                                        <p:tgtEl>
                                          <p:spTgt spid="22"/>
                                        </p:tgtEl>
                                        <p:attrNameLst>
                                          <p:attrName>r</p:attrName>
                                        </p:attrNameLst>
                                      </p:cBhvr>
                                    </p:animRot>
                                  </p:childTnLst>
                                </p:cTn>
                              </p:par>
                              <p:par>
                                <p:cTn id="46" presetID="8" presetClass="emph" presetSubtype="0" fill="hold" grpId="1" nodeType="withEffect">
                                  <p:stCondLst>
                                    <p:cond delay="0"/>
                                  </p:stCondLst>
                                  <p:childTnLst>
                                    <p:animRot by="21600000">
                                      <p:cBhvr>
                                        <p:cTn id="47" dur="2000" fill="hold"/>
                                        <p:tgtEl>
                                          <p:spTgt spid="20"/>
                                        </p:tgtEl>
                                        <p:attrNameLst>
                                          <p:attrName>r</p:attrName>
                                        </p:attrNameLst>
                                      </p:cBhvr>
                                    </p:animRot>
                                  </p:childTnLst>
                                </p:cTn>
                              </p:par>
                              <p:par>
                                <p:cTn id="48" presetID="8" presetClass="emph" presetSubtype="0" fill="hold" grpId="1" nodeType="withEffect">
                                  <p:stCondLst>
                                    <p:cond delay="0"/>
                                  </p:stCondLst>
                                  <p:childTnLst>
                                    <p:animRot by="21600000">
                                      <p:cBhvr>
                                        <p:cTn id="49" dur="2000" fill="hold"/>
                                        <p:tgtEl>
                                          <p:spTgt spid="21"/>
                                        </p:tgtEl>
                                        <p:attrNameLst>
                                          <p:attrName>r</p:attrName>
                                        </p:attrNameLst>
                                      </p:cBhvr>
                                    </p:animRot>
                                  </p:childTnLst>
                                </p:cTn>
                              </p:par>
                            </p:childTnLst>
                          </p:cTn>
                        </p:par>
                        <p:par>
                          <p:cTn id="50" fill="hold">
                            <p:stCondLst>
                              <p:cond delay="3000"/>
                            </p:stCondLst>
                            <p:childTnLst>
                              <p:par>
                                <p:cTn id="51" presetID="4"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ox(in)">
                                      <p:cBhvr>
                                        <p:cTn id="53" dur="500"/>
                                        <p:tgtEl>
                                          <p:spTgt spid="18"/>
                                        </p:tgtEl>
                                      </p:cBhvr>
                                    </p:animEffect>
                                  </p:childTnLst>
                                </p:cTn>
                              </p:par>
                              <p:par>
                                <p:cTn id="54" presetID="4" presetClass="entr" presetSubtype="16"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500"/>
                                        <p:tgtEl>
                                          <p:spTgt spid="19"/>
                                        </p:tgtEl>
                                      </p:cBhvr>
                                    </p:animEffect>
                                  </p:childTnLst>
                                </p:cTn>
                              </p:par>
                              <p:par>
                                <p:cTn id="57" presetID="4" presetClass="entr" presetSubtype="16"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ox(in)">
                                      <p:cBhvr>
                                        <p:cTn id="59" dur="500"/>
                                        <p:tgtEl>
                                          <p:spTgt spid="1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ox(in)">
                                      <p:cBhvr>
                                        <p:cTn id="62" dur="500"/>
                                        <p:tgtEl>
                                          <p:spTgt spid="11"/>
                                        </p:tgtEl>
                                      </p:cBhvr>
                                    </p:animEffect>
                                  </p:childTnLst>
                                </p:cTn>
                              </p:par>
                            </p:childTnLst>
                          </p:cTn>
                        </p:par>
                        <p:par>
                          <p:cTn id="63" fill="hold">
                            <p:stCondLst>
                              <p:cond delay="3500"/>
                            </p:stCondLst>
                            <p:childTnLst>
                              <p:par>
                                <p:cTn id="64" presetID="5" presetClass="entr" presetSubtype="10" fill="hold" nodeType="afterEffect">
                                  <p:stCondLst>
                                    <p:cond delay="0"/>
                                  </p:stCondLst>
                                  <p:childTnLst>
                                    <p:set>
                                      <p:cBhvr>
                                        <p:cTn id="65" dur="1" fill="hold">
                                          <p:stCondLst>
                                            <p:cond delay="0"/>
                                          </p:stCondLst>
                                        </p:cTn>
                                        <p:tgtEl>
                                          <p:spTgt spid="53250"/>
                                        </p:tgtEl>
                                        <p:attrNameLst>
                                          <p:attrName>style.visibility</p:attrName>
                                        </p:attrNameLst>
                                      </p:cBhvr>
                                      <p:to>
                                        <p:strVal val="visible"/>
                                      </p:to>
                                    </p:set>
                                    <p:animEffect transition="in" filter="checkerboard(across)">
                                      <p:cBhvr>
                                        <p:cTn id="66"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0" grpId="0" animBg="1"/>
      <p:bldP spid="20" grpId="1" animBg="1"/>
      <p:bldP spid="21" grpId="0" animBg="1"/>
      <p:bldP spid="21" grpId="1" animBg="1"/>
      <p:bldP spid="22" grpId="0" animBg="1"/>
      <p:bldP spid="22" grpId="1"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381000" y="1123950"/>
            <a:ext cx="3962400" cy="2895599"/>
          </a:xfrm>
          <a:prstGeom prst="rect">
            <a:avLst/>
          </a:prstGeom>
        </p:spPr>
        <p:txBody>
          <a:bodyPr spcFirstLastPara="1" wrap="square" lIns="91425" tIns="91425" rIns="91425" bIns="91425" anchor="ctr" anchorCtr="0">
            <a:noAutofit/>
          </a:bodyPr>
          <a:lstStyle/>
          <a:p>
            <a:pPr lvl="0" algn="ctr"/>
            <a:r>
              <a:rPr lang="vi-VN" dirty="0"/>
              <a:t>Cách mạng công nghiệp ở Pháp và Đức </a:t>
            </a:r>
            <a:br>
              <a:rPr lang="vi-VN" dirty="0"/>
            </a:br>
            <a:r>
              <a:rPr lang="vi-VN" dirty="0"/>
              <a:t> </a:t>
            </a:r>
            <a:r>
              <a:rPr lang="vi-VN" sz="2800" dirty="0">
                <a:solidFill>
                  <a:srgbClr val="0070C0"/>
                </a:solidFill>
              </a:rPr>
              <a:t>(hướng dẫn tự học).</a:t>
            </a:r>
            <a:endParaRPr lang="vi-VN" dirty="0">
              <a:solidFill>
                <a:srgbClr val="0070C0"/>
              </a:solidFill>
            </a:endParaRPr>
          </a:p>
        </p:txBody>
      </p:sp>
      <p:sp>
        <p:nvSpPr>
          <p:cNvPr id="1478" name="Google Shape;1478;p48"/>
          <p:cNvSpPr txBox="1">
            <a:spLocks noGrp="1"/>
          </p:cNvSpPr>
          <p:nvPr>
            <p:ph type="title" idx="2"/>
          </p:nvPr>
        </p:nvSpPr>
        <p:spPr>
          <a:xfrm>
            <a:off x="533400" y="482099"/>
            <a:ext cx="1524000" cy="1168200"/>
          </a:xfrm>
          <a:prstGeom prst="rect">
            <a:avLst/>
          </a:prstGeom>
        </p:spPr>
        <p:txBody>
          <a:bodyPr spcFirstLastPara="1" wrap="square" lIns="91425" tIns="91425" rIns="91425" bIns="91425" anchor="b" anchorCtr="0">
            <a:noAutofit/>
          </a:bodyPr>
          <a:lstStyle/>
          <a:p>
            <a:pPr lvl="0"/>
            <a:r>
              <a:rPr lang="en" dirty="0"/>
              <a:t>02.</a:t>
            </a:r>
            <a:endParaRPr dirty="0"/>
          </a:p>
        </p:txBody>
      </p:sp>
      <p:pic>
        <p:nvPicPr>
          <p:cNvPr id="3" name="Picture 2">
            <a:extLst>
              <a:ext uri="{FF2B5EF4-FFF2-40B4-BE49-F238E27FC236}">
                <a16:creationId xmlns:a16="http://schemas.microsoft.com/office/drawing/2014/main" id="{5C35A728-2FBD-A74B-B34B-4934174BD265}"/>
              </a:ext>
            </a:extLst>
          </p:cNvPr>
          <p:cNvPicPr>
            <a:picLocks noChangeAspect="1"/>
          </p:cNvPicPr>
          <p:nvPr/>
        </p:nvPicPr>
        <p:blipFill>
          <a:blip r:embed="rId3"/>
          <a:stretch>
            <a:fillRect/>
          </a:stretch>
        </p:blipFill>
        <p:spPr>
          <a:xfrm>
            <a:off x="3962400" y="-219676"/>
            <a:ext cx="4911992" cy="5143500"/>
          </a:xfrm>
          <a:prstGeom prst="rect">
            <a:avLst/>
          </a:prstGeom>
        </p:spPr>
      </p:pic>
      <p:cxnSp>
        <p:nvCxnSpPr>
          <p:cNvPr id="31" name="Google Shape;1503;p48">
            <a:extLst>
              <a:ext uri="{FF2B5EF4-FFF2-40B4-BE49-F238E27FC236}">
                <a16:creationId xmlns:a16="http://schemas.microsoft.com/office/drawing/2014/main" id="{CF1C79E4-3C17-5F4B-8B74-7341DF3AAF8F}"/>
              </a:ext>
            </a:extLst>
          </p:cNvPr>
          <p:cNvCxnSpPr/>
          <p:nvPr/>
        </p:nvCxnSpPr>
        <p:spPr>
          <a:xfrm>
            <a:off x="982800" y="1504950"/>
            <a:ext cx="2149200" cy="17700"/>
          </a:xfrm>
          <a:prstGeom prst="straightConnector1">
            <a:avLst/>
          </a:prstGeom>
          <a:noFill/>
          <a:ln w="19050" cap="flat" cmpd="sng">
            <a:solidFill>
              <a:schemeClr val="dk2"/>
            </a:solidFill>
            <a:prstDash val="dash"/>
            <a:round/>
            <a:headEnd type="none" w="med" len="med"/>
            <a:tailEnd type="stealth" w="med" len="med"/>
          </a:ln>
        </p:spPr>
      </p:cxnSp>
    </p:spTree>
    <p:extLst>
      <p:ext uri="{BB962C8B-B14F-4D97-AF65-F5344CB8AC3E}">
        <p14:creationId xmlns:p14="http://schemas.microsoft.com/office/powerpoint/2010/main" val="169261718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14:presetBounceEnd="50000">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14:bounceEnd="50000">
                                          <p:cBhvr additive="base">
                                            <p:cTn id="15" dur="500" fill="hold"/>
                                            <p:tgtEl>
                                              <p:spTgt spid="147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1+#ppt_w/2"/>
                                              </p:val>
                                            </p:tav>
                                            <p:tav tm="100000">
                                              <p:val>
                                                <p:strVal val="#ppt_x"/>
                                              </p:val>
                                            </p:tav>
                                          </p:tavLst>
                                        </p:anim>
                                        <p:anim calcmode="lin" valueType="num">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cBhvr additive="base">
                                            <p:cTn id="15" dur="500" fill="hold"/>
                                            <p:tgtEl>
                                              <p:spTgt spid="1477"/>
                                            </p:tgtEl>
                                            <p:attrNameLst>
                                              <p:attrName>ppt_x</p:attrName>
                                            </p:attrNameLst>
                                          </p:cBhvr>
                                          <p:tavLst>
                                            <p:tav tm="0">
                                              <p:val>
                                                <p:strVal val="1+#ppt_w/2"/>
                                              </p:val>
                                            </p:tav>
                                            <p:tav tm="100000">
                                              <p:val>
                                                <p:strVal val="#ppt_x"/>
                                              </p:val>
                                            </p:tav>
                                          </p:tavLst>
                                        </p:anim>
                                        <p:anim calcmode="lin" valueType="num">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pic>
        <p:nvPicPr>
          <p:cNvPr id="9" name="Picture 8">
            <a:extLst>
              <a:ext uri="{FF2B5EF4-FFF2-40B4-BE49-F238E27FC236}">
                <a16:creationId xmlns:a16="http://schemas.microsoft.com/office/drawing/2014/main" id="{BAE6651E-1A16-F547-B927-81C17F701EF7}"/>
              </a:ext>
            </a:extLst>
          </p:cNvPr>
          <p:cNvPicPr>
            <a:picLocks noChangeAspect="1"/>
          </p:cNvPicPr>
          <p:nvPr/>
        </p:nvPicPr>
        <p:blipFill>
          <a:blip r:embed="rId3"/>
          <a:stretch>
            <a:fillRect/>
          </a:stretch>
        </p:blipFill>
        <p:spPr>
          <a:xfrm>
            <a:off x="6705600" y="1962150"/>
            <a:ext cx="2876550" cy="2876550"/>
          </a:xfrm>
          <a:prstGeom prst="rect">
            <a:avLst/>
          </a:prstGeom>
          <a:effectLst>
            <a:reflection endPos="33978" dir="5400000" sy="-100000" algn="bl" rotWithShape="0"/>
          </a:effectLst>
        </p:spPr>
      </p:pic>
      <p:sp>
        <p:nvSpPr>
          <p:cNvPr id="2" name="Rectangle 1">
            <a:extLst>
              <a:ext uri="{FF2B5EF4-FFF2-40B4-BE49-F238E27FC236}">
                <a16:creationId xmlns:a16="http://schemas.microsoft.com/office/drawing/2014/main" id="{557DDC95-77C8-434A-A529-3E5503396EEF}"/>
              </a:ext>
            </a:extLst>
          </p:cNvPr>
          <p:cNvSpPr/>
          <p:nvPr/>
        </p:nvSpPr>
        <p:spPr>
          <a:xfrm>
            <a:off x="252502" y="438150"/>
            <a:ext cx="8638995" cy="646331"/>
          </a:xfrm>
          <a:prstGeom prst="rect">
            <a:avLst/>
          </a:prstGeom>
        </p:spPr>
        <p:txBody>
          <a:bodyPr wrap="square">
            <a:spAutoFit/>
          </a:bodyPr>
          <a:lstStyle/>
          <a:p>
            <a:pPr algn="ctr">
              <a:spcBef>
                <a:spcPct val="0"/>
              </a:spcBef>
              <a:buClrTx/>
              <a:buFontTx/>
              <a:buNone/>
            </a:pPr>
            <a:r>
              <a:rPr lang="en-US" altLang="vi-VN" sz="3600" b="1" dirty="0">
                <a:solidFill>
                  <a:schemeClr val="bg2"/>
                </a:solidFill>
                <a:latin typeface="Snell Roundhand" panose="02000603080000090004" pitchFamily="2" charset="77"/>
              </a:rPr>
              <a:t>2. </a:t>
            </a:r>
            <a:r>
              <a:rPr lang="en-US" altLang="vi-VN" sz="3600" b="1" dirty="0" err="1">
                <a:solidFill>
                  <a:schemeClr val="bg2"/>
                </a:solidFill>
                <a:latin typeface="Snell Roundhand" panose="02000603080000090004" pitchFamily="2" charset="77"/>
              </a:rPr>
              <a:t>Cách</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mạng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công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nghiệp</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ở</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Pháp</a:t>
            </a:r>
            <a:r>
              <a:rPr lang="en-US" altLang="vi-VN" sz="3600" b="1" dirty="0">
                <a:solidFill>
                  <a:schemeClr val="bg2"/>
                </a:solidFill>
                <a:latin typeface="Snell Roundhand" panose="02000603080000090004" pitchFamily="2" charset="77"/>
              </a:rPr>
              <a:t> , </a:t>
            </a:r>
            <a:r>
              <a:rPr lang="en-US" altLang="vi-VN" sz="3600" b="1" dirty="0" err="1">
                <a:solidFill>
                  <a:schemeClr val="bg2"/>
                </a:solidFill>
                <a:latin typeface="Snell Roundhand" panose="02000603080000090004" pitchFamily="2" charset="77"/>
              </a:rPr>
              <a:t>Đức</a:t>
            </a:r>
            <a:endParaRPr lang="en-US" altLang="vi-VN" sz="3600" b="1" dirty="0">
              <a:solidFill>
                <a:schemeClr val="bg2"/>
              </a:solidFill>
              <a:latin typeface="Snell Roundhand" panose="02000603080000090004" pitchFamily="2" charset="77"/>
            </a:endParaRPr>
          </a:p>
        </p:txBody>
      </p:sp>
      <p:grpSp>
        <p:nvGrpSpPr>
          <p:cNvPr id="12" name="Group 11">
            <a:extLst>
              <a:ext uri="{FF2B5EF4-FFF2-40B4-BE49-F238E27FC236}">
                <a16:creationId xmlns:a16="http://schemas.microsoft.com/office/drawing/2014/main" id="{5C8371BA-40D5-2B45-BA23-D0FB8540A9C0}"/>
              </a:ext>
            </a:extLst>
          </p:cNvPr>
          <p:cNvGrpSpPr/>
          <p:nvPr/>
        </p:nvGrpSpPr>
        <p:grpSpPr>
          <a:xfrm>
            <a:off x="4402059" y="663741"/>
            <a:ext cx="3048000" cy="2171700"/>
            <a:chOff x="1663258" y="1044880"/>
            <a:chExt cx="3276600" cy="1752600"/>
          </a:xfrm>
          <a:solidFill>
            <a:srgbClr val="FFC000"/>
          </a:solidFill>
        </p:grpSpPr>
        <p:sp>
          <p:nvSpPr>
            <p:cNvPr id="10" name="Oval Callout 9">
              <a:extLst>
                <a:ext uri="{FF2B5EF4-FFF2-40B4-BE49-F238E27FC236}">
                  <a16:creationId xmlns:a16="http://schemas.microsoft.com/office/drawing/2014/main" id="{5BDE6390-522F-6642-8AF4-71890C81C94D}"/>
                </a:ext>
              </a:extLst>
            </p:cNvPr>
            <p:cNvSpPr/>
            <p:nvPr/>
          </p:nvSpPr>
          <p:spPr>
            <a:xfrm>
              <a:off x="1663258" y="1044880"/>
              <a:ext cx="3276600" cy="1752600"/>
            </a:xfrm>
            <a:prstGeom prst="wedgeEllipseCallout">
              <a:avLst>
                <a:gd name="adj1" fmla="val 52573"/>
                <a:gd name="adj2" fmla="val 3539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 name="Rectangle 2">
              <a:extLst>
                <a:ext uri="{FF2B5EF4-FFF2-40B4-BE49-F238E27FC236}">
                  <a16:creationId xmlns:a16="http://schemas.microsoft.com/office/drawing/2014/main" id="{C6E41706-524E-5B49-AC69-BA77BEA6B585}"/>
                </a:ext>
              </a:extLst>
            </p:cNvPr>
            <p:cNvSpPr/>
            <p:nvPr/>
          </p:nvSpPr>
          <p:spPr>
            <a:xfrm>
              <a:off x="2009775" y="1302560"/>
              <a:ext cx="2690262" cy="1266743"/>
            </a:xfrm>
            <a:prstGeom prst="rect">
              <a:avLst/>
            </a:prstGeom>
            <a:noFill/>
          </p:spPr>
          <p:txBody>
            <a:bodyPr wrap="square">
              <a:spAutoFit/>
            </a:bodyPr>
            <a:lstStyle/>
            <a:p>
              <a:pPr lvl="0" algn="ctr" fontAlgn="base">
                <a:spcBef>
                  <a:spcPct val="0"/>
                </a:spcBef>
                <a:spcAft>
                  <a:spcPct val="0"/>
                </a:spcAft>
                <a:buClrTx/>
              </a:pPr>
              <a:r>
                <a:rPr lang="en-US" altLang="vi-VN" sz="2400" kern="1200" dirty="0" err="1">
                  <a:solidFill>
                    <a:schemeClr val="tx1"/>
                  </a:solidFill>
                  <a:latin typeface="Times New Roman" panose="02020603050405020304" pitchFamily="18" charset="0"/>
                  <a:ea typeface="+mn-ea"/>
                  <a:cs typeface="+mn-cs"/>
                </a:rPr>
                <a:t>Thời</a:t>
              </a:r>
              <a:r>
                <a:rPr lang="en-US" altLang="vi-VN" sz="2400" kern="1200" dirty="0">
                  <a:solidFill>
                    <a:schemeClr val="tx1"/>
                  </a:solidFill>
                  <a:latin typeface="Times New Roman" panose="02020603050405020304" pitchFamily="18" charset="0"/>
                  <a:ea typeface="+mn-ea"/>
                  <a:cs typeface="+mn-cs"/>
                </a:rPr>
                <a:t> </a:t>
              </a:r>
              <a:r>
                <a:rPr lang="en-US" altLang="vi-VN" sz="2400" kern="1200" dirty="0" err="1">
                  <a:solidFill>
                    <a:schemeClr val="tx1"/>
                  </a:solidFill>
                  <a:latin typeface="Times New Roman" panose="02020603050405020304" pitchFamily="18" charset="0"/>
                  <a:ea typeface="+mn-ea"/>
                  <a:cs typeface="+mn-cs"/>
                </a:rPr>
                <a:t>gian</a:t>
              </a:r>
              <a:r>
                <a:rPr lang="en-US" altLang="vi-VN" sz="2400" kern="1200" dirty="0">
                  <a:solidFill>
                    <a:schemeClr val="tx1"/>
                  </a:solidFill>
                  <a:latin typeface="Times New Roman" panose="02020603050405020304" pitchFamily="18" charset="0"/>
                  <a:ea typeface="+mn-ea"/>
                  <a:cs typeface="+mn-cs"/>
                </a:rPr>
                <a:t> </a:t>
              </a:r>
              <a:r>
                <a:rPr lang="en-US" altLang="vi-VN" sz="2400" kern="1200" dirty="0" err="1">
                  <a:solidFill>
                    <a:schemeClr val="tx1"/>
                  </a:solidFill>
                  <a:latin typeface="Times New Roman" panose="02020603050405020304" pitchFamily="18" charset="0"/>
                  <a:ea typeface="+mn-ea"/>
                  <a:cs typeface="+mn-cs"/>
                </a:rPr>
                <a:t>diễn</a:t>
              </a:r>
              <a:r>
                <a:rPr lang="en-US" altLang="vi-VN" sz="2400" kern="1200" dirty="0">
                  <a:solidFill>
                    <a:schemeClr val="tx1"/>
                  </a:solidFill>
                  <a:latin typeface="Times New Roman" panose="02020603050405020304" pitchFamily="18" charset="0"/>
                  <a:ea typeface="+mn-ea"/>
                  <a:cs typeface="+mn-cs"/>
                </a:rPr>
                <a:t> ra </a:t>
              </a:r>
              <a:r>
                <a:rPr lang="en-US" altLang="vi-VN" sz="2400" kern="1200" dirty="0" err="1">
                  <a:solidFill>
                    <a:schemeClr val="tx1"/>
                  </a:solidFill>
                  <a:latin typeface="Times New Roman" panose="02020603050405020304" pitchFamily="18" charset="0"/>
                  <a:ea typeface="+mn-ea"/>
                  <a:cs typeface="+mn-cs"/>
                </a:rPr>
                <a:t>cách</a:t>
              </a:r>
              <a:r>
                <a:rPr lang="en-US" altLang="vi-VN" sz="2400" kern="1200" dirty="0">
                  <a:solidFill>
                    <a:schemeClr val="tx1"/>
                  </a:solidFill>
                  <a:latin typeface="Times New Roman" panose="02020603050405020304" pitchFamily="18" charset="0"/>
                  <a:ea typeface="+mn-ea"/>
                  <a:cs typeface="+mn-cs"/>
                </a:rPr>
                <a:t>  </a:t>
              </a:r>
              <a:r>
                <a:rPr lang="en-US" altLang="vi-VN" sz="2400" kern="1200" dirty="0" err="1">
                  <a:solidFill>
                    <a:schemeClr val="tx1"/>
                  </a:solidFill>
                  <a:latin typeface="Times New Roman" panose="02020603050405020304" pitchFamily="18" charset="0"/>
                  <a:ea typeface="+mn-ea"/>
                  <a:cs typeface="+mn-cs"/>
                </a:rPr>
                <a:t>mạng</a:t>
              </a:r>
              <a:r>
                <a:rPr lang="en-US" altLang="vi-VN" sz="2400" kern="1200" dirty="0">
                  <a:solidFill>
                    <a:schemeClr val="tx1"/>
                  </a:solidFill>
                  <a:latin typeface="Times New Roman" panose="02020603050405020304" pitchFamily="18" charset="0"/>
                  <a:ea typeface="+mn-ea"/>
                  <a:cs typeface="+mn-cs"/>
                </a:rPr>
                <a:t> </a:t>
              </a:r>
              <a:r>
                <a:rPr lang="en-US" altLang="vi-VN" sz="2400" kern="1200" dirty="0" err="1">
                  <a:solidFill>
                    <a:schemeClr val="tx1"/>
                  </a:solidFill>
                  <a:latin typeface="Times New Roman" panose="02020603050405020304" pitchFamily="18" charset="0"/>
                  <a:ea typeface="+mn-ea"/>
                  <a:cs typeface="+mn-cs"/>
                </a:rPr>
                <a:t>công</a:t>
              </a:r>
              <a:r>
                <a:rPr lang="en-US" altLang="vi-VN" sz="2400" kern="1200" dirty="0">
                  <a:solidFill>
                    <a:schemeClr val="tx1"/>
                  </a:solidFill>
                  <a:latin typeface="Times New Roman" panose="02020603050405020304" pitchFamily="18" charset="0"/>
                  <a:ea typeface="+mn-ea"/>
                  <a:cs typeface="+mn-cs"/>
                </a:rPr>
                <a:t> </a:t>
              </a:r>
              <a:r>
                <a:rPr lang="en-US" altLang="vi-VN" sz="2400" kern="1200" dirty="0" err="1">
                  <a:solidFill>
                    <a:schemeClr val="tx1"/>
                  </a:solidFill>
                  <a:latin typeface="Times New Roman" panose="02020603050405020304" pitchFamily="18" charset="0"/>
                  <a:ea typeface="+mn-ea"/>
                  <a:cs typeface="+mn-cs"/>
                </a:rPr>
                <a:t>nghiệp</a:t>
              </a:r>
              <a:r>
                <a:rPr lang="en-US" altLang="vi-VN" sz="2400" kern="1200" dirty="0">
                  <a:solidFill>
                    <a:schemeClr val="tx1"/>
                  </a:solidFill>
                  <a:latin typeface="Times New Roman" panose="02020603050405020304" pitchFamily="18" charset="0"/>
                  <a:ea typeface="+mn-ea"/>
                  <a:cs typeface="+mn-cs"/>
                </a:rPr>
                <a:t> </a:t>
              </a:r>
              <a:r>
                <a:rPr lang="en-US" altLang="vi-VN" sz="2400" kern="1200" dirty="0" err="1">
                  <a:solidFill>
                    <a:schemeClr val="tx1"/>
                  </a:solidFill>
                  <a:latin typeface="Times New Roman" panose="02020603050405020304" pitchFamily="18" charset="0"/>
                  <a:ea typeface="+mn-ea"/>
                  <a:cs typeface="+mn-cs"/>
                </a:rPr>
                <a:t>ở</a:t>
              </a:r>
              <a:r>
                <a:rPr lang="en-US" altLang="vi-VN" sz="2400" kern="1200" dirty="0">
                  <a:solidFill>
                    <a:schemeClr val="tx1"/>
                  </a:solidFill>
                  <a:latin typeface="Times New Roman" panose="02020603050405020304" pitchFamily="18" charset="0"/>
                  <a:ea typeface="+mn-ea"/>
                  <a:cs typeface="+mn-cs"/>
                </a:rPr>
                <a:t>  </a:t>
              </a:r>
              <a:r>
                <a:rPr lang="en-US" altLang="vi-VN" sz="2400" kern="1200" dirty="0" err="1">
                  <a:solidFill>
                    <a:schemeClr val="tx1"/>
                  </a:solidFill>
                  <a:latin typeface="Times New Roman" panose="02020603050405020304" pitchFamily="18" charset="0"/>
                  <a:ea typeface="+mn-ea"/>
                  <a:cs typeface="+mn-cs"/>
                </a:rPr>
                <a:t>Pháp</a:t>
              </a:r>
              <a:r>
                <a:rPr lang="en-US" altLang="vi-VN" sz="2400" kern="1200" dirty="0">
                  <a:solidFill>
                    <a:schemeClr val="tx1"/>
                  </a:solidFill>
                  <a:latin typeface="Times New Roman" panose="02020603050405020304" pitchFamily="18" charset="0"/>
                  <a:ea typeface="+mn-ea"/>
                  <a:cs typeface="+mn-cs"/>
                </a:rPr>
                <a:t>, </a:t>
              </a:r>
              <a:r>
                <a:rPr lang="en-US" altLang="vi-VN" sz="2400" kern="1200" dirty="0" err="1">
                  <a:solidFill>
                    <a:schemeClr val="tx1"/>
                  </a:solidFill>
                  <a:latin typeface="Times New Roman" panose="02020603050405020304" pitchFamily="18" charset="0"/>
                  <a:ea typeface="+mn-ea"/>
                  <a:cs typeface="+mn-cs"/>
                </a:rPr>
                <a:t>Đức</a:t>
              </a:r>
              <a:r>
                <a:rPr lang="en-US" altLang="vi-VN" sz="2400" kern="1200" dirty="0">
                  <a:solidFill>
                    <a:schemeClr val="tx1"/>
                  </a:solidFill>
                  <a:latin typeface="Times New Roman" panose="02020603050405020304" pitchFamily="18" charset="0"/>
                  <a:ea typeface="+mn-ea"/>
                  <a:cs typeface="+mn-cs"/>
                </a:rPr>
                <a:t>? </a:t>
              </a:r>
            </a:p>
          </p:txBody>
        </p:sp>
      </p:grpSp>
      <p:sp>
        <p:nvSpPr>
          <p:cNvPr id="13" name="Rectangle 6">
            <a:extLst>
              <a:ext uri="{FF2B5EF4-FFF2-40B4-BE49-F238E27FC236}">
                <a16:creationId xmlns:a16="http://schemas.microsoft.com/office/drawing/2014/main" id="{8D4542A6-FC7A-314C-A130-7B4303821E9D}"/>
              </a:ext>
            </a:extLst>
          </p:cNvPr>
          <p:cNvSpPr>
            <a:spLocks noChangeArrowheads="1"/>
          </p:cNvSpPr>
          <p:nvPr/>
        </p:nvSpPr>
        <p:spPr bwMode="auto">
          <a:xfrm>
            <a:off x="368968" y="2440466"/>
            <a:ext cx="4495800" cy="795967"/>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F85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Pháp</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Diễn</a:t>
            </a:r>
            <a:r>
              <a:rPr lang="en-US" altLang="vi-VN" sz="2000" b="1" dirty="0">
                <a:solidFill>
                  <a:srgbClr val="000099"/>
                </a:solidFill>
                <a:latin typeface="Times New Roman" panose="02020603050405020304" pitchFamily="18" charset="0"/>
              </a:rPr>
              <a:t> ra </a:t>
            </a:r>
            <a:r>
              <a:rPr lang="en-US" altLang="vi-VN" sz="2000" b="1" dirty="0" err="1">
                <a:solidFill>
                  <a:srgbClr val="000099"/>
                </a:solidFill>
                <a:latin typeface="Times New Roman" panose="02020603050405020304" pitchFamily="18" charset="0"/>
              </a:rPr>
              <a:t>từ</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năm</a:t>
            </a:r>
            <a:r>
              <a:rPr lang="en-US" altLang="vi-VN" sz="2000" b="1" dirty="0">
                <a:solidFill>
                  <a:srgbClr val="000099"/>
                </a:solidFill>
                <a:latin typeface="Times New Roman" panose="02020603050405020304" pitchFamily="18" charset="0"/>
              </a:rPr>
              <a:t> 1830 </a:t>
            </a:r>
            <a:r>
              <a:rPr lang="en-US" altLang="vi-VN" sz="2000" b="1" dirty="0" err="1">
                <a:solidFill>
                  <a:srgbClr val="000099"/>
                </a:solidFill>
                <a:latin typeface="Times New Roman" panose="02020603050405020304" pitchFamily="18" charset="0"/>
              </a:rPr>
              <a:t>đến</a:t>
            </a:r>
            <a:r>
              <a:rPr lang="en-US" altLang="vi-VN" sz="2000" b="1" dirty="0">
                <a:solidFill>
                  <a:srgbClr val="000099"/>
                </a:solidFill>
                <a:latin typeface="Times New Roman" panose="02020603050405020304" pitchFamily="18" charset="0"/>
              </a:rPr>
              <a:t> 1850 .</a:t>
            </a:r>
          </a:p>
        </p:txBody>
      </p:sp>
      <p:sp>
        <p:nvSpPr>
          <p:cNvPr id="14" name="Rectangle 14">
            <a:extLst>
              <a:ext uri="{FF2B5EF4-FFF2-40B4-BE49-F238E27FC236}">
                <a16:creationId xmlns:a16="http://schemas.microsoft.com/office/drawing/2014/main" id="{106CDDA4-E9A2-D04C-AFA9-C5251EFE1783}"/>
              </a:ext>
            </a:extLst>
          </p:cNvPr>
          <p:cNvSpPr>
            <a:spLocks noChangeArrowheads="1"/>
          </p:cNvSpPr>
          <p:nvPr/>
        </p:nvSpPr>
        <p:spPr bwMode="auto">
          <a:xfrm>
            <a:off x="340894" y="3638550"/>
            <a:ext cx="5303415" cy="8382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F85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Đức</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Diễn</a:t>
            </a:r>
            <a:r>
              <a:rPr lang="en-US" altLang="vi-VN" sz="2000" b="1" dirty="0">
                <a:solidFill>
                  <a:srgbClr val="000099"/>
                </a:solidFill>
                <a:latin typeface="Times New Roman" panose="02020603050405020304" pitchFamily="18" charset="0"/>
              </a:rPr>
              <a:t> ra </a:t>
            </a:r>
            <a:r>
              <a:rPr lang="en-US" altLang="vi-VN" sz="2000" b="1" dirty="0" err="1">
                <a:solidFill>
                  <a:srgbClr val="000099"/>
                </a:solidFill>
                <a:latin typeface="Times New Roman" panose="02020603050405020304" pitchFamily="18" charset="0"/>
              </a:rPr>
              <a:t>những</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năm</a:t>
            </a:r>
            <a:r>
              <a:rPr lang="en-US" altLang="vi-VN" sz="2000" b="1" dirty="0">
                <a:solidFill>
                  <a:srgbClr val="000099"/>
                </a:solidFill>
                <a:latin typeface="Times New Roman" panose="02020603050405020304" pitchFamily="18" charset="0"/>
              </a:rPr>
              <a:t> 40 </a:t>
            </a:r>
            <a:r>
              <a:rPr lang="en-US" altLang="vi-VN" sz="2000" b="1" dirty="0" err="1">
                <a:solidFill>
                  <a:srgbClr val="000099"/>
                </a:solidFill>
                <a:latin typeface="Times New Roman" panose="02020603050405020304" pitchFamily="18" charset="0"/>
              </a:rPr>
              <a:t>của</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thế</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kỷ</a:t>
            </a:r>
            <a:r>
              <a:rPr lang="en-US" altLang="vi-VN" sz="2000" b="1" dirty="0">
                <a:solidFill>
                  <a:srgbClr val="000099"/>
                </a:solidFill>
                <a:latin typeface="Times New Roman" panose="02020603050405020304" pitchFamily="18" charset="0"/>
              </a:rPr>
              <a:t> XIX</a:t>
            </a:r>
          </a:p>
        </p:txBody>
      </p:sp>
    </p:spTree>
    <p:extLst>
      <p:ext uri="{BB962C8B-B14F-4D97-AF65-F5344CB8AC3E}">
        <p14:creationId xmlns:p14="http://schemas.microsoft.com/office/powerpoint/2010/main" val="73891600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ppt_x</p:attrName>
                                            </p:attrNameLst>
                                          </p:cBhvr>
                                          <p:tavLst>
                                            <p:tav tm="0">
                                              <p:val>
                                                <p:strVal val="#ppt_x-.2"/>
                                              </p:val>
                                            </p:tav>
                                            <p:tav tm="100000">
                                              <p:val>
                                                <p:strVal val="#ppt_x"/>
                                              </p:val>
                                            </p:tav>
                                          </p:tavLst>
                                        </p:anim>
                                        <p:anim calcmode="lin" valueType="num">
                                          <p:cBhvr>
                                            <p:cTn id="2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ppt_x</p:attrName>
                                            </p:attrNameLst>
                                          </p:cBhvr>
                                          <p:tavLst>
                                            <p:tav tm="0">
                                              <p:val>
                                                <p:strVal val="#ppt_x-.2"/>
                                              </p:val>
                                            </p:tav>
                                            <p:tav tm="100000">
                                              <p:val>
                                                <p:strVal val="#ppt_x"/>
                                              </p:val>
                                            </p:tav>
                                          </p:tavLst>
                                        </p:anim>
                                        <p:anim calcmode="lin" valueType="num">
                                          <p:cBhvr>
                                            <p:cTn id="2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ppt_x</p:attrName>
                                            </p:attrNameLst>
                                          </p:cBhvr>
                                          <p:tavLst>
                                            <p:tav tm="0">
                                              <p:val>
                                                <p:strVal val="#ppt_x-.2"/>
                                              </p:val>
                                            </p:tav>
                                            <p:tav tm="100000">
                                              <p:val>
                                                <p:strVal val="#ppt_x"/>
                                              </p:val>
                                            </p:tav>
                                          </p:tavLst>
                                        </p:anim>
                                        <p:anim calcmode="lin" valueType="num">
                                          <p:cBhvr>
                                            <p:cTn id="2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ppt_x</p:attrName>
                                            </p:attrNameLst>
                                          </p:cBhvr>
                                          <p:tavLst>
                                            <p:tav tm="0">
                                              <p:val>
                                                <p:strVal val="#ppt_x-.2"/>
                                              </p:val>
                                            </p:tav>
                                            <p:tav tm="100000">
                                              <p:val>
                                                <p:strVal val="#ppt_x"/>
                                              </p:val>
                                            </p:tav>
                                          </p:tavLst>
                                        </p:anim>
                                        <p:anim calcmode="lin" valueType="num">
                                          <p:cBhvr>
                                            <p:cTn id="2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ưởng đơn giản nhưng hóa ra rất nhiều người không biết lá cờ nước Anh trông  như thế nào">
            <a:extLst>
              <a:ext uri="{FF2B5EF4-FFF2-40B4-BE49-F238E27FC236}">
                <a16:creationId xmlns:a16="http://schemas.microsoft.com/office/drawing/2014/main" id="{880560E3-F5FE-E046-A096-163D72477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 y="0"/>
            <a:ext cx="4495800" cy="2571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Tháp đồng hồ Big Ben - Big Ben | Yeudulich">
            <a:extLst>
              <a:ext uri="{FF2B5EF4-FFF2-40B4-BE49-F238E27FC236}">
                <a16:creationId xmlns:a16="http://schemas.microsoft.com/office/drawing/2014/main" id="{91C8D37D-7448-D04B-939F-6F56086C3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568" y="-9906"/>
            <a:ext cx="4599432"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chester United F.C. – Wikipedia tiếng Việt">
            <a:extLst>
              <a:ext uri="{FF2B5EF4-FFF2-40B4-BE49-F238E27FC236}">
                <a16:creationId xmlns:a16="http://schemas.microsoft.com/office/drawing/2014/main" id="{6824224A-263F-4740-960A-74AFB5270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47950"/>
            <a:ext cx="4300728" cy="24643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ndon Map Poster | JUNIQE">
            <a:extLst>
              <a:ext uri="{FF2B5EF4-FFF2-40B4-BE49-F238E27FC236}">
                <a16:creationId xmlns:a16="http://schemas.microsoft.com/office/drawing/2014/main" id="{3A76C069-BE2C-454E-B938-6C0E2D5F33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95" t="7037" r="4972" b="7037"/>
          <a:stretch/>
        </p:blipFill>
        <p:spPr bwMode="auto">
          <a:xfrm>
            <a:off x="4632962" y="2583181"/>
            <a:ext cx="4511038" cy="2571750"/>
          </a:xfrm>
          <a:prstGeom prst="roundRect">
            <a:avLst>
              <a:gd name="adj" fmla="val 600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5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heckerboard(across)">
                                      <p:cBhvr>
                                        <p:cTn id="13" dur="500"/>
                                        <p:tgtEl>
                                          <p:spTgt spid="1030"/>
                                        </p:tgtEl>
                                      </p:cBhvr>
                                    </p:animEffect>
                                  </p:childTnLst>
                                </p:cTn>
                              </p:par>
                              <p:par>
                                <p:cTn id="14" presetID="5" presetClass="entr" presetSubtype="10" fill="hold"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checkerboard(across)">
                                      <p:cBhvr>
                                        <p:cTn id="16"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pic>
        <p:nvPicPr>
          <p:cNvPr id="9" name="Picture 8">
            <a:extLst>
              <a:ext uri="{FF2B5EF4-FFF2-40B4-BE49-F238E27FC236}">
                <a16:creationId xmlns:a16="http://schemas.microsoft.com/office/drawing/2014/main" id="{BAE6651E-1A16-F547-B927-81C17F701EF7}"/>
              </a:ext>
            </a:extLst>
          </p:cNvPr>
          <p:cNvPicPr>
            <a:picLocks noChangeAspect="1"/>
          </p:cNvPicPr>
          <p:nvPr/>
        </p:nvPicPr>
        <p:blipFill>
          <a:blip r:embed="rId3"/>
          <a:stretch>
            <a:fillRect/>
          </a:stretch>
        </p:blipFill>
        <p:spPr>
          <a:xfrm>
            <a:off x="6705600" y="1962150"/>
            <a:ext cx="2876550" cy="2876550"/>
          </a:xfrm>
          <a:prstGeom prst="rect">
            <a:avLst/>
          </a:prstGeom>
          <a:effectLst>
            <a:reflection endPos="33978" dir="5400000" sy="-100000" algn="bl" rotWithShape="0"/>
          </a:effectLst>
        </p:spPr>
      </p:pic>
      <p:sp>
        <p:nvSpPr>
          <p:cNvPr id="2" name="Rectangle 1">
            <a:extLst>
              <a:ext uri="{FF2B5EF4-FFF2-40B4-BE49-F238E27FC236}">
                <a16:creationId xmlns:a16="http://schemas.microsoft.com/office/drawing/2014/main" id="{557DDC95-77C8-434A-A529-3E5503396EEF}"/>
              </a:ext>
            </a:extLst>
          </p:cNvPr>
          <p:cNvSpPr/>
          <p:nvPr/>
        </p:nvSpPr>
        <p:spPr>
          <a:xfrm>
            <a:off x="252502" y="438150"/>
            <a:ext cx="8638995" cy="646331"/>
          </a:xfrm>
          <a:prstGeom prst="rect">
            <a:avLst/>
          </a:prstGeom>
        </p:spPr>
        <p:txBody>
          <a:bodyPr wrap="square">
            <a:spAutoFit/>
          </a:bodyPr>
          <a:lstStyle/>
          <a:p>
            <a:pPr algn="ctr">
              <a:spcBef>
                <a:spcPct val="0"/>
              </a:spcBef>
              <a:buClrTx/>
              <a:buFontTx/>
              <a:buNone/>
            </a:pPr>
            <a:r>
              <a:rPr lang="en-US" altLang="vi-VN" sz="3600" b="1" dirty="0">
                <a:solidFill>
                  <a:schemeClr val="bg2"/>
                </a:solidFill>
                <a:latin typeface="Snell Roundhand" panose="02000603080000090004" pitchFamily="2" charset="77"/>
              </a:rPr>
              <a:t>2. </a:t>
            </a:r>
            <a:r>
              <a:rPr lang="en-US" altLang="vi-VN" sz="3600" b="1" dirty="0" err="1">
                <a:solidFill>
                  <a:schemeClr val="bg2"/>
                </a:solidFill>
                <a:latin typeface="Snell Roundhand" panose="02000603080000090004" pitchFamily="2" charset="77"/>
              </a:rPr>
              <a:t>Cách</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mạng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công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nghiệp</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ở</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Pháp</a:t>
            </a:r>
            <a:r>
              <a:rPr lang="en-US" altLang="vi-VN" sz="3600" b="1" dirty="0">
                <a:solidFill>
                  <a:schemeClr val="bg2"/>
                </a:solidFill>
                <a:latin typeface="Snell Roundhand" panose="02000603080000090004" pitchFamily="2" charset="77"/>
              </a:rPr>
              <a:t> , </a:t>
            </a:r>
            <a:r>
              <a:rPr lang="en-US" altLang="vi-VN" sz="3600" b="1" dirty="0" err="1">
                <a:solidFill>
                  <a:schemeClr val="bg2"/>
                </a:solidFill>
                <a:latin typeface="Snell Roundhand" panose="02000603080000090004" pitchFamily="2" charset="77"/>
              </a:rPr>
              <a:t>Đức</a:t>
            </a:r>
            <a:endParaRPr lang="en-US" altLang="vi-VN" sz="3600" b="1" dirty="0">
              <a:solidFill>
                <a:schemeClr val="bg2"/>
              </a:solidFill>
              <a:latin typeface="Snell Roundhand" panose="02000603080000090004" pitchFamily="2" charset="77"/>
            </a:endParaRPr>
          </a:p>
        </p:txBody>
      </p:sp>
      <p:grpSp>
        <p:nvGrpSpPr>
          <p:cNvPr id="12" name="Group 11">
            <a:extLst>
              <a:ext uri="{FF2B5EF4-FFF2-40B4-BE49-F238E27FC236}">
                <a16:creationId xmlns:a16="http://schemas.microsoft.com/office/drawing/2014/main" id="{5C8371BA-40D5-2B45-BA23-D0FB8540A9C0}"/>
              </a:ext>
            </a:extLst>
          </p:cNvPr>
          <p:cNvGrpSpPr/>
          <p:nvPr/>
        </p:nvGrpSpPr>
        <p:grpSpPr>
          <a:xfrm>
            <a:off x="4419600" y="438150"/>
            <a:ext cx="3333750" cy="2585144"/>
            <a:chOff x="1600200" y="1045939"/>
            <a:chExt cx="3435879" cy="1938813"/>
          </a:xfrm>
        </p:grpSpPr>
        <p:sp>
          <p:nvSpPr>
            <p:cNvPr id="10" name="Oval Callout 9">
              <a:extLst>
                <a:ext uri="{FF2B5EF4-FFF2-40B4-BE49-F238E27FC236}">
                  <a16:creationId xmlns:a16="http://schemas.microsoft.com/office/drawing/2014/main" id="{5BDE6390-522F-6642-8AF4-71890C81C94D}"/>
                </a:ext>
              </a:extLst>
            </p:cNvPr>
            <p:cNvSpPr/>
            <p:nvPr/>
          </p:nvSpPr>
          <p:spPr>
            <a:xfrm>
              <a:off x="1600200" y="1045939"/>
              <a:ext cx="3435879" cy="1753969"/>
            </a:xfrm>
            <a:prstGeom prst="wedgeEllipseCallout">
              <a:avLst>
                <a:gd name="adj1" fmla="val 39294"/>
                <a:gd name="adj2" fmla="val 499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 name="Rectangle 2">
              <a:extLst>
                <a:ext uri="{FF2B5EF4-FFF2-40B4-BE49-F238E27FC236}">
                  <a16:creationId xmlns:a16="http://schemas.microsoft.com/office/drawing/2014/main" id="{C6E41706-524E-5B49-AC69-BA77BEA6B585}"/>
                </a:ext>
              </a:extLst>
            </p:cNvPr>
            <p:cNvSpPr/>
            <p:nvPr/>
          </p:nvSpPr>
          <p:spPr>
            <a:xfrm>
              <a:off x="1868415" y="1415092"/>
              <a:ext cx="3167664" cy="1569660"/>
            </a:xfrm>
            <a:prstGeom prst="rect">
              <a:avLst/>
            </a:prstGeom>
          </p:spPr>
          <p:txBody>
            <a:bodyPr wrap="square">
              <a:spAutoFit/>
            </a:bodyPr>
            <a:lstStyle/>
            <a:p>
              <a:pPr lvl="0" algn="ctr" fontAlgn="base">
                <a:spcBef>
                  <a:spcPct val="0"/>
                </a:spcBef>
                <a:spcAft>
                  <a:spcPct val="0"/>
                </a:spcAft>
                <a:buClrTx/>
              </a:pPr>
              <a:r>
                <a:rPr lang="en-US" altLang="vi-VN" sz="2400" kern="1200" dirty="0" err="1">
                  <a:solidFill>
                    <a:srgbClr val="FF0000"/>
                  </a:solidFill>
                  <a:latin typeface="Times New Roman" panose="02020603050405020304" pitchFamily="18" charset="0"/>
                  <a:ea typeface="+mn-ea"/>
                  <a:cs typeface="+mn-cs"/>
                </a:rPr>
                <a:t>Kết</a:t>
              </a:r>
              <a:r>
                <a:rPr lang="en-US" altLang="vi-VN" sz="2400" kern="1200" dirty="0">
                  <a:solidFill>
                    <a:srgbClr val="FF0000"/>
                  </a:solidFill>
                  <a:latin typeface="Times New Roman" panose="02020603050405020304" pitchFamily="18" charset="0"/>
                  <a:ea typeface="+mn-ea"/>
                  <a:cs typeface="+mn-cs"/>
                </a:rPr>
                <a:t> </a:t>
              </a:r>
              <a:r>
                <a:rPr lang="en-US" altLang="vi-VN" sz="2400" kern="1200" dirty="0" err="1">
                  <a:solidFill>
                    <a:srgbClr val="FF0000"/>
                  </a:solidFill>
                  <a:latin typeface="Times New Roman" panose="02020603050405020304" pitchFamily="18" charset="0"/>
                  <a:ea typeface="+mn-ea"/>
                  <a:cs typeface="+mn-cs"/>
                </a:rPr>
                <a:t>quả</a:t>
              </a:r>
              <a:r>
                <a:rPr lang="en-US" altLang="vi-VN" sz="2400" kern="1200" dirty="0">
                  <a:solidFill>
                    <a:srgbClr val="FF0000"/>
                  </a:solidFill>
                  <a:latin typeface="Times New Roman" panose="02020603050405020304" pitchFamily="18" charset="0"/>
                  <a:ea typeface="+mn-ea"/>
                  <a:cs typeface="+mn-cs"/>
                </a:rPr>
                <a:t>  </a:t>
              </a:r>
              <a:r>
                <a:rPr lang="en-US" altLang="vi-VN" sz="2400" kern="1200" dirty="0" err="1">
                  <a:solidFill>
                    <a:srgbClr val="FF0000"/>
                  </a:solidFill>
                  <a:latin typeface="Times New Roman" panose="02020603050405020304" pitchFamily="18" charset="0"/>
                  <a:ea typeface="+mn-ea"/>
                  <a:cs typeface="+mn-cs"/>
                </a:rPr>
                <a:t>đạt</a:t>
              </a:r>
              <a:r>
                <a:rPr lang="en-US" altLang="vi-VN" sz="2400" kern="1200" dirty="0">
                  <a:solidFill>
                    <a:srgbClr val="FF0000"/>
                  </a:solidFill>
                  <a:latin typeface="Times New Roman" panose="02020603050405020304" pitchFamily="18" charset="0"/>
                  <a:ea typeface="+mn-ea"/>
                  <a:cs typeface="+mn-cs"/>
                </a:rPr>
                <a:t> </a:t>
              </a:r>
              <a:r>
                <a:rPr lang="en-US" altLang="vi-VN" sz="2400" kern="1200" dirty="0" err="1">
                  <a:solidFill>
                    <a:srgbClr val="FF0000"/>
                  </a:solidFill>
                  <a:latin typeface="Times New Roman" panose="02020603050405020304" pitchFamily="18" charset="0"/>
                  <a:ea typeface="+mn-ea"/>
                  <a:cs typeface="+mn-cs"/>
                </a:rPr>
                <a:t>được</a:t>
              </a:r>
              <a:r>
                <a:rPr lang="en-US" altLang="vi-VN" sz="2400" kern="1200" dirty="0">
                  <a:solidFill>
                    <a:srgbClr val="FF0000"/>
                  </a:solidFill>
                  <a:latin typeface="Times New Roman" panose="02020603050405020304" pitchFamily="18" charset="0"/>
                  <a:ea typeface="+mn-ea"/>
                  <a:cs typeface="+mn-cs"/>
                </a:rPr>
                <a:t> ? </a:t>
              </a:r>
              <a:r>
                <a:rPr lang="en-US" altLang="vi-VN" sz="2400" kern="1200" dirty="0" err="1">
                  <a:solidFill>
                    <a:srgbClr val="FF0000"/>
                  </a:solidFill>
                  <a:latin typeface="Times New Roman" panose="02020603050405020304" pitchFamily="18" charset="0"/>
                </a:rPr>
                <a:t>cách</a:t>
              </a:r>
              <a:r>
                <a:rPr lang="en-US" altLang="vi-VN" sz="2400" kern="1200" dirty="0">
                  <a:solidFill>
                    <a:srgbClr val="FF0000"/>
                  </a:solidFill>
                  <a:latin typeface="Times New Roman" panose="02020603050405020304" pitchFamily="18" charset="0"/>
                </a:rPr>
                <a:t>  </a:t>
              </a:r>
              <a:r>
                <a:rPr lang="en-US" altLang="vi-VN" sz="2400" kern="1200" dirty="0" err="1">
                  <a:solidFill>
                    <a:srgbClr val="FF0000"/>
                  </a:solidFill>
                  <a:latin typeface="Times New Roman" panose="02020603050405020304" pitchFamily="18" charset="0"/>
                </a:rPr>
                <a:t>mạng</a:t>
              </a:r>
              <a:r>
                <a:rPr lang="en-US" altLang="vi-VN" sz="2400" kern="1200" dirty="0">
                  <a:solidFill>
                    <a:srgbClr val="FF0000"/>
                  </a:solidFill>
                  <a:latin typeface="Times New Roman" panose="02020603050405020304" pitchFamily="18" charset="0"/>
                </a:rPr>
                <a:t> </a:t>
              </a:r>
              <a:r>
                <a:rPr lang="en-US" altLang="vi-VN" sz="2400" kern="1200" dirty="0" err="1">
                  <a:solidFill>
                    <a:srgbClr val="FF0000"/>
                  </a:solidFill>
                  <a:latin typeface="Times New Roman" panose="02020603050405020304" pitchFamily="18" charset="0"/>
                </a:rPr>
                <a:t>công</a:t>
              </a:r>
              <a:r>
                <a:rPr lang="en-US" altLang="vi-VN" sz="2400" kern="1200" dirty="0">
                  <a:solidFill>
                    <a:srgbClr val="FF0000"/>
                  </a:solidFill>
                  <a:latin typeface="Times New Roman" panose="02020603050405020304" pitchFamily="18" charset="0"/>
                </a:rPr>
                <a:t> </a:t>
              </a:r>
              <a:r>
                <a:rPr lang="en-US" altLang="vi-VN" sz="2400" kern="1200" dirty="0" err="1">
                  <a:solidFill>
                    <a:srgbClr val="FF0000"/>
                  </a:solidFill>
                  <a:latin typeface="Times New Roman" panose="02020603050405020304" pitchFamily="18" charset="0"/>
                </a:rPr>
                <a:t>nghiệp</a:t>
              </a:r>
              <a:r>
                <a:rPr lang="en-US" altLang="vi-VN" sz="2400" kern="1200" dirty="0">
                  <a:solidFill>
                    <a:srgbClr val="FF0000"/>
                  </a:solidFill>
                  <a:latin typeface="Times New Roman" panose="02020603050405020304" pitchFamily="18" charset="0"/>
                </a:rPr>
                <a:t> </a:t>
              </a:r>
              <a:r>
                <a:rPr lang="en-US" altLang="vi-VN" sz="2400" kern="1200" dirty="0" err="1">
                  <a:solidFill>
                    <a:srgbClr val="FF0000"/>
                  </a:solidFill>
                  <a:latin typeface="Times New Roman" panose="02020603050405020304" pitchFamily="18" charset="0"/>
                </a:rPr>
                <a:t>ở</a:t>
              </a:r>
              <a:r>
                <a:rPr lang="en-US" altLang="vi-VN" sz="2400" kern="1200" dirty="0">
                  <a:solidFill>
                    <a:srgbClr val="FF0000"/>
                  </a:solidFill>
                  <a:latin typeface="Times New Roman" panose="02020603050405020304" pitchFamily="18" charset="0"/>
                </a:rPr>
                <a:t>  </a:t>
              </a:r>
              <a:r>
                <a:rPr lang="en-US" altLang="vi-VN" sz="2400" kern="1200" dirty="0" err="1">
                  <a:solidFill>
                    <a:srgbClr val="FF0000"/>
                  </a:solidFill>
                  <a:latin typeface="Times New Roman" panose="02020603050405020304" pitchFamily="18" charset="0"/>
                </a:rPr>
                <a:t>Pháp</a:t>
              </a:r>
              <a:r>
                <a:rPr lang="en-US" altLang="vi-VN" sz="2400" kern="1200" dirty="0">
                  <a:solidFill>
                    <a:srgbClr val="FF0000"/>
                  </a:solidFill>
                  <a:latin typeface="Times New Roman" panose="02020603050405020304" pitchFamily="18" charset="0"/>
                </a:rPr>
                <a:t>, </a:t>
              </a:r>
              <a:r>
                <a:rPr lang="en-US" altLang="vi-VN" sz="2400" kern="1200" dirty="0" err="1">
                  <a:solidFill>
                    <a:srgbClr val="FF0000"/>
                  </a:solidFill>
                  <a:latin typeface="Times New Roman" panose="02020603050405020304" pitchFamily="18" charset="0"/>
                </a:rPr>
                <a:t>Đức</a:t>
              </a:r>
              <a:r>
                <a:rPr lang="en-US" altLang="vi-VN" sz="2400" kern="1200" dirty="0">
                  <a:solidFill>
                    <a:srgbClr val="FF0000"/>
                  </a:solidFill>
                  <a:latin typeface="Times New Roman" panose="02020603050405020304" pitchFamily="18" charset="0"/>
                </a:rPr>
                <a:t>?</a:t>
              </a:r>
              <a:r>
                <a:rPr lang="en-US" altLang="vi-VN" sz="2400" kern="1200" dirty="0">
                  <a:solidFill>
                    <a:srgbClr val="FF0000"/>
                  </a:solidFill>
                  <a:latin typeface="Times New Roman" panose="02020603050405020304" pitchFamily="18" charset="0"/>
                  <a:ea typeface="+mn-ea"/>
                  <a:cs typeface="+mn-cs"/>
                </a:rPr>
                <a:t> </a:t>
              </a:r>
            </a:p>
          </p:txBody>
        </p:sp>
      </p:grpSp>
      <p:sp>
        <p:nvSpPr>
          <p:cNvPr id="11" name="Rectangle 7">
            <a:extLst>
              <a:ext uri="{FF2B5EF4-FFF2-40B4-BE49-F238E27FC236}">
                <a16:creationId xmlns:a16="http://schemas.microsoft.com/office/drawing/2014/main" id="{DDA8B58C-2CF1-B042-B2D0-20F790FB0A7D}"/>
              </a:ext>
            </a:extLst>
          </p:cNvPr>
          <p:cNvSpPr>
            <a:spLocks noChangeArrowheads="1"/>
          </p:cNvSpPr>
          <p:nvPr/>
        </p:nvSpPr>
        <p:spPr bwMode="auto">
          <a:xfrm>
            <a:off x="384805" y="1809750"/>
            <a:ext cx="3878590" cy="8382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F85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vi-VN" sz="2000" b="1" dirty="0" err="1">
                <a:solidFill>
                  <a:srgbClr val="000099"/>
                </a:solidFill>
                <a:latin typeface="Times New Roman" panose="02020603050405020304" pitchFamily="18" charset="0"/>
              </a:rPr>
              <a:t>Pháp</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Kinh</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tế</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phát</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triển</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đứng</a:t>
            </a:r>
            <a:r>
              <a:rPr lang="en-US" altLang="vi-VN" sz="2000" b="1" dirty="0">
                <a:solidFill>
                  <a:srgbClr val="000099"/>
                </a:solidFill>
                <a:latin typeface="Times New Roman" panose="02020603050405020304" pitchFamily="18" charset="0"/>
              </a:rPr>
              <a:t> </a:t>
            </a:r>
          </a:p>
          <a:p>
            <a:pPr eaLnBrk="1" hangingPunct="1">
              <a:spcBef>
                <a:spcPct val="0"/>
              </a:spcBef>
              <a:buClrTx/>
              <a:buFontTx/>
              <a:buNone/>
            </a:pPr>
            <a:r>
              <a:rPr lang="en-US" altLang="vi-VN" sz="2000" b="1" dirty="0" err="1">
                <a:solidFill>
                  <a:srgbClr val="000099"/>
                </a:solidFill>
                <a:latin typeface="Times New Roman" panose="02020603050405020304" pitchFamily="18" charset="0"/>
              </a:rPr>
              <a:t>thứ</a:t>
            </a:r>
            <a:r>
              <a:rPr lang="en-US" altLang="vi-VN" sz="2000" b="1" dirty="0">
                <a:solidFill>
                  <a:srgbClr val="000099"/>
                </a:solidFill>
                <a:latin typeface="Times New Roman" panose="02020603050405020304" pitchFamily="18" charset="0"/>
              </a:rPr>
              <a:t> 2 </a:t>
            </a:r>
            <a:r>
              <a:rPr lang="en-US" altLang="vi-VN" sz="2000" b="1" dirty="0" err="1">
                <a:solidFill>
                  <a:srgbClr val="000099"/>
                </a:solidFill>
                <a:latin typeface="Times New Roman" panose="02020603050405020304" pitchFamily="18" charset="0"/>
              </a:rPr>
              <a:t>thế</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giới</a:t>
            </a:r>
            <a:r>
              <a:rPr lang="en-US" altLang="vi-VN" sz="2000" b="1" dirty="0">
                <a:solidFill>
                  <a:srgbClr val="000099"/>
                </a:solidFill>
                <a:latin typeface="Times New Roman" panose="02020603050405020304" pitchFamily="18" charset="0"/>
              </a:rPr>
              <a:t>.</a:t>
            </a:r>
          </a:p>
        </p:txBody>
      </p:sp>
      <p:sp>
        <p:nvSpPr>
          <p:cNvPr id="15" name="Rectangle 15">
            <a:extLst>
              <a:ext uri="{FF2B5EF4-FFF2-40B4-BE49-F238E27FC236}">
                <a16:creationId xmlns:a16="http://schemas.microsoft.com/office/drawing/2014/main" id="{69C3A833-3EA0-864B-8CAA-27ED1A620106}"/>
              </a:ext>
            </a:extLst>
          </p:cNvPr>
          <p:cNvSpPr>
            <a:spLocks noChangeArrowheads="1"/>
          </p:cNvSpPr>
          <p:nvPr/>
        </p:nvSpPr>
        <p:spPr bwMode="auto">
          <a:xfrm>
            <a:off x="457200" y="3105150"/>
            <a:ext cx="3733800" cy="990600"/>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F85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000" b="1" dirty="0">
                <a:solidFill>
                  <a:srgbClr val="000099"/>
                </a:solidFill>
                <a:latin typeface="Times New Roman" panose="02020603050405020304" pitchFamily="18" charset="0"/>
              </a:rPr>
              <a:t> - </a:t>
            </a:r>
            <a:r>
              <a:rPr lang="en-US" altLang="vi-VN" sz="2000" b="1" dirty="0" err="1">
                <a:solidFill>
                  <a:srgbClr val="000099"/>
                </a:solidFill>
                <a:latin typeface="Times New Roman" panose="02020603050405020304" pitchFamily="18" charset="0"/>
              </a:rPr>
              <a:t>Đức</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Kinh</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tế</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phát</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triển</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với</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tốc</a:t>
            </a:r>
            <a:r>
              <a:rPr lang="en-US" altLang="vi-VN" sz="2000" b="1" dirty="0">
                <a:solidFill>
                  <a:srgbClr val="000099"/>
                </a:solidFill>
                <a:latin typeface="Times New Roman" panose="02020603050405020304" pitchFamily="18" charset="0"/>
              </a:rPr>
              <a:t> </a:t>
            </a:r>
          </a:p>
          <a:p>
            <a:pPr eaLnBrk="1" hangingPunct="1">
              <a:spcBef>
                <a:spcPct val="0"/>
              </a:spcBef>
              <a:buClrTx/>
              <a:buFontTx/>
              <a:buNone/>
            </a:pPr>
            <a:r>
              <a:rPr lang="en-US" altLang="vi-VN" sz="2000" b="1" dirty="0" err="1">
                <a:solidFill>
                  <a:srgbClr val="000099"/>
                </a:solidFill>
                <a:latin typeface="Times New Roman" panose="02020603050405020304" pitchFamily="18" charset="0"/>
              </a:rPr>
              <a:t>độ</a:t>
            </a:r>
            <a:r>
              <a:rPr lang="en-US" altLang="vi-VN" sz="2000" b="1" dirty="0">
                <a:solidFill>
                  <a:srgbClr val="000099"/>
                </a:solidFill>
                <a:latin typeface="Times New Roman" panose="02020603050405020304" pitchFamily="18" charset="0"/>
              </a:rPr>
              <a:t> </a:t>
            </a:r>
            <a:r>
              <a:rPr lang="en-US" altLang="vi-VN" sz="2000" b="1" dirty="0" err="1">
                <a:solidFill>
                  <a:srgbClr val="000099"/>
                </a:solidFill>
                <a:latin typeface="Times New Roman" panose="02020603050405020304" pitchFamily="18" charset="0"/>
              </a:rPr>
              <a:t>nhanh</a:t>
            </a:r>
            <a:r>
              <a:rPr lang="en-US" altLang="vi-VN" sz="2000" b="1" dirty="0">
                <a:solidFill>
                  <a:srgbClr val="000099"/>
                </a:solidFill>
                <a:latin typeface="Times New Roman" panose="02020603050405020304" pitchFamily="18" charset="0"/>
              </a:rPr>
              <a:t>.</a:t>
            </a:r>
          </a:p>
        </p:txBody>
      </p:sp>
    </p:spTree>
    <p:extLst>
      <p:ext uri="{BB962C8B-B14F-4D97-AF65-F5344CB8AC3E}">
        <p14:creationId xmlns:p14="http://schemas.microsoft.com/office/powerpoint/2010/main" val="285854075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5"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14:bounceEnd="50000">
                                          <p:cBhvr additive="base">
                                            <p:cTn id="21"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5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50000">
                                          <p:cBhvr additive="base">
                                            <p:cTn id="27"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5"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0.May_moc_trong_nong_nghiep.jpg">
            <a:extLst>
              <a:ext uri="{FF2B5EF4-FFF2-40B4-BE49-F238E27FC236}">
                <a16:creationId xmlns:a16="http://schemas.microsoft.com/office/drawing/2014/main" id="{717C0184-3EF0-2342-B694-BB740F391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167767"/>
            <a:ext cx="3886200" cy="43294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8">
            <a:extLst>
              <a:ext uri="{FF2B5EF4-FFF2-40B4-BE49-F238E27FC236}">
                <a16:creationId xmlns:a16="http://schemas.microsoft.com/office/drawing/2014/main" id="{28E3C6AC-55C9-0849-91DB-64B2F5D5BB8B}"/>
              </a:ext>
            </a:extLst>
          </p:cNvPr>
          <p:cNvSpPr txBox="1">
            <a:spLocks noChangeArrowheads="1"/>
          </p:cNvSpPr>
          <p:nvPr/>
        </p:nvSpPr>
        <p:spPr bwMode="auto">
          <a:xfrm>
            <a:off x="5072647" y="4497169"/>
            <a:ext cx="403860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1800" b="1" dirty="0" err="1">
                <a:solidFill>
                  <a:srgbClr val="FF3300"/>
                </a:solidFill>
              </a:rPr>
              <a:t>Chiếc</a:t>
            </a:r>
            <a:r>
              <a:rPr lang="en-US" altLang="vi-VN" sz="1800" b="1" dirty="0">
                <a:solidFill>
                  <a:srgbClr val="FF3300"/>
                </a:solidFill>
              </a:rPr>
              <a:t> </a:t>
            </a:r>
            <a:r>
              <a:rPr lang="en-US" altLang="vi-VN" sz="1800" b="1" dirty="0" err="1">
                <a:solidFill>
                  <a:srgbClr val="FF3300"/>
                </a:solidFill>
              </a:rPr>
              <a:t>máy</a:t>
            </a:r>
            <a:r>
              <a:rPr lang="en-US" altLang="vi-VN" sz="1800" b="1" dirty="0">
                <a:solidFill>
                  <a:srgbClr val="FF3300"/>
                </a:solidFill>
              </a:rPr>
              <a:t> </a:t>
            </a:r>
            <a:r>
              <a:rPr lang="en-US" altLang="vi-VN" sz="1800" b="1" dirty="0" err="1">
                <a:solidFill>
                  <a:srgbClr val="FF3300"/>
                </a:solidFill>
              </a:rPr>
              <a:t>đầu</a:t>
            </a:r>
            <a:r>
              <a:rPr lang="en-US" altLang="vi-VN" sz="1800" b="1" dirty="0">
                <a:solidFill>
                  <a:srgbClr val="FF3300"/>
                </a:solidFill>
              </a:rPr>
              <a:t> </a:t>
            </a:r>
            <a:r>
              <a:rPr lang="en-US" altLang="vi-VN" sz="1800" b="1" dirty="0" err="1">
                <a:solidFill>
                  <a:srgbClr val="FF3300"/>
                </a:solidFill>
              </a:rPr>
              <a:t>tiên</a:t>
            </a:r>
            <a:r>
              <a:rPr lang="en-US" altLang="vi-VN" sz="1800" b="1" dirty="0">
                <a:solidFill>
                  <a:srgbClr val="FF3300"/>
                </a:solidFill>
              </a:rPr>
              <a:t> </a:t>
            </a:r>
            <a:r>
              <a:rPr lang="en-US" altLang="vi-VN" sz="1800" b="1" dirty="0" err="1">
                <a:solidFill>
                  <a:srgbClr val="FF3300"/>
                </a:solidFill>
              </a:rPr>
              <a:t>được</a:t>
            </a:r>
            <a:r>
              <a:rPr lang="en-US" altLang="vi-VN" sz="1800" b="1" dirty="0">
                <a:solidFill>
                  <a:srgbClr val="FF3300"/>
                </a:solidFill>
              </a:rPr>
              <a:t> </a:t>
            </a:r>
            <a:r>
              <a:rPr lang="en-US" altLang="vi-VN" sz="1800" b="1" dirty="0" err="1">
                <a:solidFill>
                  <a:srgbClr val="FF3300"/>
                </a:solidFill>
              </a:rPr>
              <a:t>sử</a:t>
            </a:r>
            <a:r>
              <a:rPr lang="en-US" altLang="vi-VN" sz="1800" b="1" dirty="0">
                <a:solidFill>
                  <a:srgbClr val="FF3300"/>
                </a:solidFill>
              </a:rPr>
              <a:t> </a:t>
            </a:r>
            <a:r>
              <a:rPr lang="en-US" altLang="vi-VN" sz="1800" b="1" dirty="0" err="1">
                <a:solidFill>
                  <a:srgbClr val="FF3300"/>
                </a:solidFill>
              </a:rPr>
              <a:t>dụng</a:t>
            </a:r>
            <a:r>
              <a:rPr lang="en-US" altLang="vi-VN" sz="1800" b="1" dirty="0">
                <a:solidFill>
                  <a:srgbClr val="FF3300"/>
                </a:solidFill>
              </a:rPr>
              <a:t> </a:t>
            </a:r>
            <a:r>
              <a:rPr lang="en-US" altLang="vi-VN" sz="1800" b="1" dirty="0" err="1">
                <a:solidFill>
                  <a:srgbClr val="FF3300"/>
                </a:solidFill>
              </a:rPr>
              <a:t>trong</a:t>
            </a:r>
            <a:r>
              <a:rPr lang="en-US" altLang="vi-VN" sz="1800" b="1" dirty="0">
                <a:solidFill>
                  <a:srgbClr val="FF3300"/>
                </a:solidFill>
              </a:rPr>
              <a:t> </a:t>
            </a:r>
            <a:r>
              <a:rPr lang="en-US" altLang="vi-VN" sz="1800" b="1" dirty="0" err="1">
                <a:solidFill>
                  <a:srgbClr val="FF3300"/>
                </a:solidFill>
              </a:rPr>
              <a:t>nông</a:t>
            </a:r>
            <a:r>
              <a:rPr lang="en-US" altLang="vi-VN" sz="1800" b="1" dirty="0">
                <a:solidFill>
                  <a:srgbClr val="FF3300"/>
                </a:solidFill>
              </a:rPr>
              <a:t> </a:t>
            </a:r>
            <a:r>
              <a:rPr lang="en-US" altLang="vi-VN" sz="1800" b="1" dirty="0" err="1">
                <a:solidFill>
                  <a:srgbClr val="FF3300"/>
                </a:solidFill>
              </a:rPr>
              <a:t>nghiệp</a:t>
            </a:r>
            <a:r>
              <a:rPr lang="en-US" altLang="vi-VN" sz="1800" b="1" dirty="0">
                <a:solidFill>
                  <a:srgbClr val="FF3300"/>
                </a:solidFill>
              </a:rPr>
              <a:t> </a:t>
            </a:r>
          </a:p>
        </p:txBody>
      </p:sp>
      <p:pic>
        <p:nvPicPr>
          <p:cNvPr id="4" name="Picture 9" descr="Bieu do gia tri SPCN XK cua DUC nam 1880-1899">
            <a:extLst>
              <a:ext uri="{FF2B5EF4-FFF2-40B4-BE49-F238E27FC236}">
                <a16:creationId xmlns:a16="http://schemas.microsoft.com/office/drawing/2014/main" id="{2C50076B-6532-F04B-BEE8-D4887C7E5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047" y="202860"/>
            <a:ext cx="4800600" cy="47377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42494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8"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amond(in)">
                                      <p:cBhvr>
                                        <p:cTn id="13" dur="1000"/>
                                        <p:tgtEl>
                                          <p:spTgt spid="2"/>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amond(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2" name="Rectangle 1">
            <a:extLst>
              <a:ext uri="{FF2B5EF4-FFF2-40B4-BE49-F238E27FC236}">
                <a16:creationId xmlns:a16="http://schemas.microsoft.com/office/drawing/2014/main" id="{557DDC95-77C8-434A-A529-3E5503396EEF}"/>
              </a:ext>
            </a:extLst>
          </p:cNvPr>
          <p:cNvSpPr/>
          <p:nvPr/>
        </p:nvSpPr>
        <p:spPr>
          <a:xfrm>
            <a:off x="252502" y="438150"/>
            <a:ext cx="8638995" cy="646331"/>
          </a:xfrm>
          <a:prstGeom prst="rect">
            <a:avLst/>
          </a:prstGeom>
        </p:spPr>
        <p:txBody>
          <a:bodyPr wrap="square">
            <a:spAutoFit/>
          </a:bodyPr>
          <a:lstStyle/>
          <a:p>
            <a:pPr algn="ctr">
              <a:spcBef>
                <a:spcPct val="0"/>
              </a:spcBef>
              <a:buClrTx/>
              <a:buFontTx/>
              <a:buNone/>
            </a:pPr>
            <a:r>
              <a:rPr lang="en-US" altLang="vi-VN" sz="3600" b="1" dirty="0">
                <a:solidFill>
                  <a:schemeClr val="bg2"/>
                </a:solidFill>
                <a:latin typeface="Snell Roundhand" panose="02000603080000090004" pitchFamily="2" charset="77"/>
              </a:rPr>
              <a:t>2. </a:t>
            </a:r>
            <a:r>
              <a:rPr lang="en-US" altLang="vi-VN" sz="3600" b="1" dirty="0" err="1">
                <a:solidFill>
                  <a:schemeClr val="bg2"/>
                </a:solidFill>
                <a:latin typeface="Snell Roundhand" panose="02000603080000090004" pitchFamily="2" charset="77"/>
              </a:rPr>
              <a:t>Cách</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mạng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công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nghiệp</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ở</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Pháp</a:t>
            </a:r>
            <a:r>
              <a:rPr lang="en-US" altLang="vi-VN" sz="3600" b="1" dirty="0">
                <a:solidFill>
                  <a:schemeClr val="bg2"/>
                </a:solidFill>
                <a:latin typeface="Snell Roundhand" panose="02000603080000090004" pitchFamily="2" charset="77"/>
              </a:rPr>
              <a:t> , </a:t>
            </a:r>
            <a:r>
              <a:rPr lang="en-US" altLang="vi-VN" sz="3600" b="1" dirty="0" err="1">
                <a:solidFill>
                  <a:schemeClr val="bg2"/>
                </a:solidFill>
                <a:latin typeface="Snell Roundhand" panose="02000603080000090004" pitchFamily="2" charset="77"/>
              </a:rPr>
              <a:t>Đức</a:t>
            </a:r>
            <a:endParaRPr lang="en-US" altLang="vi-VN" sz="3600" b="1" dirty="0">
              <a:solidFill>
                <a:schemeClr val="bg2"/>
              </a:solidFill>
              <a:latin typeface="Snell Roundhand" panose="02000603080000090004" pitchFamily="2" charset="77"/>
            </a:endParaRPr>
          </a:p>
        </p:txBody>
      </p:sp>
      <p:grpSp>
        <p:nvGrpSpPr>
          <p:cNvPr id="12" name="Group 11">
            <a:extLst>
              <a:ext uri="{FF2B5EF4-FFF2-40B4-BE49-F238E27FC236}">
                <a16:creationId xmlns:a16="http://schemas.microsoft.com/office/drawing/2014/main" id="{5C8371BA-40D5-2B45-BA23-D0FB8540A9C0}"/>
              </a:ext>
            </a:extLst>
          </p:cNvPr>
          <p:cNvGrpSpPr/>
          <p:nvPr/>
        </p:nvGrpSpPr>
        <p:grpSpPr>
          <a:xfrm>
            <a:off x="1676400" y="1084481"/>
            <a:ext cx="3276600" cy="1752600"/>
            <a:chOff x="1676400" y="1084481"/>
            <a:chExt cx="3276600" cy="1752600"/>
          </a:xfrm>
        </p:grpSpPr>
        <p:sp>
          <p:nvSpPr>
            <p:cNvPr id="10" name="Oval Callout 9">
              <a:extLst>
                <a:ext uri="{FF2B5EF4-FFF2-40B4-BE49-F238E27FC236}">
                  <a16:creationId xmlns:a16="http://schemas.microsoft.com/office/drawing/2014/main" id="{5BDE6390-522F-6642-8AF4-71890C81C94D}"/>
                </a:ext>
              </a:extLst>
            </p:cNvPr>
            <p:cNvSpPr/>
            <p:nvPr/>
          </p:nvSpPr>
          <p:spPr>
            <a:xfrm>
              <a:off x="1676400" y="1084481"/>
              <a:ext cx="3276600" cy="1752600"/>
            </a:xfrm>
            <a:prstGeom prst="wedgeEllipseCallout">
              <a:avLst>
                <a:gd name="adj1" fmla="val -36800"/>
                <a:gd name="adj2" fmla="val 5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 name="Rectangle 2">
              <a:extLst>
                <a:ext uri="{FF2B5EF4-FFF2-40B4-BE49-F238E27FC236}">
                  <a16:creationId xmlns:a16="http://schemas.microsoft.com/office/drawing/2014/main" id="{C6E41706-524E-5B49-AC69-BA77BEA6B585}"/>
                </a:ext>
              </a:extLst>
            </p:cNvPr>
            <p:cNvSpPr/>
            <p:nvPr/>
          </p:nvSpPr>
          <p:spPr>
            <a:xfrm>
              <a:off x="2127812" y="1261889"/>
              <a:ext cx="2438400" cy="1477328"/>
            </a:xfrm>
            <a:prstGeom prst="rect">
              <a:avLst/>
            </a:prstGeom>
          </p:spPr>
          <p:txBody>
            <a:bodyPr wrap="square">
              <a:spAutoFit/>
            </a:bodyPr>
            <a:lstStyle/>
            <a:p>
              <a:pPr algn="ctr" eaLnBrk="1" hangingPunct="1">
                <a:spcBef>
                  <a:spcPct val="0"/>
                </a:spcBef>
                <a:buClrTx/>
                <a:buFontTx/>
                <a:buNone/>
              </a:pPr>
              <a:r>
                <a:rPr lang="en-US" altLang="vi-VN" sz="1800" b="1" dirty="0" err="1">
                  <a:solidFill>
                    <a:srgbClr val="FF0000"/>
                  </a:solidFill>
                  <a:latin typeface="Times New Roman" panose="02020603050405020304" pitchFamily="18" charset="0"/>
                </a:rPr>
                <a:t>Vì</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sao</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cách</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mạng</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công</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nghiệp</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ở</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Pháp</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và</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Đức</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bắt</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đầu</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muộn</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mà</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lại</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phát</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triển</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với</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tốc</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độ</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nhanh</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như</a:t>
              </a:r>
              <a:r>
                <a:rPr lang="en-US" altLang="vi-VN" sz="1800" b="1" dirty="0">
                  <a:solidFill>
                    <a:srgbClr val="FF0000"/>
                  </a:solidFill>
                  <a:latin typeface="Times New Roman" panose="02020603050405020304" pitchFamily="18" charset="0"/>
                </a:rPr>
                <a:t> </a:t>
              </a:r>
              <a:r>
                <a:rPr lang="en-US" altLang="vi-VN" sz="1800" b="1" dirty="0" err="1">
                  <a:solidFill>
                    <a:srgbClr val="FF0000"/>
                  </a:solidFill>
                  <a:latin typeface="Times New Roman" panose="02020603050405020304" pitchFamily="18" charset="0"/>
                </a:rPr>
                <a:t>vậy</a:t>
              </a:r>
              <a:r>
                <a:rPr lang="en-US" altLang="vi-VN" sz="1800" b="1" dirty="0">
                  <a:solidFill>
                    <a:srgbClr val="FF0000"/>
                  </a:solidFill>
                  <a:latin typeface="Times New Roman" panose="02020603050405020304" pitchFamily="18" charset="0"/>
                </a:rPr>
                <a:t> ? </a:t>
              </a:r>
            </a:p>
          </p:txBody>
        </p:sp>
      </p:grpSp>
      <p:pic>
        <p:nvPicPr>
          <p:cNvPr id="9" name="Picture 8">
            <a:extLst>
              <a:ext uri="{FF2B5EF4-FFF2-40B4-BE49-F238E27FC236}">
                <a16:creationId xmlns:a16="http://schemas.microsoft.com/office/drawing/2014/main" id="{BAE6651E-1A16-F547-B927-81C17F701EF7}"/>
              </a:ext>
            </a:extLst>
          </p:cNvPr>
          <p:cNvPicPr>
            <a:picLocks noChangeAspect="1"/>
          </p:cNvPicPr>
          <p:nvPr/>
        </p:nvPicPr>
        <p:blipFill>
          <a:blip r:embed="rId3"/>
          <a:stretch>
            <a:fillRect/>
          </a:stretch>
        </p:blipFill>
        <p:spPr>
          <a:xfrm>
            <a:off x="227424" y="2265262"/>
            <a:ext cx="2876550" cy="2876550"/>
          </a:xfrm>
          <a:prstGeom prst="rect">
            <a:avLst/>
          </a:prstGeom>
          <a:effectLst>
            <a:reflection endPos="33978" dir="5400000" sy="-100000" algn="bl" rotWithShape="0"/>
          </a:effectLst>
        </p:spPr>
      </p:pic>
      <p:sp>
        <p:nvSpPr>
          <p:cNvPr id="4" name="Rectangle 3">
            <a:extLst>
              <a:ext uri="{FF2B5EF4-FFF2-40B4-BE49-F238E27FC236}">
                <a16:creationId xmlns:a16="http://schemas.microsoft.com/office/drawing/2014/main" id="{642A8130-AA5B-5944-9D45-5FCB1A9025A5}"/>
              </a:ext>
            </a:extLst>
          </p:cNvPr>
          <p:cNvSpPr/>
          <p:nvPr/>
        </p:nvSpPr>
        <p:spPr>
          <a:xfrm>
            <a:off x="4105041" y="2916625"/>
            <a:ext cx="4572000" cy="707886"/>
          </a:xfrm>
          <a:prstGeom prst="rect">
            <a:avLst/>
          </a:prstGeom>
          <a:solidFill>
            <a:schemeClr val="accent4">
              <a:lumMod val="20000"/>
              <a:lumOff val="80000"/>
            </a:schemeClr>
          </a:solidFill>
          <a:ln w="38100">
            <a:solidFill>
              <a:srgbClr val="C00000"/>
            </a:solidFill>
          </a:ln>
        </p:spPr>
        <p:txBody>
          <a:bodyPr>
            <a:spAutoFit/>
          </a:bodyPr>
          <a:lstStyle/>
          <a:p>
            <a:pPr>
              <a:spcBef>
                <a:spcPct val="0"/>
              </a:spcBef>
              <a:buClrTx/>
              <a:buFontTx/>
              <a:buNone/>
            </a:pPr>
            <a:r>
              <a:rPr lang="en-US" altLang="vi-VN" sz="2000" b="1" dirty="0">
                <a:solidFill>
                  <a:srgbClr val="0070C0"/>
                </a:solidFill>
                <a:latin typeface="Times New Roman" panose="02020603050405020304" pitchFamily="18" charset="0"/>
              </a:rPr>
              <a:t>* </a:t>
            </a:r>
            <a:r>
              <a:rPr lang="en-US" altLang="vi-VN" sz="2000" b="1" u="sng" dirty="0" err="1">
                <a:solidFill>
                  <a:srgbClr val="0070C0"/>
                </a:solidFill>
                <a:latin typeface="Times New Roman" panose="02020603050405020304" pitchFamily="18" charset="0"/>
              </a:rPr>
              <a:t>Pháp</a:t>
            </a:r>
            <a:r>
              <a:rPr lang="en-US" altLang="vi-VN" sz="2000" b="1" dirty="0">
                <a:solidFill>
                  <a:srgbClr val="0070C0"/>
                </a:solidFill>
                <a:latin typeface="Times New Roman" panose="02020603050405020304" pitchFamily="18" charset="0"/>
              </a:rPr>
              <a:t> : </a:t>
            </a:r>
            <a:r>
              <a:rPr lang="en-US" altLang="vi-VN" sz="2000" b="1" dirty="0" err="1">
                <a:solidFill>
                  <a:srgbClr val="0070C0"/>
                </a:solidFill>
                <a:latin typeface="Times New Roman" panose="02020603050405020304" pitchFamily="18" charset="0"/>
              </a:rPr>
              <a:t>Nhờ</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đẩy</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mạnh</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sản</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xuất</a:t>
            </a:r>
            <a:r>
              <a:rPr lang="en-US" altLang="vi-VN" sz="2000" b="1" dirty="0">
                <a:solidFill>
                  <a:srgbClr val="0070C0"/>
                </a:solidFill>
                <a:latin typeface="Times New Roman" panose="02020603050405020304" pitchFamily="18" charset="0"/>
              </a:rPr>
              <a:t> gang, </a:t>
            </a:r>
            <a:r>
              <a:rPr lang="en-US" altLang="vi-VN" sz="2000" b="1" dirty="0" err="1">
                <a:solidFill>
                  <a:srgbClr val="0070C0"/>
                </a:solidFill>
                <a:latin typeface="Times New Roman" panose="02020603050405020304" pitchFamily="18" charset="0"/>
              </a:rPr>
              <a:t>sắt</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sử</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dụng</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nhiều</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máy</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hơi</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nước</a:t>
            </a:r>
            <a:r>
              <a:rPr lang="en-US" altLang="vi-VN" sz="2000" b="1" dirty="0">
                <a:solidFill>
                  <a:srgbClr val="0070C0"/>
                </a:solidFill>
                <a:latin typeface="Times New Roman" panose="02020603050405020304" pitchFamily="18" charset="0"/>
              </a:rPr>
              <a:t>.</a:t>
            </a:r>
          </a:p>
        </p:txBody>
      </p:sp>
      <p:sp>
        <p:nvSpPr>
          <p:cNvPr id="5" name="Rectangle 4">
            <a:extLst>
              <a:ext uri="{FF2B5EF4-FFF2-40B4-BE49-F238E27FC236}">
                <a16:creationId xmlns:a16="http://schemas.microsoft.com/office/drawing/2014/main" id="{389A645E-AF1F-754D-AB03-F16492B129F9}"/>
              </a:ext>
            </a:extLst>
          </p:cNvPr>
          <p:cNvSpPr/>
          <p:nvPr/>
        </p:nvSpPr>
        <p:spPr>
          <a:xfrm>
            <a:off x="3282616" y="3881611"/>
            <a:ext cx="5394425" cy="400110"/>
          </a:xfrm>
          <a:prstGeom prst="rect">
            <a:avLst/>
          </a:prstGeom>
          <a:solidFill>
            <a:schemeClr val="accent4">
              <a:lumMod val="20000"/>
              <a:lumOff val="80000"/>
            </a:schemeClr>
          </a:solidFill>
          <a:ln w="38100">
            <a:solidFill>
              <a:srgbClr val="C00000"/>
            </a:solidFill>
          </a:ln>
        </p:spPr>
        <p:txBody>
          <a:bodyPr wrap="none">
            <a:spAutoFit/>
          </a:bodyPr>
          <a:lstStyle/>
          <a:p>
            <a:pPr>
              <a:spcBef>
                <a:spcPct val="0"/>
              </a:spcBef>
              <a:buClrTx/>
              <a:buFontTx/>
              <a:buNone/>
            </a:pPr>
            <a:r>
              <a:rPr lang="en-US" altLang="vi-VN" sz="2000" b="1" dirty="0">
                <a:solidFill>
                  <a:schemeClr val="tx1"/>
                </a:solidFill>
                <a:latin typeface="Times New Roman" panose="02020603050405020304" pitchFamily="18" charset="0"/>
              </a:rPr>
              <a:t>* </a:t>
            </a:r>
            <a:r>
              <a:rPr lang="en-US" altLang="vi-VN" sz="2000" b="1" u="sng" dirty="0" err="1">
                <a:solidFill>
                  <a:schemeClr val="tx1"/>
                </a:solidFill>
                <a:latin typeface="Times New Roman" panose="02020603050405020304" pitchFamily="18" charset="0"/>
              </a:rPr>
              <a:t>Đức</a:t>
            </a:r>
            <a:r>
              <a:rPr lang="en-US" altLang="vi-VN" sz="2000" b="1" u="sng" dirty="0">
                <a:solidFill>
                  <a:schemeClr val="tx1"/>
                </a:solidFill>
                <a:latin typeface="Times New Roman" panose="02020603050405020304" pitchFamily="18" charset="0"/>
              </a:rPr>
              <a:t> </a:t>
            </a:r>
            <a:r>
              <a:rPr lang="en-US" altLang="vi-VN" sz="2000" b="1" dirty="0">
                <a:solidFill>
                  <a:schemeClr val="tx1"/>
                </a:solidFill>
                <a:latin typeface="Times New Roman" panose="02020603050405020304" pitchFamily="18" charset="0"/>
              </a:rPr>
              <a:t>:  Do </a:t>
            </a:r>
            <a:r>
              <a:rPr lang="en-US" altLang="vi-VN" sz="2000" b="1" dirty="0" err="1">
                <a:solidFill>
                  <a:schemeClr val="tx1"/>
                </a:solidFill>
                <a:latin typeface="Times New Roman" panose="02020603050405020304" pitchFamily="18" charset="0"/>
              </a:rPr>
              <a:t>tiếp</a:t>
            </a:r>
            <a:r>
              <a:rPr lang="en-US" altLang="vi-VN" sz="2000" b="1" dirty="0">
                <a:solidFill>
                  <a:schemeClr val="tx1"/>
                </a:solidFill>
                <a:latin typeface="Times New Roman" panose="02020603050405020304" pitchFamily="18" charset="0"/>
              </a:rPr>
              <a:t> </a:t>
            </a:r>
            <a:r>
              <a:rPr lang="en-US" altLang="vi-VN" sz="2000" b="1" dirty="0" err="1">
                <a:solidFill>
                  <a:schemeClr val="tx1"/>
                </a:solidFill>
                <a:latin typeface="Times New Roman" panose="02020603050405020304" pitchFamily="18" charset="0"/>
              </a:rPr>
              <a:t>nhận</a:t>
            </a:r>
            <a:r>
              <a:rPr lang="en-US" altLang="vi-VN" sz="2000" b="1" dirty="0">
                <a:solidFill>
                  <a:schemeClr val="tx1"/>
                </a:solidFill>
                <a:latin typeface="Times New Roman" panose="02020603050405020304" pitchFamily="18" charset="0"/>
              </a:rPr>
              <a:t> </a:t>
            </a:r>
            <a:r>
              <a:rPr lang="en-US" altLang="vi-VN" sz="2000" b="1" dirty="0" err="1">
                <a:solidFill>
                  <a:schemeClr val="tx1"/>
                </a:solidFill>
                <a:latin typeface="Times New Roman" panose="02020603050405020304" pitchFamily="18" charset="0"/>
              </a:rPr>
              <a:t>thành</a:t>
            </a:r>
            <a:r>
              <a:rPr lang="en-US" altLang="vi-VN" sz="2000" b="1" dirty="0">
                <a:solidFill>
                  <a:schemeClr val="tx1"/>
                </a:solidFill>
                <a:latin typeface="Times New Roman" panose="02020603050405020304" pitchFamily="18" charset="0"/>
              </a:rPr>
              <a:t> </a:t>
            </a:r>
            <a:r>
              <a:rPr lang="en-US" altLang="vi-VN" sz="2000" b="1" dirty="0" err="1">
                <a:solidFill>
                  <a:schemeClr val="tx1"/>
                </a:solidFill>
                <a:latin typeface="Times New Roman" panose="02020603050405020304" pitchFamily="18" charset="0"/>
              </a:rPr>
              <a:t>tựu</a:t>
            </a:r>
            <a:r>
              <a:rPr lang="en-US" altLang="vi-VN" sz="2000" b="1" dirty="0">
                <a:solidFill>
                  <a:schemeClr val="tx1"/>
                </a:solidFill>
                <a:latin typeface="Times New Roman" panose="02020603050405020304" pitchFamily="18" charset="0"/>
              </a:rPr>
              <a:t> </a:t>
            </a:r>
            <a:r>
              <a:rPr lang="en-US" altLang="vi-VN" sz="2000" b="1" dirty="0" err="1">
                <a:solidFill>
                  <a:schemeClr val="tx1"/>
                </a:solidFill>
                <a:latin typeface="Times New Roman" panose="02020603050405020304" pitchFamily="18" charset="0"/>
              </a:rPr>
              <a:t>kỷ</a:t>
            </a:r>
            <a:r>
              <a:rPr lang="en-US" altLang="vi-VN" sz="2000" b="1" dirty="0">
                <a:solidFill>
                  <a:schemeClr val="tx1"/>
                </a:solidFill>
                <a:latin typeface="Times New Roman" panose="02020603050405020304" pitchFamily="18" charset="0"/>
              </a:rPr>
              <a:t> </a:t>
            </a:r>
            <a:r>
              <a:rPr lang="en-US" altLang="vi-VN" sz="2000" b="1" dirty="0" err="1">
                <a:solidFill>
                  <a:schemeClr val="tx1"/>
                </a:solidFill>
                <a:latin typeface="Times New Roman" panose="02020603050405020304" pitchFamily="18" charset="0"/>
              </a:rPr>
              <a:t>thuật</a:t>
            </a:r>
            <a:r>
              <a:rPr lang="en-US" altLang="vi-VN" sz="2000" b="1" dirty="0">
                <a:solidFill>
                  <a:schemeClr val="tx1"/>
                </a:solidFill>
                <a:latin typeface="Times New Roman" panose="02020603050405020304" pitchFamily="18" charset="0"/>
              </a:rPr>
              <a:t> </a:t>
            </a:r>
            <a:r>
              <a:rPr lang="en-US" altLang="vi-VN" sz="2000" b="1" dirty="0" err="1">
                <a:solidFill>
                  <a:schemeClr val="tx1"/>
                </a:solidFill>
                <a:latin typeface="Times New Roman" panose="02020603050405020304" pitchFamily="18" charset="0"/>
              </a:rPr>
              <a:t>ở</a:t>
            </a:r>
            <a:r>
              <a:rPr lang="en-US" altLang="vi-VN" sz="2000" b="1" dirty="0">
                <a:solidFill>
                  <a:schemeClr val="tx1"/>
                </a:solidFill>
                <a:latin typeface="Times New Roman" panose="02020603050405020304" pitchFamily="18" charset="0"/>
              </a:rPr>
              <a:t> Anh</a:t>
            </a:r>
          </a:p>
        </p:txBody>
      </p:sp>
    </p:spTree>
    <p:extLst>
      <p:ext uri="{BB962C8B-B14F-4D97-AF65-F5344CB8AC3E}">
        <p14:creationId xmlns:p14="http://schemas.microsoft.com/office/powerpoint/2010/main" val="348017097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8)">
                                          <p:cBhvr>
                                            <p:cTn id="11" dur="750"/>
                                            <p:tgtEl>
                                              <p:spTgt spid="9"/>
                                            </p:tgtEl>
                                          </p:cBhvr>
                                        </p:animEffect>
                                      </p:childTnLst>
                                    </p:cTn>
                                  </p:par>
                                  <p:par>
                                    <p:cTn id="12" presetID="21"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8)">
                                          <p:cBhvr>
                                            <p:cTn id="14" dur="75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50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50000">
                                          <p:cBhvr additive="base">
                                            <p:cTn id="2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8)">
                                          <p:cBhvr>
                                            <p:cTn id="11" dur="750"/>
                                            <p:tgtEl>
                                              <p:spTgt spid="9"/>
                                            </p:tgtEl>
                                          </p:cBhvr>
                                        </p:animEffect>
                                      </p:childTnLst>
                                    </p:cTn>
                                  </p:par>
                                  <p:par>
                                    <p:cTn id="12" presetID="21"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8)">
                                          <p:cBhvr>
                                            <p:cTn id="14" dur="75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1C451AD-6B2B-314F-AC07-1D4ADBB48817}"/>
              </a:ext>
            </a:extLst>
          </p:cNvPr>
          <p:cNvSpPr>
            <a:spLocks noChangeArrowheads="1"/>
          </p:cNvSpPr>
          <p:nvPr/>
        </p:nvSpPr>
        <p:spPr bwMode="auto">
          <a:xfrm>
            <a:off x="520700" y="1957917"/>
            <a:ext cx="6324600" cy="647700"/>
          </a:xfrm>
          <a:prstGeom prst="rect">
            <a:avLst/>
          </a:prstGeom>
          <a:noFill/>
          <a:ln>
            <a:no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Diễn</a:t>
            </a:r>
            <a:r>
              <a:rPr lang="en-US" altLang="vi-VN" sz="2400" dirty="0">
                <a:solidFill>
                  <a:srgbClr val="000099"/>
                </a:solidFill>
                <a:latin typeface="Times New Roman" panose="02020603050405020304" pitchFamily="18" charset="0"/>
              </a:rPr>
              <a:t> ra </a:t>
            </a:r>
            <a:r>
              <a:rPr lang="en-US" altLang="vi-VN" sz="2400" dirty="0" err="1">
                <a:solidFill>
                  <a:srgbClr val="000099"/>
                </a:solidFill>
                <a:latin typeface="Times New Roman" panose="02020603050405020304" pitchFamily="18" charset="0"/>
              </a:rPr>
              <a:t>từ</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năm</a:t>
            </a:r>
            <a:r>
              <a:rPr lang="en-US" altLang="vi-VN" sz="2400" dirty="0">
                <a:solidFill>
                  <a:srgbClr val="000099"/>
                </a:solidFill>
                <a:latin typeface="Times New Roman" panose="02020603050405020304" pitchFamily="18" charset="0"/>
              </a:rPr>
              <a:t> 1830 </a:t>
            </a:r>
            <a:r>
              <a:rPr lang="en-US" altLang="vi-VN" sz="2400" dirty="0" err="1">
                <a:solidFill>
                  <a:srgbClr val="000099"/>
                </a:solidFill>
                <a:latin typeface="Times New Roman" panose="02020603050405020304" pitchFamily="18" charset="0"/>
              </a:rPr>
              <a:t>đến</a:t>
            </a:r>
            <a:r>
              <a:rPr lang="en-US" altLang="vi-VN" sz="2400" dirty="0">
                <a:solidFill>
                  <a:srgbClr val="000099"/>
                </a:solidFill>
                <a:latin typeface="Times New Roman" panose="02020603050405020304" pitchFamily="18" charset="0"/>
              </a:rPr>
              <a:t> 1850 .</a:t>
            </a:r>
          </a:p>
        </p:txBody>
      </p:sp>
      <p:sp>
        <p:nvSpPr>
          <p:cNvPr id="3" name="Rectangle 7">
            <a:extLst>
              <a:ext uri="{FF2B5EF4-FFF2-40B4-BE49-F238E27FC236}">
                <a16:creationId xmlns:a16="http://schemas.microsoft.com/office/drawing/2014/main" id="{D57A7114-FBC7-5545-B099-0501CB04C27E}"/>
              </a:ext>
            </a:extLst>
          </p:cNvPr>
          <p:cNvSpPr>
            <a:spLocks noChangeArrowheads="1"/>
          </p:cNvSpPr>
          <p:nvPr/>
        </p:nvSpPr>
        <p:spPr bwMode="auto">
          <a:xfrm>
            <a:off x="520700" y="2605617"/>
            <a:ext cx="6324600" cy="395817"/>
          </a:xfrm>
          <a:prstGeom prst="rect">
            <a:avLst/>
          </a:prstGeom>
          <a:noFill/>
          <a:ln>
            <a:no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Kinh</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tế</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phát</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triển</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đứng</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thứ</a:t>
            </a:r>
            <a:r>
              <a:rPr lang="en-US" altLang="vi-VN" sz="2400" dirty="0">
                <a:solidFill>
                  <a:srgbClr val="000099"/>
                </a:solidFill>
                <a:latin typeface="Times New Roman" panose="02020603050405020304" pitchFamily="18" charset="0"/>
              </a:rPr>
              <a:t> 2 </a:t>
            </a:r>
            <a:r>
              <a:rPr lang="en-US" altLang="vi-VN" sz="2400" dirty="0" err="1">
                <a:solidFill>
                  <a:srgbClr val="000099"/>
                </a:solidFill>
                <a:latin typeface="Times New Roman" panose="02020603050405020304" pitchFamily="18" charset="0"/>
              </a:rPr>
              <a:t>thế</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giới</a:t>
            </a:r>
            <a:r>
              <a:rPr lang="en-US" altLang="vi-VN" sz="2400" dirty="0">
                <a:solidFill>
                  <a:srgbClr val="000099"/>
                </a:solidFill>
                <a:latin typeface="Times New Roman" panose="02020603050405020304" pitchFamily="18" charset="0"/>
              </a:rPr>
              <a:t>.</a:t>
            </a:r>
          </a:p>
        </p:txBody>
      </p:sp>
      <p:sp>
        <p:nvSpPr>
          <p:cNvPr id="4" name="Rectangle 16">
            <a:extLst>
              <a:ext uri="{FF2B5EF4-FFF2-40B4-BE49-F238E27FC236}">
                <a16:creationId xmlns:a16="http://schemas.microsoft.com/office/drawing/2014/main" id="{0B34D935-7563-5F4A-BDFF-AFC80B99ADAA}"/>
              </a:ext>
            </a:extLst>
          </p:cNvPr>
          <p:cNvSpPr>
            <a:spLocks noChangeArrowheads="1"/>
          </p:cNvSpPr>
          <p:nvPr/>
        </p:nvSpPr>
        <p:spPr bwMode="auto">
          <a:xfrm>
            <a:off x="609600" y="3608028"/>
            <a:ext cx="6324600" cy="467783"/>
          </a:xfrm>
          <a:prstGeom prst="rect">
            <a:avLst/>
          </a:prstGeom>
          <a:noFill/>
          <a:ln>
            <a:no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Diễn</a:t>
            </a:r>
            <a:r>
              <a:rPr lang="en-US" altLang="vi-VN" sz="2400" dirty="0">
                <a:solidFill>
                  <a:srgbClr val="000099"/>
                </a:solidFill>
                <a:latin typeface="Times New Roman" panose="02020603050405020304" pitchFamily="18" charset="0"/>
              </a:rPr>
              <a:t> ra </a:t>
            </a:r>
            <a:r>
              <a:rPr lang="en-US" altLang="vi-VN" sz="2400" dirty="0" err="1">
                <a:solidFill>
                  <a:srgbClr val="000099"/>
                </a:solidFill>
                <a:latin typeface="Times New Roman" panose="02020603050405020304" pitchFamily="18" charset="0"/>
              </a:rPr>
              <a:t>những</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năm</a:t>
            </a:r>
            <a:r>
              <a:rPr lang="en-US" altLang="vi-VN" sz="2400" dirty="0">
                <a:solidFill>
                  <a:srgbClr val="000099"/>
                </a:solidFill>
                <a:latin typeface="Times New Roman" panose="02020603050405020304" pitchFamily="18" charset="0"/>
              </a:rPr>
              <a:t> 40 </a:t>
            </a:r>
            <a:r>
              <a:rPr lang="en-US" altLang="vi-VN" sz="2400" dirty="0" err="1">
                <a:solidFill>
                  <a:srgbClr val="000099"/>
                </a:solidFill>
                <a:latin typeface="Times New Roman" panose="02020603050405020304" pitchFamily="18" charset="0"/>
              </a:rPr>
              <a:t>của</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thế</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kỷ</a:t>
            </a:r>
            <a:r>
              <a:rPr lang="en-US" altLang="vi-VN" sz="2400" dirty="0">
                <a:solidFill>
                  <a:srgbClr val="000099"/>
                </a:solidFill>
                <a:latin typeface="Times New Roman" panose="02020603050405020304" pitchFamily="18" charset="0"/>
              </a:rPr>
              <a:t> XIX.</a:t>
            </a:r>
          </a:p>
        </p:txBody>
      </p:sp>
      <p:sp>
        <p:nvSpPr>
          <p:cNvPr id="5" name="Rectangle 17">
            <a:extLst>
              <a:ext uri="{FF2B5EF4-FFF2-40B4-BE49-F238E27FC236}">
                <a16:creationId xmlns:a16="http://schemas.microsoft.com/office/drawing/2014/main" id="{0C3F2C67-1459-4F4D-8A3F-E8FE26BDCE77}"/>
              </a:ext>
            </a:extLst>
          </p:cNvPr>
          <p:cNvSpPr>
            <a:spLocks noChangeArrowheads="1"/>
          </p:cNvSpPr>
          <p:nvPr/>
        </p:nvSpPr>
        <p:spPr bwMode="auto">
          <a:xfrm>
            <a:off x="533400" y="4117974"/>
            <a:ext cx="6324600" cy="467783"/>
          </a:xfrm>
          <a:prstGeom prst="rect">
            <a:avLst/>
          </a:prstGeom>
          <a:noFill/>
          <a:ln>
            <a:no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400" dirty="0">
                <a:solidFill>
                  <a:srgbClr val="000099"/>
                </a:solidFill>
                <a:latin typeface="Times New Roman" panose="02020603050405020304" pitchFamily="18" charset="0"/>
              </a:rPr>
              <a:t> - </a:t>
            </a:r>
            <a:r>
              <a:rPr lang="en-US" altLang="vi-VN" sz="2400" dirty="0" err="1">
                <a:solidFill>
                  <a:srgbClr val="000099"/>
                </a:solidFill>
                <a:latin typeface="Times New Roman" panose="02020603050405020304" pitchFamily="18" charset="0"/>
              </a:rPr>
              <a:t>Kinh</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tế</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phát</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triển</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với</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tốc</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độ</a:t>
            </a:r>
            <a:r>
              <a:rPr lang="en-US" altLang="vi-VN" sz="2400" dirty="0">
                <a:solidFill>
                  <a:srgbClr val="000099"/>
                </a:solidFill>
                <a:latin typeface="Times New Roman" panose="02020603050405020304" pitchFamily="18" charset="0"/>
              </a:rPr>
              <a:t> </a:t>
            </a:r>
            <a:r>
              <a:rPr lang="en-US" altLang="vi-VN" sz="2400" dirty="0" err="1">
                <a:solidFill>
                  <a:srgbClr val="000099"/>
                </a:solidFill>
                <a:latin typeface="Times New Roman" panose="02020603050405020304" pitchFamily="18" charset="0"/>
              </a:rPr>
              <a:t>nhanh</a:t>
            </a:r>
            <a:r>
              <a:rPr lang="en-US" altLang="vi-VN" sz="2400" dirty="0">
                <a:solidFill>
                  <a:srgbClr val="000099"/>
                </a:solidFill>
                <a:latin typeface="Times New Roman" panose="02020603050405020304" pitchFamily="18" charset="0"/>
              </a:rPr>
              <a:t>.</a:t>
            </a:r>
          </a:p>
        </p:txBody>
      </p:sp>
      <p:sp>
        <p:nvSpPr>
          <p:cNvPr id="6" name="Rectangle 5">
            <a:extLst>
              <a:ext uri="{FF2B5EF4-FFF2-40B4-BE49-F238E27FC236}">
                <a16:creationId xmlns:a16="http://schemas.microsoft.com/office/drawing/2014/main" id="{E3B7273F-8ACB-0240-A118-E488FA38DEF2}"/>
              </a:ext>
            </a:extLst>
          </p:cNvPr>
          <p:cNvSpPr/>
          <p:nvPr/>
        </p:nvSpPr>
        <p:spPr>
          <a:xfrm>
            <a:off x="520700" y="3043121"/>
            <a:ext cx="1826141" cy="523220"/>
          </a:xfrm>
          <a:prstGeom prst="rect">
            <a:avLst/>
          </a:prstGeom>
        </p:spPr>
        <p:txBody>
          <a:bodyPr wrap="none">
            <a:spAutoFit/>
          </a:bodyPr>
          <a:lstStyle/>
          <a:p>
            <a:pPr lvl="0">
              <a:spcBef>
                <a:spcPct val="0"/>
              </a:spcBef>
              <a:buClrTx/>
            </a:pPr>
            <a:r>
              <a:rPr lang="en-US" altLang="vi-VN" sz="2800" b="1" dirty="0">
                <a:solidFill>
                  <a:srgbClr val="C00000"/>
                </a:solidFill>
                <a:latin typeface="Times New Roman" panose="02020603050405020304" pitchFamily="18" charset="0"/>
              </a:rPr>
              <a:t> </a:t>
            </a:r>
            <a:r>
              <a:rPr lang="en-US" altLang="vi-VN" sz="2800" b="1" i="1" dirty="0">
                <a:solidFill>
                  <a:srgbClr val="C00000"/>
                </a:solidFill>
                <a:latin typeface="Times New Roman" panose="02020603050405020304" pitchFamily="18" charset="0"/>
              </a:rPr>
              <a:t>* </a:t>
            </a:r>
            <a:r>
              <a:rPr lang="en-US" altLang="vi-VN" sz="2800" b="1" i="1" u="sng" dirty="0" err="1">
                <a:solidFill>
                  <a:srgbClr val="C00000"/>
                </a:solidFill>
                <a:latin typeface="Times New Roman" panose="02020603050405020304" pitchFamily="18" charset="0"/>
              </a:rPr>
              <a:t>Ở</a:t>
            </a:r>
            <a:r>
              <a:rPr lang="en-US" altLang="vi-VN" sz="2800" b="1" i="1" u="sng" dirty="0">
                <a:solidFill>
                  <a:srgbClr val="C00000"/>
                </a:solidFill>
                <a:latin typeface="Times New Roman" panose="02020603050405020304" pitchFamily="18" charset="0"/>
              </a:rPr>
              <a:t> </a:t>
            </a:r>
            <a:r>
              <a:rPr lang="en-US" altLang="vi-VN" sz="2800" b="1" i="1" u="sng" dirty="0" err="1">
                <a:solidFill>
                  <a:srgbClr val="C00000"/>
                </a:solidFill>
                <a:latin typeface="Times New Roman" panose="02020603050405020304" pitchFamily="18" charset="0"/>
              </a:rPr>
              <a:t>Đức</a:t>
            </a:r>
            <a:r>
              <a:rPr lang="en-US" altLang="vi-VN" sz="2800" b="1" i="1" dirty="0">
                <a:solidFill>
                  <a:srgbClr val="C00000"/>
                </a:solidFill>
                <a:latin typeface="Times New Roman" panose="02020603050405020304" pitchFamily="18" charset="0"/>
              </a:rPr>
              <a:t> :</a:t>
            </a:r>
            <a:r>
              <a:rPr lang="en-US" altLang="vi-VN" sz="2800" b="1" dirty="0">
                <a:solidFill>
                  <a:srgbClr val="C00000"/>
                </a:solidFill>
                <a:latin typeface="Times New Roman" panose="02020603050405020304" pitchFamily="18" charset="0"/>
              </a:rPr>
              <a:t> </a:t>
            </a:r>
          </a:p>
        </p:txBody>
      </p:sp>
      <p:sp>
        <p:nvSpPr>
          <p:cNvPr id="7" name="Rectangle 6">
            <a:extLst>
              <a:ext uri="{FF2B5EF4-FFF2-40B4-BE49-F238E27FC236}">
                <a16:creationId xmlns:a16="http://schemas.microsoft.com/office/drawing/2014/main" id="{8C1C70F0-9E43-C349-BF59-A6996D36DF1E}"/>
              </a:ext>
            </a:extLst>
          </p:cNvPr>
          <p:cNvSpPr/>
          <p:nvPr/>
        </p:nvSpPr>
        <p:spPr>
          <a:xfrm>
            <a:off x="493448" y="1447684"/>
            <a:ext cx="1882247" cy="523220"/>
          </a:xfrm>
          <a:prstGeom prst="rect">
            <a:avLst/>
          </a:prstGeom>
        </p:spPr>
        <p:txBody>
          <a:bodyPr wrap="none">
            <a:spAutoFit/>
          </a:bodyPr>
          <a:lstStyle/>
          <a:p>
            <a:pPr lvl="0">
              <a:spcBef>
                <a:spcPct val="0"/>
              </a:spcBef>
              <a:buClrTx/>
            </a:pPr>
            <a:r>
              <a:rPr lang="en-US" altLang="vi-VN" sz="2800" b="1" dirty="0">
                <a:solidFill>
                  <a:srgbClr val="C00000"/>
                </a:solidFill>
                <a:latin typeface="Times New Roman" panose="02020603050405020304" pitchFamily="18" charset="0"/>
              </a:rPr>
              <a:t>* </a:t>
            </a:r>
            <a:r>
              <a:rPr lang="en-US" altLang="vi-VN" sz="2800" b="1" i="1" u="sng" dirty="0" err="1">
                <a:solidFill>
                  <a:srgbClr val="C00000"/>
                </a:solidFill>
                <a:latin typeface="Times New Roman" panose="02020603050405020304" pitchFamily="18" charset="0"/>
              </a:rPr>
              <a:t>Ở</a:t>
            </a:r>
            <a:r>
              <a:rPr lang="en-US" altLang="vi-VN" sz="2800" b="1" i="1" u="sng" dirty="0">
                <a:solidFill>
                  <a:srgbClr val="C00000"/>
                </a:solidFill>
                <a:latin typeface="Times New Roman" panose="02020603050405020304" pitchFamily="18" charset="0"/>
              </a:rPr>
              <a:t> </a:t>
            </a:r>
            <a:r>
              <a:rPr lang="en-US" altLang="vi-VN" sz="2800" b="1" i="1" u="sng" dirty="0" err="1">
                <a:solidFill>
                  <a:srgbClr val="C00000"/>
                </a:solidFill>
                <a:latin typeface="Times New Roman" panose="02020603050405020304" pitchFamily="18" charset="0"/>
              </a:rPr>
              <a:t>Pháp</a:t>
            </a:r>
            <a:r>
              <a:rPr lang="en-US" altLang="vi-VN" sz="2800" b="1" dirty="0">
                <a:solidFill>
                  <a:srgbClr val="C00000"/>
                </a:solidFill>
                <a:latin typeface="Times New Roman" panose="02020603050405020304" pitchFamily="18" charset="0"/>
              </a:rPr>
              <a:t> : </a:t>
            </a:r>
          </a:p>
        </p:txBody>
      </p:sp>
      <p:sp>
        <p:nvSpPr>
          <p:cNvPr id="8" name="Rectangle 7">
            <a:extLst>
              <a:ext uri="{FF2B5EF4-FFF2-40B4-BE49-F238E27FC236}">
                <a16:creationId xmlns:a16="http://schemas.microsoft.com/office/drawing/2014/main" id="{47FF45B4-3210-A447-BD05-9DDA3AFC9C96}"/>
              </a:ext>
            </a:extLst>
          </p:cNvPr>
          <p:cNvSpPr/>
          <p:nvPr/>
        </p:nvSpPr>
        <p:spPr>
          <a:xfrm>
            <a:off x="252502" y="438150"/>
            <a:ext cx="8638995" cy="646331"/>
          </a:xfrm>
          <a:prstGeom prst="rect">
            <a:avLst/>
          </a:prstGeom>
        </p:spPr>
        <p:txBody>
          <a:bodyPr wrap="square">
            <a:spAutoFit/>
          </a:bodyPr>
          <a:lstStyle/>
          <a:p>
            <a:pPr algn="ctr">
              <a:spcBef>
                <a:spcPct val="0"/>
              </a:spcBef>
              <a:buClrTx/>
              <a:buFontTx/>
              <a:buNone/>
            </a:pPr>
            <a:r>
              <a:rPr lang="en-US" altLang="vi-VN" sz="3600" b="1" dirty="0">
                <a:solidFill>
                  <a:schemeClr val="bg2"/>
                </a:solidFill>
                <a:latin typeface="Snell Roundhand" panose="02000603080000090004" pitchFamily="2" charset="77"/>
              </a:rPr>
              <a:t>2. </a:t>
            </a:r>
            <a:r>
              <a:rPr lang="en-US" altLang="vi-VN" sz="3600" b="1" dirty="0" err="1">
                <a:solidFill>
                  <a:schemeClr val="bg2"/>
                </a:solidFill>
                <a:latin typeface="Snell Roundhand" panose="02000603080000090004" pitchFamily="2" charset="77"/>
              </a:rPr>
              <a:t>Cách</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mạng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công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nghiệp</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ở</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Pháp</a:t>
            </a:r>
            <a:r>
              <a:rPr lang="en-US" altLang="vi-VN" sz="3600" b="1" dirty="0">
                <a:solidFill>
                  <a:schemeClr val="bg2"/>
                </a:solidFill>
                <a:latin typeface="Snell Roundhand" panose="02000603080000090004" pitchFamily="2" charset="77"/>
              </a:rPr>
              <a:t> , </a:t>
            </a:r>
            <a:r>
              <a:rPr lang="en-US" altLang="vi-VN" sz="3600" b="1" dirty="0" err="1">
                <a:solidFill>
                  <a:schemeClr val="bg2"/>
                </a:solidFill>
                <a:latin typeface="Snell Roundhand" panose="02000603080000090004" pitchFamily="2" charset="77"/>
              </a:rPr>
              <a:t>Đức</a:t>
            </a:r>
            <a:endParaRPr lang="en-US" altLang="vi-VN" sz="3600" b="1" dirty="0">
              <a:solidFill>
                <a:schemeClr val="bg2"/>
              </a:solidFill>
              <a:latin typeface="Snell Roundhand" panose="02000603080000090004" pitchFamily="2" charset="77"/>
            </a:endParaRPr>
          </a:p>
        </p:txBody>
      </p:sp>
      <p:pic>
        <p:nvPicPr>
          <p:cNvPr id="10" name="Graphic 9" descr="Bar graph with upward trend">
            <a:extLst>
              <a:ext uri="{FF2B5EF4-FFF2-40B4-BE49-F238E27FC236}">
                <a16:creationId xmlns:a16="http://schemas.microsoft.com/office/drawing/2014/main" id="{33236671-D5DD-C640-B744-802850A0151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318071" y="1415370"/>
            <a:ext cx="3573425" cy="3573425"/>
          </a:xfrm>
          <a:prstGeom prst="rect">
            <a:avLst/>
          </a:prstGeom>
        </p:spPr>
      </p:pic>
    </p:spTree>
    <p:extLst>
      <p:ext uri="{BB962C8B-B14F-4D97-AF65-F5344CB8AC3E}">
        <p14:creationId xmlns:p14="http://schemas.microsoft.com/office/powerpoint/2010/main" val="41910846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50000">
                                          <p:cBhvr additive="base">
                                            <p:cTn id="12"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grpId="0" nodeType="afterEffect" p14:presetBounceEnd="50000">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14:presetBounceEnd="50000">
                                      <p:stCondLst>
                                        <p:cond delay="0"/>
                                      </p:stCondLst>
                                      <p:iterate type="lt">
                                        <p:tmPct val="10000"/>
                                      </p:iterate>
                                      <p:childTnLst>
                                        <p:set>
                                          <p:cBhvr>
                                            <p:cTn id="22" dur="1" fill="hold">
                                              <p:stCondLst>
                                                <p:cond delay="0"/>
                                              </p:stCondLst>
                                            </p:cTn>
                                            <p:tgtEl>
                                              <p:spTgt spid="2"/>
                                            </p:tgtEl>
                                            <p:attrNameLst>
                                              <p:attrName>style.visibility</p:attrName>
                                            </p:attrNameLst>
                                          </p:cBhvr>
                                          <p:to>
                                            <p:strVal val="visible"/>
                                          </p:to>
                                        </p:set>
                                        <p:anim calcmode="lin" valueType="num" p14:bounceEnd="50000">
                                          <p:cBhvr additive="base">
                                            <p:cTn id="23"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2"/>
                                            </p:tgtEl>
                                            <p:attrNameLst>
                                              <p:attrName>ppt_y</p:attrName>
                                            </p:attrNameLst>
                                          </p:cBhvr>
                                          <p:tavLst>
                                            <p:tav tm="0">
                                              <p:val>
                                                <p:strVal val="0-#ppt_h/2"/>
                                              </p:val>
                                            </p:tav>
                                            <p:tav tm="100000">
                                              <p:val>
                                                <p:strVal val="#ppt_y"/>
                                              </p:val>
                                            </p:tav>
                                          </p:tavLst>
                                        </p:anim>
                                      </p:childTnLst>
                                    </p:cTn>
                                  </p:par>
                                </p:childTnLst>
                              </p:cTn>
                            </p:par>
                            <p:par>
                              <p:cTn id="25" fill="hold">
                                <p:stCondLst>
                                  <p:cond delay="1650"/>
                                </p:stCondLst>
                                <p:childTnLst>
                                  <p:par>
                                    <p:cTn id="26" presetID="2" presetClass="entr" presetSubtype="9" fill="hold" grpId="0" nodeType="afterEffect" p14:presetBounceEnd="50000">
                                      <p:stCondLst>
                                        <p:cond delay="0"/>
                                      </p:stCondLst>
                                      <p:iterate type="lt">
                                        <p:tmPct val="10000"/>
                                      </p:iterate>
                                      <p:childTnLst>
                                        <p:set>
                                          <p:cBhvr>
                                            <p:cTn id="27" dur="1" fill="hold">
                                              <p:stCondLst>
                                                <p:cond delay="0"/>
                                              </p:stCondLst>
                                            </p:cTn>
                                            <p:tgtEl>
                                              <p:spTgt spid="3"/>
                                            </p:tgtEl>
                                            <p:attrNameLst>
                                              <p:attrName>style.visibility</p:attrName>
                                            </p:attrNameLst>
                                          </p:cBhvr>
                                          <p:to>
                                            <p:strVal val="visible"/>
                                          </p:to>
                                        </p:set>
                                        <p:anim calcmode="lin" valueType="num" p14:bounceEnd="50000">
                                          <p:cBhvr additive="base">
                                            <p:cTn id="28"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3"/>
                                            </p:tgtEl>
                                            <p:attrNameLst>
                                              <p:attrName>ppt_y</p:attrName>
                                            </p:attrNameLst>
                                          </p:cBhvr>
                                          <p:tavLst>
                                            <p:tav tm="0">
                                              <p:val>
                                                <p:strVal val="0-#ppt_h/2"/>
                                              </p:val>
                                            </p:tav>
                                            <p:tav tm="100000">
                                              <p:val>
                                                <p:strVal val="#ppt_y"/>
                                              </p:val>
                                            </p:tav>
                                          </p:tavLst>
                                        </p:anim>
                                      </p:childTnLst>
                                    </p:cTn>
                                  </p:par>
                                </p:childTnLst>
                              </p:cTn>
                            </p:par>
                            <p:par>
                              <p:cTn id="30" fill="hold">
                                <p:stCondLst>
                                  <p:cond delay="3700"/>
                                </p:stCondLst>
                                <p:childTnLst>
                                  <p:par>
                                    <p:cTn id="31" presetID="2" presetClass="entr" presetSubtype="9" fill="hold" grpId="0" nodeType="afterEffect" p14:presetBounceEnd="50000">
                                      <p:stCondLst>
                                        <p:cond delay="0"/>
                                      </p:stCondLst>
                                      <p:iterate type="lt">
                                        <p:tmPct val="10000"/>
                                      </p:iterate>
                                      <p:childTnLst>
                                        <p:set>
                                          <p:cBhvr>
                                            <p:cTn id="32" dur="1" fill="hold">
                                              <p:stCondLst>
                                                <p:cond delay="0"/>
                                              </p:stCondLst>
                                            </p:cTn>
                                            <p:tgtEl>
                                              <p:spTgt spid="6"/>
                                            </p:tgtEl>
                                            <p:attrNameLst>
                                              <p:attrName>style.visibility</p:attrName>
                                            </p:attrNameLst>
                                          </p:cBhvr>
                                          <p:to>
                                            <p:strVal val="visible"/>
                                          </p:to>
                                        </p:set>
                                        <p:anim calcmode="lin" valueType="num" p14:bounceEnd="50000">
                                          <p:cBhvr additive="base">
                                            <p:cTn id="33"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grpId="0" nodeType="clickEffect" p14:presetBounceEnd="50000">
                                      <p:stCondLst>
                                        <p:cond delay="0"/>
                                      </p:stCondLst>
                                      <p:iterate type="lt">
                                        <p:tmPct val="10000"/>
                                      </p:iterate>
                                      <p:childTnLst>
                                        <p:set>
                                          <p:cBhvr>
                                            <p:cTn id="38" dur="1" fill="hold">
                                              <p:stCondLst>
                                                <p:cond delay="0"/>
                                              </p:stCondLst>
                                            </p:cTn>
                                            <p:tgtEl>
                                              <p:spTgt spid="4"/>
                                            </p:tgtEl>
                                            <p:attrNameLst>
                                              <p:attrName>style.visibility</p:attrName>
                                            </p:attrNameLst>
                                          </p:cBhvr>
                                          <p:to>
                                            <p:strVal val="visible"/>
                                          </p:to>
                                        </p:set>
                                        <p:anim calcmode="lin" valueType="num" p14:bounceEnd="50000">
                                          <p:cBhvr additive="base">
                                            <p:cTn id="39"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40" dur="500" fill="hold"/>
                                            <p:tgtEl>
                                              <p:spTgt spid="4"/>
                                            </p:tgtEl>
                                            <p:attrNameLst>
                                              <p:attrName>ppt_y</p:attrName>
                                            </p:attrNameLst>
                                          </p:cBhvr>
                                          <p:tavLst>
                                            <p:tav tm="0">
                                              <p:val>
                                                <p:strVal val="0-#ppt_h/2"/>
                                              </p:val>
                                            </p:tav>
                                            <p:tav tm="100000">
                                              <p:val>
                                                <p:strVal val="#ppt_y"/>
                                              </p:val>
                                            </p:tav>
                                          </p:tavLst>
                                        </p:anim>
                                      </p:childTnLst>
                                    </p:cTn>
                                  </p:par>
                                </p:childTnLst>
                              </p:cTn>
                            </p:par>
                            <p:par>
                              <p:cTn id="41" fill="hold">
                                <p:stCondLst>
                                  <p:cond delay="1850"/>
                                </p:stCondLst>
                                <p:childTnLst>
                                  <p:par>
                                    <p:cTn id="42" presetID="2" presetClass="entr" presetSubtype="9" fill="hold" grpId="0" nodeType="afterEffect" p14:presetBounceEnd="50000">
                                      <p:stCondLst>
                                        <p:cond delay="0"/>
                                      </p:stCondLst>
                                      <p:iterate type="lt">
                                        <p:tmPct val="10000"/>
                                      </p:iterate>
                                      <p:childTnLst>
                                        <p:set>
                                          <p:cBhvr>
                                            <p:cTn id="43" dur="1" fill="hold">
                                              <p:stCondLst>
                                                <p:cond delay="0"/>
                                              </p:stCondLst>
                                            </p:cTn>
                                            <p:tgtEl>
                                              <p:spTgt spid="5"/>
                                            </p:tgtEl>
                                            <p:attrNameLst>
                                              <p:attrName>style.visibility</p:attrName>
                                            </p:attrNameLst>
                                          </p:cBhvr>
                                          <p:to>
                                            <p:strVal val="visible"/>
                                          </p:to>
                                        </p:set>
                                        <p:anim calcmode="lin" valueType="num" p14:bounceEnd="50000">
                                          <p:cBhvr additive="base">
                                            <p:cTn id="4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iterate type="lt">
                                        <p:tmPct val="10000"/>
                                      </p:iterate>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0-#ppt_h/2"/>
                                              </p:val>
                                            </p:tav>
                                            <p:tav tm="100000">
                                              <p:val>
                                                <p:strVal val="#ppt_y"/>
                                              </p:val>
                                            </p:tav>
                                          </p:tavLst>
                                        </p:anim>
                                      </p:childTnLst>
                                    </p:cTn>
                                  </p:par>
                                </p:childTnLst>
                              </p:cTn>
                            </p:par>
                            <p:par>
                              <p:cTn id="25" fill="hold">
                                <p:stCondLst>
                                  <p:cond delay="1650"/>
                                </p:stCondLst>
                                <p:childTnLst>
                                  <p:par>
                                    <p:cTn id="26" presetID="2" presetClass="entr" presetSubtype="9" fill="hold" grpId="0" nodeType="afterEffect">
                                      <p:stCondLst>
                                        <p:cond delay="0"/>
                                      </p:stCondLst>
                                      <p:iterate type="lt">
                                        <p:tmPct val="10000"/>
                                      </p:iterate>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0-#ppt_w/2"/>
                                              </p:val>
                                            </p:tav>
                                            <p:tav tm="100000">
                                              <p:val>
                                                <p:strVal val="#ppt_x"/>
                                              </p:val>
                                            </p:tav>
                                          </p:tavLst>
                                        </p:anim>
                                        <p:anim calcmode="lin" valueType="num">
                                          <p:cBhvr additive="base">
                                            <p:cTn id="29" dur="500" fill="hold"/>
                                            <p:tgtEl>
                                              <p:spTgt spid="3"/>
                                            </p:tgtEl>
                                            <p:attrNameLst>
                                              <p:attrName>ppt_y</p:attrName>
                                            </p:attrNameLst>
                                          </p:cBhvr>
                                          <p:tavLst>
                                            <p:tav tm="0">
                                              <p:val>
                                                <p:strVal val="0-#ppt_h/2"/>
                                              </p:val>
                                            </p:tav>
                                            <p:tav tm="100000">
                                              <p:val>
                                                <p:strVal val="#ppt_y"/>
                                              </p:val>
                                            </p:tav>
                                          </p:tavLst>
                                        </p:anim>
                                      </p:childTnLst>
                                    </p:cTn>
                                  </p:par>
                                </p:childTnLst>
                              </p:cTn>
                            </p:par>
                            <p:par>
                              <p:cTn id="30" fill="hold">
                                <p:stCondLst>
                                  <p:cond delay="3700"/>
                                </p:stCondLst>
                                <p:childTnLst>
                                  <p:par>
                                    <p:cTn id="31" presetID="2" presetClass="entr" presetSubtype="9" fill="hold" grpId="0" nodeType="afterEffect">
                                      <p:stCondLst>
                                        <p:cond delay="0"/>
                                      </p:stCondLst>
                                      <p:iterate type="lt">
                                        <p:tmPct val="10000"/>
                                      </p:iterate>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grpId="0" nodeType="clickEffect">
                                      <p:stCondLst>
                                        <p:cond delay="0"/>
                                      </p:stCondLst>
                                      <p:iterate type="lt">
                                        <p:tmPct val="10000"/>
                                      </p:iterate>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0-#ppt_w/2"/>
                                              </p:val>
                                            </p:tav>
                                            <p:tav tm="100000">
                                              <p:val>
                                                <p:strVal val="#ppt_x"/>
                                              </p:val>
                                            </p:tav>
                                          </p:tavLst>
                                        </p:anim>
                                        <p:anim calcmode="lin" valueType="num">
                                          <p:cBhvr additive="base">
                                            <p:cTn id="40" dur="500" fill="hold"/>
                                            <p:tgtEl>
                                              <p:spTgt spid="4"/>
                                            </p:tgtEl>
                                            <p:attrNameLst>
                                              <p:attrName>ppt_y</p:attrName>
                                            </p:attrNameLst>
                                          </p:cBhvr>
                                          <p:tavLst>
                                            <p:tav tm="0">
                                              <p:val>
                                                <p:strVal val="0-#ppt_h/2"/>
                                              </p:val>
                                            </p:tav>
                                            <p:tav tm="100000">
                                              <p:val>
                                                <p:strVal val="#ppt_y"/>
                                              </p:val>
                                            </p:tav>
                                          </p:tavLst>
                                        </p:anim>
                                      </p:childTnLst>
                                    </p:cTn>
                                  </p:par>
                                </p:childTnLst>
                              </p:cTn>
                            </p:par>
                            <p:par>
                              <p:cTn id="41" fill="hold">
                                <p:stCondLst>
                                  <p:cond delay="1850"/>
                                </p:stCondLst>
                                <p:childTnLst>
                                  <p:par>
                                    <p:cTn id="42" presetID="2" presetClass="entr" presetSubtype="9" fill="hold" grpId="0" nodeType="afterEffect">
                                      <p:stCondLst>
                                        <p:cond delay="0"/>
                                      </p:stCondLst>
                                      <p:iterate type="lt">
                                        <p:tmPct val="10000"/>
                                      </p:iterate>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0-#ppt_w/2"/>
                                              </p:val>
                                            </p:tav>
                                            <p:tav tm="100000">
                                              <p:val>
                                                <p:strVal val="#ppt_x"/>
                                              </p:val>
                                            </p:tav>
                                          </p:tavLst>
                                        </p:anim>
                                        <p:anim calcmode="lin" valueType="num">
                                          <p:cBhvr additive="base">
                                            <p:cTn id="4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529801" y="2503200"/>
            <a:ext cx="4323900" cy="1885050"/>
          </a:xfrm>
          <a:prstGeom prst="rect">
            <a:avLst/>
          </a:prstGeom>
        </p:spPr>
        <p:txBody>
          <a:bodyPr spcFirstLastPara="1" wrap="square" lIns="91425" tIns="91425" rIns="91425" bIns="91425" anchor="ctr" anchorCtr="0">
            <a:noAutofit/>
          </a:bodyPr>
          <a:lstStyle/>
          <a:p>
            <a:pPr algn="ctr">
              <a:spcBef>
                <a:spcPct val="0"/>
              </a:spcBef>
              <a:buClrTx/>
            </a:pPr>
            <a:r>
              <a:rPr lang="en-US" altLang="vi-VN" dirty="0">
                <a:solidFill>
                  <a:schemeClr val="bg2"/>
                </a:solidFill>
                <a:latin typeface="Snell Roundhand" panose="02000603080000090004" pitchFamily="2" charset="77"/>
              </a:rPr>
              <a:t>3. </a:t>
            </a:r>
            <a:r>
              <a:rPr lang="en-US" altLang="vi-VN" dirty="0" err="1">
                <a:solidFill>
                  <a:schemeClr val="bg2"/>
                </a:solidFill>
                <a:latin typeface="Snell Roundhand" panose="02000603080000090004" pitchFamily="2" charset="77"/>
              </a:rPr>
              <a:t>Hệ</a:t>
            </a:r>
            <a:r>
              <a:rPr lang="en-US" altLang="vi-VN" dirty="0">
                <a:solidFill>
                  <a:schemeClr val="bg2"/>
                </a:solidFill>
                <a:latin typeface="Snell Roundhand" panose="02000603080000090004" pitchFamily="2" charset="77"/>
              </a:rPr>
              <a:t> </a:t>
            </a:r>
            <a:r>
              <a:rPr lang="en-US" altLang="vi-VN" dirty="0" err="1">
                <a:solidFill>
                  <a:schemeClr val="bg2"/>
                </a:solidFill>
                <a:latin typeface="Snell Roundhand" panose="02000603080000090004" pitchFamily="2" charset="77"/>
              </a:rPr>
              <a:t>quả</a:t>
            </a:r>
            <a:r>
              <a:rPr lang="en-US" altLang="vi-VN" dirty="0">
                <a:solidFill>
                  <a:schemeClr val="bg2"/>
                </a:solidFill>
                <a:latin typeface="Snell Roundhand" panose="02000603080000090004" pitchFamily="2" charset="77"/>
              </a:rPr>
              <a:t> </a:t>
            </a:r>
            <a:r>
              <a:rPr lang="en-US" altLang="vi-VN" dirty="0" err="1">
                <a:solidFill>
                  <a:schemeClr val="bg2"/>
                </a:solidFill>
                <a:latin typeface="Snell Roundhand" panose="02000603080000090004" pitchFamily="2" charset="77"/>
              </a:rPr>
              <a:t>của</a:t>
            </a:r>
            <a:r>
              <a:rPr lang="en-US" altLang="vi-VN" dirty="0">
                <a:solidFill>
                  <a:schemeClr val="bg2"/>
                </a:solidFill>
                <a:latin typeface="Snell Roundhand" panose="02000603080000090004" pitchFamily="2" charset="77"/>
              </a:rPr>
              <a:t> </a:t>
            </a:r>
            <a:r>
              <a:rPr lang="en-US" altLang="vi-VN" dirty="0" err="1">
                <a:solidFill>
                  <a:schemeClr val="bg2"/>
                </a:solidFill>
                <a:latin typeface="Snell Roundhand" panose="02000603080000090004" pitchFamily="2" charset="77"/>
              </a:rPr>
              <a:t>cuộc</a:t>
            </a:r>
            <a:r>
              <a:rPr lang="en-US" altLang="vi-VN" dirty="0">
                <a:solidFill>
                  <a:schemeClr val="bg2"/>
                </a:solidFill>
                <a:latin typeface="Snell Roundhand" panose="02000603080000090004" pitchFamily="2" charset="77"/>
              </a:rPr>
              <a:t> </a:t>
            </a:r>
            <a:r>
              <a:rPr lang="en-US" altLang="vi-VN" dirty="0" err="1">
                <a:solidFill>
                  <a:schemeClr val="bg2"/>
                </a:solidFill>
                <a:latin typeface="Snell Roundhand" panose="02000603080000090004" pitchFamily="2" charset="77"/>
              </a:rPr>
              <a:t>cách</a:t>
            </a:r>
            <a:r>
              <a:rPr lang="en-US" altLang="vi-VN" dirty="0">
                <a:solidFill>
                  <a:schemeClr val="bg2"/>
                </a:solidFill>
                <a:latin typeface="Snell Roundhand" panose="02000603080000090004" pitchFamily="2" charset="77"/>
              </a:rPr>
              <a:t> </a:t>
            </a:r>
            <a:r>
              <a:rPr lang="en-US" altLang="vi-VN" dirty="0" err="1">
                <a:solidFill>
                  <a:schemeClr val="bg2"/>
                </a:solidFill>
                <a:latin typeface="Snell Roundhand" panose="02000603080000090004" pitchFamily="2" charset="77"/>
              </a:rPr>
              <a:t>mạng</a:t>
            </a:r>
            <a:r>
              <a:rPr lang="en-US" altLang="vi-VN" dirty="0">
                <a:solidFill>
                  <a:schemeClr val="bg2"/>
                </a:solidFill>
                <a:latin typeface="Snell Roundhand" panose="02000603080000090004" pitchFamily="2" charset="77"/>
              </a:rPr>
              <a:t> </a:t>
            </a:r>
            <a:r>
              <a:rPr lang="en-US" altLang="vi-VN" dirty="0" err="1">
                <a:solidFill>
                  <a:schemeClr val="bg2"/>
                </a:solidFill>
                <a:latin typeface="Snell Roundhand" panose="02000603080000090004" pitchFamily="2" charset="77"/>
              </a:rPr>
              <a:t>công</a:t>
            </a:r>
            <a:r>
              <a:rPr lang="en-US" altLang="vi-VN" dirty="0">
                <a:solidFill>
                  <a:schemeClr val="bg2"/>
                </a:solidFill>
                <a:latin typeface="Snell Roundhand" panose="02000603080000090004" pitchFamily="2" charset="77"/>
              </a:rPr>
              <a:t> </a:t>
            </a:r>
            <a:r>
              <a:rPr lang="en-US" altLang="vi-VN" dirty="0" err="1">
                <a:solidFill>
                  <a:schemeClr val="bg2"/>
                </a:solidFill>
                <a:latin typeface="Snell Roundhand" panose="02000603080000090004" pitchFamily="2" charset="77"/>
              </a:rPr>
              <a:t>nghiệp</a:t>
            </a:r>
            <a:endParaRPr lang="en-US" altLang="vi-VN" dirty="0">
              <a:solidFill>
                <a:schemeClr val="bg2"/>
              </a:solidFill>
              <a:latin typeface="Snell Roundhand" panose="02000603080000090004" pitchFamily="2" charset="77"/>
            </a:endParaRPr>
          </a:p>
        </p:txBody>
      </p:sp>
      <p:sp>
        <p:nvSpPr>
          <p:cNvPr id="1478" name="Google Shape;1478;p48"/>
          <p:cNvSpPr txBox="1">
            <a:spLocks noGrp="1"/>
          </p:cNvSpPr>
          <p:nvPr>
            <p:ph type="title" idx="2"/>
          </p:nvPr>
        </p:nvSpPr>
        <p:spPr>
          <a:xfrm>
            <a:off x="685800" y="1335000"/>
            <a:ext cx="1524000" cy="1168200"/>
          </a:xfrm>
          <a:prstGeom prst="rect">
            <a:avLst/>
          </a:prstGeom>
        </p:spPr>
        <p:txBody>
          <a:bodyPr spcFirstLastPara="1" wrap="square" lIns="91425" tIns="91425" rIns="91425" bIns="91425" anchor="b" anchorCtr="0">
            <a:noAutofit/>
          </a:bodyPr>
          <a:lstStyle/>
          <a:p>
            <a:pPr lvl="0"/>
            <a:r>
              <a:rPr lang="en" dirty="0"/>
              <a:t>03.</a:t>
            </a:r>
            <a:endParaRPr dirty="0"/>
          </a:p>
        </p:txBody>
      </p:sp>
      <p:cxnSp>
        <p:nvCxnSpPr>
          <p:cNvPr id="1503" name="Google Shape;1503;p48"/>
          <p:cNvCxnSpPr/>
          <p:nvPr/>
        </p:nvCxnSpPr>
        <p:spPr>
          <a:xfrm>
            <a:off x="718026" y="2352074"/>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16386" name="Picture 2">
            <a:extLst>
              <a:ext uri="{FF2B5EF4-FFF2-40B4-BE49-F238E27FC236}">
                <a16:creationId xmlns:a16="http://schemas.microsoft.com/office/drawing/2014/main" id="{FFCB5BE0-926B-D64E-A601-C0FB62F44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074" y="1575297"/>
            <a:ext cx="3695700" cy="304615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9AAC6BA3-17EA-BD4F-905F-451232DA3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987" y="624874"/>
            <a:ext cx="14859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62088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14:bounceEnd="50000">
                                          <p:cBhvr additive="base">
                                            <p:cTn id="7" dur="500" fill="hold"/>
                                            <p:tgtEl>
                                              <p:spTgt spid="1638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38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3" fill="hold" nodeType="afterEffect" p14:presetBounceEnd="50000">
                                      <p:stCondLst>
                                        <p:cond delay="0"/>
                                      </p:stCondLst>
                                      <p:childTnLst>
                                        <p:set>
                                          <p:cBhvr>
                                            <p:cTn id="11" dur="1" fill="hold">
                                              <p:stCondLst>
                                                <p:cond delay="0"/>
                                              </p:stCondLst>
                                            </p:cTn>
                                            <p:tgtEl>
                                              <p:spTgt spid="16388"/>
                                            </p:tgtEl>
                                            <p:attrNameLst>
                                              <p:attrName>style.visibility</p:attrName>
                                            </p:attrNameLst>
                                          </p:cBhvr>
                                          <p:to>
                                            <p:strVal val="visible"/>
                                          </p:to>
                                        </p:set>
                                        <p:anim calcmode="lin" valueType="num" p14:bounceEnd="50000">
                                          <p:cBhvr additive="base">
                                            <p:cTn id="12" dur="500" fill="hold"/>
                                            <p:tgtEl>
                                              <p:spTgt spid="16388"/>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1638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14:presetBounceEnd="50000">
                                      <p:stCondLst>
                                        <p:cond delay="0"/>
                                      </p:stCondLst>
                                      <p:childTnLst>
                                        <p:set>
                                          <p:cBhvr>
                                            <p:cTn id="16" dur="1" fill="hold">
                                              <p:stCondLst>
                                                <p:cond delay="0"/>
                                              </p:stCondLst>
                                            </p:cTn>
                                            <p:tgtEl>
                                              <p:spTgt spid="1478"/>
                                            </p:tgtEl>
                                            <p:attrNameLst>
                                              <p:attrName>style.visibility</p:attrName>
                                            </p:attrNameLst>
                                          </p:cBhvr>
                                          <p:to>
                                            <p:strVal val="visible"/>
                                          </p:to>
                                        </p:set>
                                        <p:anim calcmode="lin" valueType="num" p14:bounceEnd="50000">
                                          <p:cBhvr additive="base">
                                            <p:cTn id="17" dur="500" fill="hold"/>
                                            <p:tgtEl>
                                              <p:spTgt spid="1478"/>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478"/>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03"/>
                                            </p:tgtEl>
                                            <p:attrNameLst>
                                              <p:attrName>style.visibility</p:attrName>
                                            </p:attrNameLst>
                                          </p:cBhvr>
                                          <p:to>
                                            <p:strVal val="visible"/>
                                          </p:to>
                                        </p:set>
                                        <p:anim calcmode="lin" valueType="num">
                                          <p:cBhvr additive="base">
                                            <p:cTn id="21" dur="500" fill="hold"/>
                                            <p:tgtEl>
                                              <p:spTgt spid="1503"/>
                                            </p:tgtEl>
                                            <p:attrNameLst>
                                              <p:attrName>ppt_x</p:attrName>
                                            </p:attrNameLst>
                                          </p:cBhvr>
                                          <p:tavLst>
                                            <p:tav tm="0">
                                              <p:val>
                                                <p:strVal val="0-#ppt_w/2"/>
                                              </p:val>
                                            </p:tav>
                                            <p:tav tm="100000">
                                              <p:val>
                                                <p:strVal val="#ppt_x"/>
                                              </p:val>
                                            </p:tav>
                                          </p:tavLst>
                                        </p:anim>
                                        <p:anim calcmode="lin" valueType="num">
                                          <p:cBhvr additive="base">
                                            <p:cTn id="22" dur="500" fill="hold"/>
                                            <p:tgtEl>
                                              <p:spTgt spid="150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14:presetBounceEnd="50000">
                                      <p:stCondLst>
                                        <p:cond delay="0"/>
                                      </p:stCondLst>
                                      <p:iterate type="lt">
                                        <p:tmPct val="10000"/>
                                      </p:iterate>
                                      <p:childTnLst>
                                        <p:set>
                                          <p:cBhvr>
                                            <p:cTn id="25" dur="1" fill="hold">
                                              <p:stCondLst>
                                                <p:cond delay="0"/>
                                              </p:stCondLst>
                                            </p:cTn>
                                            <p:tgtEl>
                                              <p:spTgt spid="1477"/>
                                            </p:tgtEl>
                                            <p:attrNameLst>
                                              <p:attrName>style.visibility</p:attrName>
                                            </p:attrNameLst>
                                          </p:cBhvr>
                                          <p:to>
                                            <p:strVal val="visible"/>
                                          </p:to>
                                        </p:set>
                                        <p:anim calcmode="lin" valueType="num" p14:bounceEnd="50000">
                                          <p:cBhvr additive="base">
                                            <p:cTn id="26" dur="500" fill="hold"/>
                                            <p:tgtEl>
                                              <p:spTgt spid="1477"/>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16388"/>
                                            </p:tgtEl>
                                            <p:attrNameLst>
                                              <p:attrName>style.visibility</p:attrName>
                                            </p:attrNameLst>
                                          </p:cBhvr>
                                          <p:to>
                                            <p:strVal val="visible"/>
                                          </p:to>
                                        </p:set>
                                        <p:anim calcmode="lin" valueType="num">
                                          <p:cBhvr additive="base">
                                            <p:cTn id="12" dur="500" fill="hold"/>
                                            <p:tgtEl>
                                              <p:spTgt spid="16388"/>
                                            </p:tgtEl>
                                            <p:attrNameLst>
                                              <p:attrName>ppt_x</p:attrName>
                                            </p:attrNameLst>
                                          </p:cBhvr>
                                          <p:tavLst>
                                            <p:tav tm="0">
                                              <p:val>
                                                <p:strVal val="1+#ppt_w/2"/>
                                              </p:val>
                                            </p:tav>
                                            <p:tav tm="100000">
                                              <p:val>
                                                <p:strVal val="#ppt_x"/>
                                              </p:val>
                                            </p:tav>
                                          </p:tavLst>
                                        </p:anim>
                                        <p:anim calcmode="lin" valueType="num">
                                          <p:cBhvr additive="base">
                                            <p:cTn id="13" dur="500" fill="hold"/>
                                            <p:tgtEl>
                                              <p:spTgt spid="1638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478"/>
                                            </p:tgtEl>
                                            <p:attrNameLst>
                                              <p:attrName>style.visibility</p:attrName>
                                            </p:attrNameLst>
                                          </p:cBhvr>
                                          <p:to>
                                            <p:strVal val="visible"/>
                                          </p:to>
                                        </p:set>
                                        <p:anim calcmode="lin" valueType="num">
                                          <p:cBhvr additive="base">
                                            <p:cTn id="17" dur="500" fill="hold"/>
                                            <p:tgtEl>
                                              <p:spTgt spid="1478"/>
                                            </p:tgtEl>
                                            <p:attrNameLst>
                                              <p:attrName>ppt_x</p:attrName>
                                            </p:attrNameLst>
                                          </p:cBhvr>
                                          <p:tavLst>
                                            <p:tav tm="0">
                                              <p:val>
                                                <p:strVal val="0-#ppt_w/2"/>
                                              </p:val>
                                            </p:tav>
                                            <p:tav tm="100000">
                                              <p:val>
                                                <p:strVal val="#ppt_x"/>
                                              </p:val>
                                            </p:tav>
                                          </p:tavLst>
                                        </p:anim>
                                        <p:anim calcmode="lin" valueType="num">
                                          <p:cBhvr additive="base">
                                            <p:cTn id="18" dur="500" fill="hold"/>
                                            <p:tgtEl>
                                              <p:spTgt spid="1478"/>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03"/>
                                            </p:tgtEl>
                                            <p:attrNameLst>
                                              <p:attrName>style.visibility</p:attrName>
                                            </p:attrNameLst>
                                          </p:cBhvr>
                                          <p:to>
                                            <p:strVal val="visible"/>
                                          </p:to>
                                        </p:set>
                                        <p:anim calcmode="lin" valueType="num">
                                          <p:cBhvr additive="base">
                                            <p:cTn id="21" dur="500" fill="hold"/>
                                            <p:tgtEl>
                                              <p:spTgt spid="1503"/>
                                            </p:tgtEl>
                                            <p:attrNameLst>
                                              <p:attrName>ppt_x</p:attrName>
                                            </p:attrNameLst>
                                          </p:cBhvr>
                                          <p:tavLst>
                                            <p:tav tm="0">
                                              <p:val>
                                                <p:strVal val="0-#ppt_w/2"/>
                                              </p:val>
                                            </p:tav>
                                            <p:tav tm="100000">
                                              <p:val>
                                                <p:strVal val="#ppt_x"/>
                                              </p:val>
                                            </p:tav>
                                          </p:tavLst>
                                        </p:anim>
                                        <p:anim calcmode="lin" valueType="num">
                                          <p:cBhvr additive="base">
                                            <p:cTn id="22" dur="500" fill="hold"/>
                                            <p:tgtEl>
                                              <p:spTgt spid="150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iterate type="lt">
                                        <p:tmPct val="10000"/>
                                      </p:iterate>
                                      <p:childTnLst>
                                        <p:set>
                                          <p:cBhvr>
                                            <p:cTn id="25" dur="1" fill="hold">
                                              <p:stCondLst>
                                                <p:cond delay="0"/>
                                              </p:stCondLst>
                                            </p:cTn>
                                            <p:tgtEl>
                                              <p:spTgt spid="1477"/>
                                            </p:tgtEl>
                                            <p:attrNameLst>
                                              <p:attrName>style.visibility</p:attrName>
                                            </p:attrNameLst>
                                          </p:cBhvr>
                                          <p:to>
                                            <p:strVal val="visible"/>
                                          </p:to>
                                        </p:set>
                                        <p:anim calcmode="lin" valueType="num">
                                          <p:cBhvr additive="base">
                                            <p:cTn id="26" dur="500" fill="hold"/>
                                            <p:tgtEl>
                                              <p:spTgt spid="1477"/>
                                            </p:tgtEl>
                                            <p:attrNameLst>
                                              <p:attrName>ppt_x</p:attrName>
                                            </p:attrNameLst>
                                          </p:cBhvr>
                                          <p:tavLst>
                                            <p:tav tm="0">
                                              <p:val>
                                                <p:strVal val="#ppt_x"/>
                                              </p:val>
                                            </p:tav>
                                            <p:tav tm="100000">
                                              <p:val>
                                                <p:strVal val="#ppt_x"/>
                                              </p:val>
                                            </p:tav>
                                          </p:tavLst>
                                        </p:anim>
                                        <p:anim calcmode="lin" valueType="num">
                                          <p:cBhvr additive="base">
                                            <p:cTn id="27" dur="500" fill="hold"/>
                                            <p:tgtEl>
                                              <p:spTgt spid="1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6000"/>
            <a:lum/>
          </a:blip>
          <a:srcRect/>
          <a:stretch>
            <a:fillRect l="-5000" r="-1000"/>
          </a:stretch>
        </a:blipFill>
        <a:effectLst/>
      </p:bgPr>
    </p:bg>
    <p:spTree>
      <p:nvGrpSpPr>
        <p:cNvPr id="1" name="Shape 978"/>
        <p:cNvGrpSpPr/>
        <p:nvPr/>
      </p:nvGrpSpPr>
      <p:grpSpPr>
        <a:xfrm>
          <a:off x="0" y="0"/>
          <a:ext cx="0" cy="0"/>
          <a:chOff x="0" y="0"/>
          <a:chExt cx="0" cy="0"/>
        </a:xfrm>
      </p:grpSpPr>
      <p:sp>
        <p:nvSpPr>
          <p:cNvPr id="2" name="Rectangle 1">
            <a:extLst>
              <a:ext uri="{FF2B5EF4-FFF2-40B4-BE49-F238E27FC236}">
                <a16:creationId xmlns:a16="http://schemas.microsoft.com/office/drawing/2014/main" id="{557DDC95-77C8-434A-A529-3E5503396EEF}"/>
              </a:ext>
            </a:extLst>
          </p:cNvPr>
          <p:cNvSpPr/>
          <p:nvPr/>
        </p:nvSpPr>
        <p:spPr>
          <a:xfrm>
            <a:off x="-9555" y="101249"/>
            <a:ext cx="9532684" cy="646331"/>
          </a:xfrm>
          <a:prstGeom prst="rect">
            <a:avLst/>
          </a:prstGeom>
        </p:spPr>
        <p:txBody>
          <a:bodyPr wrap="square">
            <a:spAutoFit/>
          </a:bodyPr>
          <a:lstStyle/>
          <a:p>
            <a:pPr algn="ctr">
              <a:spcBef>
                <a:spcPct val="0"/>
              </a:spcBef>
              <a:buClrTx/>
              <a:buFontTx/>
              <a:buNone/>
            </a:pPr>
            <a:r>
              <a:rPr lang="en-US" altLang="vi-VN" sz="3600" b="1" dirty="0">
                <a:solidFill>
                  <a:schemeClr val="bg2"/>
                </a:solidFill>
                <a:latin typeface="Snell Roundhand" panose="02000603080000090004" pitchFamily="2" charset="77"/>
              </a:rPr>
              <a:t>3. </a:t>
            </a:r>
            <a:r>
              <a:rPr lang="en-US" altLang="vi-VN" sz="3600" b="1" dirty="0" err="1">
                <a:solidFill>
                  <a:schemeClr val="bg2"/>
                </a:solidFill>
                <a:latin typeface="Snell Roundhand" panose="02000603080000090004" pitchFamily="2" charset="77"/>
              </a:rPr>
              <a:t>Hệ</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quả</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của</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cuộc</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cách</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mạng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công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nghiệp</a:t>
            </a:r>
            <a:endParaRPr lang="en-US" altLang="vi-VN" sz="3600" b="1" dirty="0">
              <a:solidFill>
                <a:schemeClr val="bg2"/>
              </a:solidFill>
              <a:latin typeface="Snell Roundhand" panose="02000603080000090004" pitchFamily="2" charset="77"/>
            </a:endParaRPr>
          </a:p>
        </p:txBody>
      </p:sp>
      <p:sp>
        <p:nvSpPr>
          <p:cNvPr id="19" name="Freeform 36">
            <a:extLst>
              <a:ext uri="{FF2B5EF4-FFF2-40B4-BE49-F238E27FC236}">
                <a16:creationId xmlns:a16="http://schemas.microsoft.com/office/drawing/2014/main" id="{D03AD99D-6474-E441-9768-15A52D9BAA09}"/>
              </a:ext>
            </a:extLst>
          </p:cNvPr>
          <p:cNvSpPr>
            <a:spLocks/>
          </p:cNvSpPr>
          <p:nvPr/>
        </p:nvSpPr>
        <p:spPr bwMode="auto">
          <a:xfrm>
            <a:off x="2209800" y="2438400"/>
            <a:ext cx="560552" cy="173038"/>
          </a:xfrm>
          <a:custGeom>
            <a:avLst/>
            <a:gdLst>
              <a:gd name="T0" fmla="*/ 2147483646 w 320"/>
              <a:gd name="T1" fmla="*/ 0 h 109"/>
              <a:gd name="T2" fmla="*/ 2147483646 w 320"/>
              <a:gd name="T3" fmla="*/ 2147483646 h 109"/>
              <a:gd name="T4" fmla="*/ 2147483646 w 320"/>
              <a:gd name="T5" fmla="*/ 2147483646 h 109"/>
              <a:gd name="T6" fmla="*/ 2147483646 w 320"/>
              <a:gd name="T7" fmla="*/ 2147483646 h 109"/>
              <a:gd name="T8" fmla="*/ 0 w 320"/>
              <a:gd name="T9" fmla="*/ 2147483646 h 109"/>
              <a:gd name="T10" fmla="*/ 2147483646 w 320"/>
              <a:gd name="T11" fmla="*/ 2147483646 h 109"/>
              <a:gd name="T12" fmla="*/ 2147483646 w 320"/>
              <a:gd name="T13" fmla="*/ 2147483646 h 109"/>
              <a:gd name="T14" fmla="*/ 2147483646 w 320"/>
              <a:gd name="T15" fmla="*/ 2147483646 h 109"/>
              <a:gd name="T16" fmla="*/ 2147483646 w 320"/>
              <a:gd name="T17" fmla="*/ 2147483646 h 109"/>
              <a:gd name="T18" fmla="*/ 2147483646 w 320"/>
              <a:gd name="T19" fmla="*/ 2147483646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109">
                <a:moveTo>
                  <a:pt x="214" y="0"/>
                </a:moveTo>
                <a:cubicBezTo>
                  <a:pt x="170" y="44"/>
                  <a:pt x="221" y="0"/>
                  <a:pt x="98" y="25"/>
                </a:cubicBezTo>
                <a:cubicBezTo>
                  <a:pt x="88" y="27"/>
                  <a:pt x="83" y="38"/>
                  <a:pt x="74" y="42"/>
                </a:cubicBezTo>
                <a:cubicBezTo>
                  <a:pt x="58" y="49"/>
                  <a:pt x="24" y="58"/>
                  <a:pt x="24" y="58"/>
                </a:cubicBezTo>
                <a:cubicBezTo>
                  <a:pt x="16" y="64"/>
                  <a:pt x="0" y="65"/>
                  <a:pt x="0" y="75"/>
                </a:cubicBezTo>
                <a:cubicBezTo>
                  <a:pt x="0" y="85"/>
                  <a:pt x="15" y="87"/>
                  <a:pt x="24" y="91"/>
                </a:cubicBezTo>
                <a:cubicBezTo>
                  <a:pt x="40" y="98"/>
                  <a:pt x="74" y="107"/>
                  <a:pt x="74" y="107"/>
                </a:cubicBezTo>
                <a:cubicBezTo>
                  <a:pt x="142" y="104"/>
                  <a:pt x="211" y="109"/>
                  <a:pt x="279" y="99"/>
                </a:cubicBezTo>
                <a:cubicBezTo>
                  <a:pt x="320" y="93"/>
                  <a:pt x="272" y="48"/>
                  <a:pt x="255" y="42"/>
                </a:cubicBezTo>
                <a:cubicBezTo>
                  <a:pt x="222" y="9"/>
                  <a:pt x="246" y="25"/>
                  <a:pt x="172" y="25"/>
                </a:cubicBezTo>
              </a:path>
            </a:pathLst>
          </a:cu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0" name="Freeform 37">
            <a:extLst>
              <a:ext uri="{FF2B5EF4-FFF2-40B4-BE49-F238E27FC236}">
                <a16:creationId xmlns:a16="http://schemas.microsoft.com/office/drawing/2014/main" id="{26789D22-487B-D648-B899-5988158F7A6F}"/>
              </a:ext>
            </a:extLst>
          </p:cNvPr>
          <p:cNvSpPr>
            <a:spLocks/>
          </p:cNvSpPr>
          <p:nvPr/>
        </p:nvSpPr>
        <p:spPr bwMode="auto">
          <a:xfrm>
            <a:off x="1524000" y="3429000"/>
            <a:ext cx="606097" cy="220663"/>
          </a:xfrm>
          <a:custGeom>
            <a:avLst/>
            <a:gdLst>
              <a:gd name="T0" fmla="*/ 2147483646 w 346"/>
              <a:gd name="T1" fmla="*/ 2147483646 h 139"/>
              <a:gd name="T2" fmla="*/ 2147483646 w 346"/>
              <a:gd name="T3" fmla="*/ 2147483646 h 139"/>
              <a:gd name="T4" fmla="*/ 2147483646 w 346"/>
              <a:gd name="T5" fmla="*/ 2147483646 h 139"/>
              <a:gd name="T6" fmla="*/ 2147483646 w 346"/>
              <a:gd name="T7" fmla="*/ 2147483646 h 139"/>
              <a:gd name="T8" fmla="*/ 2147483646 w 346"/>
              <a:gd name="T9" fmla="*/ 2147483646 h 139"/>
              <a:gd name="T10" fmla="*/ 2147483646 w 346"/>
              <a:gd name="T11" fmla="*/ 2147483646 h 139"/>
              <a:gd name="T12" fmla="*/ 2147483646 w 346"/>
              <a:gd name="T13" fmla="*/ 2147483646 h 139"/>
              <a:gd name="T14" fmla="*/ 2147483646 w 346"/>
              <a:gd name="T15" fmla="*/ 2147483646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6" h="139">
                <a:moveTo>
                  <a:pt x="196" y="15"/>
                </a:moveTo>
                <a:cubicBezTo>
                  <a:pt x="169" y="18"/>
                  <a:pt x="141" y="16"/>
                  <a:pt x="114" y="23"/>
                </a:cubicBezTo>
                <a:cubicBezTo>
                  <a:pt x="106" y="25"/>
                  <a:pt x="104" y="35"/>
                  <a:pt x="98" y="40"/>
                </a:cubicBezTo>
                <a:cubicBezTo>
                  <a:pt x="77" y="57"/>
                  <a:pt x="57" y="73"/>
                  <a:pt x="32" y="81"/>
                </a:cubicBezTo>
                <a:cubicBezTo>
                  <a:pt x="0" y="111"/>
                  <a:pt x="26" y="95"/>
                  <a:pt x="40" y="138"/>
                </a:cubicBezTo>
                <a:cubicBezTo>
                  <a:pt x="124" y="134"/>
                  <a:pt x="194" y="139"/>
                  <a:pt x="270" y="114"/>
                </a:cubicBezTo>
                <a:cubicBezTo>
                  <a:pt x="276" y="108"/>
                  <a:pt x="283" y="104"/>
                  <a:pt x="287" y="97"/>
                </a:cubicBezTo>
                <a:cubicBezTo>
                  <a:pt x="346" y="0"/>
                  <a:pt x="142" y="32"/>
                  <a:pt x="130" y="32"/>
                </a:cubicBezTo>
              </a:path>
            </a:pathLst>
          </a:cu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1" name="Freeform 39">
            <a:extLst>
              <a:ext uri="{FF2B5EF4-FFF2-40B4-BE49-F238E27FC236}">
                <a16:creationId xmlns:a16="http://schemas.microsoft.com/office/drawing/2014/main" id="{A5AAB194-ECA4-2A41-B55F-235570229CB0}"/>
              </a:ext>
            </a:extLst>
          </p:cNvPr>
          <p:cNvSpPr>
            <a:spLocks/>
          </p:cNvSpPr>
          <p:nvPr/>
        </p:nvSpPr>
        <p:spPr bwMode="auto">
          <a:xfrm>
            <a:off x="2362200" y="3200400"/>
            <a:ext cx="420414" cy="381000"/>
          </a:xfrm>
          <a:custGeom>
            <a:avLst/>
            <a:gdLst>
              <a:gd name="T0" fmla="*/ 2147483646 w 210"/>
              <a:gd name="T1" fmla="*/ 2147483646 h 197"/>
              <a:gd name="T2" fmla="*/ 2147483646 w 210"/>
              <a:gd name="T3" fmla="*/ 2147483646 h 197"/>
              <a:gd name="T4" fmla="*/ 2147483646 w 210"/>
              <a:gd name="T5" fmla="*/ 2147483646 h 197"/>
              <a:gd name="T6" fmla="*/ 2147483646 w 210"/>
              <a:gd name="T7" fmla="*/ 2147483646 h 197"/>
              <a:gd name="T8" fmla="*/ 0 w 210"/>
              <a:gd name="T9" fmla="*/ 2147483646 h 197"/>
              <a:gd name="T10" fmla="*/ 2147483646 w 210"/>
              <a:gd name="T11" fmla="*/ 2147483646 h 197"/>
              <a:gd name="T12" fmla="*/ 2147483646 w 210"/>
              <a:gd name="T13" fmla="*/ 2147483646 h 197"/>
              <a:gd name="T14" fmla="*/ 2147483646 w 210"/>
              <a:gd name="T15" fmla="*/ 2147483646 h 197"/>
              <a:gd name="T16" fmla="*/ 2147483646 w 210"/>
              <a:gd name="T17" fmla="*/ 2147483646 h 197"/>
              <a:gd name="T18" fmla="*/ 2147483646 w 210"/>
              <a:gd name="T19" fmla="*/ 2147483646 h 197"/>
              <a:gd name="T20" fmla="*/ 2147483646 w 210"/>
              <a:gd name="T21" fmla="*/ 2147483646 h 197"/>
              <a:gd name="T22" fmla="*/ 2147483646 w 210"/>
              <a:gd name="T23" fmla="*/ 2147483646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0" h="197">
                <a:moveTo>
                  <a:pt x="66" y="7"/>
                </a:moveTo>
                <a:cubicBezTo>
                  <a:pt x="58" y="10"/>
                  <a:pt x="46" y="8"/>
                  <a:pt x="41" y="15"/>
                </a:cubicBezTo>
                <a:cubicBezTo>
                  <a:pt x="31" y="29"/>
                  <a:pt x="25" y="65"/>
                  <a:pt x="25" y="65"/>
                </a:cubicBezTo>
                <a:cubicBezTo>
                  <a:pt x="22" y="90"/>
                  <a:pt x="22" y="115"/>
                  <a:pt x="16" y="139"/>
                </a:cubicBezTo>
                <a:cubicBezTo>
                  <a:pt x="14" y="148"/>
                  <a:pt x="0" y="153"/>
                  <a:pt x="0" y="163"/>
                </a:cubicBezTo>
                <a:cubicBezTo>
                  <a:pt x="0" y="166"/>
                  <a:pt x="32" y="195"/>
                  <a:pt x="33" y="196"/>
                </a:cubicBezTo>
                <a:cubicBezTo>
                  <a:pt x="60" y="193"/>
                  <a:pt x="89" y="197"/>
                  <a:pt x="115" y="188"/>
                </a:cubicBezTo>
                <a:cubicBezTo>
                  <a:pt x="123" y="185"/>
                  <a:pt x="117" y="169"/>
                  <a:pt x="123" y="163"/>
                </a:cubicBezTo>
                <a:cubicBezTo>
                  <a:pt x="141" y="145"/>
                  <a:pt x="172" y="151"/>
                  <a:pt x="197" y="147"/>
                </a:cubicBezTo>
                <a:cubicBezTo>
                  <a:pt x="210" y="110"/>
                  <a:pt x="210" y="124"/>
                  <a:pt x="197" y="73"/>
                </a:cubicBezTo>
                <a:cubicBezTo>
                  <a:pt x="193" y="56"/>
                  <a:pt x="198" y="28"/>
                  <a:pt x="181" y="23"/>
                </a:cubicBezTo>
                <a:cubicBezTo>
                  <a:pt x="111" y="0"/>
                  <a:pt x="149" y="7"/>
                  <a:pt x="66" y="7"/>
                </a:cubicBezTo>
                <a:close/>
              </a:path>
            </a:pathLst>
          </a:cu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2" name="Freeform 41">
            <a:extLst>
              <a:ext uri="{FF2B5EF4-FFF2-40B4-BE49-F238E27FC236}">
                <a16:creationId xmlns:a16="http://schemas.microsoft.com/office/drawing/2014/main" id="{BB28CCF9-0C00-054D-90A9-1783609B0684}"/>
              </a:ext>
            </a:extLst>
          </p:cNvPr>
          <p:cNvSpPr>
            <a:spLocks/>
          </p:cNvSpPr>
          <p:nvPr/>
        </p:nvSpPr>
        <p:spPr bwMode="auto">
          <a:xfrm>
            <a:off x="3276600" y="2895600"/>
            <a:ext cx="374869" cy="393700"/>
          </a:xfrm>
          <a:custGeom>
            <a:avLst/>
            <a:gdLst>
              <a:gd name="T0" fmla="*/ 0 w 214"/>
              <a:gd name="T1" fmla="*/ 2147483646 h 248"/>
              <a:gd name="T2" fmla="*/ 2147483646 w 214"/>
              <a:gd name="T3" fmla="*/ 2147483646 h 248"/>
              <a:gd name="T4" fmla="*/ 2147483646 w 214"/>
              <a:gd name="T5" fmla="*/ 2147483646 h 248"/>
              <a:gd name="T6" fmla="*/ 2147483646 w 214"/>
              <a:gd name="T7" fmla="*/ 2147483646 h 248"/>
              <a:gd name="T8" fmla="*/ 2147483646 w 214"/>
              <a:gd name="T9" fmla="*/ 2147483646 h 248"/>
              <a:gd name="T10" fmla="*/ 2147483646 w 214"/>
              <a:gd name="T11" fmla="*/ 2147483646 h 248"/>
              <a:gd name="T12" fmla="*/ 2147483646 w 214"/>
              <a:gd name="T13" fmla="*/ 2147483646 h 248"/>
              <a:gd name="T14" fmla="*/ 2147483646 w 214"/>
              <a:gd name="T15" fmla="*/ 2147483646 h 248"/>
              <a:gd name="T16" fmla="*/ 2147483646 w 214"/>
              <a:gd name="T17" fmla="*/ 2147483646 h 248"/>
              <a:gd name="T18" fmla="*/ 2147483646 w 214"/>
              <a:gd name="T19" fmla="*/ 2147483646 h 248"/>
              <a:gd name="T20" fmla="*/ 2147483646 w 214"/>
              <a:gd name="T21" fmla="*/ 0 h 248"/>
              <a:gd name="T22" fmla="*/ 0 w 214"/>
              <a:gd name="T23" fmla="*/ 2147483646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48">
                <a:moveTo>
                  <a:pt x="0" y="82"/>
                </a:moveTo>
                <a:cubicBezTo>
                  <a:pt x="23" y="117"/>
                  <a:pt x="34" y="104"/>
                  <a:pt x="57" y="139"/>
                </a:cubicBezTo>
                <a:cubicBezTo>
                  <a:pt x="54" y="156"/>
                  <a:pt x="57" y="174"/>
                  <a:pt x="49" y="189"/>
                </a:cubicBezTo>
                <a:cubicBezTo>
                  <a:pt x="45" y="197"/>
                  <a:pt x="31" y="192"/>
                  <a:pt x="24" y="197"/>
                </a:cubicBezTo>
                <a:cubicBezTo>
                  <a:pt x="16" y="203"/>
                  <a:pt x="13" y="214"/>
                  <a:pt x="8" y="222"/>
                </a:cubicBezTo>
                <a:cubicBezTo>
                  <a:pt x="54" y="237"/>
                  <a:pt x="79" y="248"/>
                  <a:pt x="140" y="222"/>
                </a:cubicBezTo>
                <a:cubicBezTo>
                  <a:pt x="153" y="217"/>
                  <a:pt x="143" y="194"/>
                  <a:pt x="148" y="181"/>
                </a:cubicBezTo>
                <a:cubicBezTo>
                  <a:pt x="150" y="177"/>
                  <a:pt x="178" y="151"/>
                  <a:pt x="181" y="148"/>
                </a:cubicBezTo>
                <a:cubicBezTo>
                  <a:pt x="184" y="131"/>
                  <a:pt x="183" y="114"/>
                  <a:pt x="189" y="98"/>
                </a:cubicBezTo>
                <a:cubicBezTo>
                  <a:pt x="192" y="91"/>
                  <a:pt x="205" y="90"/>
                  <a:pt x="206" y="82"/>
                </a:cubicBezTo>
                <a:cubicBezTo>
                  <a:pt x="214" y="16"/>
                  <a:pt x="162" y="11"/>
                  <a:pt x="115" y="0"/>
                </a:cubicBezTo>
                <a:cubicBezTo>
                  <a:pt x="68" y="7"/>
                  <a:pt x="0" y="20"/>
                  <a:pt x="0" y="82"/>
                </a:cubicBezTo>
                <a:close/>
              </a:path>
            </a:pathLst>
          </a:cu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3" name="AutoShape 42">
            <a:extLst>
              <a:ext uri="{FF2B5EF4-FFF2-40B4-BE49-F238E27FC236}">
                <a16:creationId xmlns:a16="http://schemas.microsoft.com/office/drawing/2014/main" id="{0F4EAAFB-4D16-324C-A4BE-BF6BF5D7D40F}"/>
              </a:ext>
            </a:extLst>
          </p:cNvPr>
          <p:cNvSpPr>
            <a:spLocks noChangeArrowheads="1"/>
          </p:cNvSpPr>
          <p:nvPr/>
        </p:nvSpPr>
        <p:spPr bwMode="auto">
          <a:xfrm>
            <a:off x="0" y="3886200"/>
            <a:ext cx="252248" cy="228600"/>
          </a:xfrm>
          <a:prstGeom prst="sun">
            <a:avLst>
              <a:gd name="adj" fmla="val 25000"/>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4" name="AutoShape 44">
            <a:extLst>
              <a:ext uri="{FF2B5EF4-FFF2-40B4-BE49-F238E27FC236}">
                <a16:creationId xmlns:a16="http://schemas.microsoft.com/office/drawing/2014/main" id="{1A68BDE7-9AB3-7A48-BEA3-276307E0F4D3}"/>
              </a:ext>
            </a:extLst>
          </p:cNvPr>
          <p:cNvSpPr>
            <a:spLocks noChangeArrowheads="1"/>
          </p:cNvSpPr>
          <p:nvPr/>
        </p:nvSpPr>
        <p:spPr bwMode="auto">
          <a:xfrm>
            <a:off x="1981199" y="2590800"/>
            <a:ext cx="336331" cy="228600"/>
          </a:xfrm>
          <a:prstGeom prst="sun">
            <a:avLst>
              <a:gd name="adj" fmla="val 250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5" name="AutoShape 45">
            <a:extLst>
              <a:ext uri="{FF2B5EF4-FFF2-40B4-BE49-F238E27FC236}">
                <a16:creationId xmlns:a16="http://schemas.microsoft.com/office/drawing/2014/main" id="{EAC4B3A6-C99A-074D-A2A0-2CB3BAB9791E}"/>
              </a:ext>
            </a:extLst>
          </p:cNvPr>
          <p:cNvSpPr>
            <a:spLocks noChangeArrowheads="1"/>
          </p:cNvSpPr>
          <p:nvPr/>
        </p:nvSpPr>
        <p:spPr bwMode="auto">
          <a:xfrm>
            <a:off x="1828799" y="1676400"/>
            <a:ext cx="336331" cy="304800"/>
          </a:xfrm>
          <a:prstGeom prst="sun">
            <a:avLst>
              <a:gd name="adj" fmla="val 250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6" name="AutoShape 46">
            <a:extLst>
              <a:ext uri="{FF2B5EF4-FFF2-40B4-BE49-F238E27FC236}">
                <a16:creationId xmlns:a16="http://schemas.microsoft.com/office/drawing/2014/main" id="{B5F5BA79-CEE3-E349-BDF0-6299F39F2715}"/>
              </a:ext>
            </a:extLst>
          </p:cNvPr>
          <p:cNvSpPr>
            <a:spLocks noChangeArrowheads="1"/>
          </p:cNvSpPr>
          <p:nvPr/>
        </p:nvSpPr>
        <p:spPr bwMode="auto">
          <a:xfrm>
            <a:off x="1981199" y="3276600"/>
            <a:ext cx="336331" cy="228600"/>
          </a:xfrm>
          <a:prstGeom prst="sun">
            <a:avLst>
              <a:gd name="adj" fmla="val 250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7" name="AutoShape 69">
            <a:extLst>
              <a:ext uri="{FF2B5EF4-FFF2-40B4-BE49-F238E27FC236}">
                <a16:creationId xmlns:a16="http://schemas.microsoft.com/office/drawing/2014/main" id="{415CCE51-2A0C-5B4D-822B-2603AF06818E}"/>
              </a:ext>
            </a:extLst>
          </p:cNvPr>
          <p:cNvSpPr>
            <a:spLocks noChangeArrowheads="1"/>
          </p:cNvSpPr>
          <p:nvPr/>
        </p:nvSpPr>
        <p:spPr bwMode="auto">
          <a:xfrm>
            <a:off x="2971800" y="3200400"/>
            <a:ext cx="252248" cy="228600"/>
          </a:xfrm>
          <a:prstGeom prst="sun">
            <a:avLst>
              <a:gd name="adj" fmla="val 25000"/>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29" name="Rectangle 106">
            <a:extLst>
              <a:ext uri="{FF2B5EF4-FFF2-40B4-BE49-F238E27FC236}">
                <a16:creationId xmlns:a16="http://schemas.microsoft.com/office/drawing/2014/main" id="{99873542-A46D-FE4D-9E2E-CD8B57972DD6}"/>
              </a:ext>
            </a:extLst>
          </p:cNvPr>
          <p:cNvSpPr>
            <a:spLocks noChangeArrowheads="1"/>
          </p:cNvSpPr>
          <p:nvPr/>
        </p:nvSpPr>
        <p:spPr bwMode="auto">
          <a:xfrm>
            <a:off x="4343400" y="3962400"/>
            <a:ext cx="420414" cy="762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30" name="Rectangle 107">
            <a:extLst>
              <a:ext uri="{FF2B5EF4-FFF2-40B4-BE49-F238E27FC236}">
                <a16:creationId xmlns:a16="http://schemas.microsoft.com/office/drawing/2014/main" id="{D8A244A3-E24C-9F44-AE07-5B51CE5A30BB}"/>
              </a:ext>
            </a:extLst>
          </p:cNvPr>
          <p:cNvSpPr>
            <a:spLocks noChangeArrowheads="1"/>
          </p:cNvSpPr>
          <p:nvPr/>
        </p:nvSpPr>
        <p:spPr bwMode="auto">
          <a:xfrm>
            <a:off x="4343400" y="4038600"/>
            <a:ext cx="420414" cy="76200"/>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spcBef>
                <a:spcPct val="0"/>
              </a:spcBef>
              <a:buClrTx/>
              <a:buFontTx/>
              <a:buNone/>
            </a:pPr>
            <a:endParaRPr lang="vi-VN" altLang="vi-VN" sz="1800"/>
          </a:p>
        </p:txBody>
      </p:sp>
      <p:sp>
        <p:nvSpPr>
          <p:cNvPr id="31" name="Freeform 108">
            <a:extLst>
              <a:ext uri="{FF2B5EF4-FFF2-40B4-BE49-F238E27FC236}">
                <a16:creationId xmlns:a16="http://schemas.microsoft.com/office/drawing/2014/main" id="{3B2DCBEF-A563-3344-8FD7-1FEFB4A2353E}"/>
              </a:ext>
            </a:extLst>
          </p:cNvPr>
          <p:cNvSpPr>
            <a:spLocks/>
          </p:cNvSpPr>
          <p:nvPr/>
        </p:nvSpPr>
        <p:spPr bwMode="auto">
          <a:xfrm>
            <a:off x="6629400" y="3962400"/>
            <a:ext cx="252248" cy="76200"/>
          </a:xfrm>
          <a:custGeom>
            <a:avLst/>
            <a:gdLst>
              <a:gd name="T0" fmla="*/ 0 w 119"/>
              <a:gd name="T1" fmla="*/ 2147483646 h 36"/>
              <a:gd name="T2" fmla="*/ 2147483646 w 119"/>
              <a:gd name="T3" fmla="*/ 0 h 36"/>
              <a:gd name="T4" fmla="*/ 0 60000 65536"/>
              <a:gd name="T5" fmla="*/ 0 60000 65536"/>
            </a:gdLst>
            <a:ahLst/>
            <a:cxnLst>
              <a:cxn ang="T4">
                <a:pos x="T0" y="T1"/>
              </a:cxn>
              <a:cxn ang="T5">
                <a:pos x="T2" y="T3"/>
              </a:cxn>
            </a:cxnLst>
            <a:rect l="0" t="0" r="r" b="b"/>
            <a:pathLst>
              <a:path w="119" h="36">
                <a:moveTo>
                  <a:pt x="0" y="36"/>
                </a:moveTo>
                <a:cubicBezTo>
                  <a:pt x="17" y="34"/>
                  <a:pt x="119" y="33"/>
                  <a:pt x="119" y="0"/>
                </a:cubicBezTo>
              </a:path>
            </a:pathLst>
          </a:custGeom>
          <a:noFill/>
          <a:ln w="412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grpSp>
        <p:nvGrpSpPr>
          <p:cNvPr id="4" name="Group 3">
            <a:extLst>
              <a:ext uri="{FF2B5EF4-FFF2-40B4-BE49-F238E27FC236}">
                <a16:creationId xmlns:a16="http://schemas.microsoft.com/office/drawing/2014/main" id="{A60462A2-E421-D346-AD8D-3F2F4A3D3550}"/>
              </a:ext>
            </a:extLst>
          </p:cNvPr>
          <p:cNvGrpSpPr/>
          <p:nvPr/>
        </p:nvGrpSpPr>
        <p:grpSpPr>
          <a:xfrm>
            <a:off x="-3815" y="109683"/>
            <a:ext cx="9151630" cy="1138888"/>
            <a:chOff x="-31532" y="18534"/>
            <a:chExt cx="9151630" cy="641206"/>
          </a:xfrm>
        </p:grpSpPr>
        <p:sp>
          <p:nvSpPr>
            <p:cNvPr id="15" name="Rectangle 16">
              <a:extLst>
                <a:ext uri="{FF2B5EF4-FFF2-40B4-BE49-F238E27FC236}">
                  <a16:creationId xmlns:a16="http://schemas.microsoft.com/office/drawing/2014/main" id="{1958C646-BCE9-3C4F-A979-ED7A772709CA}"/>
                </a:ext>
              </a:extLst>
            </p:cNvPr>
            <p:cNvSpPr>
              <a:spLocks noChangeArrowheads="1"/>
            </p:cNvSpPr>
            <p:nvPr/>
          </p:nvSpPr>
          <p:spPr bwMode="auto">
            <a:xfrm>
              <a:off x="-2" y="18534"/>
              <a:ext cx="9120100" cy="64120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vi-VN" sz="1800" b="1" dirty="0">
                <a:solidFill>
                  <a:srgbClr val="FF0000"/>
                </a:solidFill>
                <a:latin typeface="Times New Roman" panose="02020603050405020304" pitchFamily="18" charset="0"/>
              </a:endParaRPr>
            </a:p>
          </p:txBody>
        </p:sp>
        <p:sp>
          <p:nvSpPr>
            <p:cNvPr id="3" name="Rectangle 2">
              <a:extLst>
                <a:ext uri="{FF2B5EF4-FFF2-40B4-BE49-F238E27FC236}">
                  <a16:creationId xmlns:a16="http://schemas.microsoft.com/office/drawing/2014/main" id="{5ECFC320-7541-DA46-A0B0-05DE71104915}"/>
                </a:ext>
              </a:extLst>
            </p:cNvPr>
            <p:cNvSpPr/>
            <p:nvPr/>
          </p:nvSpPr>
          <p:spPr>
            <a:xfrm>
              <a:off x="-31532" y="30020"/>
              <a:ext cx="8946932" cy="537172"/>
            </a:xfrm>
            <a:prstGeom prst="rect">
              <a:avLst/>
            </a:prstGeom>
          </p:spPr>
          <p:txBody>
            <a:bodyPr wrap="square">
              <a:spAutoFit/>
            </a:bodyPr>
            <a:lstStyle/>
            <a:p>
              <a:pPr algn="ctr"/>
              <a:r>
                <a:rPr lang="en-US" altLang="vi-VN" sz="2000" b="1" dirty="0">
                  <a:solidFill>
                    <a:srgbClr val="FF0000"/>
                  </a:solidFill>
                  <a:latin typeface="Times New Roman" panose="02020603050405020304" pitchFamily="18" charset="0"/>
                </a:rPr>
                <a:t> </a:t>
              </a:r>
              <a:r>
                <a:rPr lang="en-US" altLang="vi-VN" sz="2800" b="1" dirty="0">
                  <a:solidFill>
                    <a:srgbClr val="FF0000"/>
                  </a:solidFill>
                  <a:latin typeface="Times New Roman" panose="02020603050405020304" pitchFamily="18" charset="0"/>
                </a:rPr>
                <a:t>Quan </a:t>
              </a:r>
              <a:r>
                <a:rPr lang="en-US" altLang="vi-VN" sz="2800" b="1" dirty="0" err="1">
                  <a:solidFill>
                    <a:srgbClr val="FF0000"/>
                  </a:solidFill>
                  <a:latin typeface="Times New Roman" panose="02020603050405020304" pitchFamily="18" charset="0"/>
                </a:rPr>
                <a:t>sát</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hai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lược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đồ</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trên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em</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hãy</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nêu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những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biến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đổi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ở</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nước</a:t>
              </a:r>
              <a:r>
                <a:rPr lang="en-US" altLang="vi-VN" sz="2800" b="1" dirty="0">
                  <a:solidFill>
                    <a:srgbClr val="FF0000"/>
                  </a:solidFill>
                  <a:latin typeface="Times New Roman" panose="02020603050405020304" pitchFamily="18" charset="0"/>
                </a:rPr>
                <a:t> Anh </a:t>
              </a:r>
              <a:r>
                <a:rPr lang="en-US" altLang="vi-VN" sz="2800" b="1" dirty="0" err="1">
                  <a:solidFill>
                    <a:srgbClr val="FF0000"/>
                  </a:solidFill>
                  <a:latin typeface="Times New Roman" panose="02020603050405020304" pitchFamily="18" charset="0"/>
                </a:rPr>
                <a:t>sau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khi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hoàn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cách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mạng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công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nghiệp</a:t>
              </a:r>
              <a:r>
                <a:rPr lang="en-US" altLang="vi-VN" sz="2800" b="1" dirty="0">
                  <a:solidFill>
                    <a:srgbClr val="FF0000"/>
                  </a:solidFill>
                  <a:latin typeface="Times New Roman" panose="02020603050405020304" pitchFamily="18" charset="0"/>
                </a:rPr>
                <a:t>? </a:t>
              </a:r>
              <a:endParaRPr lang="en-VN" sz="2000" dirty="0"/>
            </a:p>
          </p:txBody>
        </p:sp>
      </p:grpSp>
      <p:pic>
        <p:nvPicPr>
          <p:cNvPr id="13" name="Picture 14">
            <a:extLst>
              <a:ext uri="{FF2B5EF4-FFF2-40B4-BE49-F238E27FC236}">
                <a16:creationId xmlns:a16="http://schemas.microsoft.com/office/drawing/2014/main" id="{E31EBF96-7D5F-0648-80E9-8D32252584E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4026" y="0"/>
            <a:ext cx="4651702" cy="5143500"/>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109">
            <a:extLst>
              <a:ext uri="{FF2B5EF4-FFF2-40B4-BE49-F238E27FC236}">
                <a16:creationId xmlns:a16="http://schemas.microsoft.com/office/drawing/2014/main" id="{0905D543-D6E4-9D41-A492-F345488CBACE}"/>
              </a:ext>
            </a:extLst>
          </p:cNvPr>
          <p:cNvSpPr txBox="1">
            <a:spLocks noChangeArrowheads="1"/>
          </p:cNvSpPr>
          <p:nvPr/>
        </p:nvSpPr>
        <p:spPr bwMode="auto">
          <a:xfrm>
            <a:off x="4582564" y="-16926"/>
            <a:ext cx="4596781" cy="1625600"/>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Có</a:t>
            </a:r>
            <a:r>
              <a:rPr lang="en-US" altLang="vi-VN" sz="2000" dirty="0">
                <a:solidFill>
                  <a:srgbClr val="FF3300"/>
                </a:solidFill>
                <a:latin typeface="Times New Roman" panose="02020603050405020304" pitchFamily="18" charset="0"/>
              </a:rPr>
              <a:t> 14 </a:t>
            </a:r>
            <a:r>
              <a:rPr lang="en-US" altLang="vi-VN" sz="2000" dirty="0" err="1">
                <a:solidFill>
                  <a:srgbClr val="FF3300"/>
                </a:solidFill>
                <a:latin typeface="Times New Roman" panose="02020603050405020304" pitchFamily="18" charset="0"/>
              </a:rPr>
              <a:t>thành</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phố</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trên</a:t>
            </a:r>
            <a:r>
              <a:rPr lang="en-US" altLang="vi-VN" sz="2000" dirty="0">
                <a:solidFill>
                  <a:srgbClr val="FF3300"/>
                </a:solidFill>
                <a:latin typeface="Times New Roman" panose="02020603050405020304" pitchFamily="18" charset="0"/>
              </a:rPr>
              <a:t> 50 000 </a:t>
            </a:r>
            <a:r>
              <a:rPr lang="en-US" altLang="vi-VN" sz="2000" dirty="0" err="1">
                <a:solidFill>
                  <a:srgbClr val="FF3300"/>
                </a:solidFill>
                <a:latin typeface="Times New Roman" panose="02020603050405020304" pitchFamily="18" charset="0"/>
              </a:rPr>
              <a:t>dân</a:t>
            </a:r>
            <a:endParaRPr lang="en-US" altLang="vi-VN" sz="2000" dirty="0">
              <a:solidFill>
                <a:srgbClr val="FF3300"/>
              </a:solidFill>
              <a:latin typeface="Times New Roman" panose="02020603050405020304" pitchFamily="18" charset="0"/>
            </a:endParaRPr>
          </a:p>
          <a:p>
            <a:pPr algn="just" eaLnBrk="1" hangingPunct="1">
              <a:spcBef>
                <a:spcPct val="0"/>
              </a:spcBef>
              <a:buClrTx/>
              <a:buFontTx/>
              <a:buChar char="-"/>
            </a:pP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Nhiều</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trung</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tâm</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công</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ghiệp</a:t>
            </a:r>
            <a:r>
              <a:rPr lang="en-US" altLang="vi-VN" sz="2000" dirty="0">
                <a:solidFill>
                  <a:srgbClr val="FF3300"/>
                </a:solidFill>
                <a:latin typeface="Times New Roman" panose="02020603050405020304" pitchFamily="18" charset="0"/>
              </a:rPr>
              <a:t> bao </a:t>
            </a:r>
            <a:r>
              <a:rPr lang="en-US" altLang="vi-VN" sz="2000" dirty="0" err="1">
                <a:solidFill>
                  <a:srgbClr val="FF3300"/>
                </a:solidFill>
                <a:latin typeface="Times New Roman" panose="02020603050405020304" pitchFamily="18" charset="0"/>
              </a:rPr>
              <a:t>trùm</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hầu</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hết</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cả</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nước</a:t>
            </a:r>
            <a:r>
              <a:rPr lang="en-US" altLang="vi-VN" sz="2000" dirty="0">
                <a:solidFill>
                  <a:srgbClr val="FF3300"/>
                </a:solidFill>
                <a:latin typeface="Times New Roman" panose="02020603050405020304" pitchFamily="18" charset="0"/>
              </a:rPr>
              <a:t>.</a:t>
            </a:r>
          </a:p>
          <a:p>
            <a:pPr algn="just" eaLnBrk="1" hangingPunct="1">
              <a:spcBef>
                <a:spcPct val="0"/>
              </a:spcBef>
              <a:buClrTx/>
              <a:buFontTx/>
              <a:buChar char="-"/>
            </a:pP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Đường</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sắt</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nối</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liền</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các</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thành</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phố</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hải</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cảng</a:t>
            </a:r>
            <a:r>
              <a:rPr lang="en-US" altLang="vi-VN" sz="2000" dirty="0">
                <a:solidFill>
                  <a:srgbClr val="FF3300"/>
                </a:solidFill>
                <a:latin typeface="Times New Roman" panose="02020603050405020304" pitchFamily="18" charset="0"/>
              </a:rPr>
              <a:t> , </a:t>
            </a:r>
            <a:r>
              <a:rPr lang="en-US" altLang="vi-VN" sz="2000" dirty="0" err="1">
                <a:solidFill>
                  <a:srgbClr val="FF3300"/>
                </a:solidFill>
                <a:latin typeface="Times New Roman" panose="02020603050405020304" pitchFamily="18" charset="0"/>
              </a:rPr>
              <a:t>khu</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công</a:t>
            </a:r>
            <a:r>
              <a:rPr lang="en-US" altLang="vi-VN" sz="2000" dirty="0">
                <a:solidFill>
                  <a:srgbClr val="FF3300"/>
                </a:solidFill>
                <a:latin typeface="Times New Roman" panose="02020603050405020304" pitchFamily="18" charset="0"/>
              </a:rPr>
              <a:t> </a:t>
            </a:r>
            <a:r>
              <a:rPr lang="en-US" altLang="vi-VN" sz="2000" dirty="0" err="1">
                <a:solidFill>
                  <a:srgbClr val="FF3300"/>
                </a:solidFill>
                <a:latin typeface="Times New Roman" panose="02020603050405020304" pitchFamily="18" charset="0"/>
              </a:rPr>
              <a:t>nghiệp</a:t>
            </a:r>
            <a:r>
              <a:rPr lang="en-US" altLang="vi-VN" sz="2000" dirty="0">
                <a:solidFill>
                  <a:srgbClr val="FF3300"/>
                </a:solidFill>
                <a:latin typeface="Times New Roman" panose="02020603050405020304" pitchFamily="18" charset="0"/>
              </a:rPr>
              <a:t>...</a:t>
            </a:r>
          </a:p>
        </p:txBody>
      </p:sp>
      <p:sp>
        <p:nvSpPr>
          <p:cNvPr id="18" name="Text Box 21">
            <a:extLst>
              <a:ext uri="{FF2B5EF4-FFF2-40B4-BE49-F238E27FC236}">
                <a16:creationId xmlns:a16="http://schemas.microsoft.com/office/drawing/2014/main" id="{4C8AE4BE-9097-F548-BC1A-6648E0F7BE06}"/>
              </a:ext>
            </a:extLst>
          </p:cNvPr>
          <p:cNvSpPr txBox="1">
            <a:spLocks noChangeArrowheads="1"/>
          </p:cNvSpPr>
          <p:nvPr/>
        </p:nvSpPr>
        <p:spPr bwMode="auto">
          <a:xfrm>
            <a:off x="4587264" y="4781550"/>
            <a:ext cx="4608256" cy="307777"/>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1400">
                <a:latin typeface="Times New Roman" panose="02020603050405020304" pitchFamily="18" charset="0"/>
              </a:rPr>
              <a:t>Lược đồ nước Anh đầu thế kỷ XIX</a:t>
            </a:r>
          </a:p>
        </p:txBody>
      </p:sp>
      <p:pic>
        <p:nvPicPr>
          <p:cNvPr id="11" name="Picture 13">
            <a:extLst>
              <a:ext uri="{FF2B5EF4-FFF2-40B4-BE49-F238E27FC236}">
                <a16:creationId xmlns:a16="http://schemas.microsoft.com/office/drawing/2014/main" id="{731B8D91-6575-B044-933E-43F7317CF1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7" y="-33006"/>
            <a:ext cx="454046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 Box 103">
            <a:extLst>
              <a:ext uri="{FF2B5EF4-FFF2-40B4-BE49-F238E27FC236}">
                <a16:creationId xmlns:a16="http://schemas.microsoft.com/office/drawing/2014/main" id="{57C5D15E-CD5A-8F42-B9AF-AF941DDE4585}"/>
              </a:ext>
            </a:extLst>
          </p:cNvPr>
          <p:cNvSpPr txBox="1">
            <a:spLocks noChangeArrowheads="1"/>
          </p:cNvSpPr>
          <p:nvPr/>
        </p:nvSpPr>
        <p:spPr bwMode="auto">
          <a:xfrm>
            <a:off x="36526" y="-16926"/>
            <a:ext cx="4447996" cy="1323439"/>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vi-VN" sz="2000" dirty="0" err="1">
                <a:latin typeface="Times New Roman" panose="02020603050405020304" pitchFamily="18" charset="0"/>
              </a:rPr>
              <a:t>Có</a:t>
            </a:r>
            <a:r>
              <a:rPr lang="en-US" altLang="vi-VN" sz="2000" dirty="0">
                <a:latin typeface="Times New Roman" panose="02020603050405020304" pitchFamily="18" charset="0"/>
              </a:rPr>
              <a:t> 4 </a:t>
            </a:r>
            <a:r>
              <a:rPr lang="en-US" altLang="vi-VN" sz="2000" dirty="0" err="1">
                <a:latin typeface="Times New Roman" panose="02020603050405020304" pitchFamily="18" charset="0"/>
              </a:rPr>
              <a:t>thành</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phố</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trên</a:t>
            </a:r>
            <a:r>
              <a:rPr lang="en-US" altLang="vi-VN" sz="2000" dirty="0">
                <a:latin typeface="Times New Roman" panose="02020603050405020304" pitchFamily="18" charset="0"/>
              </a:rPr>
              <a:t> 50 000 </a:t>
            </a:r>
            <a:r>
              <a:rPr lang="en-US" altLang="vi-VN" sz="2000" dirty="0" err="1">
                <a:latin typeface="Times New Roman" panose="02020603050405020304" pitchFamily="18" charset="0"/>
              </a:rPr>
              <a:t>dân</a:t>
            </a:r>
            <a:endParaRPr lang="en-US" altLang="vi-VN" sz="2000" dirty="0">
              <a:latin typeface="Times New Roman" panose="02020603050405020304" pitchFamily="18" charset="0"/>
            </a:endParaRPr>
          </a:p>
          <a:p>
            <a:pPr eaLnBrk="1" hangingPunct="1">
              <a:spcBef>
                <a:spcPct val="0"/>
              </a:spcBef>
              <a:buClrTx/>
              <a:buFontTx/>
              <a:buChar char="-"/>
            </a:pPr>
            <a:r>
              <a:rPr lang="en-US" altLang="vi-VN" sz="2000" dirty="0" err="1">
                <a:latin typeface="Times New Roman" panose="02020603050405020304" pitchFamily="18" charset="0"/>
              </a:rPr>
              <a:t>Có</a:t>
            </a:r>
            <a:r>
              <a:rPr lang="en-US" altLang="vi-VN" sz="2000" dirty="0">
                <a:latin typeface="Times New Roman" panose="02020603050405020304" pitchFamily="18" charset="0"/>
              </a:rPr>
              <a:t>  4 </a:t>
            </a:r>
            <a:r>
              <a:rPr lang="en-US" altLang="vi-VN" sz="2000" dirty="0" err="1">
                <a:latin typeface="Times New Roman" panose="02020603050405020304" pitchFamily="18" charset="0"/>
              </a:rPr>
              <a:t>trung</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tâm</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sản</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xuất</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thủ</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công</a:t>
            </a:r>
            <a:r>
              <a:rPr lang="en-US" altLang="vi-VN" sz="2000" dirty="0">
                <a:latin typeface="Times New Roman" panose="02020603050405020304" pitchFamily="18" charset="0"/>
              </a:rPr>
              <a:t>.</a:t>
            </a:r>
          </a:p>
          <a:p>
            <a:pPr eaLnBrk="1" hangingPunct="1">
              <a:spcBef>
                <a:spcPct val="0"/>
              </a:spcBef>
              <a:buClrTx/>
              <a:buFontTx/>
              <a:buNone/>
            </a:pPr>
            <a:r>
              <a:rPr lang="en-US" altLang="vi-VN" sz="2000" dirty="0">
                <a:latin typeface="Times New Roman" panose="02020603050405020304" pitchFamily="18" charset="0"/>
              </a:rPr>
              <a:t>- </a:t>
            </a:r>
            <a:r>
              <a:rPr lang="en-US" altLang="vi-VN" sz="2000" dirty="0" err="1">
                <a:latin typeface="Times New Roman" panose="02020603050405020304" pitchFamily="18" charset="0"/>
              </a:rPr>
              <a:t>Chưa</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có</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đường</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sắt</a:t>
            </a:r>
            <a:r>
              <a:rPr lang="en-US" altLang="vi-VN" sz="2000" dirty="0">
                <a:latin typeface="Times New Roman" panose="02020603050405020304" pitchFamily="18" charset="0"/>
              </a:rPr>
              <a:t>.</a:t>
            </a:r>
          </a:p>
          <a:p>
            <a:pPr eaLnBrk="1" hangingPunct="1">
              <a:spcBef>
                <a:spcPct val="0"/>
              </a:spcBef>
              <a:buClrTx/>
              <a:buFontTx/>
              <a:buNone/>
            </a:pPr>
            <a:endParaRPr lang="en-US" altLang="vi-VN" sz="2000" b="1" dirty="0">
              <a:solidFill>
                <a:srgbClr val="FF3300"/>
              </a:solidFill>
              <a:latin typeface="Times New Roman" panose="02020603050405020304" pitchFamily="18" charset="0"/>
            </a:endParaRPr>
          </a:p>
        </p:txBody>
      </p:sp>
      <p:sp>
        <p:nvSpPr>
          <p:cNvPr id="17" name="Text Box 20">
            <a:extLst>
              <a:ext uri="{FF2B5EF4-FFF2-40B4-BE49-F238E27FC236}">
                <a16:creationId xmlns:a16="http://schemas.microsoft.com/office/drawing/2014/main" id="{358BF78F-D162-7940-BA5E-0A3099794A72}"/>
              </a:ext>
            </a:extLst>
          </p:cNvPr>
          <p:cNvSpPr txBox="1">
            <a:spLocks noChangeArrowheads="1"/>
          </p:cNvSpPr>
          <p:nvPr/>
        </p:nvSpPr>
        <p:spPr bwMode="auto">
          <a:xfrm>
            <a:off x="0" y="4781550"/>
            <a:ext cx="4512496" cy="307777"/>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1400">
                <a:latin typeface="Times New Roman" panose="02020603050405020304" pitchFamily="18" charset="0"/>
              </a:rPr>
              <a:t>Lược đồ nước Anh giữa thế kỷ XVIII </a:t>
            </a:r>
          </a:p>
        </p:txBody>
      </p:sp>
    </p:spTree>
    <p:extLst>
      <p:ext uri="{BB962C8B-B14F-4D97-AF65-F5344CB8AC3E}">
        <p14:creationId xmlns:p14="http://schemas.microsoft.com/office/powerpoint/2010/main" val="414191459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5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50000">
                                          <p:cBhvr additive="base">
                                            <p:cTn id="13"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500"/>
                                            <p:tgtEl>
                                              <p:spTgt spid="11"/>
                                            </p:tgtEl>
                                          </p:cBhvr>
                                        </p:animEffec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in)">
                                          <p:cBhvr>
                                            <p:cTn id="25" dur="500"/>
                                            <p:tgtEl>
                                              <p:spTgt spid="23"/>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amond(in)">
                                          <p:cBhvr>
                                            <p:cTn id="28" dur="2000"/>
                                            <p:tgtEl>
                                              <p:spTgt spid="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amond(in)">
                                          <p:cBhvr>
                                            <p:cTn id="31" dur="2000"/>
                                            <p:tgtEl>
                                              <p:spTgt spid="18"/>
                                            </p:tgtEl>
                                          </p:cBhvr>
                                        </p:animEffect>
                                      </p:childTnLst>
                                    </p:cTn>
                                  </p:par>
                                  <p:par>
                                    <p:cTn id="32" presetID="9" presetClass="entr" presetSubtype="0" repeatCount="500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dissolve">
                                          <p:cBhvr>
                                            <p:cTn id="34" dur="500"/>
                                            <p:tgtEl>
                                              <p:spTgt spid="25"/>
                                            </p:tgtEl>
                                          </p:cBhvr>
                                        </p:animEffect>
                                      </p:childTnLst>
                                    </p:cTn>
                                  </p:par>
                                  <p:par>
                                    <p:cTn id="35" presetID="9" presetClass="entr" presetSubtype="0" repeatCount="500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repeatCount="5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repeatCount="500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par>
                                    <p:cTn id="44" presetID="21" presetClass="entr" presetSubtype="4" repeatCount="200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4)">
                                          <p:cBhvr>
                                            <p:cTn id="46" dur="2000"/>
                                            <p:tgtEl>
                                              <p:spTgt spid="19"/>
                                            </p:tgtEl>
                                          </p:cBhvr>
                                        </p:animEffect>
                                      </p:childTnLst>
                                    </p:cTn>
                                  </p:par>
                                  <p:par>
                                    <p:cTn id="47" presetID="21" presetClass="entr" presetSubtype="4" repeatCount="200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4)">
                                          <p:cBhvr>
                                            <p:cTn id="49" dur="2000"/>
                                            <p:tgtEl>
                                              <p:spTgt spid="22"/>
                                            </p:tgtEl>
                                          </p:cBhvr>
                                        </p:animEffect>
                                      </p:childTnLst>
                                    </p:cTn>
                                  </p:par>
                                  <p:par>
                                    <p:cTn id="50" presetID="21" presetClass="entr" presetSubtype="4" repeatCount="200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heel(4)">
                                          <p:cBhvr>
                                            <p:cTn id="52" dur="2000"/>
                                            <p:tgtEl>
                                              <p:spTgt spid="21"/>
                                            </p:tgtEl>
                                          </p:cBhvr>
                                        </p:animEffect>
                                      </p:childTnLst>
                                    </p:cTn>
                                  </p:par>
                                  <p:par>
                                    <p:cTn id="53" presetID="21" presetClass="entr" presetSubtype="4" repeatCount="200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4)">
                                          <p:cBhvr>
                                            <p:cTn id="55" dur="2000"/>
                                            <p:tgtEl>
                                              <p:spTgt spid="20"/>
                                            </p:tgtEl>
                                          </p:cBhvr>
                                        </p:animEffect>
                                      </p:childTnLst>
                                    </p:cTn>
                                  </p:par>
                                </p:childTnLst>
                              </p:cTn>
                            </p:par>
                            <p:par>
                              <p:cTn id="56" fill="hold">
                                <p:stCondLst>
                                  <p:cond delay="4000"/>
                                </p:stCondLst>
                                <p:childTnLst>
                                  <p:par>
                                    <p:cTn id="57" presetID="8" presetClass="entr" presetSubtype="16"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diamond(in)">
                                          <p:cBhvr>
                                            <p:cTn id="59" dur="2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repeatCount="indefinite"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dissolve">
                                          <p:cBhvr>
                                            <p:cTn id="64" dur="500"/>
                                            <p:tgtEl>
                                              <p:spTgt spid="29"/>
                                            </p:tgtEl>
                                          </p:cBhvr>
                                        </p:animEffect>
                                      </p:childTnLst>
                                    </p:cTn>
                                  </p:par>
                                  <p:par>
                                    <p:cTn id="65" presetID="9" presetClass="entr" presetSubtype="0" repeatCount="indefinite"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par>
                                    <p:cTn id="68" presetID="3" presetClass="entr" presetSubtype="10" repeatCount="indefinite"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linds(horizontal)">
                                          <p:cBhvr>
                                            <p:cTn id="70" dur="500"/>
                                            <p:tgtEl>
                                              <p:spTgt spid="31"/>
                                            </p:tgtEl>
                                          </p:cBhvr>
                                        </p:animEffect>
                                      </p:childTnLst>
                                    </p:cTn>
                                  </p:par>
                                </p:childTnLst>
                              </p:cTn>
                            </p:par>
                            <p:par>
                              <p:cTn id="71" fill="hold">
                                <p:stCondLst>
                                  <p:cond delay="500"/>
                                </p:stCondLst>
                                <p:childTnLst>
                                  <p:par>
                                    <p:cTn id="72" presetID="8" presetClass="entr" presetSubtype="16"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amond(in)">
                                          <p:cBhvr>
                                            <p:cTn id="74"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5" grpId="0" animBg="1"/>
          <p:bldP spid="26" grpId="0" animBg="1"/>
          <p:bldP spid="27" grpId="0" animBg="1"/>
          <p:bldP spid="29" grpId="0" animBg="1"/>
          <p:bldP spid="30" grpId="0" animBg="1"/>
          <p:bldP spid="32" grpId="0" animBg="1"/>
          <p:bldP spid="18" grpId="0" animBg="1"/>
          <p:bldP spid="28"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500"/>
                                            <p:tgtEl>
                                              <p:spTgt spid="11"/>
                                            </p:tgtEl>
                                          </p:cBhvr>
                                        </p:animEffec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in)">
                                          <p:cBhvr>
                                            <p:cTn id="25" dur="500"/>
                                            <p:tgtEl>
                                              <p:spTgt spid="23"/>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amond(in)">
                                          <p:cBhvr>
                                            <p:cTn id="28" dur="2000"/>
                                            <p:tgtEl>
                                              <p:spTgt spid="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amond(in)">
                                          <p:cBhvr>
                                            <p:cTn id="31" dur="2000"/>
                                            <p:tgtEl>
                                              <p:spTgt spid="18"/>
                                            </p:tgtEl>
                                          </p:cBhvr>
                                        </p:animEffect>
                                      </p:childTnLst>
                                    </p:cTn>
                                  </p:par>
                                  <p:par>
                                    <p:cTn id="32" presetID="9" presetClass="entr" presetSubtype="0" repeatCount="500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dissolve">
                                          <p:cBhvr>
                                            <p:cTn id="34" dur="500"/>
                                            <p:tgtEl>
                                              <p:spTgt spid="25"/>
                                            </p:tgtEl>
                                          </p:cBhvr>
                                        </p:animEffect>
                                      </p:childTnLst>
                                    </p:cTn>
                                  </p:par>
                                  <p:par>
                                    <p:cTn id="35" presetID="9" presetClass="entr" presetSubtype="0" repeatCount="500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repeatCount="5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repeatCount="500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par>
                                    <p:cTn id="44" presetID="21" presetClass="entr" presetSubtype="4" repeatCount="200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4)">
                                          <p:cBhvr>
                                            <p:cTn id="46" dur="2000"/>
                                            <p:tgtEl>
                                              <p:spTgt spid="19"/>
                                            </p:tgtEl>
                                          </p:cBhvr>
                                        </p:animEffect>
                                      </p:childTnLst>
                                    </p:cTn>
                                  </p:par>
                                  <p:par>
                                    <p:cTn id="47" presetID="21" presetClass="entr" presetSubtype="4" repeatCount="200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4)">
                                          <p:cBhvr>
                                            <p:cTn id="49" dur="2000"/>
                                            <p:tgtEl>
                                              <p:spTgt spid="22"/>
                                            </p:tgtEl>
                                          </p:cBhvr>
                                        </p:animEffect>
                                      </p:childTnLst>
                                    </p:cTn>
                                  </p:par>
                                  <p:par>
                                    <p:cTn id="50" presetID="21" presetClass="entr" presetSubtype="4" repeatCount="200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heel(4)">
                                          <p:cBhvr>
                                            <p:cTn id="52" dur="2000"/>
                                            <p:tgtEl>
                                              <p:spTgt spid="21"/>
                                            </p:tgtEl>
                                          </p:cBhvr>
                                        </p:animEffect>
                                      </p:childTnLst>
                                    </p:cTn>
                                  </p:par>
                                  <p:par>
                                    <p:cTn id="53" presetID="21" presetClass="entr" presetSubtype="4" repeatCount="200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4)">
                                          <p:cBhvr>
                                            <p:cTn id="55" dur="2000"/>
                                            <p:tgtEl>
                                              <p:spTgt spid="20"/>
                                            </p:tgtEl>
                                          </p:cBhvr>
                                        </p:animEffect>
                                      </p:childTnLst>
                                    </p:cTn>
                                  </p:par>
                                </p:childTnLst>
                              </p:cTn>
                            </p:par>
                            <p:par>
                              <p:cTn id="56" fill="hold">
                                <p:stCondLst>
                                  <p:cond delay="4000"/>
                                </p:stCondLst>
                                <p:childTnLst>
                                  <p:par>
                                    <p:cTn id="57" presetID="8" presetClass="entr" presetSubtype="16"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diamond(in)">
                                          <p:cBhvr>
                                            <p:cTn id="59" dur="2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repeatCount="indefinite"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dissolve">
                                          <p:cBhvr>
                                            <p:cTn id="64" dur="500"/>
                                            <p:tgtEl>
                                              <p:spTgt spid="29"/>
                                            </p:tgtEl>
                                          </p:cBhvr>
                                        </p:animEffect>
                                      </p:childTnLst>
                                    </p:cTn>
                                  </p:par>
                                  <p:par>
                                    <p:cTn id="65" presetID="9" presetClass="entr" presetSubtype="0" repeatCount="indefinite"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par>
                                    <p:cTn id="68" presetID="3" presetClass="entr" presetSubtype="10" repeatCount="indefinite"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linds(horizontal)">
                                          <p:cBhvr>
                                            <p:cTn id="70" dur="500"/>
                                            <p:tgtEl>
                                              <p:spTgt spid="31"/>
                                            </p:tgtEl>
                                          </p:cBhvr>
                                        </p:animEffect>
                                      </p:childTnLst>
                                    </p:cTn>
                                  </p:par>
                                </p:childTnLst>
                              </p:cTn>
                            </p:par>
                            <p:par>
                              <p:cTn id="71" fill="hold">
                                <p:stCondLst>
                                  <p:cond delay="500"/>
                                </p:stCondLst>
                                <p:childTnLst>
                                  <p:par>
                                    <p:cTn id="72" presetID="8" presetClass="entr" presetSubtype="16"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amond(in)">
                                          <p:cBhvr>
                                            <p:cTn id="74"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5" grpId="0" animBg="1"/>
          <p:bldP spid="26" grpId="0" animBg="1"/>
          <p:bldP spid="27" grpId="0" animBg="1"/>
          <p:bldP spid="29" grpId="0" animBg="1"/>
          <p:bldP spid="30" grpId="0" animBg="1"/>
          <p:bldP spid="32" grpId="0" animBg="1"/>
          <p:bldP spid="18" grpId="0" animBg="1"/>
          <p:bldP spid="28" grpId="0" animBg="1"/>
          <p:bldP spid="17"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8E4C9A-C457-5A49-90AD-753B11202DD9}"/>
              </a:ext>
            </a:extLst>
          </p:cNvPr>
          <p:cNvGrpSpPr/>
          <p:nvPr/>
        </p:nvGrpSpPr>
        <p:grpSpPr>
          <a:xfrm>
            <a:off x="732099" y="665262"/>
            <a:ext cx="5111197" cy="1600200"/>
            <a:chOff x="838200" y="742950"/>
            <a:chExt cx="3886200" cy="1600200"/>
          </a:xfrm>
        </p:grpSpPr>
        <p:sp>
          <p:nvSpPr>
            <p:cNvPr id="3" name="Rounded Rectangular Callout 2">
              <a:extLst>
                <a:ext uri="{FF2B5EF4-FFF2-40B4-BE49-F238E27FC236}">
                  <a16:creationId xmlns:a16="http://schemas.microsoft.com/office/drawing/2014/main" id="{A8369091-78DC-3F4D-A3A5-D8370F22F1A5}"/>
                </a:ext>
              </a:extLst>
            </p:cNvPr>
            <p:cNvSpPr/>
            <p:nvPr/>
          </p:nvSpPr>
          <p:spPr>
            <a:xfrm>
              <a:off x="838200" y="742950"/>
              <a:ext cx="3886200" cy="1600200"/>
            </a:xfrm>
            <a:prstGeom prst="wedgeRoundRectCallout">
              <a:avLst>
                <a:gd name="adj1" fmla="val -31682"/>
                <a:gd name="adj2" fmla="val 7183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2" name="Rectangle 1">
              <a:extLst>
                <a:ext uri="{FF2B5EF4-FFF2-40B4-BE49-F238E27FC236}">
                  <a16:creationId xmlns:a16="http://schemas.microsoft.com/office/drawing/2014/main" id="{3CA26D09-DDE9-2C45-8BF7-174300EF9DDE}"/>
                </a:ext>
              </a:extLst>
            </p:cNvPr>
            <p:cNvSpPr/>
            <p:nvPr/>
          </p:nvSpPr>
          <p:spPr>
            <a:xfrm>
              <a:off x="914400" y="890704"/>
              <a:ext cx="3733800" cy="1200329"/>
            </a:xfrm>
            <a:prstGeom prst="rect">
              <a:avLst/>
            </a:prstGeom>
          </p:spPr>
          <p:txBody>
            <a:bodyPr wrap="square">
              <a:spAutoFit/>
            </a:bodyPr>
            <a:lstStyle/>
            <a:p>
              <a:pPr algn="just" eaLnBrk="1" hangingPunct="1">
                <a:spcBef>
                  <a:spcPct val="0"/>
                </a:spcBef>
                <a:buClrTx/>
                <a:buFontTx/>
                <a:buNone/>
              </a:pPr>
              <a:r>
                <a:rPr lang="en-US" altLang="vi-VN" sz="2400" dirty="0" err="1">
                  <a:solidFill>
                    <a:srgbClr val="FF0000"/>
                  </a:solidFill>
                  <a:latin typeface="Times New Roman" panose="02020603050405020304" pitchFamily="18" charset="0"/>
                </a:rPr>
                <a:t>Em</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hãy</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cho</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biết</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cuộc</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cách</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mạng</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công</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nghiệp</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đã</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làm</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cho</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kinh</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tế</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xã</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hội</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các</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nước</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tư</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bản</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thay</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đổi</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như</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thế</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nào</a:t>
              </a:r>
              <a:r>
                <a:rPr lang="en-US" altLang="vi-VN" sz="2400" dirty="0">
                  <a:solidFill>
                    <a:srgbClr val="FF0000"/>
                  </a:solidFill>
                  <a:latin typeface="Times New Roman" panose="02020603050405020304" pitchFamily="18" charset="0"/>
                </a:rPr>
                <a:t> ?</a:t>
              </a:r>
              <a:endParaRPr lang="en-VN" sz="2400" dirty="0"/>
            </a:p>
          </p:txBody>
        </p:sp>
      </p:grpSp>
      <p:grpSp>
        <p:nvGrpSpPr>
          <p:cNvPr id="10" name="Group 9">
            <a:extLst>
              <a:ext uri="{FF2B5EF4-FFF2-40B4-BE49-F238E27FC236}">
                <a16:creationId xmlns:a16="http://schemas.microsoft.com/office/drawing/2014/main" id="{B243FCAE-5E65-C64C-8F56-3E07B7F67311}"/>
              </a:ext>
            </a:extLst>
          </p:cNvPr>
          <p:cNvGrpSpPr/>
          <p:nvPr/>
        </p:nvGrpSpPr>
        <p:grpSpPr>
          <a:xfrm>
            <a:off x="4114800" y="3756416"/>
            <a:ext cx="4572000" cy="1015663"/>
            <a:chOff x="4572000" y="3489706"/>
            <a:chExt cx="4572000" cy="1015663"/>
          </a:xfrm>
        </p:grpSpPr>
        <p:sp>
          <p:nvSpPr>
            <p:cNvPr id="9" name="Rectangle 15">
              <a:extLst>
                <a:ext uri="{FF2B5EF4-FFF2-40B4-BE49-F238E27FC236}">
                  <a16:creationId xmlns:a16="http://schemas.microsoft.com/office/drawing/2014/main" id="{B134C457-33A1-3F42-B6F9-7366CC59BB6A}"/>
                </a:ext>
              </a:extLst>
            </p:cNvPr>
            <p:cNvSpPr>
              <a:spLocks noChangeArrowheads="1"/>
            </p:cNvSpPr>
            <p:nvPr/>
          </p:nvSpPr>
          <p:spPr bwMode="auto">
            <a:xfrm>
              <a:off x="4572000" y="3489706"/>
              <a:ext cx="4572000" cy="1015663"/>
            </a:xfrm>
            <a:prstGeom prst="rect">
              <a:avLst/>
            </a:prstGeom>
            <a:gradFill rotWithShape="1">
              <a:gsLst>
                <a:gs pos="0">
                  <a:srgbClr val="FDD1B3"/>
                </a:gs>
                <a:gs pos="50000">
                  <a:srgbClr val="FFFFFF"/>
                </a:gs>
                <a:gs pos="100000">
                  <a:srgbClr val="FDD1B3"/>
                </a:gs>
              </a:gsLst>
              <a:lin ang="5400000" scaled="1"/>
            </a:gradFill>
            <a:ln w="28575">
              <a:solidFill>
                <a:srgbClr val="5F85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vi-VN" sz="2400" dirty="0">
                <a:solidFill>
                  <a:srgbClr val="000099"/>
                </a:solidFill>
                <a:latin typeface="Times New Roman" panose="02020603050405020304" pitchFamily="18" charset="0"/>
              </a:endParaRPr>
            </a:p>
          </p:txBody>
        </p:sp>
        <p:sp>
          <p:nvSpPr>
            <p:cNvPr id="8" name="Rectangle 7">
              <a:extLst>
                <a:ext uri="{FF2B5EF4-FFF2-40B4-BE49-F238E27FC236}">
                  <a16:creationId xmlns:a16="http://schemas.microsoft.com/office/drawing/2014/main" id="{980E1F17-A9FA-DC40-A9A5-6A2482A82F69}"/>
                </a:ext>
              </a:extLst>
            </p:cNvPr>
            <p:cNvSpPr/>
            <p:nvPr/>
          </p:nvSpPr>
          <p:spPr>
            <a:xfrm>
              <a:off x="4572000" y="3616464"/>
              <a:ext cx="4572000" cy="707886"/>
            </a:xfrm>
            <a:prstGeom prst="rect">
              <a:avLst/>
            </a:prstGeom>
          </p:spPr>
          <p:txBody>
            <a:bodyPr>
              <a:spAutoFit/>
            </a:bodyPr>
            <a:lstStyle/>
            <a:p>
              <a:pPr eaLnBrk="1" hangingPunct="1">
                <a:spcBef>
                  <a:spcPct val="0"/>
                </a:spcBef>
                <a:buClrTx/>
                <a:buFontTx/>
                <a:buNone/>
              </a:pPr>
              <a:r>
                <a:rPr lang="en-US" altLang="vi-VN" sz="2000" dirty="0">
                  <a:solidFill>
                    <a:srgbClr val="C00000"/>
                  </a:solidFill>
                  <a:latin typeface="Times New Roman" panose="02020603050405020304" pitchFamily="18" charset="0"/>
                </a:rPr>
                <a:t>*</a:t>
              </a:r>
              <a:r>
                <a:rPr lang="en-US" altLang="vi-VN" sz="2000" u="sng" dirty="0" err="1">
                  <a:solidFill>
                    <a:srgbClr val="C00000"/>
                  </a:solidFill>
                  <a:latin typeface="Times New Roman" panose="02020603050405020304" pitchFamily="18" charset="0"/>
                </a:rPr>
                <a:t>Về</a:t>
              </a:r>
              <a:r>
                <a:rPr lang="en-US" altLang="vi-VN" sz="2000" u="sng" dirty="0">
                  <a:solidFill>
                    <a:srgbClr val="C00000"/>
                  </a:solidFill>
                  <a:latin typeface="Times New Roman" panose="02020603050405020304" pitchFamily="18" charset="0"/>
                </a:rPr>
                <a:t> </a:t>
              </a:r>
              <a:r>
                <a:rPr lang="en-US" altLang="vi-VN" sz="2000" u="sng" dirty="0" err="1">
                  <a:solidFill>
                    <a:srgbClr val="C00000"/>
                  </a:solidFill>
                  <a:latin typeface="Times New Roman" panose="02020603050405020304" pitchFamily="18" charset="0"/>
                </a:rPr>
                <a:t>xã</a:t>
              </a:r>
              <a:r>
                <a:rPr lang="en-US" altLang="vi-VN" sz="2000" u="sng" dirty="0">
                  <a:solidFill>
                    <a:srgbClr val="C00000"/>
                  </a:solidFill>
                  <a:latin typeface="Times New Roman" panose="02020603050405020304" pitchFamily="18" charset="0"/>
                </a:rPr>
                <a:t> </a:t>
              </a:r>
              <a:r>
                <a:rPr lang="en-US" altLang="vi-VN" sz="2000" u="sng" dirty="0" err="1">
                  <a:solidFill>
                    <a:srgbClr val="C00000"/>
                  </a:solidFill>
                  <a:latin typeface="Times New Roman" panose="02020603050405020304" pitchFamily="18" charset="0"/>
                </a:rPr>
                <a:t>hội</a:t>
              </a:r>
              <a:r>
                <a:rPr lang="en-US" altLang="vi-VN" sz="2000" dirty="0">
                  <a:solidFill>
                    <a:srgbClr val="C00000"/>
                  </a:solidFill>
                  <a:latin typeface="Times New Roman" panose="02020603050405020304" pitchFamily="18" charset="0"/>
                </a:rPr>
                <a:t> </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Hình</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thành</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hai</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giai</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cấp</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cơ</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bản</a:t>
              </a:r>
              <a:r>
                <a:rPr lang="en-US" altLang="vi-VN" sz="2000" dirty="0">
                  <a:solidFill>
                    <a:srgbClr val="000099"/>
                  </a:solidFill>
                  <a:latin typeface="Times New Roman" panose="02020603050405020304" pitchFamily="18" charset="0"/>
                </a:rPr>
                <a:t> : </a:t>
              </a:r>
              <a:r>
                <a:rPr lang="en-US" altLang="vi-VN" sz="2000" dirty="0" err="1">
                  <a:solidFill>
                    <a:srgbClr val="000099"/>
                  </a:solidFill>
                  <a:latin typeface="Times New Roman" panose="02020603050405020304" pitchFamily="18" charset="0"/>
                </a:rPr>
                <a:t>Giai</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cấp</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tư</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sản</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và</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giai</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cấp</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vô</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sản</a:t>
              </a:r>
              <a:r>
                <a:rPr lang="en-US" altLang="vi-VN" sz="2000" dirty="0">
                  <a:solidFill>
                    <a:srgbClr val="000099"/>
                  </a:solidFill>
                  <a:latin typeface="Times New Roman" panose="02020603050405020304" pitchFamily="18" charset="0"/>
                </a:rPr>
                <a:t>.</a:t>
              </a:r>
            </a:p>
          </p:txBody>
        </p:sp>
      </p:grpSp>
      <p:pic>
        <p:nvPicPr>
          <p:cNvPr id="15" name="Picture 14">
            <a:extLst>
              <a:ext uri="{FF2B5EF4-FFF2-40B4-BE49-F238E27FC236}">
                <a16:creationId xmlns:a16="http://schemas.microsoft.com/office/drawing/2014/main" id="{F1EDB44B-C013-D34F-A282-C8C29AB521A6}"/>
              </a:ext>
            </a:extLst>
          </p:cNvPr>
          <p:cNvPicPr>
            <a:picLocks noChangeAspect="1"/>
          </p:cNvPicPr>
          <p:nvPr/>
        </p:nvPicPr>
        <p:blipFill rotWithShape="1">
          <a:blip r:embed="rId2"/>
          <a:srcRect l="32061" t="23333" r="25537" b="5555"/>
          <a:stretch/>
        </p:blipFill>
        <p:spPr>
          <a:xfrm>
            <a:off x="533400" y="2454043"/>
            <a:ext cx="1410904" cy="2604746"/>
          </a:xfrm>
          <a:prstGeom prst="rect">
            <a:avLst/>
          </a:prstGeom>
        </p:spPr>
      </p:pic>
      <p:sp>
        <p:nvSpPr>
          <p:cNvPr id="12" name="Google Shape;370;p31">
            <a:extLst>
              <a:ext uri="{FF2B5EF4-FFF2-40B4-BE49-F238E27FC236}">
                <a16:creationId xmlns:a16="http://schemas.microsoft.com/office/drawing/2014/main" id="{A39623D4-3075-F642-AB79-E4EB75950C1F}"/>
              </a:ext>
            </a:extLst>
          </p:cNvPr>
          <p:cNvSpPr/>
          <p:nvPr/>
        </p:nvSpPr>
        <p:spPr>
          <a:xfrm>
            <a:off x="2362200" y="361950"/>
            <a:ext cx="6267450" cy="4410129"/>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1" name="Group 10">
            <a:extLst>
              <a:ext uri="{FF2B5EF4-FFF2-40B4-BE49-F238E27FC236}">
                <a16:creationId xmlns:a16="http://schemas.microsoft.com/office/drawing/2014/main" id="{8632D8DC-1DF2-E14A-B2E7-28E04C6E8807}"/>
              </a:ext>
            </a:extLst>
          </p:cNvPr>
          <p:cNvGrpSpPr/>
          <p:nvPr/>
        </p:nvGrpSpPr>
        <p:grpSpPr>
          <a:xfrm>
            <a:off x="4762982" y="2599591"/>
            <a:ext cx="3923818" cy="1043500"/>
            <a:chOff x="5284808" y="2418368"/>
            <a:chExt cx="3923818" cy="1043500"/>
          </a:xfrm>
        </p:grpSpPr>
        <p:sp>
          <p:nvSpPr>
            <p:cNvPr id="5" name="Rectangle 15">
              <a:extLst>
                <a:ext uri="{FF2B5EF4-FFF2-40B4-BE49-F238E27FC236}">
                  <a16:creationId xmlns:a16="http://schemas.microsoft.com/office/drawing/2014/main" id="{DCB759F6-67E5-0D42-9C4D-A027DD40661D}"/>
                </a:ext>
              </a:extLst>
            </p:cNvPr>
            <p:cNvSpPr>
              <a:spLocks noChangeArrowheads="1"/>
            </p:cNvSpPr>
            <p:nvPr/>
          </p:nvSpPr>
          <p:spPr bwMode="auto">
            <a:xfrm>
              <a:off x="5284808" y="2418368"/>
              <a:ext cx="3886200" cy="1015663"/>
            </a:xfrm>
            <a:prstGeom prst="rect">
              <a:avLst/>
            </a:prstGeom>
            <a:gradFill rotWithShape="1">
              <a:gsLst>
                <a:gs pos="0">
                  <a:srgbClr val="FDD1B3"/>
                </a:gs>
                <a:gs pos="50000">
                  <a:srgbClr val="FFFFFF"/>
                </a:gs>
                <a:gs pos="100000">
                  <a:srgbClr val="FDD1B3"/>
                </a:gs>
              </a:gsLst>
              <a:lin ang="5400000" scaled="1"/>
            </a:gradFill>
            <a:ln w="28575">
              <a:solidFill>
                <a:srgbClr val="5F85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vi-VN" sz="2400" dirty="0">
                <a:solidFill>
                  <a:srgbClr val="000099"/>
                </a:solidFill>
                <a:latin typeface="Times New Roman" panose="02020603050405020304" pitchFamily="18" charset="0"/>
              </a:endParaRPr>
            </a:p>
          </p:txBody>
        </p:sp>
        <p:sp>
          <p:nvSpPr>
            <p:cNvPr id="6" name="Rectangle 5">
              <a:extLst>
                <a:ext uri="{FF2B5EF4-FFF2-40B4-BE49-F238E27FC236}">
                  <a16:creationId xmlns:a16="http://schemas.microsoft.com/office/drawing/2014/main" id="{79EF8B6C-A3C0-A642-A822-011E004A5607}"/>
                </a:ext>
              </a:extLst>
            </p:cNvPr>
            <p:cNvSpPr/>
            <p:nvPr/>
          </p:nvSpPr>
          <p:spPr>
            <a:xfrm>
              <a:off x="5349434" y="2446205"/>
              <a:ext cx="3859192" cy="1015663"/>
            </a:xfrm>
            <a:prstGeom prst="rect">
              <a:avLst/>
            </a:prstGeom>
          </p:spPr>
          <p:txBody>
            <a:bodyPr wrap="square">
              <a:spAutoFit/>
            </a:bodyPr>
            <a:lstStyle/>
            <a:p>
              <a:pPr eaLnBrk="1" hangingPunct="1">
                <a:spcBef>
                  <a:spcPct val="0"/>
                </a:spcBef>
                <a:buClrTx/>
                <a:buFontTx/>
                <a:buNone/>
              </a:pPr>
              <a:r>
                <a:rPr lang="en-US" altLang="vi-VN" sz="2000" dirty="0">
                  <a:solidFill>
                    <a:srgbClr val="C00000"/>
                  </a:solidFill>
                  <a:latin typeface="Times New Roman" panose="02020603050405020304" pitchFamily="18" charset="0"/>
                </a:rPr>
                <a:t>* </a:t>
              </a:r>
              <a:r>
                <a:rPr lang="en-US" altLang="vi-VN" sz="2000" u="sng" dirty="0" err="1">
                  <a:solidFill>
                    <a:srgbClr val="C00000"/>
                  </a:solidFill>
                  <a:latin typeface="Times New Roman" panose="02020603050405020304" pitchFamily="18" charset="0"/>
                </a:rPr>
                <a:t>Về</a:t>
              </a:r>
              <a:r>
                <a:rPr lang="en-US" altLang="vi-VN" sz="2000" u="sng" dirty="0">
                  <a:solidFill>
                    <a:srgbClr val="C00000"/>
                  </a:solidFill>
                  <a:latin typeface="Times New Roman" panose="02020603050405020304" pitchFamily="18" charset="0"/>
                </a:rPr>
                <a:t> </a:t>
              </a:r>
              <a:r>
                <a:rPr lang="en-US" altLang="vi-VN" sz="2000" u="sng" dirty="0" err="1">
                  <a:solidFill>
                    <a:srgbClr val="C00000"/>
                  </a:solidFill>
                  <a:latin typeface="Times New Roman" panose="02020603050405020304" pitchFamily="18" charset="0"/>
                </a:rPr>
                <a:t>kinh</a:t>
              </a:r>
              <a:r>
                <a:rPr lang="en-US" altLang="vi-VN" sz="2000" u="sng" dirty="0">
                  <a:solidFill>
                    <a:srgbClr val="C00000"/>
                  </a:solidFill>
                  <a:latin typeface="Times New Roman" panose="02020603050405020304" pitchFamily="18" charset="0"/>
                </a:rPr>
                <a:t> </a:t>
              </a:r>
              <a:r>
                <a:rPr lang="en-US" altLang="vi-VN" sz="2000" u="sng" dirty="0" err="1">
                  <a:solidFill>
                    <a:srgbClr val="C00000"/>
                  </a:solidFill>
                  <a:latin typeface="Times New Roman" panose="02020603050405020304" pitchFamily="18" charset="0"/>
                </a:rPr>
                <a:t>tế</a:t>
              </a:r>
              <a:r>
                <a:rPr lang="en-US" altLang="vi-VN" sz="2000" dirty="0">
                  <a:solidFill>
                    <a:srgbClr val="C00000"/>
                  </a:solidFill>
                  <a:latin typeface="Times New Roman" panose="02020603050405020304" pitchFamily="18" charset="0"/>
                </a:rPr>
                <a:t> </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Nhiều</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khu</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công</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nghiệp</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lớn</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nhiều</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thành</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phố</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mọc</a:t>
              </a:r>
              <a:r>
                <a:rPr lang="en-US" altLang="vi-VN" sz="2000" dirty="0">
                  <a:solidFill>
                    <a:srgbClr val="000099"/>
                  </a:solidFill>
                  <a:latin typeface="Times New Roman" panose="02020603050405020304" pitchFamily="18" charset="0"/>
                </a:rPr>
                <a:t> </a:t>
              </a:r>
              <a:r>
                <a:rPr lang="en-US" altLang="vi-VN" sz="2000" dirty="0" err="1">
                  <a:solidFill>
                    <a:srgbClr val="000099"/>
                  </a:solidFill>
                  <a:latin typeface="Times New Roman" panose="02020603050405020304" pitchFamily="18" charset="0"/>
                </a:rPr>
                <a:t>lên</a:t>
              </a:r>
              <a:r>
                <a:rPr lang="en-US" altLang="vi-VN" sz="2000" dirty="0">
                  <a:solidFill>
                    <a:srgbClr val="000099"/>
                  </a:solidFill>
                  <a:latin typeface="Times New Roman" panose="02020603050405020304" pitchFamily="18" charset="0"/>
                </a:rPr>
                <a:t>.</a:t>
              </a:r>
            </a:p>
          </p:txBody>
        </p:sp>
      </p:grpSp>
      <p:pic>
        <p:nvPicPr>
          <p:cNvPr id="13" name="Picture 12">
            <a:extLst>
              <a:ext uri="{FF2B5EF4-FFF2-40B4-BE49-F238E27FC236}">
                <a16:creationId xmlns:a16="http://schemas.microsoft.com/office/drawing/2014/main" id="{CDC952B9-848B-C142-9C4B-6EC9F11F142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spTree>
    <p:extLst>
      <p:ext uri="{BB962C8B-B14F-4D97-AF65-F5344CB8AC3E}">
        <p14:creationId xmlns:p14="http://schemas.microsoft.com/office/powerpoint/2010/main" val="2679422561"/>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50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50000">
                                          <p:cBhvr additive="base">
                                            <p:cTn id="17"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14:presetBounceEnd="5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6000"/>
            <a:lum/>
          </a:blip>
          <a:srcRect/>
          <a:stretch>
            <a:fillRect l="-1000" r="-1000"/>
          </a:stretch>
        </a:blipFill>
        <a:effectLst/>
      </p:bgPr>
    </p:bg>
    <p:spTree>
      <p:nvGrpSpPr>
        <p:cNvPr id="1" name=""/>
        <p:cNvGrpSpPr/>
        <p:nvPr/>
      </p:nvGrpSpPr>
      <p:grpSpPr>
        <a:xfrm>
          <a:off x="0" y="0"/>
          <a:ext cx="0" cy="0"/>
          <a:chOff x="0" y="0"/>
          <a:chExt cx="0" cy="0"/>
        </a:xfrm>
      </p:grpSpPr>
      <p:sp>
        <p:nvSpPr>
          <p:cNvPr id="2" name="Up Arrow 1">
            <a:extLst>
              <a:ext uri="{FF2B5EF4-FFF2-40B4-BE49-F238E27FC236}">
                <a16:creationId xmlns:a16="http://schemas.microsoft.com/office/drawing/2014/main" id="{DA2504CB-4DF9-3044-9CA0-D5C011DDDE03}"/>
              </a:ext>
            </a:extLst>
          </p:cNvPr>
          <p:cNvSpPr/>
          <p:nvPr/>
        </p:nvSpPr>
        <p:spPr>
          <a:xfrm>
            <a:off x="4485060" y="552450"/>
            <a:ext cx="201240" cy="4457700"/>
          </a:xfrm>
          <a:prstGeom prst="upArrow">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2EE2ACA6-8028-8B4A-9CB9-97CEC69AF6E5}"/>
              </a:ext>
            </a:extLst>
          </p:cNvPr>
          <p:cNvSpPr/>
          <p:nvPr/>
        </p:nvSpPr>
        <p:spPr>
          <a:xfrm>
            <a:off x="1442205" y="204786"/>
            <a:ext cx="2079416" cy="923330"/>
          </a:xfrm>
          <a:prstGeom prst="rect">
            <a:avLst/>
          </a:prstGeom>
          <a:noFill/>
        </p:spPr>
        <p:txBody>
          <a:bodyPr wrap="none" lIns="91440" tIns="45720" rIns="91440" bIns="45720">
            <a:spAutoFit/>
          </a:bodyPr>
          <a:lstStyle/>
          <a:p>
            <a:pPr algn="ctr"/>
            <a:r>
              <a:rPr lang="en-VN"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Tư sản</a:t>
            </a:r>
            <a:endParaRPr lang="en-VN" sz="5400" b="0" cap="none" spc="0" dirty="0">
              <a:ln w="0"/>
              <a:solidFill>
                <a:srgbClr val="C00000"/>
              </a:solidFill>
              <a:effectLst>
                <a:reflection blurRad="6350" stA="53000" endA="300" endPos="35500" dir="5400000" sy="-90000" algn="bl" rotWithShape="0"/>
              </a:effectLst>
            </a:endParaRPr>
          </a:p>
        </p:txBody>
      </p:sp>
      <p:sp>
        <p:nvSpPr>
          <p:cNvPr id="5" name="Rectangle 4">
            <a:extLst>
              <a:ext uri="{FF2B5EF4-FFF2-40B4-BE49-F238E27FC236}">
                <a16:creationId xmlns:a16="http://schemas.microsoft.com/office/drawing/2014/main" id="{406679F2-E78D-8742-A668-56713D30813B}"/>
              </a:ext>
            </a:extLst>
          </p:cNvPr>
          <p:cNvSpPr/>
          <p:nvPr/>
        </p:nvSpPr>
        <p:spPr>
          <a:xfrm>
            <a:off x="5881693" y="134996"/>
            <a:ext cx="2127506" cy="923330"/>
          </a:xfrm>
          <a:prstGeom prst="rect">
            <a:avLst/>
          </a:prstGeom>
          <a:noFill/>
        </p:spPr>
        <p:txBody>
          <a:bodyPr wrap="none" lIns="91440" tIns="45720" rIns="91440" bIns="45720">
            <a:spAutoFit/>
          </a:bodyPr>
          <a:lstStyle/>
          <a:p>
            <a:pPr algn="ctr"/>
            <a:r>
              <a:rPr lang="en-VN" sz="54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Vô sản</a:t>
            </a:r>
            <a:endParaRPr lang="en-VN" sz="5400" b="0" cap="none" spc="0" dirty="0">
              <a:ln w="0"/>
              <a:solidFill>
                <a:srgbClr val="0070C0"/>
              </a:solidFill>
              <a:effectLst>
                <a:reflection blurRad="6350" stA="53000" endA="300" endPos="35500" dir="5400000" sy="-90000" algn="bl" rotWithShape="0"/>
              </a:effectLst>
            </a:endParaRPr>
          </a:p>
        </p:txBody>
      </p:sp>
      <p:pic>
        <p:nvPicPr>
          <p:cNvPr id="7" name="Picture 6">
            <a:extLst>
              <a:ext uri="{FF2B5EF4-FFF2-40B4-BE49-F238E27FC236}">
                <a16:creationId xmlns:a16="http://schemas.microsoft.com/office/drawing/2014/main" id="{12A45232-3A1F-BF4E-A759-7D782D70DF48}"/>
              </a:ext>
            </a:extLst>
          </p:cNvPr>
          <p:cNvPicPr>
            <a:picLocks noChangeAspect="1"/>
          </p:cNvPicPr>
          <p:nvPr/>
        </p:nvPicPr>
        <p:blipFill>
          <a:blip r:embed="rId3"/>
          <a:stretch>
            <a:fillRect/>
          </a:stretch>
        </p:blipFill>
        <p:spPr>
          <a:xfrm flipH="1">
            <a:off x="2023250" y="780451"/>
            <a:ext cx="2514600" cy="3902868"/>
          </a:xfrm>
          <a:prstGeom prst="rect">
            <a:avLst/>
          </a:prstGeom>
        </p:spPr>
      </p:pic>
      <p:sp>
        <p:nvSpPr>
          <p:cNvPr id="8" name="Rectangle 7">
            <a:extLst>
              <a:ext uri="{FF2B5EF4-FFF2-40B4-BE49-F238E27FC236}">
                <a16:creationId xmlns:a16="http://schemas.microsoft.com/office/drawing/2014/main" id="{61235C3E-658C-7644-A243-09651AC99FC4}"/>
              </a:ext>
            </a:extLst>
          </p:cNvPr>
          <p:cNvSpPr/>
          <p:nvPr/>
        </p:nvSpPr>
        <p:spPr>
          <a:xfrm>
            <a:off x="96371" y="2868035"/>
            <a:ext cx="2286000" cy="2246769"/>
          </a:xfrm>
          <a:prstGeom prst="rect">
            <a:avLst/>
          </a:prstGeom>
          <a:solidFill>
            <a:srgbClr val="FFFFF5"/>
          </a:solidFill>
          <a:ln w="28575">
            <a:solidFill>
              <a:srgbClr val="C00000"/>
            </a:solidFill>
          </a:ln>
        </p:spPr>
        <p:txBody>
          <a:bodyPr wrap="square">
            <a:spAutoFit/>
          </a:bodyPr>
          <a:lstStyle/>
          <a:p>
            <a:pPr algn="just"/>
            <a:r>
              <a:rPr lang="vi-VN" sz="2000" dirty="0">
                <a:latin typeface="Times New Roman" panose="02020603050405020304" pitchFamily="18" charset="0"/>
                <a:cs typeface="Times New Roman" panose="02020603050405020304" pitchFamily="18" charset="0"/>
              </a:rPr>
              <a:t>Hình thành từ các quý tộc và thương nhân châu Âu. Họ ra sức cướp bóc của cải, tài nguyên nên ngày càng giàu lên nhanh chóng.</a:t>
            </a:r>
            <a:endParaRPr lang="en-VN" sz="2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28F3A2C-7CBE-7B41-9EAA-D31AED218719}"/>
              </a:ext>
            </a:extLst>
          </p:cNvPr>
          <p:cNvSpPr/>
          <p:nvPr/>
        </p:nvSpPr>
        <p:spPr>
          <a:xfrm>
            <a:off x="6796529" y="1276350"/>
            <a:ext cx="2286000" cy="2246769"/>
          </a:xfrm>
          <a:prstGeom prst="rect">
            <a:avLst/>
          </a:prstGeom>
          <a:solidFill>
            <a:srgbClr val="FFFFF5"/>
          </a:solidFill>
          <a:ln w="38100">
            <a:solidFill>
              <a:schemeClr val="tx1"/>
            </a:solidFill>
          </a:ln>
        </p:spPr>
        <p:txBody>
          <a:bodyPr wrap="square">
            <a:spAutoFit/>
          </a:bodyPr>
          <a:lstStyle/>
          <a:p>
            <a:pPr algn="just"/>
            <a:r>
              <a:rPr lang="vi-VN" sz="2000" dirty="0">
                <a:latin typeface="Times New Roman" panose="02020603050405020304" pitchFamily="18" charset="0"/>
                <a:cs typeface="Times New Roman" panose="02020603050405020304" pitchFamily="18" charset="0"/>
              </a:rPr>
              <a:t>Hình thành từ nông dân, nô lệ. Họ bị cướp đoạt ruộng đất, bóc lột nặng nề, phải làm thuê trong các xí nghiệp, xưởng sản xuất.</a:t>
            </a:r>
          </a:p>
        </p:txBody>
      </p:sp>
      <p:pic>
        <p:nvPicPr>
          <p:cNvPr id="11" name="Picture 10">
            <a:extLst>
              <a:ext uri="{FF2B5EF4-FFF2-40B4-BE49-F238E27FC236}">
                <a16:creationId xmlns:a16="http://schemas.microsoft.com/office/drawing/2014/main" id="{AC655C96-8862-AE4D-AB69-3C9508599543}"/>
              </a:ext>
            </a:extLst>
          </p:cNvPr>
          <p:cNvPicPr>
            <a:picLocks noChangeAspect="1"/>
          </p:cNvPicPr>
          <p:nvPr/>
        </p:nvPicPr>
        <p:blipFill rotWithShape="1">
          <a:blip r:embed="rId4"/>
          <a:srcRect l="25999" t="15063" r="25547"/>
          <a:stretch/>
        </p:blipFill>
        <p:spPr>
          <a:xfrm>
            <a:off x="4658941" y="988033"/>
            <a:ext cx="2200506" cy="3857419"/>
          </a:xfrm>
          <a:prstGeom prst="rect">
            <a:avLst/>
          </a:prstGeom>
        </p:spPr>
      </p:pic>
    </p:spTree>
    <p:extLst>
      <p:ext uri="{BB962C8B-B14F-4D97-AF65-F5344CB8AC3E}">
        <p14:creationId xmlns:p14="http://schemas.microsoft.com/office/powerpoint/2010/main" val="3853147308"/>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50000">
                                          <p:cBhvr additive="base">
                                            <p:cTn id="12"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2" presetClass="entr" presetSubtype="8" fill="hold" grpId="0" nodeType="afterEffect" p14:presetBounceEnd="50000">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14:bounceEnd="50000">
                                          <p:cBhvr additive="base">
                                            <p:cTn id="3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14:presetBounceEnd="50000">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14:bounceEnd="50000">
                                          <p:cBhvr additive="base">
                                            <p:cTn id="3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8" grpId="0" animBg="1"/>
          <p:bldP spid="9"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imple Plain Dark Red Workers Labor Day Holiday Elements - Labour Day -  Free Transparent PNG Download - PNGkey">
            <a:extLst>
              <a:ext uri="{FF2B5EF4-FFF2-40B4-BE49-F238E27FC236}">
                <a16:creationId xmlns:a16="http://schemas.microsoft.com/office/drawing/2014/main" id="{B5F3666C-1214-5648-9AF7-702DBFD89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 y="0"/>
            <a:ext cx="914689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664508-E0AC-9D4B-83D6-E3E994139798}"/>
              </a:ext>
            </a:extLst>
          </p:cNvPr>
          <p:cNvPicPr>
            <a:picLocks noChangeAspect="1"/>
          </p:cNvPicPr>
          <p:nvPr/>
        </p:nvPicPr>
        <p:blipFill rotWithShape="1">
          <a:blip r:embed="rId3"/>
          <a:srcRect l="9828" r="8525"/>
          <a:stretch/>
        </p:blipFill>
        <p:spPr>
          <a:xfrm>
            <a:off x="0" y="19050"/>
            <a:ext cx="4953000" cy="5143500"/>
          </a:xfrm>
          <a:prstGeom prst="rect">
            <a:avLst/>
          </a:prstGeom>
        </p:spPr>
      </p:pic>
      <p:pic>
        <p:nvPicPr>
          <p:cNvPr id="5" name="Picture 4">
            <a:extLst>
              <a:ext uri="{FF2B5EF4-FFF2-40B4-BE49-F238E27FC236}">
                <a16:creationId xmlns:a16="http://schemas.microsoft.com/office/drawing/2014/main" id="{44AE0BB2-39A8-0D49-9615-9CED34C7CA22}"/>
              </a:ext>
            </a:extLst>
          </p:cNvPr>
          <p:cNvPicPr>
            <a:picLocks noChangeAspect="1"/>
          </p:cNvPicPr>
          <p:nvPr/>
        </p:nvPicPr>
        <p:blipFill rotWithShape="1">
          <a:blip r:embed="rId4"/>
          <a:srcRect r="5086"/>
          <a:stretch/>
        </p:blipFill>
        <p:spPr>
          <a:xfrm>
            <a:off x="4953000" y="0"/>
            <a:ext cx="4191000" cy="5143500"/>
          </a:xfrm>
          <a:prstGeom prst="rect">
            <a:avLst/>
          </a:prstGeom>
        </p:spPr>
      </p:pic>
    </p:spTree>
    <p:extLst>
      <p:ext uri="{BB962C8B-B14F-4D97-AF65-F5344CB8AC3E}">
        <p14:creationId xmlns:p14="http://schemas.microsoft.com/office/powerpoint/2010/main" val="3457025287"/>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wheel(1)">
                                          <p:cBhvr>
                                            <p:cTn id="7" dur="500"/>
                                            <p:tgtEl>
                                              <p:spTgt spid="604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50000">
                                          <p:cBhvr additive="base">
                                            <p:cTn id="1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wheel(1)">
                                          <p:cBhvr>
                                            <p:cTn id="7" dur="500"/>
                                            <p:tgtEl>
                                              <p:spTgt spid="604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7014"/>
            <a:lum/>
          </a:blip>
          <a:srcRect/>
          <a:stretch>
            <a:fillRect l="-1000" r="-1000"/>
          </a:stretch>
        </a:blipFill>
        <a:effectLst/>
      </p:bgPr>
    </p:bg>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524DD870-A2F3-FB4E-8894-B3A0C0F9CCBD}"/>
              </a:ext>
            </a:extLst>
          </p:cNvPr>
          <p:cNvSpPr>
            <a:spLocks noChangeArrowheads="1"/>
          </p:cNvSpPr>
          <p:nvPr/>
        </p:nvSpPr>
        <p:spPr bwMode="auto">
          <a:xfrm>
            <a:off x="4980972" y="1085850"/>
            <a:ext cx="1143000" cy="1143000"/>
          </a:xfrm>
          <a:prstGeom prst="rect">
            <a:avLst/>
          </a:prstGeom>
          <a:solidFill>
            <a:schemeClr val="accent1"/>
          </a:solidFill>
          <a:ln w="57150">
            <a:solidFill>
              <a:schemeClr val="tx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vi-VN" sz="2400" b="1">
                <a:solidFill>
                  <a:srgbClr val="FF3300"/>
                </a:solidFill>
                <a:latin typeface="Times New Roman" panose="02020603050405020304" pitchFamily="18" charset="0"/>
              </a:rPr>
              <a:t>Giai cấp</a:t>
            </a:r>
          </a:p>
          <a:p>
            <a:pPr algn="ctr">
              <a:spcBef>
                <a:spcPct val="0"/>
              </a:spcBef>
              <a:buClrTx/>
              <a:buFontTx/>
              <a:buNone/>
            </a:pPr>
            <a:r>
              <a:rPr lang="en-US" altLang="vi-VN" sz="2400" b="1">
                <a:solidFill>
                  <a:srgbClr val="FF3300"/>
                </a:solidFill>
                <a:latin typeface="Times New Roman" panose="02020603050405020304" pitchFamily="18" charset="0"/>
              </a:rPr>
              <a:t>Tư Sản </a:t>
            </a:r>
          </a:p>
        </p:txBody>
      </p:sp>
      <p:sp>
        <p:nvSpPr>
          <p:cNvPr id="3" name="Rectangle 25">
            <a:extLst>
              <a:ext uri="{FF2B5EF4-FFF2-40B4-BE49-F238E27FC236}">
                <a16:creationId xmlns:a16="http://schemas.microsoft.com/office/drawing/2014/main" id="{2E0B150C-BBFF-604D-84F4-DE143DE200EB}"/>
              </a:ext>
            </a:extLst>
          </p:cNvPr>
          <p:cNvSpPr>
            <a:spLocks noChangeArrowheads="1"/>
          </p:cNvSpPr>
          <p:nvPr/>
        </p:nvSpPr>
        <p:spPr bwMode="auto">
          <a:xfrm>
            <a:off x="4980972" y="3714750"/>
            <a:ext cx="1219200" cy="1066800"/>
          </a:xfrm>
          <a:prstGeom prst="rect">
            <a:avLst/>
          </a:prstGeom>
          <a:solidFill>
            <a:schemeClr val="accent1"/>
          </a:solidFill>
          <a:ln w="57150">
            <a:solidFill>
              <a:schemeClr val="tx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vi-VN" sz="2400" b="1">
                <a:solidFill>
                  <a:srgbClr val="FF3300"/>
                </a:solidFill>
                <a:latin typeface="Times New Roman" panose="02020603050405020304" pitchFamily="18" charset="0"/>
              </a:rPr>
              <a:t>Giai cấp</a:t>
            </a:r>
          </a:p>
          <a:p>
            <a:pPr algn="ctr">
              <a:spcBef>
                <a:spcPct val="0"/>
              </a:spcBef>
              <a:buClrTx/>
              <a:buFontTx/>
              <a:buNone/>
            </a:pPr>
            <a:r>
              <a:rPr lang="en-US" altLang="vi-VN" sz="2400" b="1">
                <a:solidFill>
                  <a:srgbClr val="FF3300"/>
                </a:solidFill>
                <a:latin typeface="Times New Roman" panose="02020603050405020304" pitchFamily="18" charset="0"/>
              </a:rPr>
              <a:t>vô sản</a:t>
            </a:r>
          </a:p>
        </p:txBody>
      </p:sp>
      <p:sp>
        <p:nvSpPr>
          <p:cNvPr id="4" name="AutoShape 26">
            <a:extLst>
              <a:ext uri="{FF2B5EF4-FFF2-40B4-BE49-F238E27FC236}">
                <a16:creationId xmlns:a16="http://schemas.microsoft.com/office/drawing/2014/main" id="{66903612-32E3-8F4F-89E8-73415B15BFB9}"/>
              </a:ext>
            </a:extLst>
          </p:cNvPr>
          <p:cNvSpPr>
            <a:spLocks noChangeArrowheads="1"/>
          </p:cNvSpPr>
          <p:nvPr/>
        </p:nvSpPr>
        <p:spPr bwMode="auto">
          <a:xfrm rot="5400000">
            <a:off x="4911529" y="2552700"/>
            <a:ext cx="1295389" cy="838200"/>
          </a:xfrm>
          <a:prstGeom prst="leftRightArrow">
            <a:avLst>
              <a:gd name="adj1" fmla="val 50000"/>
              <a:gd name="adj2" fmla="val 37143"/>
            </a:avLst>
          </a:prstGeom>
          <a:solidFill>
            <a:schemeClr val="accent1">
              <a:lumMod val="50000"/>
            </a:schemeClr>
          </a:solidFill>
          <a:ln w="57150">
            <a:solidFill>
              <a:schemeClr val="accent6">
                <a:lumMod val="60000"/>
                <a:lumOff val="40000"/>
              </a:schemeClr>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vi-VN" sz="1600" b="1"/>
              <a:t>Mâu thuẫn </a:t>
            </a:r>
          </a:p>
        </p:txBody>
      </p:sp>
      <p:sp>
        <p:nvSpPr>
          <p:cNvPr id="5" name="Rectangle 27">
            <a:extLst>
              <a:ext uri="{FF2B5EF4-FFF2-40B4-BE49-F238E27FC236}">
                <a16:creationId xmlns:a16="http://schemas.microsoft.com/office/drawing/2014/main" id="{1365DF48-583E-AD41-AC2A-51F083FF27E5}"/>
              </a:ext>
            </a:extLst>
          </p:cNvPr>
          <p:cNvSpPr>
            <a:spLocks noChangeArrowheads="1"/>
          </p:cNvSpPr>
          <p:nvPr/>
        </p:nvSpPr>
        <p:spPr bwMode="auto">
          <a:xfrm>
            <a:off x="7266972" y="2495550"/>
            <a:ext cx="1447800" cy="990600"/>
          </a:xfrm>
          <a:prstGeom prst="rect">
            <a:avLst/>
          </a:prstGeom>
          <a:noFill/>
          <a:ln w="57150">
            <a:solidFill>
              <a:srgbClr val="0070C0"/>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vi-VN" sz="2000" b="1" dirty="0" err="1">
                <a:latin typeface="Times New Roman" panose="02020603050405020304" pitchFamily="18" charset="0"/>
              </a:rPr>
              <a:t>Điều</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gì</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sẽ</a:t>
            </a:r>
            <a:r>
              <a:rPr lang="en-US" altLang="vi-VN" sz="2000" b="1" dirty="0">
                <a:latin typeface="Times New Roman" panose="02020603050405020304" pitchFamily="18" charset="0"/>
              </a:rPr>
              <a:t> </a:t>
            </a:r>
          </a:p>
          <a:p>
            <a:pPr algn="ctr">
              <a:spcBef>
                <a:spcPct val="0"/>
              </a:spcBef>
              <a:buClrTx/>
              <a:buFontTx/>
              <a:buNone/>
            </a:pPr>
            <a:r>
              <a:rPr lang="en-US" altLang="vi-VN" sz="2000" b="1" dirty="0" err="1">
                <a:latin typeface="Times New Roman" panose="02020603050405020304" pitchFamily="18" charset="0"/>
              </a:rPr>
              <a:t>xảy</a:t>
            </a:r>
            <a:r>
              <a:rPr lang="en-US" altLang="vi-VN" sz="2000" b="1" dirty="0">
                <a:latin typeface="Times New Roman" panose="02020603050405020304" pitchFamily="18" charset="0"/>
              </a:rPr>
              <a:t> ra ? </a:t>
            </a:r>
          </a:p>
        </p:txBody>
      </p:sp>
      <p:sp>
        <p:nvSpPr>
          <p:cNvPr id="6" name="Line 28">
            <a:extLst>
              <a:ext uri="{FF2B5EF4-FFF2-40B4-BE49-F238E27FC236}">
                <a16:creationId xmlns:a16="http://schemas.microsoft.com/office/drawing/2014/main" id="{E98D23EF-0528-6845-BA37-B35BD462C961}"/>
              </a:ext>
            </a:extLst>
          </p:cNvPr>
          <p:cNvSpPr>
            <a:spLocks noChangeShapeType="1"/>
          </p:cNvSpPr>
          <p:nvPr/>
        </p:nvSpPr>
        <p:spPr bwMode="auto">
          <a:xfrm>
            <a:off x="6200172" y="3028950"/>
            <a:ext cx="914400" cy="0"/>
          </a:xfrm>
          <a:prstGeom prst="line">
            <a:avLst/>
          </a:prstGeom>
          <a:ln w="142875">
            <a:solidFill>
              <a:srgbClr val="002060"/>
            </a:solidFill>
            <a:headEnd/>
            <a:tailEnd type="triangle" w="med" len="med"/>
          </a:ln>
        </p:spPr>
        <p:style>
          <a:lnRef idx="2">
            <a:schemeClr val="accent2"/>
          </a:lnRef>
          <a:fillRef idx="1">
            <a:schemeClr val="lt1"/>
          </a:fillRef>
          <a:effectRef idx="0">
            <a:schemeClr val="accent2"/>
          </a:effectRef>
          <a:fontRef idx="minor">
            <a:schemeClr val="dk1"/>
          </a:fontRef>
        </p:style>
        <p:txBody>
          <a:bodyPr/>
          <a:lstStyle/>
          <a:p>
            <a:endParaRPr lang="en-VN"/>
          </a:p>
        </p:txBody>
      </p:sp>
      <p:sp>
        <p:nvSpPr>
          <p:cNvPr id="9" name="Line 32">
            <a:extLst>
              <a:ext uri="{FF2B5EF4-FFF2-40B4-BE49-F238E27FC236}">
                <a16:creationId xmlns:a16="http://schemas.microsoft.com/office/drawing/2014/main" id="{EEA8AE66-AD52-1245-86EF-73E6CDCFED1E}"/>
              </a:ext>
            </a:extLst>
          </p:cNvPr>
          <p:cNvSpPr>
            <a:spLocks noChangeShapeType="1"/>
          </p:cNvSpPr>
          <p:nvPr/>
        </p:nvSpPr>
        <p:spPr bwMode="auto">
          <a:xfrm>
            <a:off x="1652286" y="2762250"/>
            <a:ext cx="609600" cy="0"/>
          </a:xfrm>
          <a:prstGeom prst="line">
            <a:avLst/>
          </a:prstGeom>
          <a:ln w="76200">
            <a:solidFill>
              <a:srgbClr val="00B0F0"/>
            </a:solidFill>
            <a:headEnd/>
            <a:tailEnd type="triangle" w="med" len="med"/>
          </a:ln>
        </p:spPr>
        <p:style>
          <a:lnRef idx="2">
            <a:schemeClr val="accent2"/>
          </a:lnRef>
          <a:fillRef idx="1">
            <a:schemeClr val="lt1"/>
          </a:fillRef>
          <a:effectRef idx="0">
            <a:schemeClr val="accent2"/>
          </a:effectRef>
          <a:fontRef idx="minor">
            <a:schemeClr val="dk1"/>
          </a:fontRef>
        </p:style>
        <p:txBody>
          <a:bodyPr/>
          <a:lstStyle/>
          <a:p>
            <a:endParaRPr lang="en-VN"/>
          </a:p>
        </p:txBody>
      </p:sp>
      <p:sp>
        <p:nvSpPr>
          <p:cNvPr id="10" name="Line 33">
            <a:extLst>
              <a:ext uri="{FF2B5EF4-FFF2-40B4-BE49-F238E27FC236}">
                <a16:creationId xmlns:a16="http://schemas.microsoft.com/office/drawing/2014/main" id="{F7A68A8E-18A2-BF4A-9A54-1AA0678E86E0}"/>
              </a:ext>
            </a:extLst>
          </p:cNvPr>
          <p:cNvSpPr>
            <a:spLocks noChangeShapeType="1"/>
          </p:cNvSpPr>
          <p:nvPr/>
        </p:nvSpPr>
        <p:spPr bwMode="auto">
          <a:xfrm flipV="1">
            <a:off x="3910314" y="1581150"/>
            <a:ext cx="1042686" cy="1181100"/>
          </a:xfrm>
          <a:prstGeom prst="line">
            <a:avLst/>
          </a:prstGeom>
          <a:ln w="114300">
            <a:solidFill>
              <a:srgbClr val="FF0000"/>
            </a:solidFill>
            <a:headEnd/>
            <a:tailEnd type="triangle" w="med" len="med"/>
          </a:ln>
        </p:spPr>
        <p:style>
          <a:lnRef idx="2">
            <a:schemeClr val="accent2"/>
          </a:lnRef>
          <a:fillRef idx="1">
            <a:schemeClr val="lt1"/>
          </a:fillRef>
          <a:effectRef idx="0">
            <a:schemeClr val="accent2"/>
          </a:effectRef>
          <a:fontRef idx="minor">
            <a:schemeClr val="dk1"/>
          </a:fontRef>
        </p:style>
        <p:txBody>
          <a:bodyPr/>
          <a:lstStyle/>
          <a:p>
            <a:endParaRPr lang="en-VN"/>
          </a:p>
        </p:txBody>
      </p:sp>
      <p:sp>
        <p:nvSpPr>
          <p:cNvPr id="11" name="Line 34">
            <a:extLst>
              <a:ext uri="{FF2B5EF4-FFF2-40B4-BE49-F238E27FC236}">
                <a16:creationId xmlns:a16="http://schemas.microsoft.com/office/drawing/2014/main" id="{0CBB5C50-DE10-C54A-BEFE-043A166A9EA9}"/>
              </a:ext>
            </a:extLst>
          </p:cNvPr>
          <p:cNvSpPr>
            <a:spLocks noChangeShapeType="1"/>
          </p:cNvSpPr>
          <p:nvPr/>
        </p:nvSpPr>
        <p:spPr bwMode="auto">
          <a:xfrm>
            <a:off x="3938286" y="2914651"/>
            <a:ext cx="1042686" cy="1409699"/>
          </a:xfrm>
          <a:prstGeom prst="line">
            <a:avLst/>
          </a:prstGeom>
          <a:ln w="114300">
            <a:solidFill>
              <a:srgbClr val="FF0000"/>
            </a:solidFill>
            <a:headEnd/>
            <a:tailEnd type="triangle" w="med" len="med"/>
          </a:ln>
        </p:spPr>
        <p:style>
          <a:lnRef idx="2">
            <a:schemeClr val="accent2"/>
          </a:lnRef>
          <a:fillRef idx="1">
            <a:schemeClr val="lt1"/>
          </a:fillRef>
          <a:effectRef idx="0">
            <a:schemeClr val="accent2"/>
          </a:effectRef>
          <a:fontRef idx="minor">
            <a:schemeClr val="dk1"/>
          </a:fontRef>
        </p:style>
        <p:txBody>
          <a:bodyPr/>
          <a:lstStyle/>
          <a:p>
            <a:endParaRPr lang="en-VN"/>
          </a:p>
        </p:txBody>
      </p:sp>
      <p:sp>
        <p:nvSpPr>
          <p:cNvPr id="7" name="Rectangle 29">
            <a:extLst>
              <a:ext uri="{FF2B5EF4-FFF2-40B4-BE49-F238E27FC236}">
                <a16:creationId xmlns:a16="http://schemas.microsoft.com/office/drawing/2014/main" id="{68E04B02-D798-5D4B-B362-6EA80AEF6923}"/>
              </a:ext>
            </a:extLst>
          </p:cNvPr>
          <p:cNvSpPr>
            <a:spLocks noChangeArrowheads="1"/>
          </p:cNvSpPr>
          <p:nvPr/>
        </p:nvSpPr>
        <p:spPr bwMode="auto">
          <a:xfrm>
            <a:off x="52086" y="2228850"/>
            <a:ext cx="1600200" cy="1143000"/>
          </a:xfrm>
          <a:prstGeom prst="rect">
            <a:avLst/>
          </a:prstGeom>
          <a:solidFill>
            <a:schemeClr val="accent1"/>
          </a:solidFill>
          <a:ln w="57150">
            <a:solidFill>
              <a:schemeClr val="tx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vi-VN" sz="2400" b="1">
                <a:solidFill>
                  <a:srgbClr val="FF3300"/>
                </a:solidFill>
                <a:latin typeface="Times New Roman" panose="02020603050405020304" pitchFamily="18" charset="0"/>
              </a:rPr>
              <a:t>Cách mạng</a:t>
            </a:r>
          </a:p>
          <a:p>
            <a:pPr algn="ctr">
              <a:spcBef>
                <a:spcPct val="0"/>
              </a:spcBef>
              <a:buClrTx/>
              <a:buFontTx/>
              <a:buNone/>
            </a:pPr>
            <a:r>
              <a:rPr lang="en-US" altLang="vi-VN" sz="2400" b="1">
                <a:solidFill>
                  <a:srgbClr val="FF3300"/>
                </a:solidFill>
                <a:latin typeface="Times New Roman" panose="02020603050405020304" pitchFamily="18" charset="0"/>
              </a:rPr>
              <a:t>công nghiệp</a:t>
            </a:r>
          </a:p>
        </p:txBody>
      </p:sp>
      <p:grpSp>
        <p:nvGrpSpPr>
          <p:cNvPr id="18" name="Group 17">
            <a:extLst>
              <a:ext uri="{FF2B5EF4-FFF2-40B4-BE49-F238E27FC236}">
                <a16:creationId xmlns:a16="http://schemas.microsoft.com/office/drawing/2014/main" id="{6C26DC71-62D4-134C-A075-FA599F23B764}"/>
              </a:ext>
            </a:extLst>
          </p:cNvPr>
          <p:cNvGrpSpPr/>
          <p:nvPr/>
        </p:nvGrpSpPr>
        <p:grpSpPr>
          <a:xfrm>
            <a:off x="41478" y="146478"/>
            <a:ext cx="2743200" cy="939372"/>
            <a:chOff x="52086" y="162520"/>
            <a:chExt cx="2743200" cy="939372"/>
          </a:xfrm>
        </p:grpSpPr>
        <p:sp>
          <p:nvSpPr>
            <p:cNvPr id="12" name="Alternate Process 11">
              <a:extLst>
                <a:ext uri="{FF2B5EF4-FFF2-40B4-BE49-F238E27FC236}">
                  <a16:creationId xmlns:a16="http://schemas.microsoft.com/office/drawing/2014/main" id="{955CC6A0-7385-0F45-A75F-CFFBCBF58050}"/>
                </a:ext>
              </a:extLst>
            </p:cNvPr>
            <p:cNvSpPr/>
            <p:nvPr/>
          </p:nvSpPr>
          <p:spPr>
            <a:xfrm>
              <a:off x="52086" y="178562"/>
              <a:ext cx="2743200" cy="923330"/>
            </a:xfrm>
            <a:prstGeom prst="flowChartAlternateProcess">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Rectangle 12">
              <a:extLst>
                <a:ext uri="{FF2B5EF4-FFF2-40B4-BE49-F238E27FC236}">
                  <a16:creationId xmlns:a16="http://schemas.microsoft.com/office/drawing/2014/main" id="{169552DE-2149-E14E-B00F-26DD91F719DA}"/>
                </a:ext>
              </a:extLst>
            </p:cNvPr>
            <p:cNvSpPr/>
            <p:nvPr/>
          </p:nvSpPr>
          <p:spPr>
            <a:xfrm>
              <a:off x="392794" y="162520"/>
              <a:ext cx="2061783"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rPr>
                <a:t>Sơ</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đồ</a:t>
              </a:r>
              <a:endParaRPr lang="en-US" sz="5400" b="0" cap="none" spc="0" dirty="0">
                <a:ln w="0"/>
                <a:solidFill>
                  <a:srgbClr val="C00000"/>
                </a:solidFill>
                <a:effectLst>
                  <a:reflection blurRad="6350" stA="53000" endA="300" endPos="35500" dir="5400000" sy="-90000" algn="bl" rotWithShape="0"/>
                </a:effectLst>
              </a:endParaRPr>
            </a:p>
          </p:txBody>
        </p:sp>
      </p:grpSp>
      <p:pic>
        <p:nvPicPr>
          <p:cNvPr id="17" name="Graphic 16" descr="Connections">
            <a:extLst>
              <a:ext uri="{FF2B5EF4-FFF2-40B4-BE49-F238E27FC236}">
                <a16:creationId xmlns:a16="http://schemas.microsoft.com/office/drawing/2014/main" id="{A6BF18CB-FA32-0C4A-9A1F-4027AFC2B41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359323" y="290761"/>
            <a:ext cx="2286002" cy="2286002"/>
          </a:xfrm>
          <a:prstGeom prst="rect">
            <a:avLst/>
          </a:prstGeom>
        </p:spPr>
      </p:pic>
      <p:sp>
        <p:nvSpPr>
          <p:cNvPr id="8" name="Rectangle 30">
            <a:extLst>
              <a:ext uri="{FF2B5EF4-FFF2-40B4-BE49-F238E27FC236}">
                <a16:creationId xmlns:a16="http://schemas.microsoft.com/office/drawing/2014/main" id="{F8B7FA7B-F6F5-E145-960F-1B8717CDBF51}"/>
              </a:ext>
            </a:extLst>
          </p:cNvPr>
          <p:cNvSpPr>
            <a:spLocks noChangeArrowheads="1"/>
          </p:cNvSpPr>
          <p:nvPr/>
        </p:nvSpPr>
        <p:spPr bwMode="auto">
          <a:xfrm>
            <a:off x="2261886" y="2228850"/>
            <a:ext cx="1741992" cy="1257300"/>
          </a:xfrm>
          <a:prstGeom prst="rect">
            <a:avLst/>
          </a:prstGeom>
          <a:solidFill>
            <a:schemeClr val="tx2">
              <a:lumMod val="20000"/>
              <a:lumOff val="80000"/>
            </a:schemeClr>
          </a:solidFill>
          <a:ln w="57150">
            <a:solidFill>
              <a:srgbClr val="0070C0"/>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vi-VN" sz="2400" b="1" dirty="0" err="1">
                <a:latin typeface="Times New Roman" panose="02020603050405020304" pitchFamily="18" charset="0"/>
              </a:rPr>
              <a:t>Sản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xuất</a:t>
            </a:r>
            <a:endParaRPr lang="en-US" altLang="vi-VN" sz="2400" b="1" dirty="0">
              <a:latin typeface="Times New Roman" panose="02020603050405020304" pitchFamily="18" charset="0"/>
            </a:endParaRPr>
          </a:p>
          <a:p>
            <a:pPr algn="ctr">
              <a:spcBef>
                <a:spcPct val="0"/>
              </a:spcBef>
              <a:buClrTx/>
              <a:buFontTx/>
              <a:buNone/>
            </a:pPr>
            <a:r>
              <a:rPr lang="en-US" altLang="vi-VN" sz="2400" b="1" dirty="0" err="1">
                <a:latin typeface="Times New Roman" panose="02020603050405020304" pitchFamily="18" charset="0"/>
              </a:rPr>
              <a:t>phát</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triển</a:t>
            </a:r>
            <a:endParaRPr lang="en-US" altLang="vi-VN" sz="2400" b="1" dirty="0">
              <a:latin typeface="Times New Roman" panose="02020603050405020304" pitchFamily="18" charset="0"/>
            </a:endParaRPr>
          </a:p>
          <a:p>
            <a:pPr algn="ctr">
              <a:spcBef>
                <a:spcPct val="0"/>
              </a:spcBef>
              <a:buClrTx/>
              <a:buFontTx/>
              <a:buNone/>
            </a:pPr>
            <a:r>
              <a:rPr lang="en-US" altLang="vi-VN" sz="2400" b="1" dirty="0" err="1">
                <a:latin typeface="Times New Roman" panose="02020603050405020304" pitchFamily="18" charset="0"/>
              </a:rPr>
              <a:t>nhanh</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chóng</a:t>
            </a:r>
            <a:endParaRPr lang="en-US" altLang="vi-VN" sz="2400" b="1" dirty="0">
              <a:latin typeface="Times New Roman" panose="02020603050405020304" pitchFamily="18" charset="0"/>
            </a:endParaRPr>
          </a:p>
        </p:txBody>
      </p:sp>
    </p:spTree>
    <p:extLst>
      <p:ext uri="{BB962C8B-B14F-4D97-AF65-F5344CB8AC3E}">
        <p14:creationId xmlns:p14="http://schemas.microsoft.com/office/powerpoint/2010/main" val="8990669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8)">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500"/>
                                        <p:tgtEl>
                                          <p:spTgt spid="9"/>
                                        </p:tgtEl>
                                      </p:cBhvr>
                                    </p:animEffect>
                                  </p:childTnLst>
                                </p:cTn>
                              </p:par>
                            </p:childTnLst>
                          </p:cTn>
                        </p:par>
                        <p:par>
                          <p:cTn id="17" fill="hold">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500"/>
                                        <p:tgtEl>
                                          <p:spTgt spid="8"/>
                                        </p:tgtEl>
                                      </p:cBhvr>
                                    </p:animEffect>
                                  </p:childTnLst>
                                </p:cTn>
                              </p:par>
                            </p:childTnLst>
                          </p:cTn>
                        </p:par>
                        <p:par>
                          <p:cTn id="21" fill="hold">
                            <p:stCondLst>
                              <p:cond delay="1500"/>
                            </p:stCondLst>
                            <p:childTnLst>
                              <p:par>
                                <p:cTn id="22" presetID="4"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500"/>
                                        <p:tgtEl>
                                          <p:spTgt spid="10"/>
                                        </p:tgtEl>
                                      </p:cBhvr>
                                    </p:animEffect>
                                  </p:childTnLst>
                                </p:cTn>
                              </p:par>
                            </p:childTnLst>
                          </p:cTn>
                        </p:par>
                        <p:par>
                          <p:cTn id="25" fill="hold">
                            <p:stCondLst>
                              <p:cond delay="2000"/>
                            </p:stCondLst>
                            <p:childTnLst>
                              <p:par>
                                <p:cTn id="26" presetID="4" presetClass="entr" presetSubtype="16"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in)">
                                      <p:cBhvr>
                                        <p:cTn id="28" dur="500"/>
                                        <p:tgtEl>
                                          <p:spTgt spid="11"/>
                                        </p:tgtEl>
                                      </p:cBhvr>
                                    </p:animEffect>
                                  </p:childTnLst>
                                </p:cTn>
                              </p:par>
                            </p:childTnLst>
                          </p:cTn>
                        </p:par>
                        <p:par>
                          <p:cTn id="29" fill="hold">
                            <p:stCondLst>
                              <p:cond delay="2500"/>
                            </p:stCondLst>
                            <p:childTnLst>
                              <p:par>
                                <p:cTn id="30" presetID="4" presetClass="entr" presetSubtype="16"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500"/>
                                        <p:tgtEl>
                                          <p:spTgt spid="2"/>
                                        </p:tgtEl>
                                      </p:cBhvr>
                                    </p:animEffect>
                                  </p:childTnLst>
                                </p:cTn>
                              </p:par>
                            </p:childTnLst>
                          </p:cTn>
                        </p:par>
                        <p:par>
                          <p:cTn id="33" fill="hold">
                            <p:stCondLst>
                              <p:cond delay="3000"/>
                            </p:stCondLst>
                            <p:childTnLst>
                              <p:par>
                                <p:cTn id="34" presetID="3" presetClass="entr" presetSubtype="1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linds(horizontal)">
                                      <p:cBhvr>
                                        <p:cTn id="36" dur="500"/>
                                        <p:tgtEl>
                                          <p:spTgt spid="4"/>
                                        </p:tgtEl>
                                      </p:cBhvr>
                                    </p:animEffect>
                                  </p:childTnLst>
                                </p:cTn>
                              </p:par>
                            </p:childTnLst>
                          </p:cTn>
                        </p:par>
                        <p:par>
                          <p:cTn id="37" fill="hold">
                            <p:stCondLst>
                              <p:cond delay="3500"/>
                            </p:stCondLst>
                            <p:childTnLst>
                              <p:par>
                                <p:cTn id="38" presetID="4" presetClass="entr" presetSubtype="16"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ox(in)">
                                      <p:cBhvr>
                                        <p:cTn id="40" dur="500"/>
                                        <p:tgtEl>
                                          <p:spTgt spid="3"/>
                                        </p:tgtEl>
                                      </p:cBhvr>
                                    </p:animEffect>
                                  </p:childTnLst>
                                </p:cTn>
                              </p:par>
                            </p:childTnLst>
                          </p:cTn>
                        </p:par>
                        <p:par>
                          <p:cTn id="41" fill="hold">
                            <p:stCondLst>
                              <p:cond delay="4000"/>
                            </p:stCondLst>
                            <p:childTnLst>
                              <p:par>
                                <p:cTn id="42" presetID="8" presetClass="emph" presetSubtype="0" fill="hold" grpId="1" nodeType="afterEffect">
                                  <p:stCondLst>
                                    <p:cond delay="0"/>
                                  </p:stCondLst>
                                  <p:childTnLst>
                                    <p:animRot by="21600000">
                                      <p:cBhvr>
                                        <p:cTn id="43" dur="2000" fill="hold"/>
                                        <p:tgtEl>
                                          <p:spTgt spid="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ox(in)">
                                      <p:cBhvr>
                                        <p:cTn id="48" dur="500"/>
                                        <p:tgtEl>
                                          <p:spTgt spid="6"/>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ox(in)">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a:stretch>
        </a:blipFill>
        <a:effectLst/>
      </p:bgPr>
    </p:bg>
    <p:spTree>
      <p:nvGrpSpPr>
        <p:cNvPr id="1" name="Shape 313"/>
        <p:cNvGrpSpPr/>
        <p:nvPr/>
      </p:nvGrpSpPr>
      <p:grpSpPr>
        <a:xfrm>
          <a:off x="0" y="0"/>
          <a:ext cx="0" cy="0"/>
          <a:chOff x="0" y="0"/>
          <a:chExt cx="0" cy="0"/>
        </a:xfrm>
      </p:grpSpPr>
      <p:sp>
        <p:nvSpPr>
          <p:cNvPr id="13" name="Rectangle 12">
            <a:extLst>
              <a:ext uri="{FF2B5EF4-FFF2-40B4-BE49-F238E27FC236}">
                <a16:creationId xmlns:a16="http://schemas.microsoft.com/office/drawing/2014/main" id="{ADADFED1-14BA-ED4E-90C4-A674A36AE1BF}"/>
              </a:ext>
            </a:extLst>
          </p:cNvPr>
          <p:cNvSpPr/>
          <p:nvPr/>
        </p:nvSpPr>
        <p:spPr>
          <a:xfrm>
            <a:off x="876300" y="1657350"/>
            <a:ext cx="7391400" cy="1569660"/>
          </a:xfrm>
          <a:prstGeom prst="rect">
            <a:avLst/>
          </a:prstGeom>
          <a:noFill/>
        </p:spPr>
        <p:txBody>
          <a:bodyPr wrap="square" lIns="91440" tIns="45720" rIns="91440" bIns="45720">
            <a:spAutoFit/>
          </a:bodyPr>
          <a:lstStyle/>
          <a:p>
            <a:pPr algn="ctr"/>
            <a:r>
              <a:rPr lang="it-IT" altLang="vi-VN" sz="4800" b="1" cap="none" spc="0" dirty="0" err="1">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Chủ</a:t>
            </a:r>
            <a:r>
              <a:rPr lang="it-IT" altLang="vi-VN" sz="4800" b="1" cap="none" spc="0" dirty="0">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 </a:t>
            </a:r>
            <a:r>
              <a:rPr lang="it-IT" altLang="vi-VN" sz="4800" b="1" cap="none" spc="0" dirty="0" err="1">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nghĩa</a:t>
            </a:r>
            <a:r>
              <a:rPr lang="it-IT" altLang="vi-VN" sz="4800" b="1" cap="none" spc="0" dirty="0">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 </a:t>
            </a:r>
            <a:r>
              <a:rPr lang="it-IT" altLang="vi-VN" sz="4800" b="1" cap="none" spc="0" dirty="0" err="1">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tư</a:t>
            </a:r>
            <a:r>
              <a:rPr lang="it-IT" altLang="vi-VN" sz="4800" b="1" cap="none" spc="0" dirty="0">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 </a:t>
            </a:r>
            <a:r>
              <a:rPr lang="it-IT" altLang="vi-VN" sz="4800" b="1" cap="none" spc="0" dirty="0" err="1">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bản</a:t>
            </a:r>
            <a:r>
              <a:rPr lang="it-IT" altLang="vi-VN" sz="4800" b="1" cap="none" spc="0" dirty="0">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  </a:t>
            </a:r>
            <a:r>
              <a:rPr lang="it-IT" altLang="vi-VN" sz="4800" b="1" cap="none" spc="0" dirty="0" err="1">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được</a:t>
            </a:r>
            <a:r>
              <a:rPr lang="it-IT" altLang="vi-VN" sz="4800" b="1" cap="none" spc="0" dirty="0">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 </a:t>
            </a:r>
            <a:r>
              <a:rPr lang="it-IT" altLang="vi-VN" sz="4800" b="1" cap="none" spc="0" dirty="0" err="1">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xác</a:t>
            </a:r>
            <a:r>
              <a:rPr lang="it-IT" altLang="vi-VN" sz="4800" b="1" cap="none" spc="0" dirty="0">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 </a:t>
            </a:r>
            <a:r>
              <a:rPr lang="it-IT" altLang="vi-VN" sz="4800" b="1" cap="none" spc="0" dirty="0" err="1">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lập</a:t>
            </a:r>
            <a:r>
              <a:rPr lang="it-IT" altLang="vi-VN" sz="4800" b="1" cap="none" spc="0" dirty="0">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 </a:t>
            </a:r>
            <a:r>
              <a:rPr lang="it-IT" altLang="vi-VN" sz="4800" b="1" cap="none" spc="0" dirty="0" err="1">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trên</a:t>
            </a:r>
            <a:r>
              <a:rPr lang="it-IT" altLang="vi-VN" sz="4800" b="1" cap="none" spc="0" dirty="0">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 </a:t>
            </a:r>
            <a:r>
              <a:rPr lang="it-IT" altLang="vi-VN" sz="4800" b="1" cap="none" spc="0" dirty="0" err="1">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phạm</a:t>
            </a:r>
            <a:r>
              <a:rPr lang="it-IT" altLang="vi-VN" sz="4800" b="1" cap="none" spc="0" dirty="0">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 vi </a:t>
            </a:r>
            <a:r>
              <a:rPr lang="it-IT" altLang="vi-VN" sz="4800" b="1" cap="none" spc="0" dirty="0" err="1">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thê</a:t>
            </a:r>
            <a:r>
              <a:rPr lang="it-IT" altLang="vi-VN" sz="4800" b="1" cap="none" spc="0" dirty="0">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 </a:t>
            </a:r>
            <a:r>
              <a:rPr lang="it-IT" altLang="vi-VN" sz="4800" b="1" cap="none" spc="0" dirty="0" err="1">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giới</a:t>
            </a:r>
            <a:r>
              <a:rPr lang="it-IT" altLang="vi-VN" sz="4800" b="1" cap="none" spc="0" dirty="0">
                <a:ln w="0"/>
                <a:solidFill>
                  <a:schemeClr val="bg1"/>
                </a:solidFill>
                <a:effectLst>
                  <a:outerShdw blurRad="38100" dist="25400" dir="5400000" algn="ctr" rotWithShape="0">
                    <a:srgbClr val="6E747A">
                      <a:alpha val="43000"/>
                    </a:srgbClr>
                  </a:outerShdw>
                </a:effectLst>
                <a:latin typeface="Snell Roundhand" panose="02000603080000090004" pitchFamily="2" charset="77"/>
                <a:cs typeface="Times New Roman" panose="02020603050405020304" pitchFamily="18" charset="0"/>
              </a:rPr>
              <a:t> (t1)</a:t>
            </a:r>
            <a:endParaRPr lang="en-VN" sz="4800" b="1" cap="none" spc="0" dirty="0">
              <a:ln w="0"/>
              <a:solidFill>
                <a:schemeClr val="bg1"/>
              </a:solidFill>
              <a:effectLst>
                <a:outerShdw blurRad="38100" dist="25400" dir="5400000" algn="ctr" rotWithShape="0">
                  <a:srgbClr val="6E747A">
                    <a:alpha val="43000"/>
                  </a:srgbClr>
                </a:outerShdw>
              </a:effectLst>
              <a:latin typeface="Snell Roundhand" panose="02000603080000090004" pitchFamily="2" charset="77"/>
            </a:endParaRPr>
          </a:p>
        </p:txBody>
      </p:sp>
      <p:sp>
        <p:nvSpPr>
          <p:cNvPr id="14" name="Rectangle 13">
            <a:extLst>
              <a:ext uri="{FF2B5EF4-FFF2-40B4-BE49-F238E27FC236}">
                <a16:creationId xmlns:a16="http://schemas.microsoft.com/office/drawing/2014/main" id="{866DB0B8-3DB7-7D4A-81F0-BA70BB0CC280}"/>
              </a:ext>
            </a:extLst>
          </p:cNvPr>
          <p:cNvSpPr/>
          <p:nvPr/>
        </p:nvSpPr>
        <p:spPr>
          <a:xfrm>
            <a:off x="3657600" y="641687"/>
            <a:ext cx="2323073" cy="1015663"/>
          </a:xfrm>
          <a:prstGeom prst="rect">
            <a:avLst/>
          </a:prstGeom>
          <a:noFill/>
        </p:spPr>
        <p:txBody>
          <a:bodyPr wrap="none" lIns="91440" tIns="45720" rIns="91440" bIns="45720">
            <a:spAutoFit/>
          </a:bodyPr>
          <a:lstStyle/>
          <a:p>
            <a:pPr algn="ctr"/>
            <a:r>
              <a:rPr lang="it-IT" altLang="vi-VN" sz="6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BÀI 3 </a:t>
            </a:r>
            <a:endParaRPr lang="en-VN" sz="6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9022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8)">
                                      <p:cBhvr>
                                        <p:cTn id="7" dur="750"/>
                                        <p:tgtEl>
                                          <p:spTgt spid="14"/>
                                        </p:tgtEl>
                                      </p:cBhvr>
                                    </p:animEffect>
                                  </p:childTnLst>
                                </p:cTn>
                              </p:par>
                              <p:par>
                                <p:cTn id="8" presetID="45" presetClass="entr" presetSubtype="0" repeatCount="200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anim calcmode="lin" valueType="num">
                                      <p:cBhvr>
                                        <p:cTn id="11" dur="5000" fill="hold"/>
                                        <p:tgtEl>
                                          <p:spTgt spid="14"/>
                                        </p:tgtEl>
                                        <p:attrNameLst>
                                          <p:attrName>ppt_w</p:attrName>
                                        </p:attrNameLst>
                                      </p:cBhvr>
                                      <p:tavLst>
                                        <p:tav tm="0" fmla="#ppt_w*sin(2.5*pi*$)">
                                          <p:val>
                                            <p:fltVal val="0"/>
                                          </p:val>
                                        </p:tav>
                                        <p:tav tm="100000">
                                          <p:val>
                                            <p:fltVal val="1"/>
                                          </p:val>
                                        </p:tav>
                                      </p:tavLst>
                                    </p:anim>
                                    <p:anim calcmode="lin" valueType="num">
                                      <p:cBhvr>
                                        <p:cTn id="12" dur="5000" fill="hold"/>
                                        <p:tgtEl>
                                          <p:spTgt spid="14"/>
                                        </p:tgtEl>
                                        <p:attrNameLst>
                                          <p:attrName>ppt_h</p:attrName>
                                        </p:attrNameLst>
                                      </p:cBhvr>
                                      <p:tavLst>
                                        <p:tav tm="0">
                                          <p:val>
                                            <p:strVal val="#ppt_h"/>
                                          </p:val>
                                        </p:tav>
                                        <p:tav tm="100000">
                                          <p:val>
                                            <p:strVal val="#ppt_h"/>
                                          </p:val>
                                        </p:tav>
                                      </p:tavLst>
                                    </p:anim>
                                  </p:childTnLst>
                                </p:cTn>
                              </p:par>
                              <p:par>
                                <p:cTn id="13" presetID="38" presetClass="entr" presetSubtype="0" accel="50000" fill="hold" grpId="0" nodeType="withEffect">
                                  <p:stCondLst>
                                    <p:cond delay="0"/>
                                  </p:stCondLst>
                                  <p:iterate type="lt">
                                    <p:tmPct val="48911"/>
                                  </p:iterate>
                                  <p:childTnLst>
                                    <p:set>
                                      <p:cBhvr>
                                        <p:cTn id="14" dur="1" fill="hold">
                                          <p:stCondLst>
                                            <p:cond delay="0"/>
                                          </p:stCondLst>
                                        </p:cTn>
                                        <p:tgtEl>
                                          <p:spTgt spid="13"/>
                                        </p:tgtEl>
                                        <p:attrNameLst>
                                          <p:attrName>style.visibility</p:attrName>
                                        </p:attrNameLst>
                                      </p:cBhvr>
                                      <p:to>
                                        <p:strVal val="visible"/>
                                      </p:to>
                                    </p:set>
                                    <p:set>
                                      <p:cBhvr>
                                        <p:cTn id="15" dur="89" fill="hold">
                                          <p:stCondLst>
                                            <p:cond delay="0"/>
                                          </p:stCondLst>
                                        </p:cTn>
                                        <p:tgtEl>
                                          <p:spTgt spid="13"/>
                                        </p:tgtEl>
                                        <p:attrNameLst>
                                          <p:attrName>style.rotation</p:attrName>
                                        </p:attrNameLst>
                                      </p:cBhvr>
                                      <p:to>
                                        <p:strVal val="-45.0"/>
                                      </p:to>
                                    </p:set>
                                    <p:anim calcmode="lin" valueType="num">
                                      <p:cBhvr>
                                        <p:cTn id="16" dur="89" fill="hold">
                                          <p:stCondLst>
                                            <p:cond delay="89"/>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7" dur="89"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8" dur="2" decel="50000" autoRev="1" fill="hold">
                                          <p:stCondLst>
                                            <p:cond delay="89"/>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9" dur="1" fill="hold">
                                          <p:stCondLst>
                                            <p:cond delay="199"/>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C7832A-47B1-594C-A965-A4A421CEDD90}"/>
              </a:ext>
            </a:extLst>
          </p:cNvPr>
          <p:cNvSpPr/>
          <p:nvPr/>
        </p:nvSpPr>
        <p:spPr>
          <a:xfrm>
            <a:off x="252502" y="438150"/>
            <a:ext cx="8638995" cy="646331"/>
          </a:xfrm>
          <a:prstGeom prst="rect">
            <a:avLst/>
          </a:prstGeom>
        </p:spPr>
        <p:txBody>
          <a:bodyPr wrap="square">
            <a:spAutoFit/>
          </a:bodyPr>
          <a:lstStyle/>
          <a:p>
            <a:pPr algn="ctr">
              <a:spcBef>
                <a:spcPct val="0"/>
              </a:spcBef>
              <a:buClrTx/>
              <a:buFontTx/>
              <a:buNone/>
            </a:pPr>
            <a:r>
              <a:rPr lang="en-US" altLang="vi-VN" sz="3600" b="1" dirty="0">
                <a:solidFill>
                  <a:schemeClr val="bg2"/>
                </a:solidFill>
                <a:latin typeface="Snell Roundhand" panose="02000603080000090004" pitchFamily="2" charset="77"/>
              </a:rPr>
              <a:t>3. </a:t>
            </a:r>
            <a:r>
              <a:rPr lang="en-US" altLang="vi-VN" sz="3600" b="1" dirty="0" err="1">
                <a:solidFill>
                  <a:schemeClr val="bg2"/>
                </a:solidFill>
                <a:latin typeface="Snell Roundhand" panose="02000603080000090004" pitchFamily="2" charset="77"/>
              </a:rPr>
              <a:t>Hệ</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quả</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của</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cuộc</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cách</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mạng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công</a:t>
            </a:r>
            <a:r>
              <a:rPr lang="en-US" altLang="vi-VN" sz="3600" b="1" dirty="0">
                <a:solidFill>
                  <a:schemeClr val="bg2"/>
                </a:solidFill>
                <a:latin typeface="Snell Roundhand" panose="02000603080000090004" pitchFamily="2" charset="77"/>
              </a:rPr>
              <a:t> </a:t>
            </a:r>
            <a:r>
              <a:rPr lang="en-US" altLang="vi-VN" sz="3600" b="1" dirty="0" err="1">
                <a:solidFill>
                  <a:schemeClr val="bg2"/>
                </a:solidFill>
                <a:latin typeface="Snell Roundhand" panose="02000603080000090004" pitchFamily="2" charset="77"/>
              </a:rPr>
              <a:t>nghiệp</a:t>
            </a:r>
            <a:endParaRPr lang="en-US" altLang="vi-VN" sz="3600" b="1" dirty="0">
              <a:solidFill>
                <a:schemeClr val="bg2"/>
              </a:solidFill>
              <a:latin typeface="Snell Roundhand" panose="02000603080000090004" pitchFamily="2" charset="77"/>
            </a:endParaRPr>
          </a:p>
        </p:txBody>
      </p:sp>
      <p:sp>
        <p:nvSpPr>
          <p:cNvPr id="5" name="Rectangle 4">
            <a:extLst>
              <a:ext uri="{FF2B5EF4-FFF2-40B4-BE49-F238E27FC236}">
                <a16:creationId xmlns:a16="http://schemas.microsoft.com/office/drawing/2014/main" id="{B1F128BA-B82C-AD44-84D4-F326F41F0766}"/>
              </a:ext>
            </a:extLst>
          </p:cNvPr>
          <p:cNvSpPr/>
          <p:nvPr/>
        </p:nvSpPr>
        <p:spPr>
          <a:xfrm>
            <a:off x="673100" y="2777093"/>
            <a:ext cx="2100255" cy="523220"/>
          </a:xfrm>
          <a:prstGeom prst="rect">
            <a:avLst/>
          </a:prstGeom>
        </p:spPr>
        <p:txBody>
          <a:bodyPr wrap="none">
            <a:spAutoFit/>
          </a:bodyPr>
          <a:lstStyle/>
          <a:p>
            <a:r>
              <a:rPr lang="en-US" altLang="vi-VN" sz="2800" b="1" dirty="0">
                <a:solidFill>
                  <a:srgbClr val="000099"/>
                </a:solidFill>
                <a:latin typeface="Times New Roman" panose="02020603050405020304" pitchFamily="18" charset="0"/>
              </a:rPr>
              <a:t>*</a:t>
            </a:r>
            <a:r>
              <a:rPr lang="en-US" altLang="vi-VN" sz="2800" b="1" u="sng" dirty="0" err="1">
                <a:solidFill>
                  <a:srgbClr val="000099"/>
                </a:solidFill>
                <a:latin typeface="Times New Roman" panose="02020603050405020304" pitchFamily="18" charset="0"/>
              </a:rPr>
              <a:t>Về</a:t>
            </a:r>
            <a:r>
              <a:rPr lang="en-US" altLang="vi-VN" sz="2800" b="1" u="sng" dirty="0">
                <a:solidFill>
                  <a:srgbClr val="000099"/>
                </a:solidFill>
                <a:latin typeface="Times New Roman" panose="02020603050405020304" pitchFamily="18" charset="0"/>
              </a:rPr>
              <a:t> </a:t>
            </a:r>
            <a:r>
              <a:rPr lang="en-US" altLang="vi-VN" sz="2800" b="1" u="sng" dirty="0" err="1">
                <a:solidFill>
                  <a:srgbClr val="000099"/>
                </a:solidFill>
                <a:latin typeface="Times New Roman" panose="02020603050405020304" pitchFamily="18" charset="0"/>
              </a:rPr>
              <a:t>xã</a:t>
            </a:r>
            <a:r>
              <a:rPr lang="en-US" altLang="vi-VN" sz="2800" b="1" u="sng" dirty="0">
                <a:solidFill>
                  <a:srgbClr val="000099"/>
                </a:solidFill>
                <a:latin typeface="Times New Roman" panose="02020603050405020304" pitchFamily="18" charset="0"/>
              </a:rPr>
              <a:t> </a:t>
            </a:r>
            <a:r>
              <a:rPr lang="en-US" altLang="vi-VN" sz="2800" b="1" u="sng" dirty="0" err="1">
                <a:solidFill>
                  <a:srgbClr val="000099"/>
                </a:solidFill>
                <a:latin typeface="Times New Roman" panose="02020603050405020304" pitchFamily="18" charset="0"/>
              </a:rPr>
              <a:t>hội</a:t>
            </a:r>
            <a:r>
              <a:rPr lang="en-US" altLang="vi-VN" sz="2800" b="1" dirty="0">
                <a:solidFill>
                  <a:srgbClr val="000099"/>
                </a:solidFill>
                <a:latin typeface="Times New Roman" panose="02020603050405020304" pitchFamily="18" charset="0"/>
              </a:rPr>
              <a:t> : </a:t>
            </a:r>
            <a:endParaRPr lang="en-VN" sz="1600" dirty="0"/>
          </a:p>
        </p:txBody>
      </p:sp>
      <p:sp>
        <p:nvSpPr>
          <p:cNvPr id="6" name="Rectangle 5">
            <a:extLst>
              <a:ext uri="{FF2B5EF4-FFF2-40B4-BE49-F238E27FC236}">
                <a16:creationId xmlns:a16="http://schemas.microsoft.com/office/drawing/2014/main" id="{1D3F1B5B-6F41-9547-A431-D40788279E2E}"/>
              </a:ext>
            </a:extLst>
          </p:cNvPr>
          <p:cNvSpPr/>
          <p:nvPr/>
        </p:nvSpPr>
        <p:spPr>
          <a:xfrm>
            <a:off x="612614" y="3399573"/>
            <a:ext cx="8077200" cy="830997"/>
          </a:xfrm>
          <a:prstGeom prst="rect">
            <a:avLst/>
          </a:prstGeom>
        </p:spPr>
        <p:txBody>
          <a:bodyPr wrap="square">
            <a:spAutoFit/>
          </a:bodyPr>
          <a:lstStyle/>
          <a:p>
            <a:pPr lvl="0">
              <a:spcBef>
                <a:spcPct val="0"/>
              </a:spcBef>
              <a:buClrTx/>
            </a:pPr>
            <a:r>
              <a:rPr lang="en-US" altLang="vi-VN" sz="2400" dirty="0" err="1">
                <a:solidFill>
                  <a:srgbClr val="C00000"/>
                </a:solidFill>
                <a:latin typeface="Times New Roman" panose="02020603050405020304" pitchFamily="18" charset="0"/>
              </a:rPr>
              <a:t>Hình</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thành</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hai</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giai</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cấp</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cơ</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bản</a:t>
            </a:r>
            <a:r>
              <a:rPr lang="en-US" altLang="vi-VN" sz="2400" dirty="0">
                <a:solidFill>
                  <a:srgbClr val="C00000"/>
                </a:solidFill>
                <a:latin typeface="Times New Roman" panose="02020603050405020304" pitchFamily="18" charset="0"/>
              </a:rPr>
              <a:t> : </a:t>
            </a:r>
            <a:r>
              <a:rPr lang="en-US" altLang="vi-VN" sz="2400" dirty="0" err="1">
                <a:solidFill>
                  <a:srgbClr val="C00000"/>
                </a:solidFill>
                <a:latin typeface="Times New Roman" panose="02020603050405020304" pitchFamily="18" charset="0"/>
              </a:rPr>
              <a:t>Giai</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cấp</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tư</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sản</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và</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giai</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cấp</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vô</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sản</a:t>
            </a:r>
            <a:r>
              <a:rPr lang="en-US" altLang="vi-VN" sz="2400" dirty="0">
                <a:solidFill>
                  <a:srgbClr val="C00000"/>
                </a:solidFill>
                <a:latin typeface="Times New Roman" panose="02020603050405020304" pitchFamily="18" charset="0"/>
              </a:rPr>
              <a:t>.</a:t>
            </a:r>
          </a:p>
        </p:txBody>
      </p:sp>
      <p:sp>
        <p:nvSpPr>
          <p:cNvPr id="7" name="Rectangle 6">
            <a:extLst>
              <a:ext uri="{FF2B5EF4-FFF2-40B4-BE49-F238E27FC236}">
                <a16:creationId xmlns:a16="http://schemas.microsoft.com/office/drawing/2014/main" id="{074A39A2-5F4E-B547-AD12-01441518A8C9}"/>
              </a:ext>
            </a:extLst>
          </p:cNvPr>
          <p:cNvSpPr/>
          <p:nvPr/>
        </p:nvSpPr>
        <p:spPr>
          <a:xfrm>
            <a:off x="574514" y="1555749"/>
            <a:ext cx="2331087" cy="523220"/>
          </a:xfrm>
          <a:prstGeom prst="rect">
            <a:avLst/>
          </a:prstGeom>
        </p:spPr>
        <p:txBody>
          <a:bodyPr wrap="none">
            <a:spAutoFit/>
          </a:bodyPr>
          <a:lstStyle/>
          <a:p>
            <a:r>
              <a:rPr lang="en-US" altLang="vi-VN" sz="2800" b="1" dirty="0">
                <a:solidFill>
                  <a:srgbClr val="000099"/>
                </a:solidFill>
                <a:latin typeface="Times New Roman" panose="02020603050405020304" pitchFamily="18" charset="0"/>
              </a:rPr>
              <a:t>* </a:t>
            </a:r>
            <a:r>
              <a:rPr lang="en-US" altLang="vi-VN" sz="2800" b="1" u="sng" dirty="0" err="1">
                <a:solidFill>
                  <a:srgbClr val="000099"/>
                </a:solidFill>
                <a:latin typeface="Times New Roman" panose="02020603050405020304" pitchFamily="18" charset="0"/>
              </a:rPr>
              <a:t>Về</a:t>
            </a:r>
            <a:r>
              <a:rPr lang="en-US" altLang="vi-VN" sz="2800" b="1" u="sng" dirty="0">
                <a:solidFill>
                  <a:srgbClr val="000099"/>
                </a:solidFill>
                <a:latin typeface="Times New Roman" panose="02020603050405020304" pitchFamily="18" charset="0"/>
              </a:rPr>
              <a:t> </a:t>
            </a:r>
            <a:r>
              <a:rPr lang="en-US" altLang="vi-VN" sz="2800" b="1" u="sng" dirty="0" err="1">
                <a:solidFill>
                  <a:srgbClr val="000099"/>
                </a:solidFill>
                <a:latin typeface="Times New Roman" panose="02020603050405020304" pitchFamily="18" charset="0"/>
              </a:rPr>
              <a:t>kinh</a:t>
            </a:r>
            <a:r>
              <a:rPr lang="en-US" altLang="vi-VN" sz="2800" b="1" u="sng" dirty="0">
                <a:solidFill>
                  <a:srgbClr val="000099"/>
                </a:solidFill>
                <a:latin typeface="Times New Roman" panose="02020603050405020304" pitchFamily="18" charset="0"/>
              </a:rPr>
              <a:t> </a:t>
            </a:r>
            <a:r>
              <a:rPr lang="en-US" altLang="vi-VN" sz="2800" b="1" u="sng" dirty="0" err="1">
                <a:solidFill>
                  <a:srgbClr val="000099"/>
                </a:solidFill>
                <a:latin typeface="Times New Roman" panose="02020603050405020304" pitchFamily="18" charset="0"/>
              </a:rPr>
              <a:t>tế</a:t>
            </a:r>
            <a:r>
              <a:rPr lang="en-US" altLang="vi-VN" sz="2800" b="1" dirty="0">
                <a:solidFill>
                  <a:srgbClr val="000099"/>
                </a:solidFill>
                <a:latin typeface="Times New Roman" panose="02020603050405020304" pitchFamily="18" charset="0"/>
              </a:rPr>
              <a:t> : </a:t>
            </a:r>
            <a:endParaRPr lang="en-VN" sz="1600" dirty="0"/>
          </a:p>
        </p:txBody>
      </p:sp>
      <p:sp>
        <p:nvSpPr>
          <p:cNvPr id="8" name="Rectangle 7">
            <a:extLst>
              <a:ext uri="{FF2B5EF4-FFF2-40B4-BE49-F238E27FC236}">
                <a16:creationId xmlns:a16="http://schemas.microsoft.com/office/drawing/2014/main" id="{FDF83225-5A40-E045-9566-6257DD738BAA}"/>
              </a:ext>
            </a:extLst>
          </p:cNvPr>
          <p:cNvSpPr/>
          <p:nvPr/>
        </p:nvSpPr>
        <p:spPr>
          <a:xfrm>
            <a:off x="673100" y="2154613"/>
            <a:ext cx="7086600" cy="461665"/>
          </a:xfrm>
          <a:prstGeom prst="rect">
            <a:avLst/>
          </a:prstGeom>
        </p:spPr>
        <p:txBody>
          <a:bodyPr wrap="square">
            <a:spAutoFit/>
          </a:bodyPr>
          <a:lstStyle/>
          <a:p>
            <a:pPr lvl="0">
              <a:spcBef>
                <a:spcPct val="0"/>
              </a:spcBef>
              <a:buClrTx/>
            </a:pPr>
            <a:r>
              <a:rPr lang="en-US" altLang="vi-VN" sz="2400" dirty="0" err="1">
                <a:solidFill>
                  <a:srgbClr val="C00000"/>
                </a:solidFill>
                <a:latin typeface="Times New Roman" panose="02020603050405020304" pitchFamily="18" charset="0"/>
              </a:rPr>
              <a:t>Nhiều</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khu</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công</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nghiệp</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lớn</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nhiều</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thànhphố</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mọc</a:t>
            </a:r>
            <a:r>
              <a:rPr lang="en-US" altLang="vi-VN" sz="2400" dirty="0">
                <a:solidFill>
                  <a:srgbClr val="C00000"/>
                </a:solidFill>
                <a:latin typeface="Times New Roman" panose="02020603050405020304" pitchFamily="18" charset="0"/>
              </a:rPr>
              <a:t> </a:t>
            </a:r>
            <a:r>
              <a:rPr lang="en-US" altLang="vi-VN" sz="2400" dirty="0" err="1">
                <a:solidFill>
                  <a:srgbClr val="C00000"/>
                </a:solidFill>
                <a:latin typeface="Times New Roman" panose="02020603050405020304" pitchFamily="18" charset="0"/>
              </a:rPr>
              <a:t>lên</a:t>
            </a:r>
            <a:r>
              <a:rPr lang="en-US" altLang="vi-VN" sz="2400" dirty="0">
                <a:solidFill>
                  <a:srgbClr val="C00000"/>
                </a:solidFill>
                <a:latin typeface="Times New Roman" panose="02020603050405020304" pitchFamily="18" charset="0"/>
              </a:rPr>
              <a:t>.</a:t>
            </a:r>
          </a:p>
        </p:txBody>
      </p:sp>
    </p:spTree>
    <p:extLst>
      <p:ext uri="{BB962C8B-B14F-4D97-AF65-F5344CB8AC3E}">
        <p14:creationId xmlns:p14="http://schemas.microsoft.com/office/powerpoint/2010/main" val="36793450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anim calcmode="lin" valueType="num">
                                          <p:cBhvr>
                                            <p:cTn id="1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750"/>
                                            <p:tgtEl>
                                              <p:spTgt spid="5"/>
                                            </p:tgtEl>
                                          </p:cBhvr>
                                        </p:animEffect>
                                      </p:childTnLst>
                                    </p:cTn>
                                  </p:par>
                                </p:childTnLst>
                              </p:cTn>
                            </p:par>
                            <p:par>
                              <p:cTn id="27" fill="hold">
                                <p:stCondLst>
                                  <p:cond delay="75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6"/>
                                            </p:tgtEl>
                                            <p:attrNameLst>
                                              <p:attrName>ppt_y</p:attrName>
                                            </p:attrNameLst>
                                          </p:cBhvr>
                                          <p:tavLst>
                                            <p:tav tm="0">
                                              <p:val>
                                                <p:strVal val="#ppt_y"/>
                                              </p:val>
                                            </p:tav>
                                            <p:tav tm="100000">
                                              <p:val>
                                                <p:strVal val="#ppt_y"/>
                                              </p:val>
                                            </p:tav>
                                          </p:tavLst>
                                        </p:anim>
                                        <p:anim calcmode="lin" valueType="num">
                                          <p:cBhvr>
                                            <p:cTn id="32"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anim calcmode="lin" valueType="num">
                                          <p:cBhvr>
                                            <p:cTn id="1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750"/>
                                            <p:tgtEl>
                                              <p:spTgt spid="5"/>
                                            </p:tgtEl>
                                          </p:cBhvr>
                                        </p:animEffect>
                                      </p:childTnLst>
                                    </p:cTn>
                                  </p:par>
                                </p:childTnLst>
                              </p:cTn>
                            </p:par>
                            <p:par>
                              <p:cTn id="27" fill="hold">
                                <p:stCondLst>
                                  <p:cond delay="75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6"/>
                                            </p:tgtEl>
                                            <p:attrNameLst>
                                              <p:attrName>ppt_y</p:attrName>
                                            </p:attrNameLst>
                                          </p:cBhvr>
                                          <p:tavLst>
                                            <p:tav tm="0">
                                              <p:val>
                                                <p:strVal val="#ppt_y"/>
                                              </p:val>
                                            </p:tav>
                                            <p:tav tm="100000">
                                              <p:val>
                                                <p:strVal val="#ppt_y"/>
                                              </p:val>
                                            </p:tav>
                                          </p:tavLst>
                                        </p:anim>
                                        <p:anim calcmode="lin" valueType="num">
                                          <p:cBhvr>
                                            <p:cTn id="32"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 name="Rectangle 3">
            <a:extLst>
              <a:ext uri="{FF2B5EF4-FFF2-40B4-BE49-F238E27FC236}">
                <a16:creationId xmlns:a16="http://schemas.microsoft.com/office/drawing/2014/main" id="{F4103153-993A-D246-A155-DC45B9B0590A}"/>
              </a:ext>
            </a:extLst>
          </p:cNvPr>
          <p:cNvSpPr/>
          <p:nvPr/>
        </p:nvSpPr>
        <p:spPr>
          <a:xfrm>
            <a:off x="4263626" y="1134327"/>
            <a:ext cx="3127779" cy="1107996"/>
          </a:xfrm>
          <a:prstGeom prst="rect">
            <a:avLst/>
          </a:prstGeom>
          <a:noFill/>
        </p:spPr>
        <p:txBody>
          <a:bodyPr wrap="none" lIns="91440" tIns="45720" rIns="91440" bIns="45720">
            <a:spAutoFit/>
          </a:bodyPr>
          <a:lstStyle/>
          <a:p>
            <a:pPr algn="ctr" defTabSz="914378"/>
            <a:r>
              <a:rPr lang="en-US" sz="6600" b="1" dirty="0" err="1">
                <a:ln w="0"/>
                <a:solidFill>
                  <a:srgbClr val="C00000"/>
                </a:solidFill>
                <a:effectLst>
                  <a:reflection blurRad="6350" stA="53000" endA="300" endPos="35500" dir="5400000" sy="-90000" algn="bl" rotWithShape="0"/>
                </a:effectLst>
                <a:latin typeface="Snell Roundhand Black" panose="02000603080000090004" pitchFamily="2" charset="77"/>
                <a:ea typeface="+mn-ea"/>
              </a:rPr>
              <a:t>Dặn</a:t>
            </a:r>
            <a:r>
              <a:rPr lang="en-US" sz="6600" b="1" dirty="0">
                <a:ln w="0"/>
                <a:solidFill>
                  <a:srgbClr val="C00000"/>
                </a:solidFill>
                <a:effectLst>
                  <a:reflection blurRad="6350" stA="53000" endA="300" endPos="35500" dir="5400000" sy="-90000" algn="bl" rotWithShape="0"/>
                </a:effectLst>
                <a:latin typeface="Snell Roundhand Black" panose="02000603080000090004" pitchFamily="2" charset="77"/>
                <a:ea typeface="+mn-ea"/>
              </a:rPr>
              <a:t> </a:t>
            </a:r>
            <a:r>
              <a:rPr lang="en-US" sz="6600" b="1" dirty="0" err="1">
                <a:ln w="0"/>
                <a:solidFill>
                  <a:srgbClr val="C00000"/>
                </a:solidFill>
                <a:effectLst>
                  <a:reflection blurRad="6350" stA="53000" endA="300" endPos="35500" dir="5400000" sy="-90000" algn="bl" rotWithShape="0"/>
                </a:effectLst>
                <a:latin typeface="Snell Roundhand Black" panose="02000603080000090004" pitchFamily="2" charset="77"/>
                <a:ea typeface="+mn-ea"/>
              </a:rPr>
              <a:t>dò</a:t>
            </a:r>
            <a:endParaRPr lang="en-US" sz="6600" b="1" dirty="0">
              <a:ln w="0"/>
              <a:solidFill>
                <a:srgbClr val="C00000"/>
              </a:solidFill>
              <a:effectLst>
                <a:reflection blurRad="6350" stA="53000" endA="300" endPos="35500" dir="5400000" sy="-90000" algn="bl" rotWithShape="0"/>
              </a:effectLst>
              <a:latin typeface="Snell Roundhand Black" panose="02000603080000090004" pitchFamily="2" charset="77"/>
              <a:ea typeface="+mn-ea"/>
            </a:endParaRPr>
          </a:p>
        </p:txBody>
      </p:sp>
      <p:sp>
        <p:nvSpPr>
          <p:cNvPr id="2" name="Rectangle 1">
            <a:extLst>
              <a:ext uri="{FF2B5EF4-FFF2-40B4-BE49-F238E27FC236}">
                <a16:creationId xmlns:a16="http://schemas.microsoft.com/office/drawing/2014/main" id="{A3F2AAFE-4395-2F48-8A04-850438CC3E9F}"/>
              </a:ext>
            </a:extLst>
          </p:cNvPr>
          <p:cNvSpPr/>
          <p:nvPr/>
        </p:nvSpPr>
        <p:spPr>
          <a:xfrm>
            <a:off x="533400" y="578406"/>
            <a:ext cx="3657600" cy="2219838"/>
          </a:xfrm>
          <a:prstGeom prst="rect">
            <a:avLst/>
          </a:prstGeom>
        </p:spPr>
        <p:txBody>
          <a:bodyPr wrap="square">
            <a:spAutoFit/>
          </a:bodyPr>
          <a:lstStyle/>
          <a:p>
            <a:pPr marL="609585" indent="-609585" algn="just" defTabSz="914378">
              <a:lnSpc>
                <a:spcPct val="150000"/>
              </a:lnSpc>
              <a:buFont typeface="Arial"/>
              <a:buAutoNum type="arabicPeriod"/>
            </a:pPr>
            <a:r>
              <a:rPr lang="en-US" altLang="en-US" sz="3200" b="1" dirty="0" err="1">
                <a:latin typeface="Times New Roman" panose="02020603050405020304" pitchFamily="18" charset="0"/>
                <a:ea typeface="+mn-ea"/>
                <a:cs typeface="Times New Roman" panose="02020603050405020304" pitchFamily="18" charset="0"/>
              </a:rPr>
              <a:t>Học</a:t>
            </a:r>
            <a:r>
              <a:rPr lang="en-US" altLang="en-US" sz="3200" b="1" dirty="0">
                <a:latin typeface="Times New Roman" panose="02020603050405020304" pitchFamily="18" charset="0"/>
                <a:ea typeface="+mn-ea"/>
                <a:cs typeface="Times New Roman" panose="02020603050405020304" pitchFamily="18" charset="0"/>
              </a:rPr>
              <a:t> </a:t>
            </a:r>
            <a:r>
              <a:rPr lang="en-US" altLang="en-US" sz="3200" b="1" dirty="0" err="1">
                <a:latin typeface="Times New Roman" panose="02020603050405020304" pitchFamily="18" charset="0"/>
                <a:ea typeface="+mn-ea"/>
                <a:cs typeface="Times New Roman" panose="02020603050405020304" pitchFamily="18" charset="0"/>
              </a:rPr>
              <a:t>bài</a:t>
            </a:r>
            <a:r>
              <a:rPr lang="en-US" altLang="en-US" sz="3200" b="1" dirty="0">
                <a:latin typeface="Times New Roman" panose="02020603050405020304" pitchFamily="18" charset="0"/>
                <a:ea typeface="+mn-ea"/>
                <a:cs typeface="Times New Roman" panose="02020603050405020304" pitchFamily="18" charset="0"/>
              </a:rPr>
              <a:t> (</a:t>
            </a:r>
            <a:r>
              <a:rPr lang="en-US" altLang="en-US" sz="3200" b="1" dirty="0" err="1">
                <a:latin typeface="Times New Roman" panose="02020603050405020304" pitchFamily="18" charset="0"/>
                <a:ea typeface="+mn-ea"/>
                <a:cs typeface="Times New Roman" panose="02020603050405020304" pitchFamily="18" charset="0"/>
              </a:rPr>
              <a:t>các</a:t>
            </a:r>
            <a:r>
              <a:rPr lang="en-US" altLang="en-US" sz="3200" b="1" dirty="0">
                <a:latin typeface="Times New Roman" panose="02020603050405020304" pitchFamily="18" charset="0"/>
                <a:ea typeface="+mn-ea"/>
                <a:cs typeface="Times New Roman" panose="02020603050405020304" pitchFamily="18" charset="0"/>
              </a:rPr>
              <a:t> </a:t>
            </a:r>
            <a:r>
              <a:rPr lang="en-US" altLang="en-US" sz="3200" b="1" dirty="0" err="1">
                <a:latin typeface="Times New Roman" panose="02020603050405020304" pitchFamily="18" charset="0"/>
                <a:ea typeface="+mn-ea"/>
                <a:cs typeface="Times New Roman" panose="02020603050405020304" pitchFamily="18" charset="0"/>
              </a:rPr>
              <a:t>câu</a:t>
            </a:r>
            <a:r>
              <a:rPr lang="en-US" altLang="en-US" sz="3200" b="1" dirty="0">
                <a:latin typeface="Times New Roman" panose="02020603050405020304" pitchFamily="18" charset="0"/>
                <a:ea typeface="+mn-ea"/>
                <a:cs typeface="Times New Roman" panose="02020603050405020304" pitchFamily="18" charset="0"/>
              </a:rPr>
              <a:t> </a:t>
            </a:r>
            <a:r>
              <a:rPr lang="en-US" altLang="en-US" sz="3200" b="1" dirty="0" err="1">
                <a:latin typeface="Times New Roman" panose="02020603050405020304" pitchFamily="18" charset="0"/>
                <a:ea typeface="+mn-ea"/>
                <a:cs typeface="Times New Roman" panose="02020603050405020304" pitchFamily="18" charset="0"/>
              </a:rPr>
              <a:t>hỏi</a:t>
            </a:r>
            <a:r>
              <a:rPr lang="en-US" altLang="en-US" sz="3200" b="1" dirty="0">
                <a:latin typeface="Times New Roman" panose="02020603050405020304" pitchFamily="18" charset="0"/>
                <a:ea typeface="+mn-ea"/>
                <a:cs typeface="Times New Roman" panose="02020603050405020304" pitchFamily="18" charset="0"/>
              </a:rPr>
              <a:t> SGK)</a:t>
            </a:r>
            <a:r>
              <a:rPr lang="en-US" sz="3200" b="1" dirty="0">
                <a:latin typeface="Times New Roman" panose="02020603050405020304" pitchFamily="18" charset="0"/>
                <a:ea typeface="+mn-ea"/>
                <a:cs typeface="Times New Roman" panose="02020603050405020304" pitchFamily="18" charset="0"/>
              </a:rPr>
              <a:t>.</a:t>
            </a:r>
            <a:endParaRPr lang="en-US" altLang="en-US" sz="3200" b="1" dirty="0">
              <a:latin typeface="Times New Roman" panose="02020603050405020304" pitchFamily="18" charset="0"/>
              <a:ea typeface="+mn-ea"/>
              <a:cs typeface="Times New Roman" panose="02020603050405020304" pitchFamily="18" charset="0"/>
            </a:endParaRPr>
          </a:p>
          <a:p>
            <a:pPr marL="609585" indent="-609585" algn="just" defTabSz="914378">
              <a:lnSpc>
                <a:spcPct val="150000"/>
              </a:lnSpc>
            </a:pPr>
            <a:r>
              <a:rPr lang="en-US" altLang="en-US" sz="3200" b="1" dirty="0">
                <a:latin typeface="Times New Roman" panose="02020603050405020304" pitchFamily="18" charset="0"/>
                <a:ea typeface="+mn-ea"/>
                <a:cs typeface="Times New Roman" panose="02020603050405020304" pitchFamily="18" charset="0"/>
              </a:rPr>
              <a:t>2. </a:t>
            </a:r>
            <a:r>
              <a:rPr lang="en-US" altLang="en-US" sz="3200" b="1" dirty="0" err="1">
                <a:latin typeface="Times New Roman" panose="02020603050405020304" pitchFamily="18" charset="0"/>
                <a:ea typeface="+mn-ea"/>
                <a:cs typeface="Times New Roman" panose="02020603050405020304" pitchFamily="18" charset="0"/>
              </a:rPr>
              <a:t>Chuẩn</a:t>
            </a:r>
            <a:r>
              <a:rPr lang="en-US" altLang="en-US" sz="3200" b="1" dirty="0">
                <a:latin typeface="Times New Roman" panose="02020603050405020304" pitchFamily="18" charset="0"/>
                <a:ea typeface="+mn-ea"/>
                <a:cs typeface="Times New Roman" panose="02020603050405020304" pitchFamily="18" charset="0"/>
              </a:rPr>
              <a:t> </a:t>
            </a:r>
            <a:r>
              <a:rPr lang="en-US" altLang="en-US" sz="3200" b="1" dirty="0" err="1">
                <a:latin typeface="Times New Roman" panose="02020603050405020304" pitchFamily="18" charset="0"/>
                <a:ea typeface="+mn-ea"/>
                <a:cs typeface="Times New Roman" panose="02020603050405020304" pitchFamily="18" charset="0"/>
              </a:rPr>
              <a:t>bị</a:t>
            </a:r>
            <a:r>
              <a:rPr lang="en-US" altLang="en-US" sz="3200" b="1" dirty="0">
                <a:latin typeface="Times New Roman" panose="02020603050405020304" pitchFamily="18" charset="0"/>
                <a:ea typeface="+mn-ea"/>
                <a:cs typeface="Times New Roman" panose="02020603050405020304" pitchFamily="18" charset="0"/>
              </a:rPr>
              <a:t> </a:t>
            </a:r>
            <a:r>
              <a:rPr lang="en-US" altLang="en-US" sz="3200" b="1" dirty="0" err="1">
                <a:latin typeface="Times New Roman" panose="02020603050405020304" pitchFamily="18" charset="0"/>
                <a:ea typeface="+mn-ea"/>
                <a:cs typeface="Times New Roman" panose="02020603050405020304" pitchFamily="18" charset="0"/>
              </a:rPr>
              <a:t>bài</a:t>
            </a:r>
            <a:r>
              <a:rPr lang="en-US" altLang="en-US" sz="3200" b="1" dirty="0">
                <a:latin typeface="Times New Roman" panose="02020603050405020304" pitchFamily="18" charset="0"/>
                <a:ea typeface="+mn-ea"/>
                <a:cs typeface="Times New Roman" panose="02020603050405020304" pitchFamily="18" charset="0"/>
              </a:rPr>
              <a:t> </a:t>
            </a:r>
            <a:r>
              <a:rPr lang="en-US" altLang="en-US" sz="3200" b="1" dirty="0" err="1">
                <a:latin typeface="Times New Roman" panose="02020603050405020304" pitchFamily="18" charset="0"/>
                <a:ea typeface="+mn-ea"/>
                <a:cs typeface="Times New Roman" panose="02020603050405020304" pitchFamily="18" charset="0"/>
              </a:rPr>
              <a:t>mới</a:t>
            </a:r>
            <a:r>
              <a:rPr lang="en-US" altLang="en-US" sz="3200" b="1" dirty="0">
                <a:latin typeface="Times New Roman" panose="02020603050405020304" pitchFamily="18" charset="0"/>
                <a:ea typeface="+mn-ea"/>
                <a:cs typeface="Times New Roman" panose="02020603050405020304" pitchFamily="18" charset="0"/>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546" y="3002682"/>
            <a:ext cx="2147908" cy="18508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6302873" y="1468413"/>
            <a:ext cx="2177064" cy="2659664"/>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6019801" y="4251901"/>
            <a:ext cx="638175" cy="638175"/>
          </a:xfrm>
          <a:prstGeom prst="rect">
            <a:avLst/>
          </a:prstGeom>
        </p:spPr>
      </p:pic>
    </p:spTree>
    <p:extLst>
      <p:ext uri="{BB962C8B-B14F-4D97-AF65-F5344CB8AC3E}">
        <p14:creationId xmlns:p14="http://schemas.microsoft.com/office/powerpoint/2010/main" val="248542497"/>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4419600" y="1428750"/>
            <a:ext cx="4114800" cy="34247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4" name="Rectangle 3">
            <a:extLst>
              <a:ext uri="{FF2B5EF4-FFF2-40B4-BE49-F238E27FC236}">
                <a16:creationId xmlns:a16="http://schemas.microsoft.com/office/drawing/2014/main" id="{F4103153-993A-D246-A155-DC45B9B0590A}"/>
              </a:ext>
            </a:extLst>
          </p:cNvPr>
          <p:cNvSpPr/>
          <p:nvPr/>
        </p:nvSpPr>
        <p:spPr>
          <a:xfrm>
            <a:off x="4953000" y="2279571"/>
            <a:ext cx="3220753" cy="1107996"/>
          </a:xfrm>
          <a:prstGeom prst="rect">
            <a:avLst/>
          </a:prstGeom>
          <a:noFill/>
        </p:spPr>
        <p:txBody>
          <a:bodyPr wrap="none" lIns="91440" tIns="45720" rIns="91440" bIns="45720">
            <a:spAutoFit/>
          </a:bodyPr>
          <a:lstStyle/>
          <a:p>
            <a:pPr algn="ctr" defTabSz="914378"/>
            <a:r>
              <a:rPr lang="en-US" sz="6600" b="1" dirty="0" err="1">
                <a:ln w="0"/>
                <a:solidFill>
                  <a:srgbClr val="C00000"/>
                </a:solidFill>
                <a:effectLst>
                  <a:reflection blurRad="6350" stA="53000" endA="300" endPos="35500" dir="5400000" sy="-90000" algn="bl" rotWithShape="0"/>
                </a:effectLst>
                <a:latin typeface="Snell Roundhand Black" panose="02000603080000090004" pitchFamily="2" charset="77"/>
                <a:ea typeface="+mn-ea"/>
              </a:rPr>
              <a:t>Củng</a:t>
            </a:r>
            <a:r>
              <a:rPr lang="en-US" sz="6600" b="1" dirty="0">
                <a:ln w="0"/>
                <a:solidFill>
                  <a:srgbClr val="C00000"/>
                </a:solidFill>
                <a:effectLst>
                  <a:reflection blurRad="6350" stA="53000" endA="300" endPos="35500" dir="5400000" sy="-90000" algn="bl" rotWithShape="0"/>
                </a:effectLst>
                <a:latin typeface="Snell Roundhand Black" panose="02000603080000090004" pitchFamily="2" charset="77"/>
                <a:ea typeface="+mn-ea"/>
              </a:rPr>
              <a:t> </a:t>
            </a:r>
            <a:r>
              <a:rPr lang="en-US" sz="6600" b="1" dirty="0" err="1">
                <a:ln w="0"/>
                <a:solidFill>
                  <a:srgbClr val="C00000"/>
                </a:solidFill>
                <a:effectLst>
                  <a:reflection blurRad="6350" stA="53000" endA="300" endPos="35500" dir="5400000" sy="-90000" algn="bl" rotWithShape="0"/>
                </a:effectLst>
                <a:latin typeface="Snell Roundhand Black" panose="02000603080000090004" pitchFamily="2" charset="77"/>
                <a:ea typeface="+mn-ea"/>
              </a:rPr>
              <a:t>cố</a:t>
            </a:r>
            <a:endParaRPr lang="en-US" sz="6600" b="1" dirty="0">
              <a:ln w="0"/>
              <a:solidFill>
                <a:srgbClr val="C00000"/>
              </a:solidFill>
              <a:effectLst>
                <a:reflection blurRad="6350" stA="53000" endA="300" endPos="35500" dir="5400000" sy="-90000" algn="bl" rotWithShape="0"/>
              </a:effectLst>
              <a:latin typeface="Snell Roundhand Black" panose="02000603080000090004" pitchFamily="2" charset="77"/>
              <a:ea typeface="+mn-ea"/>
            </a:endParaRPr>
          </a:p>
        </p:txBody>
      </p:sp>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2"/>
          <a:stretch>
            <a:fillRect/>
          </a:stretch>
        </p:blipFill>
        <p:spPr>
          <a:xfrm flipH="1">
            <a:off x="1245332" y="1014852"/>
            <a:ext cx="3115222" cy="3805788"/>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3"/>
          <a:stretch>
            <a:fillRect/>
          </a:stretch>
        </p:blipFill>
        <p:spPr>
          <a:xfrm>
            <a:off x="6019801" y="4251901"/>
            <a:ext cx="638175" cy="638175"/>
          </a:xfrm>
          <a:prstGeom prst="rect">
            <a:avLst/>
          </a:prstGeom>
        </p:spPr>
      </p:pic>
    </p:spTree>
    <p:extLst>
      <p:ext uri="{BB962C8B-B14F-4D97-AF65-F5344CB8AC3E}">
        <p14:creationId xmlns:p14="http://schemas.microsoft.com/office/powerpoint/2010/main" val="28443505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ch mạng công nghiệp lần 1.mp4" descr="cách mạng công nghiệp lần 1.mp4">
            <a:hlinkClick r:id="" action="ppaction://media"/>
            <a:extLst>
              <a:ext uri="{FF2B5EF4-FFF2-40B4-BE49-F238E27FC236}">
                <a16:creationId xmlns:a16="http://schemas.microsoft.com/office/drawing/2014/main" id="{01A77E67-2B72-0D46-8ABA-B8888FFAC6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87858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84" y="133350"/>
            <a:ext cx="6283500" cy="3530400"/>
          </a:xfrm>
        </p:spPr>
        <p:txBody>
          <a:bodyPr/>
          <a:lstStyle/>
          <a:p>
            <a:r>
              <a:rPr lang="en-US" sz="5500" dirty="0"/>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590550"/>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83" y="3562490"/>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846" y="364289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391400" y="114404"/>
            <a:ext cx="1387366" cy="1866693"/>
          </a:xfrm>
          <a:prstGeom prst="rect">
            <a:avLst/>
          </a:prstGeom>
          <a:ln>
            <a:noFill/>
          </a:ln>
        </p:spPr>
      </p:pic>
    </p:spTree>
    <p:extLst>
      <p:ext uri="{BB962C8B-B14F-4D97-AF65-F5344CB8AC3E}">
        <p14:creationId xmlns:p14="http://schemas.microsoft.com/office/powerpoint/2010/main" val="41509708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0523A-7D6C-0641-851F-F4A8906BB380}"/>
              </a:ext>
            </a:extLst>
          </p:cNvPr>
          <p:cNvPicPr>
            <a:picLocks noChangeAspect="1"/>
          </p:cNvPicPr>
          <p:nvPr/>
        </p:nvPicPr>
        <p:blipFill>
          <a:blip r:embed="rId2"/>
          <a:stretch>
            <a:fillRect/>
          </a:stretch>
        </p:blipFill>
        <p:spPr>
          <a:xfrm>
            <a:off x="413714" y="465207"/>
            <a:ext cx="2819400" cy="2882900"/>
          </a:xfrm>
          <a:prstGeom prst="rect">
            <a:avLst/>
          </a:prstGeom>
          <a:effectLst>
            <a:reflection blurRad="6350" stA="50000" endA="300" endPos="38500" dist="50800" dir="5400000" sy="-100000" algn="bl" rotWithShape="0"/>
          </a:effectLst>
        </p:spPr>
      </p:pic>
      <p:pic>
        <p:nvPicPr>
          <p:cNvPr id="5" name="Picture 4">
            <a:extLst>
              <a:ext uri="{FF2B5EF4-FFF2-40B4-BE49-F238E27FC236}">
                <a16:creationId xmlns:a16="http://schemas.microsoft.com/office/drawing/2014/main" id="{BADB2D49-E23A-154F-A63A-EF5D119AC65A}"/>
              </a:ext>
            </a:extLst>
          </p:cNvPr>
          <p:cNvPicPr>
            <a:picLocks noChangeAspect="1"/>
          </p:cNvPicPr>
          <p:nvPr/>
        </p:nvPicPr>
        <p:blipFill>
          <a:blip r:embed="rId3"/>
          <a:stretch>
            <a:fillRect/>
          </a:stretch>
        </p:blipFill>
        <p:spPr>
          <a:xfrm>
            <a:off x="5354192" y="2230917"/>
            <a:ext cx="3506272" cy="3060616"/>
          </a:xfrm>
          <a:prstGeom prst="rect">
            <a:avLst/>
          </a:prstGeom>
          <a:effectLst>
            <a:reflection stA="98000" endPos="0" dist="50800" dir="5400000" sy="-100000" algn="bl" rotWithShape="0"/>
          </a:effectLst>
        </p:spPr>
      </p:pic>
      <p:sp>
        <p:nvSpPr>
          <p:cNvPr id="6" name="Rectangle 5">
            <a:extLst>
              <a:ext uri="{FF2B5EF4-FFF2-40B4-BE49-F238E27FC236}">
                <a16:creationId xmlns:a16="http://schemas.microsoft.com/office/drawing/2014/main" id="{F77087DE-F6BD-FA48-A72B-47074701B8F4}"/>
              </a:ext>
            </a:extLst>
          </p:cNvPr>
          <p:cNvSpPr/>
          <p:nvPr/>
        </p:nvSpPr>
        <p:spPr>
          <a:xfrm>
            <a:off x="2971802" y="465207"/>
            <a:ext cx="5791200"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James Hargreaves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(1720 – 1778)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thợ</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dệt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minh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ở</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Lancashire, Anh.</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BB3DD91B-7C56-9143-8443-BF14A913EC4F}"/>
              </a:ext>
            </a:extLst>
          </p:cNvPr>
          <p:cNvSpPr/>
          <p:nvPr/>
        </p:nvSpPr>
        <p:spPr>
          <a:xfrm>
            <a:off x="3471530" y="1279088"/>
            <a:ext cx="5181600"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Khi lớn, được ông nội và cha, hai người thợ mộc giỏi, dìu dắt, Hargreves nhanh chóng trở nên người thợ giỏi.</a:t>
            </a:r>
            <a:endParaRPr kumimoji="0" lang="en-VN" sz="1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6F4D7AFF-1487-8748-9CE7-CDADE316D718}"/>
              </a:ext>
            </a:extLst>
          </p:cNvPr>
          <p:cNvSpPr/>
          <p:nvPr/>
        </p:nvSpPr>
        <p:spPr>
          <a:xfrm>
            <a:off x="3473302" y="2369968"/>
            <a:ext cx="5181600"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202122"/>
                </a:solidFill>
                <a:effectLst/>
                <a:uLnTx/>
                <a:uFillTx/>
                <a:latin typeface="Times New Roman" panose="02020603050405020304" pitchFamily="18" charset="0"/>
                <a:cs typeface="Times New Roman" panose="02020603050405020304" pitchFamily="18" charset="0"/>
                <a:sym typeface="Arial"/>
              </a:rPr>
              <a:t>Hargreves đã là người phát minh ra máy xe sợi kiểu mới gọi là máy kéo sợi Jenny.</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465B0341-485B-FC44-8240-877523FE8059}"/>
              </a:ext>
            </a:extLst>
          </p:cNvPr>
          <p:cNvSpPr/>
          <p:nvPr/>
        </p:nvSpPr>
        <p:spPr>
          <a:xfrm>
            <a:off x="3980892" y="4493627"/>
            <a:ext cx="2589170" cy="369332"/>
          </a:xfrm>
          <a:prstGeom prst="rect">
            <a:avLst/>
          </a:prstGeom>
          <a:solidFill>
            <a:srgbClr val="FFFDE3"/>
          </a:solidFill>
        </p:spPr>
        <p:txBody>
          <a:bodyPr wrap="non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MÁY KÉO SỢI JENNY</a:t>
            </a:r>
            <a:endParaRPr kumimoji="0" lang="en-VN" sz="1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58814CAF-33CC-9140-B1E7-A257A0365DA2}"/>
              </a:ext>
            </a:extLst>
          </p:cNvPr>
          <p:cNvSpPr/>
          <p:nvPr/>
        </p:nvSpPr>
        <p:spPr>
          <a:xfrm>
            <a:off x="675027" y="3501995"/>
            <a:ext cx="2296775" cy="707886"/>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 typeface="Arial"/>
              <a:buNone/>
              <a:tabLst/>
              <a:defRPr/>
            </a:pPr>
            <a:r>
              <a:rPr kumimoji="0" lang="en-US" altLang="vi-VN" sz="20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Giêm</a:t>
            </a:r>
            <a:r>
              <a:rPr kumimoji="0" lang="en-US" altLang="vi-VN" sz="20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–Ha </a:t>
            </a:r>
            <a:r>
              <a:rPr kumimoji="0" lang="en-US" altLang="vi-VN" sz="20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ri-vơ</a:t>
            </a:r>
            <a:endParaRPr kumimoji="0" lang="en-US" altLang="vi-VN" sz="20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endParaRPr>
          </a:p>
          <a:p>
            <a:pPr lvl="0" algn="ctr">
              <a:spcBef>
                <a:spcPct val="0"/>
              </a:spcBef>
              <a:buClrTx/>
            </a:pPr>
            <a:r>
              <a:rPr lang="en-US" sz="2000" dirty="0">
                <a:latin typeface="Times New Roman" panose="02020603050405020304" pitchFamily="18" charset="0"/>
                <a:cs typeface="Times New Roman" panose="02020603050405020304" pitchFamily="18" charset="0"/>
              </a:rPr>
              <a:t>(1720 – 1778)</a:t>
            </a:r>
            <a:endParaRPr kumimoji="0" lang="en-US" altLang="vi-VN" sz="20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endParaRPr>
          </a:p>
        </p:txBody>
      </p:sp>
    </p:spTree>
    <p:extLst>
      <p:ext uri="{BB962C8B-B14F-4D97-AF65-F5344CB8AC3E}">
        <p14:creationId xmlns:p14="http://schemas.microsoft.com/office/powerpoint/2010/main" val="19832019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
                                        </p:tgtEl>
                                      </p:cBhvr>
                                    </p:animEffect>
                                  </p:childTnLst>
                                </p:cTn>
                              </p:par>
                            </p:childTnLst>
                          </p:cTn>
                        </p:par>
                        <p:par>
                          <p:cTn id="30" fill="hold">
                            <p:stCondLst>
                              <p:cond delay="4750"/>
                            </p:stCondLst>
                            <p:childTnLst>
                              <p:par>
                                <p:cTn id="31" presetID="41" presetClass="entr" presetSubtype="0" fill="hold" grpId="0" nodeType="afterEffect">
                                  <p:stCondLst>
                                    <p:cond delay="0"/>
                                  </p:stCondLst>
                                  <p:iterate type="wd">
                                    <p:tmPct val="10000"/>
                                  </p:iterate>
                                  <p:childTnLst>
                                    <p:set>
                                      <p:cBhvr>
                                        <p:cTn id="32" dur="1" fill="hold">
                                          <p:stCondLst>
                                            <p:cond delay="0"/>
                                          </p:stCondLst>
                                        </p:cTn>
                                        <p:tgtEl>
                                          <p:spTgt spid="7"/>
                                        </p:tgtEl>
                                        <p:attrNameLst>
                                          <p:attrName>style.visibility</p:attrName>
                                        </p:attrNameLst>
                                      </p:cBhvr>
                                      <p:to>
                                        <p:strVal val="visible"/>
                                      </p:to>
                                    </p:set>
                                    <p:anim calcmode="lin" valueType="num">
                                      <p:cBhvr>
                                        <p:cTn id="33"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7"/>
                                        </p:tgtEl>
                                        <p:attrNameLst>
                                          <p:attrName>ppt_y</p:attrName>
                                        </p:attrNameLst>
                                      </p:cBhvr>
                                      <p:tavLst>
                                        <p:tav tm="0">
                                          <p:val>
                                            <p:strVal val="#ppt_y"/>
                                          </p:val>
                                        </p:tav>
                                        <p:tav tm="100000">
                                          <p:val>
                                            <p:strVal val="#ppt_y"/>
                                          </p:val>
                                        </p:tav>
                                      </p:tavLst>
                                    </p:anim>
                                    <p:anim calcmode="lin" valueType="num">
                                      <p:cBhvr>
                                        <p:cTn id="35"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7"/>
                                        </p:tgtEl>
                                      </p:cBhvr>
                                    </p:animEffect>
                                  </p:childTnLst>
                                </p:cTn>
                              </p:par>
                            </p:childTnLst>
                          </p:cTn>
                        </p:par>
                        <p:par>
                          <p:cTn id="38" fill="hold">
                            <p:stCondLst>
                              <p:cond delay="565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2" dur="250" fill="hold"/>
                                        <p:tgtEl>
                                          <p:spTgt spid="8"/>
                                        </p:tgtEl>
                                        <p:attrNameLst>
                                          <p:attrName>ppt_y</p:attrName>
                                        </p:attrNameLst>
                                      </p:cBhvr>
                                      <p:tavLst>
                                        <p:tav tm="0">
                                          <p:val>
                                            <p:strVal val="#ppt_y"/>
                                          </p:val>
                                        </p:tav>
                                        <p:tav tm="100000">
                                          <p:val>
                                            <p:strVal val="#ppt_y"/>
                                          </p:val>
                                        </p:tav>
                                      </p:tavLst>
                                    </p:anim>
                                    <p:anim calcmode="lin" valueType="num">
                                      <p:cBhvr>
                                        <p:cTn id="43"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4"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5" dur="25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6000" b="-6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4B11E-2457-4841-AC2D-36792283BA87}"/>
              </a:ext>
            </a:extLst>
          </p:cNvPr>
          <p:cNvPicPr>
            <a:picLocks noChangeAspect="1"/>
          </p:cNvPicPr>
          <p:nvPr/>
        </p:nvPicPr>
        <p:blipFill>
          <a:blip r:embed="rId3"/>
          <a:stretch>
            <a:fillRect/>
          </a:stretch>
        </p:blipFill>
        <p:spPr>
          <a:xfrm>
            <a:off x="4191000" y="-9404"/>
            <a:ext cx="5114994" cy="5244509"/>
          </a:xfrm>
          <a:prstGeom prst="rect">
            <a:avLst/>
          </a:prstGeom>
        </p:spPr>
      </p:pic>
      <p:pic>
        <p:nvPicPr>
          <p:cNvPr id="4098" name="Picture 2" descr="James Hargreaves High Resolution Stock Photography and Images - Alamy">
            <a:extLst>
              <a:ext uri="{FF2B5EF4-FFF2-40B4-BE49-F238E27FC236}">
                <a16:creationId xmlns:a16="http://schemas.microsoft.com/office/drawing/2014/main" id="{F326BADB-E2A4-0E42-8D4C-7C849AF188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519"/>
          <a:stretch/>
        </p:blipFill>
        <p:spPr bwMode="auto">
          <a:xfrm>
            <a:off x="0" y="0"/>
            <a:ext cx="4464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FEC4DC-CA4F-0F4E-80E8-9A3079B38B08}"/>
              </a:ext>
            </a:extLst>
          </p:cNvPr>
          <p:cNvSpPr/>
          <p:nvPr/>
        </p:nvSpPr>
        <p:spPr>
          <a:xfrm>
            <a:off x="4679752" y="-9404"/>
            <a:ext cx="4461478" cy="584775"/>
          </a:xfrm>
          <a:prstGeom prst="rect">
            <a:avLst/>
          </a:prstGeom>
          <a:solidFill>
            <a:srgbClr val="FFFDE3"/>
          </a:solidFill>
        </p:spPr>
        <p:txBody>
          <a:bodyPr wrap="non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rPr>
              <a:t>MÁY KÉO SỢI JENNY</a:t>
            </a:r>
            <a:endParaRPr kumimoji="0" lang="en-VN" sz="32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endParaRPr>
          </a:p>
        </p:txBody>
      </p:sp>
      <p:sp>
        <p:nvSpPr>
          <p:cNvPr id="14" name="Freeform 13">
            <a:hlinkClick r:id="rId5" action="ppaction://hlinksldjump"/>
            <a:extLst>
              <a:ext uri="{FF2B5EF4-FFF2-40B4-BE49-F238E27FC236}">
                <a16:creationId xmlns:a16="http://schemas.microsoft.com/office/drawing/2014/main" id="{E839E6C8-6D10-7041-844A-D9813B603576}"/>
              </a:ext>
            </a:extLst>
          </p:cNvPr>
          <p:cNvSpPr/>
          <p:nvPr/>
        </p:nvSpPr>
        <p:spPr>
          <a:xfrm>
            <a:off x="7467600" y="3867150"/>
            <a:ext cx="1676400" cy="1276350"/>
          </a:xfrm>
          <a:custGeom>
            <a:avLst/>
            <a:gdLst>
              <a:gd name="connsiteX0" fmla="*/ 1794786 w 1986150"/>
              <a:gd name="connsiteY0" fmla="*/ 0 h 1682670"/>
              <a:gd name="connsiteX1" fmla="*/ 1864234 w 1986150"/>
              <a:gd name="connsiteY1" fmla="*/ 23150 h 1682670"/>
              <a:gd name="connsiteX2" fmla="*/ 1960850 w 1986150"/>
              <a:gd name="connsiteY2" fmla="*/ 90017 h 1682670"/>
              <a:gd name="connsiteX3" fmla="*/ 1986150 w 1986150"/>
              <a:gd name="connsiteY3" fmla="*/ 109745 h 1682670"/>
              <a:gd name="connsiteX4" fmla="*/ 1986150 w 1986150"/>
              <a:gd name="connsiteY4" fmla="*/ 1682670 h 1682670"/>
              <a:gd name="connsiteX5" fmla="*/ 646817 w 1986150"/>
              <a:gd name="connsiteY5" fmla="*/ 1682670 h 1682670"/>
              <a:gd name="connsiteX6" fmla="*/ 637318 w 1986150"/>
              <a:gd name="connsiteY6" fmla="*/ 1678329 h 1682670"/>
              <a:gd name="connsiteX7" fmla="*/ 614168 w 1986150"/>
              <a:gd name="connsiteY7" fmla="*/ 1655180 h 1682670"/>
              <a:gd name="connsiteX8" fmla="*/ 579444 w 1986150"/>
              <a:gd name="connsiteY8" fmla="*/ 1632031 h 1682670"/>
              <a:gd name="connsiteX9" fmla="*/ 544720 w 1986150"/>
              <a:gd name="connsiteY9" fmla="*/ 1620456 h 1682670"/>
              <a:gd name="connsiteX10" fmla="*/ 452123 w 1986150"/>
              <a:gd name="connsiteY10" fmla="*/ 1597307 h 1682670"/>
              <a:gd name="connsiteX11" fmla="*/ 371100 w 1986150"/>
              <a:gd name="connsiteY11" fmla="*/ 1562583 h 1682670"/>
              <a:gd name="connsiteX12" fmla="*/ 266928 w 1986150"/>
              <a:gd name="connsiteY12" fmla="*/ 1539433 h 1682670"/>
              <a:gd name="connsiteX13" fmla="*/ 232204 w 1986150"/>
              <a:gd name="connsiteY13" fmla="*/ 1516284 h 1682670"/>
              <a:gd name="connsiteX14" fmla="*/ 128032 w 1986150"/>
              <a:gd name="connsiteY14" fmla="*/ 1493135 h 1682670"/>
              <a:gd name="connsiteX15" fmla="*/ 58584 w 1986150"/>
              <a:gd name="connsiteY15" fmla="*/ 1446836 h 1682670"/>
              <a:gd name="connsiteX16" fmla="*/ 23860 w 1986150"/>
              <a:gd name="connsiteY16" fmla="*/ 1412112 h 1682670"/>
              <a:gd name="connsiteX17" fmla="*/ 12285 w 1986150"/>
              <a:gd name="connsiteY17" fmla="*/ 1377388 h 1682670"/>
              <a:gd name="connsiteX18" fmla="*/ 710 w 1986150"/>
              <a:gd name="connsiteY18" fmla="*/ 1203767 h 1682670"/>
              <a:gd name="connsiteX19" fmla="*/ 23860 w 1986150"/>
              <a:gd name="connsiteY19" fmla="*/ 1169043 h 1682670"/>
              <a:gd name="connsiteX20" fmla="*/ 162756 w 1986150"/>
              <a:gd name="connsiteY20" fmla="*/ 1145894 h 1682670"/>
              <a:gd name="connsiteX21" fmla="*/ 232204 w 1986150"/>
              <a:gd name="connsiteY21" fmla="*/ 1122745 h 1682670"/>
              <a:gd name="connsiteX22" fmla="*/ 278503 w 1986150"/>
              <a:gd name="connsiteY22" fmla="*/ 1111170 h 1682670"/>
              <a:gd name="connsiteX23" fmla="*/ 417399 w 1986150"/>
              <a:gd name="connsiteY23" fmla="*/ 1064871 h 1682670"/>
              <a:gd name="connsiteX24" fmla="*/ 521571 w 1986150"/>
              <a:gd name="connsiteY24" fmla="*/ 1053297 h 1682670"/>
              <a:gd name="connsiteX25" fmla="*/ 625743 w 1986150"/>
              <a:gd name="connsiteY25" fmla="*/ 1030147 h 1682670"/>
              <a:gd name="connsiteX26" fmla="*/ 672042 w 1986150"/>
              <a:gd name="connsiteY26" fmla="*/ 1018573 h 1682670"/>
              <a:gd name="connsiteX27" fmla="*/ 787789 w 1986150"/>
              <a:gd name="connsiteY27" fmla="*/ 983848 h 1682670"/>
              <a:gd name="connsiteX28" fmla="*/ 915110 w 1986150"/>
              <a:gd name="connsiteY28" fmla="*/ 925975 h 1682670"/>
              <a:gd name="connsiteX29" fmla="*/ 961409 w 1986150"/>
              <a:gd name="connsiteY29" fmla="*/ 891251 h 1682670"/>
              <a:gd name="connsiteX30" fmla="*/ 996133 w 1986150"/>
              <a:gd name="connsiteY30" fmla="*/ 787079 h 1682670"/>
              <a:gd name="connsiteX31" fmla="*/ 1030857 w 1986150"/>
              <a:gd name="connsiteY31" fmla="*/ 752355 h 1682670"/>
              <a:gd name="connsiteX32" fmla="*/ 1088730 w 1986150"/>
              <a:gd name="connsiteY32" fmla="*/ 694481 h 1682670"/>
              <a:gd name="connsiteX33" fmla="*/ 1181328 w 1986150"/>
              <a:gd name="connsiteY33" fmla="*/ 601884 h 1682670"/>
              <a:gd name="connsiteX34" fmla="*/ 1216052 w 1986150"/>
              <a:gd name="connsiteY34" fmla="*/ 520861 h 1682670"/>
              <a:gd name="connsiteX35" fmla="*/ 1239201 w 1986150"/>
              <a:gd name="connsiteY35" fmla="*/ 451413 h 1682670"/>
              <a:gd name="connsiteX36" fmla="*/ 1354948 w 1986150"/>
              <a:gd name="connsiteY36" fmla="*/ 381965 h 1682670"/>
              <a:gd name="connsiteX37" fmla="*/ 1412822 w 1986150"/>
              <a:gd name="connsiteY37" fmla="*/ 347241 h 1682670"/>
              <a:gd name="connsiteX38" fmla="*/ 1528568 w 1986150"/>
              <a:gd name="connsiteY38" fmla="*/ 243069 h 1682670"/>
              <a:gd name="connsiteX39" fmla="*/ 1563292 w 1986150"/>
              <a:gd name="connsiteY39" fmla="*/ 231494 h 1682670"/>
              <a:gd name="connsiteX40" fmla="*/ 1586442 w 1986150"/>
              <a:gd name="connsiteY40" fmla="*/ 208345 h 1682670"/>
              <a:gd name="connsiteX41" fmla="*/ 1667465 w 1986150"/>
              <a:gd name="connsiteY41" fmla="*/ 127322 h 1682670"/>
              <a:gd name="connsiteX42" fmla="*/ 1748487 w 1986150"/>
              <a:gd name="connsiteY42" fmla="*/ 46299 h 1682670"/>
              <a:gd name="connsiteX43" fmla="*/ 1794786 w 1986150"/>
              <a:gd name="connsiteY43" fmla="*/ 0 h 168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86150" h="1682670">
                <a:moveTo>
                  <a:pt x="1794786" y="0"/>
                </a:moveTo>
                <a:lnTo>
                  <a:pt x="1864234" y="23150"/>
                </a:lnTo>
                <a:cubicBezTo>
                  <a:pt x="1877482" y="27566"/>
                  <a:pt x="1920801" y="59326"/>
                  <a:pt x="1960850" y="90017"/>
                </a:cubicBezTo>
                <a:lnTo>
                  <a:pt x="1986150" y="109745"/>
                </a:lnTo>
                <a:lnTo>
                  <a:pt x="1986150" y="1682670"/>
                </a:lnTo>
                <a:lnTo>
                  <a:pt x="646817" y="1682670"/>
                </a:lnTo>
                <a:lnTo>
                  <a:pt x="637318" y="1678329"/>
                </a:lnTo>
                <a:cubicBezTo>
                  <a:pt x="627429" y="1673714"/>
                  <a:pt x="622690" y="1661997"/>
                  <a:pt x="614168" y="1655180"/>
                </a:cubicBezTo>
                <a:cubicBezTo>
                  <a:pt x="603305" y="1646490"/>
                  <a:pt x="591886" y="1638252"/>
                  <a:pt x="579444" y="1632031"/>
                </a:cubicBezTo>
                <a:cubicBezTo>
                  <a:pt x="568531" y="1626575"/>
                  <a:pt x="556491" y="1623666"/>
                  <a:pt x="544720" y="1620456"/>
                </a:cubicBezTo>
                <a:cubicBezTo>
                  <a:pt x="514025" y="1612085"/>
                  <a:pt x="482306" y="1607368"/>
                  <a:pt x="452123" y="1597307"/>
                </a:cubicBezTo>
                <a:cubicBezTo>
                  <a:pt x="352729" y="1564175"/>
                  <a:pt x="452020" y="1582813"/>
                  <a:pt x="371100" y="1562583"/>
                </a:cubicBezTo>
                <a:cubicBezTo>
                  <a:pt x="357916" y="1559287"/>
                  <a:pt x="283563" y="1546562"/>
                  <a:pt x="266928" y="1539433"/>
                </a:cubicBezTo>
                <a:cubicBezTo>
                  <a:pt x="254142" y="1533953"/>
                  <a:pt x="243779" y="1524000"/>
                  <a:pt x="232204" y="1516284"/>
                </a:cubicBezTo>
                <a:lnTo>
                  <a:pt x="128032" y="1493135"/>
                </a:lnTo>
                <a:cubicBezTo>
                  <a:pt x="100872" y="1487100"/>
                  <a:pt x="80545" y="1463917"/>
                  <a:pt x="58584" y="1446836"/>
                </a:cubicBezTo>
                <a:cubicBezTo>
                  <a:pt x="45663" y="1436786"/>
                  <a:pt x="32940" y="1425732"/>
                  <a:pt x="23860" y="1412112"/>
                </a:cubicBezTo>
                <a:cubicBezTo>
                  <a:pt x="17092" y="1401960"/>
                  <a:pt x="13632" y="1389514"/>
                  <a:pt x="12285" y="1377388"/>
                </a:cubicBezTo>
                <a:cubicBezTo>
                  <a:pt x="5880" y="1319741"/>
                  <a:pt x="-2507" y="1261680"/>
                  <a:pt x="710" y="1203767"/>
                </a:cubicBezTo>
                <a:cubicBezTo>
                  <a:pt x="1482" y="1189877"/>
                  <a:pt x="16143" y="1180618"/>
                  <a:pt x="23860" y="1169043"/>
                </a:cubicBezTo>
                <a:cubicBezTo>
                  <a:pt x="58648" y="1164074"/>
                  <a:pt x="125515" y="1156050"/>
                  <a:pt x="162756" y="1145894"/>
                </a:cubicBezTo>
                <a:cubicBezTo>
                  <a:pt x="186298" y="1139474"/>
                  <a:pt x="208832" y="1129757"/>
                  <a:pt x="232204" y="1122745"/>
                </a:cubicBezTo>
                <a:cubicBezTo>
                  <a:pt x="247441" y="1118174"/>
                  <a:pt x="263411" y="1116201"/>
                  <a:pt x="278503" y="1111170"/>
                </a:cubicBezTo>
                <a:cubicBezTo>
                  <a:pt x="439742" y="1057423"/>
                  <a:pt x="313183" y="1090926"/>
                  <a:pt x="417399" y="1064871"/>
                </a:cubicBezTo>
                <a:cubicBezTo>
                  <a:pt x="452123" y="1061013"/>
                  <a:pt x="487109" y="1059041"/>
                  <a:pt x="521571" y="1053297"/>
                </a:cubicBezTo>
                <a:cubicBezTo>
                  <a:pt x="556658" y="1047449"/>
                  <a:pt x="591083" y="1038145"/>
                  <a:pt x="625743" y="1030147"/>
                </a:cubicBezTo>
                <a:cubicBezTo>
                  <a:pt x="641244" y="1026570"/>
                  <a:pt x="656695" y="1022759"/>
                  <a:pt x="672042" y="1018573"/>
                </a:cubicBezTo>
                <a:cubicBezTo>
                  <a:pt x="704454" y="1009733"/>
                  <a:pt x="752629" y="996634"/>
                  <a:pt x="787789" y="983848"/>
                </a:cubicBezTo>
                <a:cubicBezTo>
                  <a:pt x="869986" y="953958"/>
                  <a:pt x="862843" y="963308"/>
                  <a:pt x="915110" y="925975"/>
                </a:cubicBezTo>
                <a:cubicBezTo>
                  <a:pt x="930808" y="914762"/>
                  <a:pt x="948854" y="905898"/>
                  <a:pt x="961409" y="891251"/>
                </a:cubicBezTo>
                <a:cubicBezTo>
                  <a:pt x="986410" y="862083"/>
                  <a:pt x="989093" y="822277"/>
                  <a:pt x="996133" y="787079"/>
                </a:cubicBezTo>
                <a:lnTo>
                  <a:pt x="1030857" y="752355"/>
                </a:lnTo>
                <a:lnTo>
                  <a:pt x="1088730" y="694481"/>
                </a:lnTo>
                <a:cubicBezTo>
                  <a:pt x="1119596" y="663615"/>
                  <a:pt x="1151965" y="634183"/>
                  <a:pt x="1181328" y="601884"/>
                </a:cubicBezTo>
                <a:cubicBezTo>
                  <a:pt x="1208891" y="571565"/>
                  <a:pt x="1206147" y="560481"/>
                  <a:pt x="1216052" y="520861"/>
                </a:cubicBezTo>
                <a:cubicBezTo>
                  <a:pt x="1221970" y="497188"/>
                  <a:pt x="1231485" y="474562"/>
                  <a:pt x="1239201" y="451413"/>
                </a:cubicBezTo>
                <a:cubicBezTo>
                  <a:pt x="1321936" y="410046"/>
                  <a:pt x="1252518" y="447148"/>
                  <a:pt x="1354948" y="381965"/>
                </a:cubicBezTo>
                <a:cubicBezTo>
                  <a:pt x="1373928" y="369887"/>
                  <a:pt x="1395255" y="361295"/>
                  <a:pt x="1412822" y="347241"/>
                </a:cubicBezTo>
                <a:cubicBezTo>
                  <a:pt x="1453354" y="314815"/>
                  <a:pt x="1489986" y="277793"/>
                  <a:pt x="1528568" y="243069"/>
                </a:cubicBezTo>
                <a:lnTo>
                  <a:pt x="1563292" y="231494"/>
                </a:lnTo>
                <a:cubicBezTo>
                  <a:pt x="1573645" y="228043"/>
                  <a:pt x="1578725" y="216061"/>
                  <a:pt x="1586442" y="208345"/>
                </a:cubicBezTo>
                <a:lnTo>
                  <a:pt x="1667465" y="127322"/>
                </a:lnTo>
                <a:cubicBezTo>
                  <a:pt x="1734930" y="104833"/>
                  <a:pt x="1680948" y="130723"/>
                  <a:pt x="1748487" y="46299"/>
                </a:cubicBezTo>
                <a:cubicBezTo>
                  <a:pt x="1762121" y="29256"/>
                  <a:pt x="1779353" y="15433"/>
                  <a:pt x="179478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sz="2400" b="1" dirty="0">
              <a:solidFill>
                <a:schemeClr val="bg1"/>
              </a:solidFill>
              <a:latin typeface="Snell Roundhand Black" panose="02000603080000090004" pitchFamily="2" charset="77"/>
            </a:endParaRPr>
          </a:p>
          <a:p>
            <a:pPr algn="ctr"/>
            <a:endParaRPr lang="en-VN" sz="2400" b="1" dirty="0">
              <a:solidFill>
                <a:schemeClr val="bg1"/>
              </a:solidFill>
              <a:latin typeface="Snell Roundhand Black" panose="02000603080000090004" pitchFamily="2" charset="77"/>
            </a:endParaRPr>
          </a:p>
          <a:p>
            <a:pPr algn="ctr"/>
            <a:r>
              <a:rPr lang="en-VN" sz="2400" b="1" dirty="0">
                <a:solidFill>
                  <a:schemeClr val="bg1"/>
                </a:solidFill>
                <a:latin typeface="Snell Roundhand Black" panose="02000603080000090004" pitchFamily="2" charset="77"/>
              </a:rPr>
              <a:t>    Trở về</a:t>
            </a:r>
          </a:p>
        </p:txBody>
      </p:sp>
    </p:spTree>
    <p:extLst>
      <p:ext uri="{BB962C8B-B14F-4D97-AF65-F5344CB8AC3E}">
        <p14:creationId xmlns:p14="http://schemas.microsoft.com/office/powerpoint/2010/main" val="3853150363"/>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14:bounceEnd="50000">
                                          <p:cBhvr additive="base">
                                            <p:cTn id="11"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09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0000">
                                          <p:cBhvr additive="base">
                                            <p:cTn id="16"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2000" b="-6000"/>
          </a:stretch>
        </a:blipFill>
        <a:effectLst/>
      </p:bgPr>
    </p:bg>
    <p:spTree>
      <p:nvGrpSpPr>
        <p:cNvPr id="1" name=""/>
        <p:cNvGrpSpPr/>
        <p:nvPr/>
      </p:nvGrpSpPr>
      <p:grpSpPr>
        <a:xfrm>
          <a:off x="0" y="0"/>
          <a:ext cx="0" cy="0"/>
          <a:chOff x="0" y="0"/>
          <a:chExt cx="0" cy="0"/>
        </a:xfrm>
      </p:grpSpPr>
      <p:pic>
        <p:nvPicPr>
          <p:cNvPr id="1026" name="Picture 2" descr="62 Sir Richard Arkwright Photos and Premium High Res Pictures - Getty Images">
            <a:extLst>
              <a:ext uri="{FF2B5EF4-FFF2-40B4-BE49-F238E27FC236}">
                <a16:creationId xmlns:a16="http://schemas.microsoft.com/office/drawing/2014/main" id="{8BA6F0F3-EA13-9A44-B67F-3137B3A02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9" t="5556" r="-12193" b="14444"/>
          <a:stretch/>
        </p:blipFill>
        <p:spPr bwMode="auto">
          <a:xfrm>
            <a:off x="6400800" y="209550"/>
            <a:ext cx="2438400" cy="2484408"/>
          </a:xfrm>
          <a:prstGeom prst="ellipse">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1EB2FF8-C5BA-AF48-899D-62119C29764F}"/>
              </a:ext>
            </a:extLst>
          </p:cNvPr>
          <p:cNvSpPr/>
          <p:nvPr/>
        </p:nvSpPr>
        <p:spPr>
          <a:xfrm>
            <a:off x="6695708" y="2826405"/>
            <a:ext cx="1848583" cy="830997"/>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Ác</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crai-tơ</a:t>
            </a:r>
            <a:endPar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endParaRPr>
          </a:p>
          <a:p>
            <a:pPr algn="ctr">
              <a:spcBef>
                <a:spcPct val="0"/>
              </a:spcBef>
              <a:buClrTx/>
            </a:pPr>
            <a:r>
              <a:rPr lang="en-VN" sz="2000" dirty="0"/>
              <a:t>(1732-1792)</a:t>
            </a:r>
          </a:p>
        </p:txBody>
      </p:sp>
      <p:pic>
        <p:nvPicPr>
          <p:cNvPr id="4" name="Picture 3">
            <a:extLst>
              <a:ext uri="{FF2B5EF4-FFF2-40B4-BE49-F238E27FC236}">
                <a16:creationId xmlns:a16="http://schemas.microsoft.com/office/drawing/2014/main" id="{E5174E54-0ECC-524B-BC64-21903C1F05FD}"/>
              </a:ext>
            </a:extLst>
          </p:cNvPr>
          <p:cNvPicPr>
            <a:picLocks noChangeAspect="1"/>
          </p:cNvPicPr>
          <p:nvPr/>
        </p:nvPicPr>
        <p:blipFill>
          <a:blip r:embed="rId4"/>
          <a:stretch>
            <a:fillRect/>
          </a:stretch>
        </p:blipFill>
        <p:spPr>
          <a:xfrm>
            <a:off x="3673322" y="461486"/>
            <a:ext cx="2619167" cy="4773940"/>
          </a:xfrm>
          <a:prstGeom prst="rect">
            <a:avLst/>
          </a:prstGeom>
        </p:spPr>
      </p:pic>
      <p:sp>
        <p:nvSpPr>
          <p:cNvPr id="6" name="Rectangle 5">
            <a:extLst>
              <a:ext uri="{FF2B5EF4-FFF2-40B4-BE49-F238E27FC236}">
                <a16:creationId xmlns:a16="http://schemas.microsoft.com/office/drawing/2014/main" id="{84BFA8AF-54D9-BF45-AC91-FA78E18CDEAD}"/>
              </a:ext>
            </a:extLst>
          </p:cNvPr>
          <p:cNvSpPr/>
          <p:nvPr/>
        </p:nvSpPr>
        <p:spPr>
          <a:xfrm>
            <a:off x="0" y="258722"/>
            <a:ext cx="4129638"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202122"/>
                </a:solidFill>
                <a:effectLst/>
                <a:uLnTx/>
                <a:uFillTx/>
                <a:latin typeface="Times New Roman" panose="02020603050405020304" pitchFamily="18" charset="0"/>
                <a:cs typeface="Times New Roman" panose="02020603050405020304" pitchFamily="18" charset="0"/>
                <a:sym typeface="Arial"/>
              </a:rPr>
              <a:t>Richard Arkwright sinh năm 1732 ở Preston, người con út trong gia đình có 13 đứa con.</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881206DD-8EB6-B448-8080-2C2F590C915A}"/>
              </a:ext>
            </a:extLst>
          </p:cNvPr>
          <p:cNvSpPr/>
          <p:nvPr/>
        </p:nvSpPr>
        <p:spPr>
          <a:xfrm>
            <a:off x="0" y="1797705"/>
            <a:ext cx="4034058"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Năm 1768, ông cùng làm việc với một người thợ chế tạo đồng hồ ở Warrington tên là John Kay để chế tạo một khung kéo sợi.</a:t>
            </a:r>
            <a:endParaRPr kumimoji="0" lang="en-VN" sz="20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4082A22D-60E0-D543-8D4C-CE936A3F76A5}"/>
              </a:ext>
            </a:extLst>
          </p:cNvPr>
          <p:cNvSpPr/>
          <p:nvPr/>
        </p:nvSpPr>
        <p:spPr>
          <a:xfrm>
            <a:off x="23336" y="3516565"/>
            <a:ext cx="3649986"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rgbClr val="202122"/>
                </a:solidFill>
                <a:latin typeface="Times New Roman" panose="02020603050405020304" pitchFamily="18" charset="0"/>
                <a:cs typeface="Times New Roman" panose="02020603050405020304" pitchFamily="18" charset="0"/>
              </a:rPr>
              <a:t>Ông n</a:t>
            </a:r>
            <a:r>
              <a:rPr kumimoji="0" lang="vi-VN" sz="2000" b="0" i="0" u="none" strike="noStrike" kern="0" cap="none" spc="0" normalizeH="0" baseline="0" noProof="0" dirty="0">
                <a:ln>
                  <a:noFill/>
                </a:ln>
                <a:solidFill>
                  <a:srgbClr val="202122"/>
                </a:solidFill>
                <a:effectLst/>
                <a:uLnTx/>
                <a:uFillTx/>
                <a:latin typeface="Times New Roman" panose="02020603050405020304" pitchFamily="18" charset="0"/>
                <a:cs typeface="Times New Roman" panose="02020603050405020304" pitchFamily="18" charset="0"/>
                <a:sym typeface="Arial"/>
              </a:rPr>
              <a:t>ổi tiếng với phát minh ra khung dệt - sau đó chuyển thành khung hơi nước cho phép sử dụng sức nước để làm việc. </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D03D00EA-DCCF-F54B-A45C-CD33A6AFAD04}"/>
              </a:ext>
            </a:extLst>
          </p:cNvPr>
          <p:cNvSpPr/>
          <p:nvPr/>
        </p:nvSpPr>
        <p:spPr>
          <a:xfrm>
            <a:off x="6344152" y="4272342"/>
            <a:ext cx="2262146" cy="646331"/>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Máy</a:t>
            </a:r>
            <a:r>
              <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kéo</a:t>
            </a:r>
            <a:r>
              <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sợi</a:t>
            </a:r>
            <a:endPar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chạy</a:t>
            </a:r>
            <a:r>
              <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bằng</a:t>
            </a:r>
            <a:r>
              <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sức</a:t>
            </a:r>
            <a:r>
              <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1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nước</a:t>
            </a:r>
            <a:r>
              <a:rPr kumimoji="0" lang="en-US" altLang="vi-VN" sz="1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p>
        </p:txBody>
      </p:sp>
      <p:pic>
        <p:nvPicPr>
          <p:cNvPr id="39938" name="Picture 2" descr="Anh Dong (182)">
            <a:extLst>
              <a:ext uri="{FF2B5EF4-FFF2-40B4-BE49-F238E27FC236}">
                <a16:creationId xmlns:a16="http://schemas.microsoft.com/office/drawing/2014/main" id="{52556AE8-BE3D-5641-99CF-6C79F49C8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66920"/>
            <a:ext cx="491792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4149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14:presetBounceEnd="5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50000">
                                          <p:cBhvr additive="base">
                                            <p:cTn id="1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2"/>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39938"/>
                                            </p:tgtEl>
                                            <p:attrNameLst>
                                              <p:attrName>style.visibility</p:attrName>
                                            </p:attrNameLst>
                                          </p:cBhvr>
                                          <p:to>
                                            <p:strVal val="visible"/>
                                          </p:to>
                                        </p:set>
                                        <p:animEffect transition="in" filter="checkerboard(across)">
                                          <p:cBhvr>
                                            <p:cTn id="21" dur="500"/>
                                            <p:tgtEl>
                                              <p:spTgt spid="39938"/>
                                            </p:tgtEl>
                                          </p:cBhvr>
                                        </p:animEffect>
                                      </p:childTnLst>
                                    </p:cTn>
                                  </p:par>
                                </p:childTnLst>
                              </p:cTn>
                            </p:par>
                            <p:par>
                              <p:cTn id="22" fill="hold">
                                <p:stCondLst>
                                  <p:cond delay="1500"/>
                                </p:stCondLst>
                                <p:childTnLst>
                                  <p:par>
                                    <p:cTn id="23" presetID="2" presetClass="entr" presetSubtype="3" fill="hold" grpId="0" nodeType="afterEffect" p14:presetBounceEnd="5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50000">
                                          <p:cBhvr additive="base">
                                            <p:cTn id="25"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p:cTn id="30"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32"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6">
                                                <p:txEl>
                                                  <p:pRg st="0" end="0"/>
                                                </p:txEl>
                                              </p:spTgt>
                                            </p:tgtEl>
                                          </p:cBhvr>
                                        </p:animEffect>
                                      </p:childTnLst>
                                    </p:cTn>
                                  </p:par>
                                </p:childTnLst>
                              </p:cTn>
                            </p:par>
                            <p:par>
                              <p:cTn id="35" fill="hold">
                                <p:stCondLst>
                                  <p:cond delay="3950"/>
                                </p:stCondLst>
                                <p:childTnLst>
                                  <p:par>
                                    <p:cTn id="36" presetID="41" presetClass="entr" presetSubtype="0" fill="hold" grpId="0" nodeType="afterEffect">
                                      <p:stCondLst>
                                        <p:cond delay="0"/>
                                      </p:stCondLst>
                                      <p:iterate type="wd">
                                        <p:tmPct val="10000"/>
                                      </p:iterate>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40"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8">
                                                <p:txEl>
                                                  <p:pRg st="0" end="0"/>
                                                </p:txEl>
                                              </p:spTgt>
                                            </p:tgtEl>
                                          </p:cBhvr>
                                        </p:animEffect>
                                      </p:childTnLst>
                                    </p:cTn>
                                  </p:par>
                                </p:childTnLst>
                              </p:cTn>
                            </p:par>
                            <p:par>
                              <p:cTn id="43" fill="hold">
                                <p:stCondLst>
                                  <p:cond delay="49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48"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8" grpId="0" build="p"/>
          <p:bldP spid="9" grpId="0" build="p"/>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39938"/>
                                            </p:tgtEl>
                                            <p:attrNameLst>
                                              <p:attrName>style.visibility</p:attrName>
                                            </p:attrNameLst>
                                          </p:cBhvr>
                                          <p:to>
                                            <p:strVal val="visible"/>
                                          </p:to>
                                        </p:set>
                                        <p:animEffect transition="in" filter="checkerboard(across)">
                                          <p:cBhvr>
                                            <p:cTn id="21" dur="500"/>
                                            <p:tgtEl>
                                              <p:spTgt spid="39938"/>
                                            </p:tgtEl>
                                          </p:cBhvr>
                                        </p:animEffect>
                                      </p:childTnLst>
                                    </p:cTn>
                                  </p:par>
                                </p:childTnLst>
                              </p:cTn>
                            </p:par>
                            <p:par>
                              <p:cTn id="22" fill="hold">
                                <p:stCondLst>
                                  <p:cond delay="1500"/>
                                </p:stCondLst>
                                <p:childTnLst>
                                  <p:par>
                                    <p:cTn id="23" presetID="2" presetClass="entr" presetSubtype="3"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p:cTn id="30"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32"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6">
                                                <p:txEl>
                                                  <p:pRg st="0" end="0"/>
                                                </p:txEl>
                                              </p:spTgt>
                                            </p:tgtEl>
                                          </p:cBhvr>
                                        </p:animEffect>
                                      </p:childTnLst>
                                    </p:cTn>
                                  </p:par>
                                </p:childTnLst>
                              </p:cTn>
                            </p:par>
                            <p:par>
                              <p:cTn id="35" fill="hold">
                                <p:stCondLst>
                                  <p:cond delay="3950"/>
                                </p:stCondLst>
                                <p:childTnLst>
                                  <p:par>
                                    <p:cTn id="36" presetID="41" presetClass="entr" presetSubtype="0" fill="hold" grpId="0" nodeType="afterEffect">
                                      <p:stCondLst>
                                        <p:cond delay="0"/>
                                      </p:stCondLst>
                                      <p:iterate type="wd">
                                        <p:tmPct val="10000"/>
                                      </p:iterate>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40"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8">
                                                <p:txEl>
                                                  <p:pRg st="0" end="0"/>
                                                </p:txEl>
                                              </p:spTgt>
                                            </p:tgtEl>
                                          </p:cBhvr>
                                        </p:animEffect>
                                      </p:childTnLst>
                                    </p:cTn>
                                  </p:par>
                                </p:childTnLst>
                              </p:cTn>
                            </p:par>
                            <p:par>
                              <p:cTn id="43" fill="hold">
                                <p:stCondLst>
                                  <p:cond delay="49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48"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8" grpId="0" build="p"/>
          <p:bldP spid="9" grpId="0" build="p"/>
          <p:bldP spid="10"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6000" b="-6000"/>
          </a:stretch>
        </a:blipFill>
        <a:effectLst/>
      </p:bgPr>
    </p:bg>
    <p:spTree>
      <p:nvGrpSpPr>
        <p:cNvPr id="1" name=""/>
        <p:cNvGrpSpPr/>
        <p:nvPr/>
      </p:nvGrpSpPr>
      <p:grpSpPr>
        <a:xfrm>
          <a:off x="0" y="0"/>
          <a:ext cx="0" cy="0"/>
          <a:chOff x="0" y="0"/>
          <a:chExt cx="0" cy="0"/>
        </a:xfrm>
      </p:grpSpPr>
      <p:pic>
        <p:nvPicPr>
          <p:cNvPr id="3074" name="Picture 2" descr="Khung quay của Arkwright">
            <a:extLst>
              <a:ext uri="{FF2B5EF4-FFF2-40B4-BE49-F238E27FC236}">
                <a16:creationId xmlns:a16="http://schemas.microsoft.com/office/drawing/2014/main" id="{6B76D69B-797B-F343-A765-B9A9082D6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47741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A1518C8-4B97-BD49-A8C1-6564292391D8}"/>
              </a:ext>
            </a:extLst>
          </p:cNvPr>
          <p:cNvPicPr>
            <a:picLocks noChangeAspect="1"/>
          </p:cNvPicPr>
          <p:nvPr/>
        </p:nvPicPr>
        <p:blipFill>
          <a:blip r:embed="rId4"/>
          <a:stretch>
            <a:fillRect/>
          </a:stretch>
        </p:blipFill>
        <p:spPr>
          <a:xfrm flipH="1">
            <a:off x="4572000" y="-247650"/>
            <a:ext cx="4114800" cy="5042517"/>
          </a:xfrm>
          <a:prstGeom prst="rect">
            <a:avLst/>
          </a:prstGeom>
        </p:spPr>
      </p:pic>
      <p:sp>
        <p:nvSpPr>
          <p:cNvPr id="3" name="Rectangle 2">
            <a:extLst>
              <a:ext uri="{FF2B5EF4-FFF2-40B4-BE49-F238E27FC236}">
                <a16:creationId xmlns:a16="http://schemas.microsoft.com/office/drawing/2014/main" id="{1D93A68F-81CF-A74C-A9A7-A7961484F299}"/>
              </a:ext>
            </a:extLst>
          </p:cNvPr>
          <p:cNvSpPr/>
          <p:nvPr/>
        </p:nvSpPr>
        <p:spPr>
          <a:xfrm>
            <a:off x="26581" y="4710383"/>
            <a:ext cx="4545419" cy="461665"/>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Máy</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kéo</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sợi</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chạy</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bằng</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sức</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nước</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p>
        </p:txBody>
      </p:sp>
      <p:sp>
        <p:nvSpPr>
          <p:cNvPr id="10" name="Freeform 9">
            <a:hlinkClick r:id="rId5" action="ppaction://hlinksldjump"/>
            <a:extLst>
              <a:ext uri="{FF2B5EF4-FFF2-40B4-BE49-F238E27FC236}">
                <a16:creationId xmlns:a16="http://schemas.microsoft.com/office/drawing/2014/main" id="{BE7F558F-E6A9-FE48-B2E3-E4A14C56C69B}"/>
              </a:ext>
            </a:extLst>
          </p:cNvPr>
          <p:cNvSpPr/>
          <p:nvPr/>
        </p:nvSpPr>
        <p:spPr>
          <a:xfrm>
            <a:off x="7467600" y="3867150"/>
            <a:ext cx="1676400" cy="1276350"/>
          </a:xfrm>
          <a:custGeom>
            <a:avLst/>
            <a:gdLst>
              <a:gd name="connsiteX0" fmla="*/ 1794786 w 1986150"/>
              <a:gd name="connsiteY0" fmla="*/ 0 h 1682670"/>
              <a:gd name="connsiteX1" fmla="*/ 1864234 w 1986150"/>
              <a:gd name="connsiteY1" fmla="*/ 23150 h 1682670"/>
              <a:gd name="connsiteX2" fmla="*/ 1960850 w 1986150"/>
              <a:gd name="connsiteY2" fmla="*/ 90017 h 1682670"/>
              <a:gd name="connsiteX3" fmla="*/ 1986150 w 1986150"/>
              <a:gd name="connsiteY3" fmla="*/ 109745 h 1682670"/>
              <a:gd name="connsiteX4" fmla="*/ 1986150 w 1986150"/>
              <a:gd name="connsiteY4" fmla="*/ 1682670 h 1682670"/>
              <a:gd name="connsiteX5" fmla="*/ 646817 w 1986150"/>
              <a:gd name="connsiteY5" fmla="*/ 1682670 h 1682670"/>
              <a:gd name="connsiteX6" fmla="*/ 637318 w 1986150"/>
              <a:gd name="connsiteY6" fmla="*/ 1678329 h 1682670"/>
              <a:gd name="connsiteX7" fmla="*/ 614168 w 1986150"/>
              <a:gd name="connsiteY7" fmla="*/ 1655180 h 1682670"/>
              <a:gd name="connsiteX8" fmla="*/ 579444 w 1986150"/>
              <a:gd name="connsiteY8" fmla="*/ 1632031 h 1682670"/>
              <a:gd name="connsiteX9" fmla="*/ 544720 w 1986150"/>
              <a:gd name="connsiteY9" fmla="*/ 1620456 h 1682670"/>
              <a:gd name="connsiteX10" fmla="*/ 452123 w 1986150"/>
              <a:gd name="connsiteY10" fmla="*/ 1597307 h 1682670"/>
              <a:gd name="connsiteX11" fmla="*/ 371100 w 1986150"/>
              <a:gd name="connsiteY11" fmla="*/ 1562583 h 1682670"/>
              <a:gd name="connsiteX12" fmla="*/ 266928 w 1986150"/>
              <a:gd name="connsiteY12" fmla="*/ 1539433 h 1682670"/>
              <a:gd name="connsiteX13" fmla="*/ 232204 w 1986150"/>
              <a:gd name="connsiteY13" fmla="*/ 1516284 h 1682670"/>
              <a:gd name="connsiteX14" fmla="*/ 128032 w 1986150"/>
              <a:gd name="connsiteY14" fmla="*/ 1493135 h 1682670"/>
              <a:gd name="connsiteX15" fmla="*/ 58584 w 1986150"/>
              <a:gd name="connsiteY15" fmla="*/ 1446836 h 1682670"/>
              <a:gd name="connsiteX16" fmla="*/ 23860 w 1986150"/>
              <a:gd name="connsiteY16" fmla="*/ 1412112 h 1682670"/>
              <a:gd name="connsiteX17" fmla="*/ 12285 w 1986150"/>
              <a:gd name="connsiteY17" fmla="*/ 1377388 h 1682670"/>
              <a:gd name="connsiteX18" fmla="*/ 710 w 1986150"/>
              <a:gd name="connsiteY18" fmla="*/ 1203767 h 1682670"/>
              <a:gd name="connsiteX19" fmla="*/ 23860 w 1986150"/>
              <a:gd name="connsiteY19" fmla="*/ 1169043 h 1682670"/>
              <a:gd name="connsiteX20" fmla="*/ 162756 w 1986150"/>
              <a:gd name="connsiteY20" fmla="*/ 1145894 h 1682670"/>
              <a:gd name="connsiteX21" fmla="*/ 232204 w 1986150"/>
              <a:gd name="connsiteY21" fmla="*/ 1122745 h 1682670"/>
              <a:gd name="connsiteX22" fmla="*/ 278503 w 1986150"/>
              <a:gd name="connsiteY22" fmla="*/ 1111170 h 1682670"/>
              <a:gd name="connsiteX23" fmla="*/ 417399 w 1986150"/>
              <a:gd name="connsiteY23" fmla="*/ 1064871 h 1682670"/>
              <a:gd name="connsiteX24" fmla="*/ 521571 w 1986150"/>
              <a:gd name="connsiteY24" fmla="*/ 1053297 h 1682670"/>
              <a:gd name="connsiteX25" fmla="*/ 625743 w 1986150"/>
              <a:gd name="connsiteY25" fmla="*/ 1030147 h 1682670"/>
              <a:gd name="connsiteX26" fmla="*/ 672042 w 1986150"/>
              <a:gd name="connsiteY26" fmla="*/ 1018573 h 1682670"/>
              <a:gd name="connsiteX27" fmla="*/ 787789 w 1986150"/>
              <a:gd name="connsiteY27" fmla="*/ 983848 h 1682670"/>
              <a:gd name="connsiteX28" fmla="*/ 915110 w 1986150"/>
              <a:gd name="connsiteY28" fmla="*/ 925975 h 1682670"/>
              <a:gd name="connsiteX29" fmla="*/ 961409 w 1986150"/>
              <a:gd name="connsiteY29" fmla="*/ 891251 h 1682670"/>
              <a:gd name="connsiteX30" fmla="*/ 996133 w 1986150"/>
              <a:gd name="connsiteY30" fmla="*/ 787079 h 1682670"/>
              <a:gd name="connsiteX31" fmla="*/ 1030857 w 1986150"/>
              <a:gd name="connsiteY31" fmla="*/ 752355 h 1682670"/>
              <a:gd name="connsiteX32" fmla="*/ 1088730 w 1986150"/>
              <a:gd name="connsiteY32" fmla="*/ 694481 h 1682670"/>
              <a:gd name="connsiteX33" fmla="*/ 1181328 w 1986150"/>
              <a:gd name="connsiteY33" fmla="*/ 601884 h 1682670"/>
              <a:gd name="connsiteX34" fmla="*/ 1216052 w 1986150"/>
              <a:gd name="connsiteY34" fmla="*/ 520861 h 1682670"/>
              <a:gd name="connsiteX35" fmla="*/ 1239201 w 1986150"/>
              <a:gd name="connsiteY35" fmla="*/ 451413 h 1682670"/>
              <a:gd name="connsiteX36" fmla="*/ 1354948 w 1986150"/>
              <a:gd name="connsiteY36" fmla="*/ 381965 h 1682670"/>
              <a:gd name="connsiteX37" fmla="*/ 1412822 w 1986150"/>
              <a:gd name="connsiteY37" fmla="*/ 347241 h 1682670"/>
              <a:gd name="connsiteX38" fmla="*/ 1528568 w 1986150"/>
              <a:gd name="connsiteY38" fmla="*/ 243069 h 1682670"/>
              <a:gd name="connsiteX39" fmla="*/ 1563292 w 1986150"/>
              <a:gd name="connsiteY39" fmla="*/ 231494 h 1682670"/>
              <a:gd name="connsiteX40" fmla="*/ 1586442 w 1986150"/>
              <a:gd name="connsiteY40" fmla="*/ 208345 h 1682670"/>
              <a:gd name="connsiteX41" fmla="*/ 1667465 w 1986150"/>
              <a:gd name="connsiteY41" fmla="*/ 127322 h 1682670"/>
              <a:gd name="connsiteX42" fmla="*/ 1748487 w 1986150"/>
              <a:gd name="connsiteY42" fmla="*/ 46299 h 1682670"/>
              <a:gd name="connsiteX43" fmla="*/ 1794786 w 1986150"/>
              <a:gd name="connsiteY43" fmla="*/ 0 h 168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86150" h="1682670">
                <a:moveTo>
                  <a:pt x="1794786" y="0"/>
                </a:moveTo>
                <a:lnTo>
                  <a:pt x="1864234" y="23150"/>
                </a:lnTo>
                <a:cubicBezTo>
                  <a:pt x="1877482" y="27566"/>
                  <a:pt x="1920801" y="59326"/>
                  <a:pt x="1960850" y="90017"/>
                </a:cubicBezTo>
                <a:lnTo>
                  <a:pt x="1986150" y="109745"/>
                </a:lnTo>
                <a:lnTo>
                  <a:pt x="1986150" y="1682670"/>
                </a:lnTo>
                <a:lnTo>
                  <a:pt x="646817" y="1682670"/>
                </a:lnTo>
                <a:lnTo>
                  <a:pt x="637318" y="1678329"/>
                </a:lnTo>
                <a:cubicBezTo>
                  <a:pt x="627429" y="1673714"/>
                  <a:pt x="622690" y="1661997"/>
                  <a:pt x="614168" y="1655180"/>
                </a:cubicBezTo>
                <a:cubicBezTo>
                  <a:pt x="603305" y="1646490"/>
                  <a:pt x="591886" y="1638252"/>
                  <a:pt x="579444" y="1632031"/>
                </a:cubicBezTo>
                <a:cubicBezTo>
                  <a:pt x="568531" y="1626575"/>
                  <a:pt x="556491" y="1623666"/>
                  <a:pt x="544720" y="1620456"/>
                </a:cubicBezTo>
                <a:cubicBezTo>
                  <a:pt x="514025" y="1612085"/>
                  <a:pt x="482306" y="1607368"/>
                  <a:pt x="452123" y="1597307"/>
                </a:cubicBezTo>
                <a:cubicBezTo>
                  <a:pt x="352729" y="1564175"/>
                  <a:pt x="452020" y="1582813"/>
                  <a:pt x="371100" y="1562583"/>
                </a:cubicBezTo>
                <a:cubicBezTo>
                  <a:pt x="357916" y="1559287"/>
                  <a:pt x="283563" y="1546562"/>
                  <a:pt x="266928" y="1539433"/>
                </a:cubicBezTo>
                <a:cubicBezTo>
                  <a:pt x="254142" y="1533953"/>
                  <a:pt x="243779" y="1524000"/>
                  <a:pt x="232204" y="1516284"/>
                </a:cubicBezTo>
                <a:lnTo>
                  <a:pt x="128032" y="1493135"/>
                </a:lnTo>
                <a:cubicBezTo>
                  <a:pt x="100872" y="1487100"/>
                  <a:pt x="80545" y="1463917"/>
                  <a:pt x="58584" y="1446836"/>
                </a:cubicBezTo>
                <a:cubicBezTo>
                  <a:pt x="45663" y="1436786"/>
                  <a:pt x="32940" y="1425732"/>
                  <a:pt x="23860" y="1412112"/>
                </a:cubicBezTo>
                <a:cubicBezTo>
                  <a:pt x="17092" y="1401960"/>
                  <a:pt x="13632" y="1389514"/>
                  <a:pt x="12285" y="1377388"/>
                </a:cubicBezTo>
                <a:cubicBezTo>
                  <a:pt x="5880" y="1319741"/>
                  <a:pt x="-2507" y="1261680"/>
                  <a:pt x="710" y="1203767"/>
                </a:cubicBezTo>
                <a:cubicBezTo>
                  <a:pt x="1482" y="1189877"/>
                  <a:pt x="16143" y="1180618"/>
                  <a:pt x="23860" y="1169043"/>
                </a:cubicBezTo>
                <a:cubicBezTo>
                  <a:pt x="58648" y="1164074"/>
                  <a:pt x="125515" y="1156050"/>
                  <a:pt x="162756" y="1145894"/>
                </a:cubicBezTo>
                <a:cubicBezTo>
                  <a:pt x="186298" y="1139474"/>
                  <a:pt x="208832" y="1129757"/>
                  <a:pt x="232204" y="1122745"/>
                </a:cubicBezTo>
                <a:cubicBezTo>
                  <a:pt x="247441" y="1118174"/>
                  <a:pt x="263411" y="1116201"/>
                  <a:pt x="278503" y="1111170"/>
                </a:cubicBezTo>
                <a:cubicBezTo>
                  <a:pt x="439742" y="1057423"/>
                  <a:pt x="313183" y="1090926"/>
                  <a:pt x="417399" y="1064871"/>
                </a:cubicBezTo>
                <a:cubicBezTo>
                  <a:pt x="452123" y="1061013"/>
                  <a:pt x="487109" y="1059041"/>
                  <a:pt x="521571" y="1053297"/>
                </a:cubicBezTo>
                <a:cubicBezTo>
                  <a:pt x="556658" y="1047449"/>
                  <a:pt x="591083" y="1038145"/>
                  <a:pt x="625743" y="1030147"/>
                </a:cubicBezTo>
                <a:cubicBezTo>
                  <a:pt x="641244" y="1026570"/>
                  <a:pt x="656695" y="1022759"/>
                  <a:pt x="672042" y="1018573"/>
                </a:cubicBezTo>
                <a:cubicBezTo>
                  <a:pt x="704454" y="1009733"/>
                  <a:pt x="752629" y="996634"/>
                  <a:pt x="787789" y="983848"/>
                </a:cubicBezTo>
                <a:cubicBezTo>
                  <a:pt x="869986" y="953958"/>
                  <a:pt x="862843" y="963308"/>
                  <a:pt x="915110" y="925975"/>
                </a:cubicBezTo>
                <a:cubicBezTo>
                  <a:pt x="930808" y="914762"/>
                  <a:pt x="948854" y="905898"/>
                  <a:pt x="961409" y="891251"/>
                </a:cubicBezTo>
                <a:cubicBezTo>
                  <a:pt x="986410" y="862083"/>
                  <a:pt x="989093" y="822277"/>
                  <a:pt x="996133" y="787079"/>
                </a:cubicBezTo>
                <a:lnTo>
                  <a:pt x="1030857" y="752355"/>
                </a:lnTo>
                <a:lnTo>
                  <a:pt x="1088730" y="694481"/>
                </a:lnTo>
                <a:cubicBezTo>
                  <a:pt x="1119596" y="663615"/>
                  <a:pt x="1151965" y="634183"/>
                  <a:pt x="1181328" y="601884"/>
                </a:cubicBezTo>
                <a:cubicBezTo>
                  <a:pt x="1208891" y="571565"/>
                  <a:pt x="1206147" y="560481"/>
                  <a:pt x="1216052" y="520861"/>
                </a:cubicBezTo>
                <a:cubicBezTo>
                  <a:pt x="1221970" y="497188"/>
                  <a:pt x="1231485" y="474562"/>
                  <a:pt x="1239201" y="451413"/>
                </a:cubicBezTo>
                <a:cubicBezTo>
                  <a:pt x="1321936" y="410046"/>
                  <a:pt x="1252518" y="447148"/>
                  <a:pt x="1354948" y="381965"/>
                </a:cubicBezTo>
                <a:cubicBezTo>
                  <a:pt x="1373928" y="369887"/>
                  <a:pt x="1395255" y="361295"/>
                  <a:pt x="1412822" y="347241"/>
                </a:cubicBezTo>
                <a:cubicBezTo>
                  <a:pt x="1453354" y="314815"/>
                  <a:pt x="1489986" y="277793"/>
                  <a:pt x="1528568" y="243069"/>
                </a:cubicBezTo>
                <a:lnTo>
                  <a:pt x="1563292" y="231494"/>
                </a:lnTo>
                <a:cubicBezTo>
                  <a:pt x="1573645" y="228043"/>
                  <a:pt x="1578725" y="216061"/>
                  <a:pt x="1586442" y="208345"/>
                </a:cubicBezTo>
                <a:lnTo>
                  <a:pt x="1667465" y="127322"/>
                </a:lnTo>
                <a:cubicBezTo>
                  <a:pt x="1734930" y="104833"/>
                  <a:pt x="1680948" y="130723"/>
                  <a:pt x="1748487" y="46299"/>
                </a:cubicBezTo>
                <a:cubicBezTo>
                  <a:pt x="1762121" y="29256"/>
                  <a:pt x="1779353" y="15433"/>
                  <a:pt x="179478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sz="2400" b="1" dirty="0">
              <a:solidFill>
                <a:schemeClr val="bg1"/>
              </a:solidFill>
              <a:latin typeface="Snell Roundhand Black" panose="02000603080000090004" pitchFamily="2" charset="77"/>
            </a:endParaRPr>
          </a:p>
          <a:p>
            <a:pPr algn="ctr"/>
            <a:endParaRPr lang="en-VN" sz="2400" b="1" dirty="0">
              <a:solidFill>
                <a:schemeClr val="bg1"/>
              </a:solidFill>
              <a:latin typeface="Snell Roundhand Black" panose="02000603080000090004" pitchFamily="2" charset="77"/>
            </a:endParaRPr>
          </a:p>
          <a:p>
            <a:pPr algn="ctr"/>
            <a:r>
              <a:rPr lang="en-VN" sz="2400" b="1" dirty="0">
                <a:solidFill>
                  <a:schemeClr val="bg1"/>
                </a:solidFill>
                <a:latin typeface="Snell Roundhand Black" panose="02000603080000090004" pitchFamily="2" charset="77"/>
              </a:rPr>
              <a:t>    Trở về</a:t>
            </a:r>
          </a:p>
        </p:txBody>
      </p:sp>
    </p:spTree>
    <p:extLst>
      <p:ext uri="{BB962C8B-B14F-4D97-AF65-F5344CB8AC3E}">
        <p14:creationId xmlns:p14="http://schemas.microsoft.com/office/powerpoint/2010/main" val="200508465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50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7000" b="-6000"/>
          </a:stretch>
        </a:blipFill>
        <a:effectLst/>
      </p:bgPr>
    </p:bg>
    <p:spTree>
      <p:nvGrpSpPr>
        <p:cNvPr id="1" name=""/>
        <p:cNvGrpSpPr/>
        <p:nvPr/>
      </p:nvGrpSpPr>
      <p:grpSpPr>
        <a:xfrm>
          <a:off x="0" y="0"/>
          <a:ext cx="0" cy="0"/>
          <a:chOff x="0" y="0"/>
          <a:chExt cx="0" cy="0"/>
        </a:xfrm>
      </p:grpSpPr>
      <p:pic>
        <p:nvPicPr>
          <p:cNvPr id="6146" name="Picture 2" descr="Edmund Cartwright Stock Photo - Alamy">
            <a:extLst>
              <a:ext uri="{FF2B5EF4-FFF2-40B4-BE49-F238E27FC236}">
                <a16:creationId xmlns:a16="http://schemas.microsoft.com/office/drawing/2014/main" id="{880AB905-F3EF-2D43-A580-E22DA98AE2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6" t="4074" r="2531" b="26296"/>
          <a:stretch/>
        </p:blipFill>
        <p:spPr bwMode="auto">
          <a:xfrm>
            <a:off x="131081" y="1194"/>
            <a:ext cx="2688319" cy="2632312"/>
          </a:xfrm>
          <a:prstGeom prst="ellipse">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15AE00-0391-0A4F-9D6E-8F2340F72F90}"/>
              </a:ext>
            </a:extLst>
          </p:cNvPr>
          <p:cNvPicPr>
            <a:picLocks noChangeAspect="1"/>
          </p:cNvPicPr>
          <p:nvPr/>
        </p:nvPicPr>
        <p:blipFill>
          <a:blip r:embed="rId4"/>
          <a:stretch>
            <a:fillRect/>
          </a:stretch>
        </p:blipFill>
        <p:spPr>
          <a:xfrm>
            <a:off x="2590800" y="1885950"/>
            <a:ext cx="1770422" cy="3312509"/>
          </a:xfrm>
          <a:prstGeom prst="rect">
            <a:avLst/>
          </a:prstGeom>
        </p:spPr>
      </p:pic>
      <p:sp>
        <p:nvSpPr>
          <p:cNvPr id="4" name="Rectangle 3">
            <a:extLst>
              <a:ext uri="{FF2B5EF4-FFF2-40B4-BE49-F238E27FC236}">
                <a16:creationId xmlns:a16="http://schemas.microsoft.com/office/drawing/2014/main" id="{2488AAB1-C576-DC41-9A67-724A8156CB27}"/>
              </a:ext>
            </a:extLst>
          </p:cNvPr>
          <p:cNvSpPr/>
          <p:nvPr/>
        </p:nvSpPr>
        <p:spPr>
          <a:xfrm>
            <a:off x="4008473" y="428185"/>
            <a:ext cx="4615625"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Edmund Cartwright FSA (1743 - 1823) </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là một nhà phát minh người Anh.</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B7C6C767-A449-D64B-AF0D-CF8A369F7600}"/>
              </a:ext>
            </a:extLst>
          </p:cNvPr>
          <p:cNvSpPr/>
          <p:nvPr/>
        </p:nvSpPr>
        <p:spPr>
          <a:xfrm>
            <a:off x="4038600" y="1396114"/>
            <a:ext cx="4849743"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Ông</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tốt</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nghiệp</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Đại</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học</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Oxford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rất</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sớm</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tiếp</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tục</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phát</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minh</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ra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khung</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dệt</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điện</a:t>
            </a:r>
            <a:r>
              <a:rPr kumimoji="0" lang="en-US"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endParaRPr kumimoji="0" lang="en-VN"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23DF3F02-D2FB-7D46-9DAF-0739BFD009C7}"/>
              </a:ext>
            </a:extLst>
          </p:cNvPr>
          <p:cNvSpPr/>
          <p:nvPr/>
        </p:nvSpPr>
        <p:spPr>
          <a:xfrm>
            <a:off x="4154544" y="2407014"/>
            <a:ext cx="4849743"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202122"/>
                </a:solidFill>
                <a:effectLst/>
                <a:uLnTx/>
                <a:uFillTx/>
                <a:latin typeface="Times New Roman" panose="02020603050405020304" pitchFamily="18" charset="0"/>
                <a:cs typeface="Times New Roman" panose="02020603050405020304" pitchFamily="18" charset="0"/>
                <a:sym typeface="Arial"/>
              </a:rPr>
              <a:t>Edmund Cartwright đã thiết kế khung dệt điện đầu tiên của mình vào năm 1784 và được cấp bằng sáng chế vào năm 1785.</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06F10605-3DD5-CE4A-9AC7-6F9D005ED15D}"/>
              </a:ext>
            </a:extLst>
          </p:cNvPr>
          <p:cNvSpPr/>
          <p:nvPr/>
        </p:nvSpPr>
        <p:spPr>
          <a:xfrm>
            <a:off x="4378427" y="3492530"/>
            <a:ext cx="4572000" cy="92333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Năm 1789, ông được cấp bằng sáng chế cho một khung dệt khác, dùng làm kiểu mẫu cho các nhà phát minh sau này làm việc. </a:t>
            </a:r>
            <a:endParaRPr kumimoji="0" lang="en-VN"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B1451FF1-1465-8143-9D0B-32DDDF8BBB65}"/>
              </a:ext>
            </a:extLst>
          </p:cNvPr>
          <p:cNvSpPr/>
          <p:nvPr/>
        </p:nvSpPr>
        <p:spPr>
          <a:xfrm>
            <a:off x="378109" y="3116959"/>
            <a:ext cx="18473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Text Box 104">
            <a:extLst>
              <a:ext uri="{FF2B5EF4-FFF2-40B4-BE49-F238E27FC236}">
                <a16:creationId xmlns:a16="http://schemas.microsoft.com/office/drawing/2014/main" id="{A4DBA5A1-3879-1C4E-9A3D-C1EC9A2F0468}"/>
              </a:ext>
            </a:extLst>
          </p:cNvPr>
          <p:cNvSpPr txBox="1">
            <a:spLocks noChangeArrowheads="1"/>
          </p:cNvSpPr>
          <p:nvPr/>
        </p:nvSpPr>
        <p:spPr bwMode="auto">
          <a:xfrm>
            <a:off x="131081" y="2716849"/>
            <a:ext cx="245971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Ét</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mơn</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Các</a:t>
            </a:r>
            <a:r>
              <a:rPr kumimoji="0" lang="en-US" altLang="vi-VN" sz="24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-rai</a:t>
            </a:r>
          </a:p>
          <a:p>
            <a:pPr algn="ctr">
              <a:spcBef>
                <a:spcPct val="0"/>
              </a:spcBef>
              <a:buClrTx/>
              <a:buNone/>
            </a:pPr>
            <a:r>
              <a:rPr lang="vi-VN" sz="2000" dirty="0">
                <a:solidFill>
                  <a:srgbClr val="000000"/>
                </a:solidFill>
                <a:latin typeface="Times New Roman" panose="02020603050405020304" pitchFamily="18" charset="0"/>
                <a:cs typeface="Times New Roman" panose="02020603050405020304" pitchFamily="18" charset="0"/>
              </a:rPr>
              <a:t>(1743 - 1823) </a:t>
            </a:r>
            <a:endParaRPr lang="en-VN" sz="1600" dirty="0">
              <a:solidFill>
                <a:srgbClr val="000000"/>
              </a:solidFill>
              <a:latin typeface="Arial"/>
            </a:endParaRPr>
          </a:p>
        </p:txBody>
      </p:sp>
      <p:pic>
        <p:nvPicPr>
          <p:cNvPr id="44036" name="Picture 4" descr="Anh Dong (254)">
            <a:extLst>
              <a:ext uri="{FF2B5EF4-FFF2-40B4-BE49-F238E27FC236}">
                <a16:creationId xmlns:a16="http://schemas.microsoft.com/office/drawing/2014/main" id="{C94A587E-BEE1-A748-99A4-4D3FE3FFE5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69"/>
          <a:stretch/>
        </p:blipFill>
        <p:spPr bwMode="auto">
          <a:xfrm>
            <a:off x="110415" y="117031"/>
            <a:ext cx="3824771" cy="34526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nh Dong (254)">
            <a:extLst>
              <a:ext uri="{FF2B5EF4-FFF2-40B4-BE49-F238E27FC236}">
                <a16:creationId xmlns:a16="http://schemas.microsoft.com/office/drawing/2014/main" id="{30A8A0EF-485B-BC4F-A28E-437466667A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69" b="31943"/>
          <a:stretch/>
        </p:blipFill>
        <p:spPr bwMode="auto">
          <a:xfrm>
            <a:off x="88073" y="2848744"/>
            <a:ext cx="3824771" cy="234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82654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14:bounceEnd="50000">
                                          <p:cBhvr additive="base">
                                            <p:cTn id="7" dur="500" fill="hold"/>
                                            <p:tgtEl>
                                              <p:spTgt spid="614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14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14:presetBounceEnd="5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50000">
                                          <p:cBhvr additive="base">
                                            <p:cTn id="12"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14:presetBounceEnd="5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0000">
                                          <p:cBhvr additive="base">
                                            <p:cTn id="1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3"/>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44036"/>
                                            </p:tgtEl>
                                            <p:attrNameLst>
                                              <p:attrName>style.visibility</p:attrName>
                                            </p:attrNameLst>
                                          </p:cBhvr>
                                          <p:to>
                                            <p:strVal val="visible"/>
                                          </p:to>
                                        </p:set>
                                        <p:animEffect transition="in" filter="checkerboard(across)">
                                          <p:cBhvr>
                                            <p:cTn id="21" dur="500"/>
                                            <p:tgtEl>
                                              <p:spTgt spid="44036"/>
                                            </p:tgtEl>
                                          </p:cBhvr>
                                        </p:animEffect>
                                      </p:childTnLst>
                                    </p:cTn>
                                  </p:par>
                                  <p:par>
                                    <p:cTn id="22" presetID="5"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par>
                              <p:cTn id="25" fill="hold">
                                <p:stCondLst>
                                  <p:cond delay="15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4">
                                                <p:txEl>
                                                  <p:pRg st="0" end="0"/>
                                                </p:txEl>
                                              </p:spTgt>
                                            </p:tgtEl>
                                            <p:attrNameLst>
                                              <p:attrName>style.visibility</p:attrName>
                                            </p:attrNameLst>
                                          </p:cBhvr>
                                          <p:to>
                                            <p:strVal val="visible"/>
                                          </p:to>
                                        </p:set>
                                        <p:anim by="(-#ppt_w*2)" calcmode="lin" valueType="num">
                                          <p:cBhvr rctx="PPT">
                                            <p:cTn id="28" dur="125" autoRev="1" fill="hold">
                                              <p:stCondLst>
                                                <p:cond delay="0"/>
                                              </p:stCondLst>
                                            </p:cTn>
                                            <p:tgtEl>
                                              <p:spTgt spid="4">
                                                <p:txEl>
                                                  <p:pRg st="0" end="0"/>
                                                </p:txEl>
                                              </p:spTgt>
                                            </p:tgtEl>
                                            <p:attrNameLst>
                                              <p:attrName>ppt_w</p:attrName>
                                            </p:attrNameLst>
                                          </p:cBhvr>
                                        </p:anim>
                                        <p:anim by="(#ppt_w*0.50)" calcmode="lin" valueType="num">
                                          <p:cBhvr>
                                            <p:cTn id="29" dur="125" decel="50000" autoRev="1" fill="hold">
                                              <p:stCondLst>
                                                <p:cond delay="0"/>
                                              </p:stCondLst>
                                            </p:cTn>
                                            <p:tgtEl>
                                              <p:spTgt spid="4">
                                                <p:txEl>
                                                  <p:pRg st="0" end="0"/>
                                                </p:txEl>
                                              </p:spTgt>
                                            </p:tgtEl>
                                            <p:attrNameLst>
                                              <p:attrName>ppt_x</p:attrName>
                                            </p:attrNameLst>
                                          </p:cBhvr>
                                        </p:anim>
                                        <p:anim from="(-#ppt_h/2)" to="(#ppt_y)" calcmode="lin" valueType="num">
                                          <p:cBhvr>
                                            <p:cTn id="30" dur="250" fill="hold">
                                              <p:stCondLst>
                                                <p:cond delay="0"/>
                                              </p:stCondLst>
                                            </p:cTn>
                                            <p:tgtEl>
                                              <p:spTgt spid="4">
                                                <p:txEl>
                                                  <p:pRg st="0" end="0"/>
                                                </p:txEl>
                                              </p:spTgt>
                                            </p:tgtEl>
                                            <p:attrNameLst>
                                              <p:attrName>ppt_y</p:attrName>
                                            </p:attrNameLst>
                                          </p:cBhvr>
                                        </p:anim>
                                        <p:animRot by="21600000">
                                          <p:cBhvr>
                                            <p:cTn id="31" dur="250" fill="hold">
                                              <p:stCondLst>
                                                <p:cond delay="0"/>
                                              </p:stCondLst>
                                            </p:cTn>
                                            <p:tgtEl>
                                              <p:spTgt spid="4">
                                                <p:txEl>
                                                  <p:pRg st="0" end="0"/>
                                                </p:txEl>
                                              </p:spTgt>
                                            </p:tgtEl>
                                            <p:attrNameLst>
                                              <p:attrName>r</p:attrName>
                                            </p:attrNameLst>
                                          </p:cBhvr>
                                        </p:animRot>
                                      </p:childTnLst>
                                    </p:cTn>
                                  </p:par>
                                </p:childTnLst>
                              </p:cTn>
                            </p:par>
                            <p:par>
                              <p:cTn id="32" fill="hold">
                                <p:stCondLst>
                                  <p:cond delay="31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5">
                                                <p:txEl>
                                                  <p:pRg st="0" end="0"/>
                                                </p:txEl>
                                              </p:spTgt>
                                            </p:tgtEl>
                                            <p:attrNameLst>
                                              <p:attrName>style.visibility</p:attrName>
                                            </p:attrNameLst>
                                          </p:cBhvr>
                                          <p:to>
                                            <p:strVal val="visible"/>
                                          </p:to>
                                        </p:set>
                                        <p:anim by="(-#ppt_w*2)" calcmode="lin" valueType="num">
                                          <p:cBhvr rctx="PPT">
                                            <p:cTn id="35" dur="125" autoRev="1" fill="hold">
                                              <p:stCondLst>
                                                <p:cond delay="0"/>
                                              </p:stCondLst>
                                            </p:cTn>
                                            <p:tgtEl>
                                              <p:spTgt spid="5">
                                                <p:txEl>
                                                  <p:pRg st="0" end="0"/>
                                                </p:txEl>
                                              </p:spTgt>
                                            </p:tgtEl>
                                            <p:attrNameLst>
                                              <p:attrName>ppt_w</p:attrName>
                                            </p:attrNameLst>
                                          </p:cBhvr>
                                        </p:anim>
                                        <p:anim by="(#ppt_w*0.50)" calcmode="lin" valueType="num">
                                          <p:cBhvr>
                                            <p:cTn id="36" dur="125" decel="50000" autoRev="1" fill="hold">
                                              <p:stCondLst>
                                                <p:cond delay="0"/>
                                              </p:stCondLst>
                                            </p:cTn>
                                            <p:tgtEl>
                                              <p:spTgt spid="5">
                                                <p:txEl>
                                                  <p:pRg st="0" end="0"/>
                                                </p:txEl>
                                              </p:spTgt>
                                            </p:tgtEl>
                                            <p:attrNameLst>
                                              <p:attrName>ppt_x</p:attrName>
                                            </p:attrNameLst>
                                          </p:cBhvr>
                                        </p:anim>
                                        <p:anim from="(-#ppt_h/2)" to="(#ppt_y)" calcmode="lin" valueType="num">
                                          <p:cBhvr>
                                            <p:cTn id="37" dur="250" fill="hold">
                                              <p:stCondLst>
                                                <p:cond delay="0"/>
                                              </p:stCondLst>
                                            </p:cTn>
                                            <p:tgtEl>
                                              <p:spTgt spid="5">
                                                <p:txEl>
                                                  <p:pRg st="0" end="0"/>
                                                </p:txEl>
                                              </p:spTgt>
                                            </p:tgtEl>
                                            <p:attrNameLst>
                                              <p:attrName>ppt_y</p:attrName>
                                            </p:attrNameLst>
                                          </p:cBhvr>
                                        </p:anim>
                                        <p:animRot by="21600000">
                                          <p:cBhvr>
                                            <p:cTn id="38" dur="250" fill="hold">
                                              <p:stCondLst>
                                                <p:cond delay="0"/>
                                              </p:stCondLst>
                                            </p:cTn>
                                            <p:tgtEl>
                                              <p:spTgt spid="5">
                                                <p:txEl>
                                                  <p:pRg st="0" end="0"/>
                                                </p:txEl>
                                              </p:spTgt>
                                            </p:tgtEl>
                                            <p:attrNameLst>
                                              <p:attrName>r</p:attrName>
                                            </p:attrNameLst>
                                          </p:cBhvr>
                                        </p:animRot>
                                      </p:childTnLst>
                                    </p:cTn>
                                  </p:par>
                                </p:childTnLst>
                              </p:cTn>
                            </p:par>
                            <p:par>
                              <p:cTn id="39" fill="hold">
                                <p:stCondLst>
                                  <p:cond delay="487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6">
                                                <p:txEl>
                                                  <p:pRg st="0" end="0"/>
                                                </p:txEl>
                                              </p:spTgt>
                                            </p:tgtEl>
                                            <p:attrNameLst>
                                              <p:attrName>style.visibility</p:attrName>
                                            </p:attrNameLst>
                                          </p:cBhvr>
                                          <p:to>
                                            <p:strVal val="visible"/>
                                          </p:to>
                                        </p:set>
                                        <p:anim by="(-#ppt_w*2)" calcmode="lin" valueType="num">
                                          <p:cBhvr rctx="PPT">
                                            <p:cTn id="42" dur="125" autoRev="1" fill="hold">
                                              <p:stCondLst>
                                                <p:cond delay="0"/>
                                              </p:stCondLst>
                                            </p:cTn>
                                            <p:tgtEl>
                                              <p:spTgt spid="6">
                                                <p:txEl>
                                                  <p:pRg st="0" end="0"/>
                                                </p:txEl>
                                              </p:spTgt>
                                            </p:tgtEl>
                                            <p:attrNameLst>
                                              <p:attrName>ppt_w</p:attrName>
                                            </p:attrNameLst>
                                          </p:cBhvr>
                                        </p:anim>
                                        <p:anim by="(#ppt_w*0.50)" calcmode="lin" valueType="num">
                                          <p:cBhvr>
                                            <p:cTn id="43" dur="125" decel="50000" autoRev="1" fill="hold">
                                              <p:stCondLst>
                                                <p:cond delay="0"/>
                                              </p:stCondLst>
                                            </p:cTn>
                                            <p:tgtEl>
                                              <p:spTgt spid="6">
                                                <p:txEl>
                                                  <p:pRg st="0" end="0"/>
                                                </p:txEl>
                                              </p:spTgt>
                                            </p:tgtEl>
                                            <p:attrNameLst>
                                              <p:attrName>ppt_x</p:attrName>
                                            </p:attrNameLst>
                                          </p:cBhvr>
                                        </p:anim>
                                        <p:anim from="(-#ppt_h/2)" to="(#ppt_y)" calcmode="lin" valueType="num">
                                          <p:cBhvr>
                                            <p:cTn id="44" dur="250" fill="hold">
                                              <p:stCondLst>
                                                <p:cond delay="0"/>
                                              </p:stCondLst>
                                            </p:cTn>
                                            <p:tgtEl>
                                              <p:spTgt spid="6">
                                                <p:txEl>
                                                  <p:pRg st="0" end="0"/>
                                                </p:txEl>
                                              </p:spTgt>
                                            </p:tgtEl>
                                            <p:attrNameLst>
                                              <p:attrName>ppt_y</p:attrName>
                                            </p:attrNameLst>
                                          </p:cBhvr>
                                        </p:anim>
                                        <p:animRot by="21600000">
                                          <p:cBhvr>
                                            <p:cTn id="45" dur="250" fill="hold">
                                              <p:stCondLst>
                                                <p:cond delay="0"/>
                                              </p:stCondLst>
                                            </p:cTn>
                                            <p:tgtEl>
                                              <p:spTgt spid="6">
                                                <p:txEl>
                                                  <p:pRg st="0" end="0"/>
                                                </p:txEl>
                                              </p:spTgt>
                                            </p:tgtEl>
                                            <p:attrNameLst>
                                              <p:attrName>r</p:attrName>
                                            </p:attrNameLst>
                                          </p:cBhvr>
                                        </p:animRot>
                                      </p:childTnLst>
                                    </p:cTn>
                                  </p:par>
                                </p:childTnLst>
                              </p:cTn>
                            </p:par>
                            <p:par>
                              <p:cTn id="46" fill="hold">
                                <p:stCondLst>
                                  <p:cond delay="7400"/>
                                </p:stCondLst>
                                <p:childTnLst>
                                  <p:par>
                                    <p:cTn id="47" presetID="56" presetClass="entr" presetSubtype="0" fill="hold" grpId="0" nodeType="afterEffect">
                                      <p:stCondLst>
                                        <p:cond delay="0"/>
                                      </p:stCondLst>
                                      <p:iterate type="lt">
                                        <p:tmPct val="10000"/>
                                      </p:iterate>
                                      <p:childTnLst>
                                        <p:set>
                                          <p:cBhvr>
                                            <p:cTn id="48" dur="1" fill="hold">
                                              <p:stCondLst>
                                                <p:cond delay="0"/>
                                              </p:stCondLst>
                                            </p:cTn>
                                            <p:tgtEl>
                                              <p:spTgt spid="7">
                                                <p:txEl>
                                                  <p:pRg st="0" end="0"/>
                                                </p:txEl>
                                              </p:spTgt>
                                            </p:tgtEl>
                                            <p:attrNameLst>
                                              <p:attrName>style.visibility</p:attrName>
                                            </p:attrNameLst>
                                          </p:cBhvr>
                                          <p:to>
                                            <p:strVal val="visible"/>
                                          </p:to>
                                        </p:set>
                                        <p:anim by="(-#ppt_w*2)" calcmode="lin" valueType="num">
                                          <p:cBhvr rctx="PPT">
                                            <p:cTn id="49" dur="125" autoRev="1" fill="hold">
                                              <p:stCondLst>
                                                <p:cond delay="0"/>
                                              </p:stCondLst>
                                            </p:cTn>
                                            <p:tgtEl>
                                              <p:spTgt spid="7">
                                                <p:txEl>
                                                  <p:pRg st="0" end="0"/>
                                                </p:txEl>
                                              </p:spTgt>
                                            </p:tgtEl>
                                            <p:attrNameLst>
                                              <p:attrName>ppt_w</p:attrName>
                                            </p:attrNameLst>
                                          </p:cBhvr>
                                        </p:anim>
                                        <p:anim by="(#ppt_w*0.50)" calcmode="lin" valueType="num">
                                          <p:cBhvr>
                                            <p:cTn id="50" dur="125" decel="50000" autoRev="1" fill="hold">
                                              <p:stCondLst>
                                                <p:cond delay="0"/>
                                              </p:stCondLst>
                                            </p:cTn>
                                            <p:tgtEl>
                                              <p:spTgt spid="7">
                                                <p:txEl>
                                                  <p:pRg st="0" end="0"/>
                                                </p:txEl>
                                              </p:spTgt>
                                            </p:tgtEl>
                                            <p:attrNameLst>
                                              <p:attrName>ppt_x</p:attrName>
                                            </p:attrNameLst>
                                          </p:cBhvr>
                                        </p:anim>
                                        <p:anim from="(-#ppt_h/2)" to="(#ppt_y)" calcmode="lin" valueType="num">
                                          <p:cBhvr>
                                            <p:cTn id="51" dur="250" fill="hold">
                                              <p:stCondLst>
                                                <p:cond delay="0"/>
                                              </p:stCondLst>
                                            </p:cTn>
                                            <p:tgtEl>
                                              <p:spTgt spid="7">
                                                <p:txEl>
                                                  <p:pRg st="0" end="0"/>
                                                </p:txEl>
                                              </p:spTgt>
                                            </p:tgtEl>
                                            <p:attrNameLst>
                                              <p:attrName>ppt_y</p:attrName>
                                            </p:attrNameLst>
                                          </p:cBhvr>
                                        </p:anim>
                                        <p:animRot by="21600000">
                                          <p:cBhvr>
                                            <p:cTn id="52" dur="25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P spid="6" grpId="0" build="allAtOnce"/>
          <p:bldP spid="7" grpId="0" build="allAtOnce"/>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0-#ppt_w/2"/>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44036"/>
                                            </p:tgtEl>
                                            <p:attrNameLst>
                                              <p:attrName>style.visibility</p:attrName>
                                            </p:attrNameLst>
                                          </p:cBhvr>
                                          <p:to>
                                            <p:strVal val="visible"/>
                                          </p:to>
                                        </p:set>
                                        <p:animEffect transition="in" filter="checkerboard(across)">
                                          <p:cBhvr>
                                            <p:cTn id="21" dur="500"/>
                                            <p:tgtEl>
                                              <p:spTgt spid="44036"/>
                                            </p:tgtEl>
                                          </p:cBhvr>
                                        </p:animEffect>
                                      </p:childTnLst>
                                    </p:cTn>
                                  </p:par>
                                  <p:par>
                                    <p:cTn id="22" presetID="5"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par>
                              <p:cTn id="25" fill="hold">
                                <p:stCondLst>
                                  <p:cond delay="15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4">
                                                <p:txEl>
                                                  <p:pRg st="0" end="0"/>
                                                </p:txEl>
                                              </p:spTgt>
                                            </p:tgtEl>
                                            <p:attrNameLst>
                                              <p:attrName>style.visibility</p:attrName>
                                            </p:attrNameLst>
                                          </p:cBhvr>
                                          <p:to>
                                            <p:strVal val="visible"/>
                                          </p:to>
                                        </p:set>
                                        <p:anim by="(-#ppt_w*2)" calcmode="lin" valueType="num">
                                          <p:cBhvr rctx="PPT">
                                            <p:cTn id="28" dur="125" autoRev="1" fill="hold">
                                              <p:stCondLst>
                                                <p:cond delay="0"/>
                                              </p:stCondLst>
                                            </p:cTn>
                                            <p:tgtEl>
                                              <p:spTgt spid="4">
                                                <p:txEl>
                                                  <p:pRg st="0" end="0"/>
                                                </p:txEl>
                                              </p:spTgt>
                                            </p:tgtEl>
                                            <p:attrNameLst>
                                              <p:attrName>ppt_w</p:attrName>
                                            </p:attrNameLst>
                                          </p:cBhvr>
                                        </p:anim>
                                        <p:anim by="(#ppt_w*0.50)" calcmode="lin" valueType="num">
                                          <p:cBhvr>
                                            <p:cTn id="29" dur="125" decel="50000" autoRev="1" fill="hold">
                                              <p:stCondLst>
                                                <p:cond delay="0"/>
                                              </p:stCondLst>
                                            </p:cTn>
                                            <p:tgtEl>
                                              <p:spTgt spid="4">
                                                <p:txEl>
                                                  <p:pRg st="0" end="0"/>
                                                </p:txEl>
                                              </p:spTgt>
                                            </p:tgtEl>
                                            <p:attrNameLst>
                                              <p:attrName>ppt_x</p:attrName>
                                            </p:attrNameLst>
                                          </p:cBhvr>
                                        </p:anim>
                                        <p:anim from="(-#ppt_h/2)" to="(#ppt_y)" calcmode="lin" valueType="num">
                                          <p:cBhvr>
                                            <p:cTn id="30" dur="250" fill="hold">
                                              <p:stCondLst>
                                                <p:cond delay="0"/>
                                              </p:stCondLst>
                                            </p:cTn>
                                            <p:tgtEl>
                                              <p:spTgt spid="4">
                                                <p:txEl>
                                                  <p:pRg st="0" end="0"/>
                                                </p:txEl>
                                              </p:spTgt>
                                            </p:tgtEl>
                                            <p:attrNameLst>
                                              <p:attrName>ppt_y</p:attrName>
                                            </p:attrNameLst>
                                          </p:cBhvr>
                                        </p:anim>
                                        <p:animRot by="21600000">
                                          <p:cBhvr>
                                            <p:cTn id="31" dur="250" fill="hold">
                                              <p:stCondLst>
                                                <p:cond delay="0"/>
                                              </p:stCondLst>
                                            </p:cTn>
                                            <p:tgtEl>
                                              <p:spTgt spid="4">
                                                <p:txEl>
                                                  <p:pRg st="0" end="0"/>
                                                </p:txEl>
                                              </p:spTgt>
                                            </p:tgtEl>
                                            <p:attrNameLst>
                                              <p:attrName>r</p:attrName>
                                            </p:attrNameLst>
                                          </p:cBhvr>
                                        </p:animRot>
                                      </p:childTnLst>
                                    </p:cTn>
                                  </p:par>
                                </p:childTnLst>
                              </p:cTn>
                            </p:par>
                            <p:par>
                              <p:cTn id="32" fill="hold">
                                <p:stCondLst>
                                  <p:cond delay="31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5">
                                                <p:txEl>
                                                  <p:pRg st="0" end="0"/>
                                                </p:txEl>
                                              </p:spTgt>
                                            </p:tgtEl>
                                            <p:attrNameLst>
                                              <p:attrName>style.visibility</p:attrName>
                                            </p:attrNameLst>
                                          </p:cBhvr>
                                          <p:to>
                                            <p:strVal val="visible"/>
                                          </p:to>
                                        </p:set>
                                        <p:anim by="(-#ppt_w*2)" calcmode="lin" valueType="num">
                                          <p:cBhvr rctx="PPT">
                                            <p:cTn id="35" dur="125" autoRev="1" fill="hold">
                                              <p:stCondLst>
                                                <p:cond delay="0"/>
                                              </p:stCondLst>
                                            </p:cTn>
                                            <p:tgtEl>
                                              <p:spTgt spid="5">
                                                <p:txEl>
                                                  <p:pRg st="0" end="0"/>
                                                </p:txEl>
                                              </p:spTgt>
                                            </p:tgtEl>
                                            <p:attrNameLst>
                                              <p:attrName>ppt_w</p:attrName>
                                            </p:attrNameLst>
                                          </p:cBhvr>
                                        </p:anim>
                                        <p:anim by="(#ppt_w*0.50)" calcmode="lin" valueType="num">
                                          <p:cBhvr>
                                            <p:cTn id="36" dur="125" decel="50000" autoRev="1" fill="hold">
                                              <p:stCondLst>
                                                <p:cond delay="0"/>
                                              </p:stCondLst>
                                            </p:cTn>
                                            <p:tgtEl>
                                              <p:spTgt spid="5">
                                                <p:txEl>
                                                  <p:pRg st="0" end="0"/>
                                                </p:txEl>
                                              </p:spTgt>
                                            </p:tgtEl>
                                            <p:attrNameLst>
                                              <p:attrName>ppt_x</p:attrName>
                                            </p:attrNameLst>
                                          </p:cBhvr>
                                        </p:anim>
                                        <p:anim from="(-#ppt_h/2)" to="(#ppt_y)" calcmode="lin" valueType="num">
                                          <p:cBhvr>
                                            <p:cTn id="37" dur="250" fill="hold">
                                              <p:stCondLst>
                                                <p:cond delay="0"/>
                                              </p:stCondLst>
                                            </p:cTn>
                                            <p:tgtEl>
                                              <p:spTgt spid="5">
                                                <p:txEl>
                                                  <p:pRg st="0" end="0"/>
                                                </p:txEl>
                                              </p:spTgt>
                                            </p:tgtEl>
                                            <p:attrNameLst>
                                              <p:attrName>ppt_y</p:attrName>
                                            </p:attrNameLst>
                                          </p:cBhvr>
                                        </p:anim>
                                        <p:animRot by="21600000">
                                          <p:cBhvr>
                                            <p:cTn id="38" dur="250" fill="hold">
                                              <p:stCondLst>
                                                <p:cond delay="0"/>
                                              </p:stCondLst>
                                            </p:cTn>
                                            <p:tgtEl>
                                              <p:spTgt spid="5">
                                                <p:txEl>
                                                  <p:pRg st="0" end="0"/>
                                                </p:txEl>
                                              </p:spTgt>
                                            </p:tgtEl>
                                            <p:attrNameLst>
                                              <p:attrName>r</p:attrName>
                                            </p:attrNameLst>
                                          </p:cBhvr>
                                        </p:animRot>
                                      </p:childTnLst>
                                    </p:cTn>
                                  </p:par>
                                </p:childTnLst>
                              </p:cTn>
                            </p:par>
                            <p:par>
                              <p:cTn id="39" fill="hold">
                                <p:stCondLst>
                                  <p:cond delay="487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6">
                                                <p:txEl>
                                                  <p:pRg st="0" end="0"/>
                                                </p:txEl>
                                              </p:spTgt>
                                            </p:tgtEl>
                                            <p:attrNameLst>
                                              <p:attrName>style.visibility</p:attrName>
                                            </p:attrNameLst>
                                          </p:cBhvr>
                                          <p:to>
                                            <p:strVal val="visible"/>
                                          </p:to>
                                        </p:set>
                                        <p:anim by="(-#ppt_w*2)" calcmode="lin" valueType="num">
                                          <p:cBhvr rctx="PPT">
                                            <p:cTn id="42" dur="125" autoRev="1" fill="hold">
                                              <p:stCondLst>
                                                <p:cond delay="0"/>
                                              </p:stCondLst>
                                            </p:cTn>
                                            <p:tgtEl>
                                              <p:spTgt spid="6">
                                                <p:txEl>
                                                  <p:pRg st="0" end="0"/>
                                                </p:txEl>
                                              </p:spTgt>
                                            </p:tgtEl>
                                            <p:attrNameLst>
                                              <p:attrName>ppt_w</p:attrName>
                                            </p:attrNameLst>
                                          </p:cBhvr>
                                        </p:anim>
                                        <p:anim by="(#ppt_w*0.50)" calcmode="lin" valueType="num">
                                          <p:cBhvr>
                                            <p:cTn id="43" dur="125" decel="50000" autoRev="1" fill="hold">
                                              <p:stCondLst>
                                                <p:cond delay="0"/>
                                              </p:stCondLst>
                                            </p:cTn>
                                            <p:tgtEl>
                                              <p:spTgt spid="6">
                                                <p:txEl>
                                                  <p:pRg st="0" end="0"/>
                                                </p:txEl>
                                              </p:spTgt>
                                            </p:tgtEl>
                                            <p:attrNameLst>
                                              <p:attrName>ppt_x</p:attrName>
                                            </p:attrNameLst>
                                          </p:cBhvr>
                                        </p:anim>
                                        <p:anim from="(-#ppt_h/2)" to="(#ppt_y)" calcmode="lin" valueType="num">
                                          <p:cBhvr>
                                            <p:cTn id="44" dur="250" fill="hold">
                                              <p:stCondLst>
                                                <p:cond delay="0"/>
                                              </p:stCondLst>
                                            </p:cTn>
                                            <p:tgtEl>
                                              <p:spTgt spid="6">
                                                <p:txEl>
                                                  <p:pRg st="0" end="0"/>
                                                </p:txEl>
                                              </p:spTgt>
                                            </p:tgtEl>
                                            <p:attrNameLst>
                                              <p:attrName>ppt_y</p:attrName>
                                            </p:attrNameLst>
                                          </p:cBhvr>
                                        </p:anim>
                                        <p:animRot by="21600000">
                                          <p:cBhvr>
                                            <p:cTn id="45" dur="250" fill="hold">
                                              <p:stCondLst>
                                                <p:cond delay="0"/>
                                              </p:stCondLst>
                                            </p:cTn>
                                            <p:tgtEl>
                                              <p:spTgt spid="6">
                                                <p:txEl>
                                                  <p:pRg st="0" end="0"/>
                                                </p:txEl>
                                              </p:spTgt>
                                            </p:tgtEl>
                                            <p:attrNameLst>
                                              <p:attrName>r</p:attrName>
                                            </p:attrNameLst>
                                          </p:cBhvr>
                                        </p:animRot>
                                      </p:childTnLst>
                                    </p:cTn>
                                  </p:par>
                                </p:childTnLst>
                              </p:cTn>
                            </p:par>
                            <p:par>
                              <p:cTn id="46" fill="hold">
                                <p:stCondLst>
                                  <p:cond delay="7400"/>
                                </p:stCondLst>
                                <p:childTnLst>
                                  <p:par>
                                    <p:cTn id="47" presetID="56" presetClass="entr" presetSubtype="0" fill="hold" grpId="0" nodeType="afterEffect">
                                      <p:stCondLst>
                                        <p:cond delay="0"/>
                                      </p:stCondLst>
                                      <p:iterate type="lt">
                                        <p:tmPct val="10000"/>
                                      </p:iterate>
                                      <p:childTnLst>
                                        <p:set>
                                          <p:cBhvr>
                                            <p:cTn id="48" dur="1" fill="hold">
                                              <p:stCondLst>
                                                <p:cond delay="0"/>
                                              </p:stCondLst>
                                            </p:cTn>
                                            <p:tgtEl>
                                              <p:spTgt spid="7">
                                                <p:txEl>
                                                  <p:pRg st="0" end="0"/>
                                                </p:txEl>
                                              </p:spTgt>
                                            </p:tgtEl>
                                            <p:attrNameLst>
                                              <p:attrName>style.visibility</p:attrName>
                                            </p:attrNameLst>
                                          </p:cBhvr>
                                          <p:to>
                                            <p:strVal val="visible"/>
                                          </p:to>
                                        </p:set>
                                        <p:anim by="(-#ppt_w*2)" calcmode="lin" valueType="num">
                                          <p:cBhvr rctx="PPT">
                                            <p:cTn id="49" dur="125" autoRev="1" fill="hold">
                                              <p:stCondLst>
                                                <p:cond delay="0"/>
                                              </p:stCondLst>
                                            </p:cTn>
                                            <p:tgtEl>
                                              <p:spTgt spid="7">
                                                <p:txEl>
                                                  <p:pRg st="0" end="0"/>
                                                </p:txEl>
                                              </p:spTgt>
                                            </p:tgtEl>
                                            <p:attrNameLst>
                                              <p:attrName>ppt_w</p:attrName>
                                            </p:attrNameLst>
                                          </p:cBhvr>
                                        </p:anim>
                                        <p:anim by="(#ppt_w*0.50)" calcmode="lin" valueType="num">
                                          <p:cBhvr>
                                            <p:cTn id="50" dur="125" decel="50000" autoRev="1" fill="hold">
                                              <p:stCondLst>
                                                <p:cond delay="0"/>
                                              </p:stCondLst>
                                            </p:cTn>
                                            <p:tgtEl>
                                              <p:spTgt spid="7">
                                                <p:txEl>
                                                  <p:pRg st="0" end="0"/>
                                                </p:txEl>
                                              </p:spTgt>
                                            </p:tgtEl>
                                            <p:attrNameLst>
                                              <p:attrName>ppt_x</p:attrName>
                                            </p:attrNameLst>
                                          </p:cBhvr>
                                        </p:anim>
                                        <p:anim from="(-#ppt_h/2)" to="(#ppt_y)" calcmode="lin" valueType="num">
                                          <p:cBhvr>
                                            <p:cTn id="51" dur="250" fill="hold">
                                              <p:stCondLst>
                                                <p:cond delay="0"/>
                                              </p:stCondLst>
                                            </p:cTn>
                                            <p:tgtEl>
                                              <p:spTgt spid="7">
                                                <p:txEl>
                                                  <p:pRg st="0" end="0"/>
                                                </p:txEl>
                                              </p:spTgt>
                                            </p:tgtEl>
                                            <p:attrNameLst>
                                              <p:attrName>ppt_y</p:attrName>
                                            </p:attrNameLst>
                                          </p:cBhvr>
                                        </p:anim>
                                        <p:animRot by="21600000">
                                          <p:cBhvr>
                                            <p:cTn id="52" dur="25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P spid="6" grpId="0" build="allAtOnce"/>
          <p:bldP spid="7" grpId="0" build="allAtOnce"/>
          <p:bldP spid="1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609600" y="350665"/>
            <a:ext cx="4724400" cy="95410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7200" b="0" dirty="0" err="1">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rPr>
              <a:t>Nội</a:t>
            </a:r>
            <a:r>
              <a:rPr lang="en-US" sz="7200" b="0" dirty="0">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rPr>
              <a:t> dung </a:t>
            </a:r>
            <a:r>
              <a:rPr lang="en-US" sz="7200" b="0" dirty="0" err="1">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rPr>
              <a:t>chính</a:t>
            </a:r>
            <a:endParaRPr lang="en-US" sz="7200" b="0" dirty="0">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endParaRPr>
          </a:p>
        </p:txBody>
      </p:sp>
      <p:sp>
        <p:nvSpPr>
          <p:cNvPr id="4" name="Rectangle 3">
            <a:extLst>
              <a:ext uri="{FF2B5EF4-FFF2-40B4-BE49-F238E27FC236}">
                <a16:creationId xmlns:a16="http://schemas.microsoft.com/office/drawing/2014/main" id="{FC84E6EC-2D71-3943-B23B-0C15ADFDB514}"/>
              </a:ext>
            </a:extLst>
          </p:cNvPr>
          <p:cNvSpPr/>
          <p:nvPr/>
        </p:nvSpPr>
        <p:spPr>
          <a:xfrm>
            <a:off x="2078171" y="1748075"/>
            <a:ext cx="3988592" cy="523220"/>
          </a:xfrm>
          <a:prstGeom prst="rect">
            <a:avLst/>
          </a:prstGeom>
        </p:spPr>
        <p:txBody>
          <a:bodyPr wrap="none">
            <a:spAutoFit/>
          </a:bodyPr>
          <a:lstStyle/>
          <a:p>
            <a:pPr lvl="0" eaLnBrk="0" fontAlgn="base" hangingPunct="0">
              <a:spcBef>
                <a:spcPct val="0"/>
              </a:spcBef>
              <a:spcAft>
                <a:spcPct val="0"/>
              </a:spcAft>
              <a:buClrTx/>
            </a:pPr>
            <a:r>
              <a:rPr lang="en-US" altLang="vi-VN" sz="2800" b="1" kern="1200" dirty="0" err="1">
                <a:solidFill>
                  <a:srgbClr val="0000FF"/>
                </a:solidFill>
                <a:latin typeface="Times New Roman" panose="02020603050405020304" pitchFamily="18" charset="0"/>
                <a:ea typeface="+mn-ea"/>
                <a:cs typeface="+mn-cs"/>
              </a:rPr>
              <a:t>Cách</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mạng</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công</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nghiệp</a:t>
            </a:r>
            <a:endParaRPr lang="en-US" altLang="vi-VN" sz="2800" b="1" kern="1200" dirty="0">
              <a:solidFill>
                <a:srgbClr val="0000FF"/>
              </a:solidFill>
              <a:latin typeface="Times New Roman" panose="02020603050405020304" pitchFamily="18" charset="0"/>
              <a:ea typeface="+mn-ea"/>
              <a:cs typeface="+mn-cs"/>
            </a:endParaRPr>
          </a:p>
        </p:txBody>
      </p:sp>
      <p:sp>
        <p:nvSpPr>
          <p:cNvPr id="5" name="Rectangle 4">
            <a:extLst>
              <a:ext uri="{FF2B5EF4-FFF2-40B4-BE49-F238E27FC236}">
                <a16:creationId xmlns:a16="http://schemas.microsoft.com/office/drawing/2014/main" id="{CBB26E6F-1A78-D549-9613-BD0478CDAE87}"/>
              </a:ext>
            </a:extLst>
          </p:cNvPr>
          <p:cNvSpPr/>
          <p:nvPr/>
        </p:nvSpPr>
        <p:spPr>
          <a:xfrm>
            <a:off x="1637193" y="2817619"/>
            <a:ext cx="4495800" cy="954107"/>
          </a:xfrm>
          <a:prstGeom prst="rect">
            <a:avLst/>
          </a:prstGeom>
        </p:spPr>
        <p:txBody>
          <a:bodyPr wrap="square">
            <a:spAutoFit/>
          </a:bodyPr>
          <a:lstStyle/>
          <a:p>
            <a:pPr lvl="0" algn="ctr" eaLnBrk="0" fontAlgn="base" hangingPunct="0">
              <a:spcBef>
                <a:spcPct val="0"/>
              </a:spcBef>
              <a:spcAft>
                <a:spcPct val="0"/>
              </a:spcAft>
              <a:buClrTx/>
            </a:pP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Chủ</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nghĩa</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tư</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bản</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xác</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lập</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trên</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phạm</a:t>
            </a:r>
            <a:r>
              <a:rPr lang="en-US" altLang="vi-VN" sz="2800" b="1" kern="1200" dirty="0">
                <a:solidFill>
                  <a:srgbClr val="0000FF"/>
                </a:solidFill>
                <a:latin typeface="Times New Roman" panose="02020603050405020304" pitchFamily="18" charset="0"/>
                <a:ea typeface="+mn-ea"/>
                <a:cs typeface="+mn-cs"/>
              </a:rPr>
              <a:t> vi </a:t>
            </a:r>
            <a:r>
              <a:rPr lang="en-US" altLang="vi-VN" sz="2800" b="1" kern="1200" dirty="0" err="1">
                <a:solidFill>
                  <a:srgbClr val="0000FF"/>
                </a:solidFill>
                <a:latin typeface="Times New Roman" panose="02020603050405020304" pitchFamily="18" charset="0"/>
                <a:ea typeface="+mn-ea"/>
                <a:cs typeface="+mn-cs"/>
              </a:rPr>
              <a:t>thế</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giới</a:t>
            </a:r>
            <a:endParaRPr lang="en-US" altLang="vi-VN" sz="2800" b="1" kern="1200" dirty="0">
              <a:solidFill>
                <a:srgbClr val="0000FF"/>
              </a:solidFill>
              <a:latin typeface="Times New Roman" panose="02020603050405020304" pitchFamily="18" charset="0"/>
              <a:ea typeface="+mn-ea"/>
              <a:cs typeface="+mn-cs"/>
            </a:endParaRP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417" y="396143"/>
            <a:ext cx="2585318" cy="233102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1080495" y="1749843"/>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498CEBC9-8CD1-5F41-A046-0FD9C1089E2C}"/>
              </a:ext>
            </a:extLst>
          </p:cNvPr>
          <p:cNvSpPr/>
          <p:nvPr/>
        </p:nvSpPr>
        <p:spPr>
          <a:xfrm>
            <a:off x="1028385" y="2866662"/>
            <a:ext cx="812008" cy="648098"/>
          </a:xfrm>
          <a:prstGeom prst="ellipse">
            <a:avLst/>
          </a:prstGeom>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1" name="Google Shape;346;p30">
            <a:extLst>
              <a:ext uri="{FF2B5EF4-FFF2-40B4-BE49-F238E27FC236}">
                <a16:creationId xmlns:a16="http://schemas.microsoft.com/office/drawing/2014/main" id="{C10DFEFE-EDDB-4543-ADFF-EF3B32C5F1C0}"/>
              </a:ext>
            </a:extLst>
          </p:cNvPr>
          <p:cNvGrpSpPr/>
          <p:nvPr/>
        </p:nvGrpSpPr>
        <p:grpSpPr>
          <a:xfrm rot="2416211" flipH="1">
            <a:off x="5478382" y="2432608"/>
            <a:ext cx="1680556" cy="1942272"/>
            <a:chOff x="1224250" y="2447575"/>
            <a:chExt cx="596825" cy="701025"/>
          </a:xfrm>
        </p:grpSpPr>
        <p:sp>
          <p:nvSpPr>
            <p:cNvPr id="12" name="Google Shape;347;p30">
              <a:extLst>
                <a:ext uri="{FF2B5EF4-FFF2-40B4-BE49-F238E27FC236}">
                  <a16:creationId xmlns:a16="http://schemas.microsoft.com/office/drawing/2014/main" id="{1381E02C-4540-4E40-B1BF-6787C9820876}"/>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p30">
              <a:extLst>
                <a:ext uri="{FF2B5EF4-FFF2-40B4-BE49-F238E27FC236}">
                  <a16:creationId xmlns:a16="http://schemas.microsoft.com/office/drawing/2014/main" id="{DFD381EA-5C2D-B44A-9ACE-D4D4115E3F09}"/>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9;p30">
              <a:extLst>
                <a:ext uri="{FF2B5EF4-FFF2-40B4-BE49-F238E27FC236}">
                  <a16:creationId xmlns:a16="http://schemas.microsoft.com/office/drawing/2014/main" id="{996D4C6A-9DE1-A44A-867E-E61EFEFD7468}"/>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0;p30">
              <a:extLst>
                <a:ext uri="{FF2B5EF4-FFF2-40B4-BE49-F238E27FC236}">
                  <a16:creationId xmlns:a16="http://schemas.microsoft.com/office/drawing/2014/main" id="{ED17BF02-79FC-0B40-A163-7749D248686D}"/>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1;p30">
              <a:extLst>
                <a:ext uri="{FF2B5EF4-FFF2-40B4-BE49-F238E27FC236}">
                  <a16:creationId xmlns:a16="http://schemas.microsoft.com/office/drawing/2014/main" id="{90618F50-1FEA-4A4A-A0A7-99BB0CCC41FB}"/>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2;p30">
              <a:extLst>
                <a:ext uri="{FF2B5EF4-FFF2-40B4-BE49-F238E27FC236}">
                  <a16:creationId xmlns:a16="http://schemas.microsoft.com/office/drawing/2014/main" id="{CB43225E-3996-8E44-BA78-77422F8DA1E1}"/>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3;p30">
              <a:extLst>
                <a:ext uri="{FF2B5EF4-FFF2-40B4-BE49-F238E27FC236}">
                  <a16:creationId xmlns:a16="http://schemas.microsoft.com/office/drawing/2014/main" id="{B78F2558-3979-9E44-9C33-3894B77EB18F}"/>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4;p30">
              <a:extLst>
                <a:ext uri="{FF2B5EF4-FFF2-40B4-BE49-F238E27FC236}">
                  <a16:creationId xmlns:a16="http://schemas.microsoft.com/office/drawing/2014/main" id="{35CF588D-59F7-584E-A7A9-8DF2924AABBF}"/>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5;p30">
              <a:extLst>
                <a:ext uri="{FF2B5EF4-FFF2-40B4-BE49-F238E27FC236}">
                  <a16:creationId xmlns:a16="http://schemas.microsoft.com/office/drawing/2014/main" id="{D5A07C81-0D60-8C45-BA50-5B24DD9318FE}"/>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6;p30">
              <a:extLst>
                <a:ext uri="{FF2B5EF4-FFF2-40B4-BE49-F238E27FC236}">
                  <a16:creationId xmlns:a16="http://schemas.microsoft.com/office/drawing/2014/main" id="{48EAA3F7-4446-574A-A767-8180A42592A3}"/>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7;p30">
              <a:extLst>
                <a:ext uri="{FF2B5EF4-FFF2-40B4-BE49-F238E27FC236}">
                  <a16:creationId xmlns:a16="http://schemas.microsoft.com/office/drawing/2014/main" id="{64271183-2404-0648-9B00-A390F863A5DE}"/>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p30">
              <a:extLst>
                <a:ext uri="{FF2B5EF4-FFF2-40B4-BE49-F238E27FC236}">
                  <a16:creationId xmlns:a16="http://schemas.microsoft.com/office/drawing/2014/main" id="{6C21A89A-D157-3849-B0A3-4B03B1209C47}"/>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9;p30">
              <a:extLst>
                <a:ext uri="{FF2B5EF4-FFF2-40B4-BE49-F238E27FC236}">
                  <a16:creationId xmlns:a16="http://schemas.microsoft.com/office/drawing/2014/main" id="{5459C146-07F0-2549-A897-976FFE9BDC72}"/>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0;p30">
              <a:extLst>
                <a:ext uri="{FF2B5EF4-FFF2-40B4-BE49-F238E27FC236}">
                  <a16:creationId xmlns:a16="http://schemas.microsoft.com/office/drawing/2014/main" id="{12F1E991-C133-084D-A2EB-04EE57BAD0B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1;p30">
              <a:extLst>
                <a:ext uri="{FF2B5EF4-FFF2-40B4-BE49-F238E27FC236}">
                  <a16:creationId xmlns:a16="http://schemas.microsoft.com/office/drawing/2014/main" id="{3F5FFADE-9443-B64A-B575-7BA1F90C6B5E}"/>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2;p30">
              <a:extLst>
                <a:ext uri="{FF2B5EF4-FFF2-40B4-BE49-F238E27FC236}">
                  <a16:creationId xmlns:a16="http://schemas.microsoft.com/office/drawing/2014/main" id="{FF9029BB-952E-AD4F-9BCC-2926D8C06A9B}"/>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3;p30">
              <a:extLst>
                <a:ext uri="{FF2B5EF4-FFF2-40B4-BE49-F238E27FC236}">
                  <a16:creationId xmlns:a16="http://schemas.microsoft.com/office/drawing/2014/main" id="{784FD309-DC3A-844A-9403-0428147A929A}"/>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9666" y="1816806"/>
            <a:ext cx="529692" cy="529692"/>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03024" y="2866662"/>
            <a:ext cx="662730" cy="662730"/>
          </a:xfrm>
          <a:prstGeom prst="rect">
            <a:avLst/>
          </a:prstGeom>
        </p:spPr>
      </p:pic>
      <p:grpSp>
        <p:nvGrpSpPr>
          <p:cNvPr id="86" name="Google Shape;346;p30">
            <a:extLst>
              <a:ext uri="{FF2B5EF4-FFF2-40B4-BE49-F238E27FC236}">
                <a16:creationId xmlns:a16="http://schemas.microsoft.com/office/drawing/2014/main" id="{DF202519-AF3F-1D49-8F5F-A0CB30476C74}"/>
              </a:ext>
            </a:extLst>
          </p:cNvPr>
          <p:cNvGrpSpPr/>
          <p:nvPr/>
        </p:nvGrpSpPr>
        <p:grpSpPr>
          <a:xfrm rot="2416211" flipH="1">
            <a:off x="-206715" y="2432608"/>
            <a:ext cx="1680556" cy="1942272"/>
            <a:chOff x="1224250" y="2447575"/>
            <a:chExt cx="596825" cy="701025"/>
          </a:xfrm>
        </p:grpSpPr>
        <p:sp>
          <p:nvSpPr>
            <p:cNvPr id="87" name="Google Shape;347;p30">
              <a:extLst>
                <a:ext uri="{FF2B5EF4-FFF2-40B4-BE49-F238E27FC236}">
                  <a16:creationId xmlns:a16="http://schemas.microsoft.com/office/drawing/2014/main" id="{5EC1F02A-133E-974B-A0E9-5CE03BA10D99}"/>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8;p30">
              <a:extLst>
                <a:ext uri="{FF2B5EF4-FFF2-40B4-BE49-F238E27FC236}">
                  <a16:creationId xmlns:a16="http://schemas.microsoft.com/office/drawing/2014/main" id="{18B2BFD9-5BDF-2A4D-AC68-6F0885915603}"/>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9;p30">
              <a:extLst>
                <a:ext uri="{FF2B5EF4-FFF2-40B4-BE49-F238E27FC236}">
                  <a16:creationId xmlns:a16="http://schemas.microsoft.com/office/drawing/2014/main" id="{F7DDA8DF-8C0F-464D-A488-78D363A024FF}"/>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50;p30">
              <a:extLst>
                <a:ext uri="{FF2B5EF4-FFF2-40B4-BE49-F238E27FC236}">
                  <a16:creationId xmlns:a16="http://schemas.microsoft.com/office/drawing/2014/main" id="{545B6BF8-236D-6D4A-9C7C-A4436D4453D5}"/>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51;p30">
              <a:extLst>
                <a:ext uri="{FF2B5EF4-FFF2-40B4-BE49-F238E27FC236}">
                  <a16:creationId xmlns:a16="http://schemas.microsoft.com/office/drawing/2014/main" id="{EBCD0733-3EC5-534C-96CC-16617DCBF822}"/>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52;p30">
              <a:extLst>
                <a:ext uri="{FF2B5EF4-FFF2-40B4-BE49-F238E27FC236}">
                  <a16:creationId xmlns:a16="http://schemas.microsoft.com/office/drawing/2014/main" id="{8059152E-7F1F-A849-A170-D0685B3F12CA}"/>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53;p30">
              <a:extLst>
                <a:ext uri="{FF2B5EF4-FFF2-40B4-BE49-F238E27FC236}">
                  <a16:creationId xmlns:a16="http://schemas.microsoft.com/office/drawing/2014/main" id="{1218F66B-6D91-E14F-AAAA-FB8C621DC6C9}"/>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54;p30">
              <a:extLst>
                <a:ext uri="{FF2B5EF4-FFF2-40B4-BE49-F238E27FC236}">
                  <a16:creationId xmlns:a16="http://schemas.microsoft.com/office/drawing/2014/main" id="{8D03B5CC-9F68-FB48-B80E-2867CFE20D02}"/>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55;p30">
              <a:extLst>
                <a:ext uri="{FF2B5EF4-FFF2-40B4-BE49-F238E27FC236}">
                  <a16:creationId xmlns:a16="http://schemas.microsoft.com/office/drawing/2014/main" id="{D10E6632-EE7A-8045-96F5-418BB982EB31}"/>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56;p30">
              <a:extLst>
                <a:ext uri="{FF2B5EF4-FFF2-40B4-BE49-F238E27FC236}">
                  <a16:creationId xmlns:a16="http://schemas.microsoft.com/office/drawing/2014/main" id="{7E64AC15-F0C2-A14A-9D94-B8CD6DA331E1}"/>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57;p30">
              <a:extLst>
                <a:ext uri="{FF2B5EF4-FFF2-40B4-BE49-F238E27FC236}">
                  <a16:creationId xmlns:a16="http://schemas.microsoft.com/office/drawing/2014/main" id="{AFF44ED8-1633-9642-9655-12D30331E41D}"/>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58;p30">
              <a:extLst>
                <a:ext uri="{FF2B5EF4-FFF2-40B4-BE49-F238E27FC236}">
                  <a16:creationId xmlns:a16="http://schemas.microsoft.com/office/drawing/2014/main" id="{9F3C5C2F-52BE-334A-9468-1817D34632B0}"/>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59;p30">
              <a:extLst>
                <a:ext uri="{FF2B5EF4-FFF2-40B4-BE49-F238E27FC236}">
                  <a16:creationId xmlns:a16="http://schemas.microsoft.com/office/drawing/2014/main" id="{651ED986-37E1-574F-ADD0-0C93A7969791}"/>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0;p30">
              <a:extLst>
                <a:ext uri="{FF2B5EF4-FFF2-40B4-BE49-F238E27FC236}">
                  <a16:creationId xmlns:a16="http://schemas.microsoft.com/office/drawing/2014/main" id="{D5DF1973-90F4-A349-9963-6FFDB9566C7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1;p30">
              <a:extLst>
                <a:ext uri="{FF2B5EF4-FFF2-40B4-BE49-F238E27FC236}">
                  <a16:creationId xmlns:a16="http://schemas.microsoft.com/office/drawing/2014/main" id="{7618ECB7-4ECA-4542-9AA0-A16716A91BCA}"/>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2;p30">
              <a:extLst>
                <a:ext uri="{FF2B5EF4-FFF2-40B4-BE49-F238E27FC236}">
                  <a16:creationId xmlns:a16="http://schemas.microsoft.com/office/drawing/2014/main" id="{1BA86159-04EB-4B47-9DED-5C9F9283A790}"/>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3;p30">
              <a:extLst>
                <a:ext uri="{FF2B5EF4-FFF2-40B4-BE49-F238E27FC236}">
                  <a16:creationId xmlns:a16="http://schemas.microsoft.com/office/drawing/2014/main" id="{88F0C2CD-57A9-594F-8C3B-8A8DB6C9F3E2}"/>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4" name="Google Shape;1503;p48">
            <a:extLst>
              <a:ext uri="{FF2B5EF4-FFF2-40B4-BE49-F238E27FC236}">
                <a16:creationId xmlns:a16="http://schemas.microsoft.com/office/drawing/2014/main" id="{C20C9EF9-C6F1-7648-8BD8-14EB9F286E20}"/>
              </a:ext>
            </a:extLst>
          </p:cNvPr>
          <p:cNvCxnSpPr/>
          <p:nvPr/>
        </p:nvCxnSpPr>
        <p:spPr>
          <a:xfrm>
            <a:off x="1660085" y="1513975"/>
            <a:ext cx="2149200" cy="17700"/>
          </a:xfrm>
          <a:prstGeom prst="straightConnector1">
            <a:avLst/>
          </a:prstGeom>
          <a:noFill/>
          <a:ln w="19050" cap="flat" cmpd="sng">
            <a:solidFill>
              <a:schemeClr val="dk2"/>
            </a:solidFill>
            <a:prstDash val="dash"/>
            <a:round/>
            <a:headEnd type="none" w="med" len="med"/>
            <a:tailEnd type="stealth" w="med" len="med"/>
          </a:ln>
        </p:spPr>
      </p:cxnSp>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3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14:bounceEnd="50000">
                                          <p:cBhvr additive="base">
                                            <p:cTn id="12" dur="350" fill="hold"/>
                                            <p:tgtEl>
                                              <p:spTgt spid="320"/>
                                            </p:tgtEl>
                                            <p:attrNameLst>
                                              <p:attrName>ppt_x</p:attrName>
                                            </p:attrNameLst>
                                          </p:cBhvr>
                                          <p:tavLst>
                                            <p:tav tm="0">
                                              <p:val>
                                                <p:strVal val="0-#ppt_w/2"/>
                                              </p:val>
                                            </p:tav>
                                            <p:tav tm="100000">
                                              <p:val>
                                                <p:strVal val="#ppt_x"/>
                                              </p:val>
                                            </p:tav>
                                          </p:tavLst>
                                        </p:anim>
                                        <p:anim calcmode="lin" valueType="num" p14:bounceEnd="50000">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50000">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14:bounceEnd="50000">
                                          <p:cBhvr additive="base">
                                            <p:cTn id="16"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14:presetBounceEnd="5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50000">
                                          <p:cBhvr additive="base">
                                            <p:cTn id="21" dur="35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14:presetBounceEnd="50000">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14:bounceEnd="50000">
                                          <p:cBhvr additive="base">
                                            <p:cTn id="26" dur="350" fill="hold"/>
                                            <p:tgtEl>
                                              <p:spTgt spid="66"/>
                                            </p:tgtEl>
                                            <p:attrNameLst>
                                              <p:attrName>ppt_x</p:attrName>
                                            </p:attrNameLst>
                                          </p:cBhvr>
                                          <p:tavLst>
                                            <p:tav tm="0">
                                              <p:val>
                                                <p:strVal val="0-#ppt_w/2"/>
                                              </p:val>
                                            </p:tav>
                                            <p:tav tm="100000">
                                              <p:val>
                                                <p:strVal val="#ppt_x"/>
                                              </p:val>
                                            </p:tav>
                                          </p:tavLst>
                                        </p:anim>
                                        <p:anim calcmode="lin" valueType="num" p14:bounceEnd="50000">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14:presetBounceEnd="5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50000">
                                          <p:cBhvr additive="base">
                                            <p:cTn id="31" dur="35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14:presetBounceEnd="50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0000">
                                          <p:cBhvr additive="base">
                                            <p:cTn id="36" dur="3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14:presetBounceEnd="50000">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14:bounceEnd="50000">
                                          <p:cBhvr additive="base">
                                            <p:cTn id="41" dur="350" fill="hold"/>
                                            <p:tgtEl>
                                              <p:spTgt spid="68"/>
                                            </p:tgtEl>
                                            <p:attrNameLst>
                                              <p:attrName>ppt_x</p:attrName>
                                            </p:attrNameLst>
                                          </p:cBhvr>
                                          <p:tavLst>
                                            <p:tav tm="0">
                                              <p:val>
                                                <p:strVal val="0-#ppt_w/2"/>
                                              </p:val>
                                            </p:tav>
                                            <p:tav tm="100000">
                                              <p:val>
                                                <p:strVal val="#ppt_x"/>
                                              </p:val>
                                            </p:tav>
                                          </p:tavLst>
                                        </p:anim>
                                        <p:anim calcmode="lin" valueType="num" p14:bounceEnd="50000">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14:presetBounceEnd="50000">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14:bounceEnd="50000">
                                          <p:cBhvr additive="base">
                                            <p:cTn id="46" dur="35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14:presetBounceEnd="50000">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14:bounceEnd="50000">
                                          <p:cBhvr additive="base">
                                            <p:cTn id="50" dur="35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14:presetBounceEnd="50000">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14:bounceEnd="50000">
                                          <p:cBhvr additive="base">
                                            <p:cTn id="55" dur="350" fill="hold"/>
                                            <p:tgtEl>
                                              <p:spTgt spid="86"/>
                                            </p:tgtEl>
                                            <p:attrNameLst>
                                              <p:attrName>ppt_x</p:attrName>
                                            </p:attrNameLst>
                                          </p:cBhvr>
                                          <p:tavLst>
                                            <p:tav tm="0">
                                              <p:val>
                                                <p:strVal val="#ppt_x"/>
                                              </p:val>
                                            </p:tav>
                                            <p:tav tm="100000">
                                              <p:val>
                                                <p:strVal val="#ppt_x"/>
                                              </p:val>
                                            </p:tav>
                                          </p:tavLst>
                                        </p:anim>
                                        <p:anim calcmode="lin" valueType="num" p14:bounceEnd="50000">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50" fill="hold"/>
                                            <p:tgtEl>
                                              <p:spTgt spid="8"/>
                                            </p:tgtEl>
                                            <p:attrNameLst>
                                              <p:attrName>ppt_x</p:attrName>
                                            </p:attrNameLst>
                                          </p:cBhvr>
                                          <p:tavLst>
                                            <p:tav tm="0">
                                              <p:val>
                                                <p:strVal val="#ppt_x"/>
                                              </p:val>
                                            </p:tav>
                                            <p:tav tm="100000">
                                              <p:val>
                                                <p:strVal val="#ppt_x"/>
                                              </p:val>
                                            </p:tav>
                                          </p:tavLst>
                                        </p:anim>
                                        <p:anim calcmode="lin" valueType="num">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cBhvr additive="base">
                                            <p:cTn id="12" dur="350" fill="hold"/>
                                            <p:tgtEl>
                                              <p:spTgt spid="320"/>
                                            </p:tgtEl>
                                            <p:attrNameLst>
                                              <p:attrName>ppt_x</p:attrName>
                                            </p:attrNameLst>
                                          </p:cBhvr>
                                          <p:tavLst>
                                            <p:tav tm="0">
                                              <p:val>
                                                <p:strVal val="0-#ppt_w/2"/>
                                              </p:val>
                                            </p:tav>
                                            <p:tav tm="100000">
                                              <p:val>
                                                <p:strVal val="#ppt_x"/>
                                              </p:val>
                                            </p:tav>
                                          </p:tavLst>
                                        </p:anim>
                                        <p:anim calcmode="lin" valueType="num">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additive="base">
                                            <p:cTn id="16" dur="500" fill="hold"/>
                                            <p:tgtEl>
                                              <p:spTgt spid="104"/>
                                            </p:tgtEl>
                                            <p:attrNameLst>
                                              <p:attrName>ppt_x</p:attrName>
                                            </p:attrNameLst>
                                          </p:cBhvr>
                                          <p:tavLst>
                                            <p:tav tm="0">
                                              <p:val>
                                                <p:strVal val="0-#ppt_w/2"/>
                                              </p:val>
                                            </p:tav>
                                            <p:tav tm="100000">
                                              <p:val>
                                                <p:strVal val="#ppt_x"/>
                                              </p:val>
                                            </p:tav>
                                          </p:tavLst>
                                        </p:anim>
                                        <p:anim calcmode="lin" valueType="num">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350" fill="hold"/>
                                            <p:tgtEl>
                                              <p:spTgt spid="6"/>
                                            </p:tgtEl>
                                            <p:attrNameLst>
                                              <p:attrName>ppt_x</p:attrName>
                                            </p:attrNameLst>
                                          </p:cBhvr>
                                          <p:tavLst>
                                            <p:tav tm="0">
                                              <p:val>
                                                <p:strVal val="0-#ppt_w/2"/>
                                              </p:val>
                                            </p:tav>
                                            <p:tav tm="100000">
                                              <p:val>
                                                <p:strVal val="#ppt_x"/>
                                              </p:val>
                                            </p:tav>
                                          </p:tavLst>
                                        </p:anim>
                                        <p:anim calcmode="lin" valueType="num">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additive="base">
                                            <p:cTn id="26" dur="350" fill="hold"/>
                                            <p:tgtEl>
                                              <p:spTgt spid="66"/>
                                            </p:tgtEl>
                                            <p:attrNameLst>
                                              <p:attrName>ppt_x</p:attrName>
                                            </p:attrNameLst>
                                          </p:cBhvr>
                                          <p:tavLst>
                                            <p:tav tm="0">
                                              <p:val>
                                                <p:strVal val="0-#ppt_w/2"/>
                                              </p:val>
                                            </p:tav>
                                            <p:tav tm="100000">
                                              <p:val>
                                                <p:strVal val="#ppt_x"/>
                                              </p:val>
                                            </p:tav>
                                          </p:tavLst>
                                        </p:anim>
                                        <p:anim calcmode="lin" valueType="num">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350" fill="hold"/>
                                            <p:tgtEl>
                                              <p:spTgt spid="4"/>
                                            </p:tgtEl>
                                            <p:attrNameLst>
                                              <p:attrName>ppt_x</p:attrName>
                                            </p:attrNameLst>
                                          </p:cBhvr>
                                          <p:tavLst>
                                            <p:tav tm="0">
                                              <p:val>
                                                <p:strVal val="0-#ppt_w/2"/>
                                              </p:val>
                                            </p:tav>
                                            <p:tav tm="100000">
                                              <p:val>
                                                <p:strVal val="#ppt_x"/>
                                              </p:val>
                                            </p:tav>
                                          </p:tavLst>
                                        </p:anim>
                                        <p:anim calcmode="lin" valueType="num">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350" fill="hold"/>
                                            <p:tgtEl>
                                              <p:spTgt spid="10"/>
                                            </p:tgtEl>
                                            <p:attrNameLst>
                                              <p:attrName>ppt_x</p:attrName>
                                            </p:attrNameLst>
                                          </p:cBhvr>
                                          <p:tavLst>
                                            <p:tav tm="0">
                                              <p:val>
                                                <p:strVal val="0-#ppt_w/2"/>
                                              </p:val>
                                            </p:tav>
                                            <p:tav tm="100000">
                                              <p:val>
                                                <p:strVal val="#ppt_x"/>
                                              </p:val>
                                            </p:tav>
                                          </p:tavLst>
                                        </p:anim>
                                        <p:anim calcmode="lin" valueType="num">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350" fill="hold"/>
                                            <p:tgtEl>
                                              <p:spTgt spid="68"/>
                                            </p:tgtEl>
                                            <p:attrNameLst>
                                              <p:attrName>ppt_x</p:attrName>
                                            </p:attrNameLst>
                                          </p:cBhvr>
                                          <p:tavLst>
                                            <p:tav tm="0">
                                              <p:val>
                                                <p:strVal val="0-#ppt_w/2"/>
                                              </p:val>
                                            </p:tav>
                                            <p:tav tm="100000">
                                              <p:val>
                                                <p:strVal val="#ppt_x"/>
                                              </p:val>
                                            </p:tav>
                                          </p:tavLst>
                                        </p:anim>
                                        <p:anim calcmode="lin" valueType="num">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350" fill="hold"/>
                                            <p:tgtEl>
                                              <p:spTgt spid="5"/>
                                            </p:tgtEl>
                                            <p:attrNameLst>
                                              <p:attrName>ppt_x</p:attrName>
                                            </p:attrNameLst>
                                          </p:cBhvr>
                                          <p:tavLst>
                                            <p:tav tm="0">
                                              <p:val>
                                                <p:strVal val="0-#ppt_w/2"/>
                                              </p:val>
                                            </p:tav>
                                            <p:tav tm="100000">
                                              <p:val>
                                                <p:strVal val="#ppt_x"/>
                                              </p:val>
                                            </p:tav>
                                          </p:tavLst>
                                        </p:anim>
                                        <p:anim calcmode="lin" valueType="num">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350" fill="hold"/>
                                            <p:tgtEl>
                                              <p:spTgt spid="11"/>
                                            </p:tgtEl>
                                            <p:attrNameLst>
                                              <p:attrName>ppt_x</p:attrName>
                                            </p:attrNameLst>
                                          </p:cBhvr>
                                          <p:tavLst>
                                            <p:tav tm="0">
                                              <p:val>
                                                <p:strVal val="#ppt_x"/>
                                              </p:val>
                                            </p:tav>
                                            <p:tav tm="100000">
                                              <p:val>
                                                <p:strVal val="#ppt_x"/>
                                              </p:val>
                                            </p:tav>
                                          </p:tavLst>
                                        </p:anim>
                                        <p:anim calcmode="lin" valueType="num">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additive="base">
                                            <p:cTn id="55" dur="350" fill="hold"/>
                                            <p:tgtEl>
                                              <p:spTgt spid="86"/>
                                            </p:tgtEl>
                                            <p:attrNameLst>
                                              <p:attrName>ppt_x</p:attrName>
                                            </p:attrNameLst>
                                          </p:cBhvr>
                                          <p:tavLst>
                                            <p:tav tm="0">
                                              <p:val>
                                                <p:strVal val="#ppt_x"/>
                                              </p:val>
                                            </p:tav>
                                            <p:tav tm="100000">
                                              <p:val>
                                                <p:strVal val="#ppt_x"/>
                                              </p:val>
                                            </p:tav>
                                          </p:tavLst>
                                        </p:anim>
                                        <p:anim calcmode="lin" valueType="num">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7000" b="-6000"/>
          </a:stretch>
        </a:blipFill>
        <a:effectLst/>
      </p:bgPr>
    </p:bg>
    <p:spTree>
      <p:nvGrpSpPr>
        <p:cNvPr id="1" name=""/>
        <p:cNvGrpSpPr/>
        <p:nvPr/>
      </p:nvGrpSpPr>
      <p:grpSpPr>
        <a:xfrm>
          <a:off x="0" y="0"/>
          <a:ext cx="0" cy="0"/>
          <a:chOff x="0" y="0"/>
          <a:chExt cx="0" cy="0"/>
        </a:xfrm>
      </p:grpSpPr>
      <p:pic>
        <p:nvPicPr>
          <p:cNvPr id="8194" name="Picture 2" descr="Edmund Cartwright - History Crunch - History Articles, Summaries,  Biographies, Resources and More">
            <a:extLst>
              <a:ext uri="{FF2B5EF4-FFF2-40B4-BE49-F238E27FC236}">
                <a16:creationId xmlns:a16="http://schemas.microsoft.com/office/drawing/2014/main" id="{CC7FA7DD-3F23-1146-AF34-9B22E9D9B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3" y="-13734"/>
            <a:ext cx="459149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15AE00-0391-0A4F-9D6E-8F2340F72F90}"/>
              </a:ext>
            </a:extLst>
          </p:cNvPr>
          <p:cNvPicPr>
            <a:picLocks noChangeAspect="1"/>
          </p:cNvPicPr>
          <p:nvPr/>
        </p:nvPicPr>
        <p:blipFill>
          <a:blip r:embed="rId4"/>
          <a:stretch>
            <a:fillRect/>
          </a:stretch>
        </p:blipFill>
        <p:spPr>
          <a:xfrm>
            <a:off x="4598043" y="-93762"/>
            <a:ext cx="4385841" cy="5181600"/>
          </a:xfrm>
          <a:prstGeom prst="rect">
            <a:avLst/>
          </a:prstGeom>
        </p:spPr>
      </p:pic>
      <p:sp>
        <p:nvSpPr>
          <p:cNvPr id="8" name="Freeform 7">
            <a:hlinkClick r:id="rId5" action="ppaction://hlinksldjump"/>
            <a:extLst>
              <a:ext uri="{FF2B5EF4-FFF2-40B4-BE49-F238E27FC236}">
                <a16:creationId xmlns:a16="http://schemas.microsoft.com/office/drawing/2014/main" id="{67D17D30-5AED-7544-90C3-8FBB739FF533}"/>
              </a:ext>
            </a:extLst>
          </p:cNvPr>
          <p:cNvSpPr/>
          <p:nvPr/>
        </p:nvSpPr>
        <p:spPr>
          <a:xfrm>
            <a:off x="7467600" y="3867150"/>
            <a:ext cx="1676400" cy="1276350"/>
          </a:xfrm>
          <a:custGeom>
            <a:avLst/>
            <a:gdLst>
              <a:gd name="connsiteX0" fmla="*/ 1794786 w 1986150"/>
              <a:gd name="connsiteY0" fmla="*/ 0 h 1682670"/>
              <a:gd name="connsiteX1" fmla="*/ 1864234 w 1986150"/>
              <a:gd name="connsiteY1" fmla="*/ 23150 h 1682670"/>
              <a:gd name="connsiteX2" fmla="*/ 1960850 w 1986150"/>
              <a:gd name="connsiteY2" fmla="*/ 90017 h 1682670"/>
              <a:gd name="connsiteX3" fmla="*/ 1986150 w 1986150"/>
              <a:gd name="connsiteY3" fmla="*/ 109745 h 1682670"/>
              <a:gd name="connsiteX4" fmla="*/ 1986150 w 1986150"/>
              <a:gd name="connsiteY4" fmla="*/ 1682670 h 1682670"/>
              <a:gd name="connsiteX5" fmla="*/ 646817 w 1986150"/>
              <a:gd name="connsiteY5" fmla="*/ 1682670 h 1682670"/>
              <a:gd name="connsiteX6" fmla="*/ 637318 w 1986150"/>
              <a:gd name="connsiteY6" fmla="*/ 1678329 h 1682670"/>
              <a:gd name="connsiteX7" fmla="*/ 614168 w 1986150"/>
              <a:gd name="connsiteY7" fmla="*/ 1655180 h 1682670"/>
              <a:gd name="connsiteX8" fmla="*/ 579444 w 1986150"/>
              <a:gd name="connsiteY8" fmla="*/ 1632031 h 1682670"/>
              <a:gd name="connsiteX9" fmla="*/ 544720 w 1986150"/>
              <a:gd name="connsiteY9" fmla="*/ 1620456 h 1682670"/>
              <a:gd name="connsiteX10" fmla="*/ 452123 w 1986150"/>
              <a:gd name="connsiteY10" fmla="*/ 1597307 h 1682670"/>
              <a:gd name="connsiteX11" fmla="*/ 371100 w 1986150"/>
              <a:gd name="connsiteY11" fmla="*/ 1562583 h 1682670"/>
              <a:gd name="connsiteX12" fmla="*/ 266928 w 1986150"/>
              <a:gd name="connsiteY12" fmla="*/ 1539433 h 1682670"/>
              <a:gd name="connsiteX13" fmla="*/ 232204 w 1986150"/>
              <a:gd name="connsiteY13" fmla="*/ 1516284 h 1682670"/>
              <a:gd name="connsiteX14" fmla="*/ 128032 w 1986150"/>
              <a:gd name="connsiteY14" fmla="*/ 1493135 h 1682670"/>
              <a:gd name="connsiteX15" fmla="*/ 58584 w 1986150"/>
              <a:gd name="connsiteY15" fmla="*/ 1446836 h 1682670"/>
              <a:gd name="connsiteX16" fmla="*/ 23860 w 1986150"/>
              <a:gd name="connsiteY16" fmla="*/ 1412112 h 1682670"/>
              <a:gd name="connsiteX17" fmla="*/ 12285 w 1986150"/>
              <a:gd name="connsiteY17" fmla="*/ 1377388 h 1682670"/>
              <a:gd name="connsiteX18" fmla="*/ 710 w 1986150"/>
              <a:gd name="connsiteY18" fmla="*/ 1203767 h 1682670"/>
              <a:gd name="connsiteX19" fmla="*/ 23860 w 1986150"/>
              <a:gd name="connsiteY19" fmla="*/ 1169043 h 1682670"/>
              <a:gd name="connsiteX20" fmla="*/ 162756 w 1986150"/>
              <a:gd name="connsiteY20" fmla="*/ 1145894 h 1682670"/>
              <a:gd name="connsiteX21" fmla="*/ 232204 w 1986150"/>
              <a:gd name="connsiteY21" fmla="*/ 1122745 h 1682670"/>
              <a:gd name="connsiteX22" fmla="*/ 278503 w 1986150"/>
              <a:gd name="connsiteY22" fmla="*/ 1111170 h 1682670"/>
              <a:gd name="connsiteX23" fmla="*/ 417399 w 1986150"/>
              <a:gd name="connsiteY23" fmla="*/ 1064871 h 1682670"/>
              <a:gd name="connsiteX24" fmla="*/ 521571 w 1986150"/>
              <a:gd name="connsiteY24" fmla="*/ 1053297 h 1682670"/>
              <a:gd name="connsiteX25" fmla="*/ 625743 w 1986150"/>
              <a:gd name="connsiteY25" fmla="*/ 1030147 h 1682670"/>
              <a:gd name="connsiteX26" fmla="*/ 672042 w 1986150"/>
              <a:gd name="connsiteY26" fmla="*/ 1018573 h 1682670"/>
              <a:gd name="connsiteX27" fmla="*/ 787789 w 1986150"/>
              <a:gd name="connsiteY27" fmla="*/ 983848 h 1682670"/>
              <a:gd name="connsiteX28" fmla="*/ 915110 w 1986150"/>
              <a:gd name="connsiteY28" fmla="*/ 925975 h 1682670"/>
              <a:gd name="connsiteX29" fmla="*/ 961409 w 1986150"/>
              <a:gd name="connsiteY29" fmla="*/ 891251 h 1682670"/>
              <a:gd name="connsiteX30" fmla="*/ 996133 w 1986150"/>
              <a:gd name="connsiteY30" fmla="*/ 787079 h 1682670"/>
              <a:gd name="connsiteX31" fmla="*/ 1030857 w 1986150"/>
              <a:gd name="connsiteY31" fmla="*/ 752355 h 1682670"/>
              <a:gd name="connsiteX32" fmla="*/ 1088730 w 1986150"/>
              <a:gd name="connsiteY32" fmla="*/ 694481 h 1682670"/>
              <a:gd name="connsiteX33" fmla="*/ 1181328 w 1986150"/>
              <a:gd name="connsiteY33" fmla="*/ 601884 h 1682670"/>
              <a:gd name="connsiteX34" fmla="*/ 1216052 w 1986150"/>
              <a:gd name="connsiteY34" fmla="*/ 520861 h 1682670"/>
              <a:gd name="connsiteX35" fmla="*/ 1239201 w 1986150"/>
              <a:gd name="connsiteY35" fmla="*/ 451413 h 1682670"/>
              <a:gd name="connsiteX36" fmla="*/ 1354948 w 1986150"/>
              <a:gd name="connsiteY36" fmla="*/ 381965 h 1682670"/>
              <a:gd name="connsiteX37" fmla="*/ 1412822 w 1986150"/>
              <a:gd name="connsiteY37" fmla="*/ 347241 h 1682670"/>
              <a:gd name="connsiteX38" fmla="*/ 1528568 w 1986150"/>
              <a:gd name="connsiteY38" fmla="*/ 243069 h 1682670"/>
              <a:gd name="connsiteX39" fmla="*/ 1563292 w 1986150"/>
              <a:gd name="connsiteY39" fmla="*/ 231494 h 1682670"/>
              <a:gd name="connsiteX40" fmla="*/ 1586442 w 1986150"/>
              <a:gd name="connsiteY40" fmla="*/ 208345 h 1682670"/>
              <a:gd name="connsiteX41" fmla="*/ 1667465 w 1986150"/>
              <a:gd name="connsiteY41" fmla="*/ 127322 h 1682670"/>
              <a:gd name="connsiteX42" fmla="*/ 1748487 w 1986150"/>
              <a:gd name="connsiteY42" fmla="*/ 46299 h 1682670"/>
              <a:gd name="connsiteX43" fmla="*/ 1794786 w 1986150"/>
              <a:gd name="connsiteY43" fmla="*/ 0 h 168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86150" h="1682670">
                <a:moveTo>
                  <a:pt x="1794786" y="0"/>
                </a:moveTo>
                <a:lnTo>
                  <a:pt x="1864234" y="23150"/>
                </a:lnTo>
                <a:cubicBezTo>
                  <a:pt x="1877482" y="27566"/>
                  <a:pt x="1920801" y="59326"/>
                  <a:pt x="1960850" y="90017"/>
                </a:cubicBezTo>
                <a:lnTo>
                  <a:pt x="1986150" y="109745"/>
                </a:lnTo>
                <a:lnTo>
                  <a:pt x="1986150" y="1682670"/>
                </a:lnTo>
                <a:lnTo>
                  <a:pt x="646817" y="1682670"/>
                </a:lnTo>
                <a:lnTo>
                  <a:pt x="637318" y="1678329"/>
                </a:lnTo>
                <a:cubicBezTo>
                  <a:pt x="627429" y="1673714"/>
                  <a:pt x="622690" y="1661997"/>
                  <a:pt x="614168" y="1655180"/>
                </a:cubicBezTo>
                <a:cubicBezTo>
                  <a:pt x="603305" y="1646490"/>
                  <a:pt x="591886" y="1638252"/>
                  <a:pt x="579444" y="1632031"/>
                </a:cubicBezTo>
                <a:cubicBezTo>
                  <a:pt x="568531" y="1626575"/>
                  <a:pt x="556491" y="1623666"/>
                  <a:pt x="544720" y="1620456"/>
                </a:cubicBezTo>
                <a:cubicBezTo>
                  <a:pt x="514025" y="1612085"/>
                  <a:pt x="482306" y="1607368"/>
                  <a:pt x="452123" y="1597307"/>
                </a:cubicBezTo>
                <a:cubicBezTo>
                  <a:pt x="352729" y="1564175"/>
                  <a:pt x="452020" y="1582813"/>
                  <a:pt x="371100" y="1562583"/>
                </a:cubicBezTo>
                <a:cubicBezTo>
                  <a:pt x="357916" y="1559287"/>
                  <a:pt x="283563" y="1546562"/>
                  <a:pt x="266928" y="1539433"/>
                </a:cubicBezTo>
                <a:cubicBezTo>
                  <a:pt x="254142" y="1533953"/>
                  <a:pt x="243779" y="1524000"/>
                  <a:pt x="232204" y="1516284"/>
                </a:cubicBezTo>
                <a:lnTo>
                  <a:pt x="128032" y="1493135"/>
                </a:lnTo>
                <a:cubicBezTo>
                  <a:pt x="100872" y="1487100"/>
                  <a:pt x="80545" y="1463917"/>
                  <a:pt x="58584" y="1446836"/>
                </a:cubicBezTo>
                <a:cubicBezTo>
                  <a:pt x="45663" y="1436786"/>
                  <a:pt x="32940" y="1425732"/>
                  <a:pt x="23860" y="1412112"/>
                </a:cubicBezTo>
                <a:cubicBezTo>
                  <a:pt x="17092" y="1401960"/>
                  <a:pt x="13632" y="1389514"/>
                  <a:pt x="12285" y="1377388"/>
                </a:cubicBezTo>
                <a:cubicBezTo>
                  <a:pt x="5880" y="1319741"/>
                  <a:pt x="-2507" y="1261680"/>
                  <a:pt x="710" y="1203767"/>
                </a:cubicBezTo>
                <a:cubicBezTo>
                  <a:pt x="1482" y="1189877"/>
                  <a:pt x="16143" y="1180618"/>
                  <a:pt x="23860" y="1169043"/>
                </a:cubicBezTo>
                <a:cubicBezTo>
                  <a:pt x="58648" y="1164074"/>
                  <a:pt x="125515" y="1156050"/>
                  <a:pt x="162756" y="1145894"/>
                </a:cubicBezTo>
                <a:cubicBezTo>
                  <a:pt x="186298" y="1139474"/>
                  <a:pt x="208832" y="1129757"/>
                  <a:pt x="232204" y="1122745"/>
                </a:cubicBezTo>
                <a:cubicBezTo>
                  <a:pt x="247441" y="1118174"/>
                  <a:pt x="263411" y="1116201"/>
                  <a:pt x="278503" y="1111170"/>
                </a:cubicBezTo>
                <a:cubicBezTo>
                  <a:pt x="439742" y="1057423"/>
                  <a:pt x="313183" y="1090926"/>
                  <a:pt x="417399" y="1064871"/>
                </a:cubicBezTo>
                <a:cubicBezTo>
                  <a:pt x="452123" y="1061013"/>
                  <a:pt x="487109" y="1059041"/>
                  <a:pt x="521571" y="1053297"/>
                </a:cubicBezTo>
                <a:cubicBezTo>
                  <a:pt x="556658" y="1047449"/>
                  <a:pt x="591083" y="1038145"/>
                  <a:pt x="625743" y="1030147"/>
                </a:cubicBezTo>
                <a:cubicBezTo>
                  <a:pt x="641244" y="1026570"/>
                  <a:pt x="656695" y="1022759"/>
                  <a:pt x="672042" y="1018573"/>
                </a:cubicBezTo>
                <a:cubicBezTo>
                  <a:pt x="704454" y="1009733"/>
                  <a:pt x="752629" y="996634"/>
                  <a:pt x="787789" y="983848"/>
                </a:cubicBezTo>
                <a:cubicBezTo>
                  <a:pt x="869986" y="953958"/>
                  <a:pt x="862843" y="963308"/>
                  <a:pt x="915110" y="925975"/>
                </a:cubicBezTo>
                <a:cubicBezTo>
                  <a:pt x="930808" y="914762"/>
                  <a:pt x="948854" y="905898"/>
                  <a:pt x="961409" y="891251"/>
                </a:cubicBezTo>
                <a:cubicBezTo>
                  <a:pt x="986410" y="862083"/>
                  <a:pt x="989093" y="822277"/>
                  <a:pt x="996133" y="787079"/>
                </a:cubicBezTo>
                <a:lnTo>
                  <a:pt x="1030857" y="752355"/>
                </a:lnTo>
                <a:lnTo>
                  <a:pt x="1088730" y="694481"/>
                </a:lnTo>
                <a:cubicBezTo>
                  <a:pt x="1119596" y="663615"/>
                  <a:pt x="1151965" y="634183"/>
                  <a:pt x="1181328" y="601884"/>
                </a:cubicBezTo>
                <a:cubicBezTo>
                  <a:pt x="1208891" y="571565"/>
                  <a:pt x="1206147" y="560481"/>
                  <a:pt x="1216052" y="520861"/>
                </a:cubicBezTo>
                <a:cubicBezTo>
                  <a:pt x="1221970" y="497188"/>
                  <a:pt x="1231485" y="474562"/>
                  <a:pt x="1239201" y="451413"/>
                </a:cubicBezTo>
                <a:cubicBezTo>
                  <a:pt x="1321936" y="410046"/>
                  <a:pt x="1252518" y="447148"/>
                  <a:pt x="1354948" y="381965"/>
                </a:cubicBezTo>
                <a:cubicBezTo>
                  <a:pt x="1373928" y="369887"/>
                  <a:pt x="1395255" y="361295"/>
                  <a:pt x="1412822" y="347241"/>
                </a:cubicBezTo>
                <a:cubicBezTo>
                  <a:pt x="1453354" y="314815"/>
                  <a:pt x="1489986" y="277793"/>
                  <a:pt x="1528568" y="243069"/>
                </a:cubicBezTo>
                <a:lnTo>
                  <a:pt x="1563292" y="231494"/>
                </a:lnTo>
                <a:cubicBezTo>
                  <a:pt x="1573645" y="228043"/>
                  <a:pt x="1578725" y="216061"/>
                  <a:pt x="1586442" y="208345"/>
                </a:cubicBezTo>
                <a:lnTo>
                  <a:pt x="1667465" y="127322"/>
                </a:lnTo>
                <a:cubicBezTo>
                  <a:pt x="1734930" y="104833"/>
                  <a:pt x="1680948" y="130723"/>
                  <a:pt x="1748487" y="46299"/>
                </a:cubicBezTo>
                <a:cubicBezTo>
                  <a:pt x="1762121" y="29256"/>
                  <a:pt x="1779353" y="15433"/>
                  <a:pt x="179478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sz="2400" b="1" dirty="0">
              <a:solidFill>
                <a:schemeClr val="bg1"/>
              </a:solidFill>
              <a:latin typeface="Snell Roundhand Black" panose="02000603080000090004" pitchFamily="2" charset="77"/>
            </a:endParaRPr>
          </a:p>
          <a:p>
            <a:pPr algn="ctr"/>
            <a:endParaRPr lang="en-VN" sz="2400" b="1" dirty="0">
              <a:solidFill>
                <a:schemeClr val="bg1"/>
              </a:solidFill>
              <a:latin typeface="Snell Roundhand Black" panose="02000603080000090004" pitchFamily="2" charset="77"/>
            </a:endParaRPr>
          </a:p>
          <a:p>
            <a:pPr algn="ctr"/>
            <a:r>
              <a:rPr lang="en-VN" sz="2400" b="1" dirty="0">
                <a:solidFill>
                  <a:schemeClr val="bg1"/>
                </a:solidFill>
                <a:latin typeface="Snell Roundhand Black" panose="02000603080000090004" pitchFamily="2" charset="77"/>
              </a:rPr>
              <a:t>    Trở về</a:t>
            </a:r>
          </a:p>
        </p:txBody>
      </p:sp>
    </p:spTree>
    <p:extLst>
      <p:ext uri="{BB962C8B-B14F-4D97-AF65-F5344CB8AC3E}">
        <p14:creationId xmlns:p14="http://schemas.microsoft.com/office/powerpoint/2010/main" val="3134790587"/>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14:bounceEnd="50000">
                                          <p:cBhvr additive="base">
                                            <p:cTn id="7" dur="500" fill="hold"/>
                                            <p:tgtEl>
                                              <p:spTgt spid="819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194"/>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0-#ppt_w/2"/>
                                              </p:val>
                                            </p:tav>
                                            <p:tav tm="100000">
                                              <p:val>
                                                <p:strVal val="#ppt_x"/>
                                              </p:val>
                                            </p:tav>
                                          </p:tavLst>
                                        </p:anim>
                                        <p:anim calcmode="lin" valueType="num">
                                          <p:cBhvr additive="base">
                                            <p:cTn id="8" dur="500" fill="hold"/>
                                            <p:tgtEl>
                                              <p:spTgt spid="8194"/>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pic>
        <p:nvPicPr>
          <p:cNvPr id="10242" name="Picture 2" descr="James Watt (@JamesWattup) | Twitter">
            <a:extLst>
              <a:ext uri="{FF2B5EF4-FFF2-40B4-BE49-F238E27FC236}">
                <a16:creationId xmlns:a16="http://schemas.microsoft.com/office/drawing/2014/main" id="{D01AAB59-23D2-7140-97C8-2BFD68CF9A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0" r="6500"/>
          <a:stretch/>
        </p:blipFill>
        <p:spPr bwMode="auto">
          <a:xfrm>
            <a:off x="381000" y="361950"/>
            <a:ext cx="2743200" cy="3144253"/>
          </a:xfrm>
          <a:prstGeom prst="roundRect">
            <a:avLst>
              <a:gd name="adj" fmla="val 24620"/>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94283F4-744B-7745-AE2D-8D575A7FC46C}"/>
              </a:ext>
            </a:extLst>
          </p:cNvPr>
          <p:cNvPicPr>
            <a:picLocks noChangeAspect="1"/>
          </p:cNvPicPr>
          <p:nvPr/>
        </p:nvPicPr>
        <p:blipFill>
          <a:blip r:embed="rId4"/>
          <a:stretch>
            <a:fillRect/>
          </a:stretch>
        </p:blipFill>
        <p:spPr>
          <a:xfrm>
            <a:off x="4953000" y="3416300"/>
            <a:ext cx="3810000" cy="1727200"/>
          </a:xfrm>
          <a:prstGeom prst="rect">
            <a:avLst/>
          </a:prstGeom>
        </p:spPr>
      </p:pic>
      <p:sp>
        <p:nvSpPr>
          <p:cNvPr id="4" name="Rectangle 3">
            <a:extLst>
              <a:ext uri="{FF2B5EF4-FFF2-40B4-BE49-F238E27FC236}">
                <a16:creationId xmlns:a16="http://schemas.microsoft.com/office/drawing/2014/main" id="{0CF16B0C-D359-7C4A-8DAB-7484DA4E6C3E}"/>
              </a:ext>
            </a:extLst>
          </p:cNvPr>
          <p:cNvSpPr/>
          <p:nvPr/>
        </p:nvSpPr>
        <p:spPr>
          <a:xfrm>
            <a:off x="3285460" y="514350"/>
            <a:ext cx="5410200"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James Watt (1736 – 1819) là nhà phát minh và là một kỹ sư người Scotland. </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A0383EF5-6B1E-F64C-815C-6D52BF963FBA}"/>
              </a:ext>
            </a:extLst>
          </p:cNvPr>
          <p:cNvSpPr/>
          <p:nvPr/>
        </p:nvSpPr>
        <p:spPr>
          <a:xfrm>
            <a:off x="779856" y="3550739"/>
            <a:ext cx="1779653" cy="1261884"/>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Giêm</a:t>
            </a:r>
            <a:r>
              <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rPr>
              <a:t> </a:t>
            </a:r>
            <a:r>
              <a:rPr kumimoji="0" lang="en-US" altLang="vi-VN" sz="2800" b="1" i="0" u="none" strike="noStrike" kern="0" cap="none" spc="0" normalizeH="0" baseline="0" noProof="0" dirty="0" err="1">
                <a:ln>
                  <a:noFill/>
                </a:ln>
                <a:solidFill>
                  <a:srgbClr val="FF3300"/>
                </a:solidFill>
                <a:effectLst/>
                <a:uLnTx/>
                <a:uFillTx/>
                <a:latin typeface="Times New Roman" panose="02020603050405020304" pitchFamily="18" charset="0"/>
                <a:cs typeface="Arial"/>
                <a:sym typeface="Arial"/>
              </a:rPr>
              <a:t>Oát</a:t>
            </a:r>
            <a:endPar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endParaRPr>
          </a:p>
          <a:p>
            <a:pPr algn="ctr">
              <a:spcBef>
                <a:spcPct val="0"/>
              </a:spcBef>
              <a:buClrTx/>
            </a:pPr>
            <a:r>
              <a:rPr lang="vi-VN" sz="2000" dirty="0"/>
              <a:t>(1736 – 1819)</a:t>
            </a:r>
            <a:endParaRPr lang="en-VN" sz="2000" dirty="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800" b="1" i="0" u="none" strike="noStrike" kern="0" cap="none" spc="0" normalizeH="0" baseline="0" noProof="0" dirty="0">
              <a:ln>
                <a:noFill/>
              </a:ln>
              <a:solidFill>
                <a:srgbClr val="FF3300"/>
              </a:solidFill>
              <a:effectLst/>
              <a:uLnTx/>
              <a:uFillTx/>
              <a:latin typeface="Times New Roman" panose="02020603050405020304" pitchFamily="18" charset="0"/>
              <a:cs typeface="Arial"/>
              <a:sym typeface="Arial"/>
            </a:endParaRPr>
          </a:p>
        </p:txBody>
      </p:sp>
      <p:sp>
        <p:nvSpPr>
          <p:cNvPr id="9" name="Rectangle 8">
            <a:extLst>
              <a:ext uri="{FF2B5EF4-FFF2-40B4-BE49-F238E27FC236}">
                <a16:creationId xmlns:a16="http://schemas.microsoft.com/office/drawing/2014/main" id="{C8CDF3CE-6013-924D-9E5B-D87FDF9786D4}"/>
              </a:ext>
            </a:extLst>
          </p:cNvPr>
          <p:cNvSpPr/>
          <p:nvPr/>
        </p:nvSpPr>
        <p:spPr>
          <a:xfrm>
            <a:off x="3285460" y="1194770"/>
            <a:ext cx="510362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Năm 1763 - 1764, Watt xác định việc nghiên cứu nguyên lý và kết cấu của máy hơi nước là phương hướng chủ yếu của mình. Chính vì điều này mà Watt đã mất ăn mất ngủ.</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73A9212-D7ED-7E4A-8E7A-C7F4B4734FFA}"/>
              </a:ext>
            </a:extLst>
          </p:cNvPr>
          <p:cNvSpPr/>
          <p:nvPr/>
        </p:nvSpPr>
        <p:spPr>
          <a:xfrm>
            <a:off x="3285460" y="2611676"/>
            <a:ext cx="5103628"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Năm 1782, ông cho ra đời chiếc máy hơi nước mới như ông đã suy nghĩ: Máy tiêu hao than ít, hiệu suất làm việc cao.</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2920451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0" presetClass="path" presetSubtype="0" repeatCount="indefinite" accel="50000" decel="50000" autoRev="1" fill="hold" nodeType="withEffect">
                                  <p:stCondLst>
                                    <p:cond delay="0"/>
                                  </p:stCondLst>
                                  <p:endCondLst>
                                    <p:cond evt="onNext" delay="0">
                                      <p:tgtEl>
                                        <p:sldTgt/>
                                      </p:tgtEl>
                                    </p:cond>
                                  </p:endCondLst>
                                  <p:childTnLst>
                                    <p:animMotion origin="layout" path="M 0.04167 -0.00617 L -0.28333 -0.00617 " pathEditMode="relative" rAng="0" ptsTypes="AA">
                                      <p:cBhvr>
                                        <p:cTn id="14" dur="2000" fill="hold"/>
                                        <p:tgtEl>
                                          <p:spTgt spid="3"/>
                                        </p:tgtEl>
                                        <p:attrNameLst>
                                          <p:attrName>ppt_x</p:attrName>
                                          <p:attrName>ppt_y</p:attrName>
                                        </p:attrNameLst>
                                      </p:cBhvr>
                                      <p:rCtr x="-16250" y="0"/>
                                    </p:animMotion>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8" dur="250" fill="hold"/>
                                        <p:tgtEl>
                                          <p:spTgt spid="4"/>
                                        </p:tgtEl>
                                        <p:attrNameLst>
                                          <p:attrName>ppt_y</p:attrName>
                                        </p:attrNameLst>
                                      </p:cBhvr>
                                      <p:tavLst>
                                        <p:tav tm="0">
                                          <p:val>
                                            <p:strVal val="#ppt_y"/>
                                          </p:val>
                                        </p:tav>
                                        <p:tav tm="100000">
                                          <p:val>
                                            <p:strVal val="#ppt_y"/>
                                          </p:val>
                                        </p:tav>
                                      </p:tavLst>
                                    </p:anim>
                                    <p:anim calcmode="lin" valueType="num">
                                      <p:cBhvr>
                                        <p:cTn id="1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250" tmFilter="0,0; .5, 1; 1, 1"/>
                                        <p:tgtEl>
                                          <p:spTgt spid="4"/>
                                        </p:tgtEl>
                                      </p:cBhvr>
                                    </p:animEffect>
                                  </p:childTnLst>
                                </p:cTn>
                              </p:par>
                            </p:childTnLst>
                          </p:cTn>
                        </p:par>
                        <p:par>
                          <p:cTn id="22" fill="hold">
                            <p:stCondLst>
                              <p:cond delay="40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9"/>
                                        </p:tgtEl>
                                        <p:attrNameLst>
                                          <p:attrName>ppt_y</p:attrName>
                                        </p:attrNameLst>
                                      </p:cBhvr>
                                      <p:tavLst>
                                        <p:tav tm="0">
                                          <p:val>
                                            <p:strVal val="#ppt_y"/>
                                          </p:val>
                                        </p:tav>
                                        <p:tav tm="100000">
                                          <p:val>
                                            <p:strVal val="#ppt_y"/>
                                          </p:val>
                                        </p:tav>
                                      </p:tavLst>
                                    </p:anim>
                                    <p:anim calcmode="lin" valueType="num">
                                      <p:cBhvr>
                                        <p:cTn id="27"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9"/>
                                        </p:tgtEl>
                                      </p:cBhvr>
                                    </p:animEffect>
                                  </p:childTnLst>
                                </p:cTn>
                              </p:par>
                            </p:childTnLst>
                          </p:cTn>
                        </p:par>
                        <p:par>
                          <p:cTn id="30" fill="hold">
                            <p:stCondLst>
                              <p:cond delay="74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0"/>
                                        </p:tgtEl>
                                        <p:attrNameLst>
                                          <p:attrName>style.visibility</p:attrName>
                                        </p:attrNameLst>
                                      </p:cBhvr>
                                      <p:to>
                                        <p:strVal val="visible"/>
                                      </p:to>
                                    </p:set>
                                    <p:anim calcmode="lin" valueType="num">
                                      <p:cBhvr>
                                        <p:cTn id="33"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10"/>
                                        </p:tgtEl>
                                        <p:attrNameLst>
                                          <p:attrName>ppt_y</p:attrName>
                                        </p:attrNameLst>
                                      </p:cBhvr>
                                      <p:tavLst>
                                        <p:tav tm="0">
                                          <p:val>
                                            <p:strVal val="#ppt_y"/>
                                          </p:val>
                                        </p:tav>
                                        <p:tav tm="100000">
                                          <p:val>
                                            <p:strVal val="#ppt_y"/>
                                          </p:val>
                                        </p:tav>
                                      </p:tavLst>
                                    </p:anim>
                                    <p:anim calcmode="lin" valueType="num">
                                      <p:cBhvr>
                                        <p:cTn id="35"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t="-11000" r="-6000" b="-7000"/>
          </a:stretch>
        </a:blip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82C7F05-B718-334C-B625-8424DA448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4144"/>
            <a:ext cx="4114800" cy="520764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istory 104 Lecture: Industrialization">
            <a:extLst>
              <a:ext uri="{FF2B5EF4-FFF2-40B4-BE49-F238E27FC236}">
                <a16:creationId xmlns:a16="http://schemas.microsoft.com/office/drawing/2014/main" id="{4B61FE46-5B56-E943-800C-2C9702981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 y="-26766"/>
            <a:ext cx="4953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6E14E3-1AE6-1945-A6CE-F92ED2EE9C18}"/>
              </a:ext>
            </a:extLst>
          </p:cNvPr>
          <p:cNvSpPr/>
          <p:nvPr/>
        </p:nvSpPr>
        <p:spPr>
          <a:xfrm>
            <a:off x="10609" y="4735734"/>
            <a:ext cx="5018591" cy="461665"/>
          </a:xfrm>
          <a:prstGeom prst="rect">
            <a:avLst/>
          </a:prstGeom>
          <a:solidFill>
            <a:schemeClr val="tx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Nguyên lý hoạt động của máy hơi nước </a:t>
            </a:r>
            <a:endParaRPr kumimoji="0" lang="en-VN" sz="1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587884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ppt_x"/>
                                          </p:val>
                                        </p:tav>
                                        <p:tav tm="100000">
                                          <p:val>
                                            <p:strVal val="#ppt_x"/>
                                          </p:val>
                                        </p:tav>
                                      </p:tavLst>
                                    </p:anim>
                                    <p:anim calcmode="lin" valueType="num">
                                      <p:cBhvr additive="base">
                                        <p:cTn id="8" dur="500" fill="hold"/>
                                        <p:tgtEl>
                                          <p:spTgt spid="1126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additive="base">
                                        <p:cTn id="11" dur="500" fill="hold"/>
                                        <p:tgtEl>
                                          <p:spTgt spid="11266"/>
                                        </p:tgtEl>
                                        <p:attrNameLst>
                                          <p:attrName>ppt_x</p:attrName>
                                        </p:attrNameLst>
                                      </p:cBhvr>
                                      <p:tavLst>
                                        <p:tav tm="0">
                                          <p:val>
                                            <p:strVal val="#ppt_x"/>
                                          </p:val>
                                        </p:tav>
                                        <p:tav tm="100000">
                                          <p:val>
                                            <p:strVal val="#ppt_x"/>
                                          </p:val>
                                        </p:tav>
                                      </p:tavLst>
                                    </p:anim>
                                    <p:anim calcmode="lin" valueType="num">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250" fill="hold"/>
                                        <p:tgtEl>
                                          <p:spTgt spid="2"/>
                                        </p:tgtEl>
                                        <p:attrNameLst>
                                          <p:attrName>ppt_x</p:attrName>
                                        </p:attrNameLst>
                                      </p:cBhvr>
                                      <p:tavLst>
                                        <p:tav tm="0">
                                          <p:val>
                                            <p:strVal val="0-#ppt_w/2"/>
                                          </p:val>
                                        </p:tav>
                                        <p:tav tm="100000">
                                          <p:val>
                                            <p:strVal val="#ppt_x"/>
                                          </p:val>
                                        </p:tav>
                                      </p:tavLst>
                                    </p:anim>
                                    <p:anim calcmode="lin" valueType="num">
                                      <p:cBhvr additive="base">
                                        <p:cTn id="17" dur="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75B20-783D-B347-88C1-3B033F191619}"/>
              </a:ext>
            </a:extLst>
          </p:cNvPr>
          <p:cNvPicPr>
            <a:picLocks noChangeAspect="1"/>
          </p:cNvPicPr>
          <p:nvPr/>
        </p:nvPicPr>
        <p:blipFill>
          <a:blip r:embed="rId2"/>
          <a:stretch>
            <a:fillRect/>
          </a:stretch>
        </p:blipFill>
        <p:spPr>
          <a:xfrm>
            <a:off x="685800" y="753310"/>
            <a:ext cx="2362200" cy="4436327"/>
          </a:xfrm>
          <a:prstGeom prst="rect">
            <a:avLst/>
          </a:prstGeom>
        </p:spPr>
      </p:pic>
      <p:pic>
        <p:nvPicPr>
          <p:cNvPr id="55298" name="Picture 2" descr="Vintage Train - Bon Voyage! Illustrator Tutorial #Illustrator #FlatDesign  #Flat #animation #d… | Train illustration, Illustrator tutorials, Motion  design animation">
            <a:extLst>
              <a:ext uri="{FF2B5EF4-FFF2-40B4-BE49-F238E27FC236}">
                <a16:creationId xmlns:a16="http://schemas.microsoft.com/office/drawing/2014/main" id="{07C59760-7C2D-DB4E-B23C-E0D835EDF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571750"/>
            <a:ext cx="5367867" cy="226236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0CEF4ED-760C-6849-8995-E5DA3BF0DDB0}"/>
              </a:ext>
            </a:extLst>
          </p:cNvPr>
          <p:cNvGrpSpPr/>
          <p:nvPr/>
        </p:nvGrpSpPr>
        <p:grpSpPr>
          <a:xfrm>
            <a:off x="3124200" y="590550"/>
            <a:ext cx="4876800" cy="1447800"/>
            <a:chOff x="3124200" y="590550"/>
            <a:chExt cx="4876800" cy="1447800"/>
          </a:xfrm>
        </p:grpSpPr>
        <p:sp>
          <p:nvSpPr>
            <p:cNvPr id="4" name="Rectangular Callout 3">
              <a:extLst>
                <a:ext uri="{FF2B5EF4-FFF2-40B4-BE49-F238E27FC236}">
                  <a16:creationId xmlns:a16="http://schemas.microsoft.com/office/drawing/2014/main" id="{485AB2F2-2D3C-CD44-B908-55501E847D68}"/>
                </a:ext>
              </a:extLst>
            </p:cNvPr>
            <p:cNvSpPr/>
            <p:nvPr/>
          </p:nvSpPr>
          <p:spPr>
            <a:xfrm>
              <a:off x="3124200" y="590550"/>
              <a:ext cx="4876800" cy="1447800"/>
            </a:xfrm>
            <a:prstGeom prst="wedgeRectCallout">
              <a:avLst>
                <a:gd name="adj1" fmla="val -51213"/>
                <a:gd name="adj2" fmla="val 96877"/>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2FF9CAC4-FEF8-064C-941B-6A6AB371FFC1}"/>
                </a:ext>
              </a:extLst>
            </p:cNvPr>
            <p:cNvSpPr/>
            <p:nvPr/>
          </p:nvSpPr>
          <p:spPr>
            <a:xfrm>
              <a:off x="3276600" y="714285"/>
              <a:ext cx="4572000" cy="1200329"/>
            </a:xfrm>
            <a:prstGeom prst="rect">
              <a:avLst/>
            </a:prstGeom>
          </p:spPr>
          <p:txBody>
            <a:bodyPr>
              <a:spAutoFit/>
            </a:bodyPr>
            <a:lstStyle/>
            <a:p>
              <a:pPr algn="ctr"/>
              <a:r>
                <a:rPr lang="vi-VN" sz="3600" dirty="0">
                  <a:latin typeface="+mj-lt"/>
                </a:rPr>
                <a:t>Việc phát minh ra máy hơi nước có ý nghĩa gì?</a:t>
              </a:r>
              <a:endParaRPr lang="en-VN" sz="3600" dirty="0">
                <a:latin typeface="+mj-lt"/>
              </a:endParaRPr>
            </a:p>
          </p:txBody>
        </p:sp>
      </p:grpSp>
    </p:spTree>
    <p:extLst>
      <p:ext uri="{BB962C8B-B14F-4D97-AF65-F5344CB8AC3E}">
        <p14:creationId xmlns:p14="http://schemas.microsoft.com/office/powerpoint/2010/main" val="263189449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par>
                          <p:cTn id="8" fill="hold">
                            <p:stCondLst>
                              <p:cond delay="75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ộc cách mạng công nghiệp lần thứ tư: Sự trỗi dậy của nền kinh tế tự">
            <a:extLst>
              <a:ext uri="{FF2B5EF4-FFF2-40B4-BE49-F238E27FC236}">
                <a16:creationId xmlns:a16="http://schemas.microsoft.com/office/drawing/2014/main" id="{C86EA01F-B065-8F48-8F34-A0DA6268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629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8)">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74CCA2-E865-244B-95F0-D707AEDC8087}"/>
              </a:ext>
            </a:extLst>
          </p:cNvPr>
          <p:cNvSpPr/>
          <p:nvPr/>
        </p:nvSpPr>
        <p:spPr>
          <a:xfrm>
            <a:off x="381000" y="1047750"/>
            <a:ext cx="8153400" cy="3903954"/>
          </a:xfrm>
          <a:prstGeom prst="rect">
            <a:avLst/>
          </a:prstGeom>
        </p:spPr>
        <p:txBody>
          <a:bodyPr wrap="square">
            <a:spAutoFit/>
          </a:bodyPr>
          <a:lstStyle/>
          <a:p>
            <a:pPr>
              <a:lnSpc>
                <a:spcPct val="150000"/>
              </a:lnSpc>
            </a:pPr>
            <a:r>
              <a:rPr lang="vi-VN" sz="2400" dirty="0">
                <a:latin typeface="Times New Roman" panose="02020603050405020304" pitchFamily="18" charset="0"/>
                <a:cs typeface="Times New Roman" panose="02020603050405020304" pitchFamily="18" charset="0"/>
              </a:rPr>
              <a:t>- Máy hơi nước đã tạo ra nguồn động lực mới, làm giảm sức lao động cơ bắp của con người.</a:t>
            </a:r>
          </a:p>
          <a:p>
            <a:pPr>
              <a:lnSpc>
                <a:spcPct val="150000"/>
              </a:lnSpc>
            </a:pPr>
            <a:r>
              <a:rPr lang="vi-VN" sz="2400" dirty="0">
                <a:latin typeface="Times New Roman" panose="02020603050405020304" pitchFamily="18" charset="0"/>
                <a:cs typeface="Times New Roman" panose="02020603050405020304" pitchFamily="18" charset="0"/>
              </a:rPr>
              <a:t>- Lao động bằng thủ công dần thay thế lao động bằng máy móc, khởi đầu quá trình công nghiệp hóa ở Anh và châu Âu.</a:t>
            </a:r>
          </a:p>
          <a:p>
            <a:pPr>
              <a:lnSpc>
                <a:spcPct val="150000"/>
              </a:lnSpc>
            </a:pPr>
            <a:r>
              <a:rPr lang="vi-VN" sz="2400" dirty="0">
                <a:latin typeface="Times New Roman" panose="02020603050405020304" pitchFamily="18" charset="0"/>
                <a:cs typeface="Times New Roman" panose="02020603050405020304" pitchFamily="18" charset="0"/>
              </a:rPr>
              <a:t>- Làm cho năng suất lao động tăng, thay đổi bộ mặt kinh tế Anh và châu Âu</a:t>
            </a:r>
          </a:p>
          <a:p>
            <a:pPr>
              <a:lnSpc>
                <a:spcPct val="150000"/>
              </a:lnSpc>
            </a:pPr>
            <a:r>
              <a:rPr lang="vi-VN" sz="2400" dirty="0">
                <a:latin typeface="Times New Roman" panose="02020603050405020304" pitchFamily="18" charset="0"/>
                <a:cs typeface="Times New Roman" panose="02020603050405020304" pitchFamily="18" charset="0"/>
              </a:rPr>
              <a:t>- Dẫn đến sự ra đời của các ngành công nghiệp mới.</a:t>
            </a:r>
          </a:p>
        </p:txBody>
      </p:sp>
      <p:sp>
        <p:nvSpPr>
          <p:cNvPr id="3" name="Rectangle 2">
            <a:extLst>
              <a:ext uri="{FF2B5EF4-FFF2-40B4-BE49-F238E27FC236}">
                <a16:creationId xmlns:a16="http://schemas.microsoft.com/office/drawing/2014/main" id="{5BCA79E0-BCAB-D949-9867-EF77835AC061}"/>
              </a:ext>
            </a:extLst>
          </p:cNvPr>
          <p:cNvSpPr/>
          <p:nvPr/>
        </p:nvSpPr>
        <p:spPr>
          <a:xfrm>
            <a:off x="2514600" y="41325"/>
            <a:ext cx="3103735" cy="1107996"/>
          </a:xfrm>
          <a:prstGeom prst="rect">
            <a:avLst/>
          </a:prstGeom>
          <a:noFill/>
        </p:spPr>
        <p:txBody>
          <a:bodyPr wrap="none" lIns="91440" tIns="45720" rIns="91440" bIns="45720">
            <a:spAutoFit/>
          </a:bodyPr>
          <a:lstStyle/>
          <a:p>
            <a:pPr algn="ctr"/>
            <a:r>
              <a:rPr lang="en-US" sz="6600" b="1" cap="none" spc="0" dirty="0" err="1">
                <a:ln w="0"/>
                <a:solidFill>
                  <a:srgbClr val="C00000"/>
                </a:solidFill>
                <a:effectLst>
                  <a:reflection blurRad="6350" stA="53000" endA="300" endPos="35500" dir="5400000" sy="-90000" algn="bl" rotWithShape="0"/>
                </a:effectLst>
                <a:latin typeface="SVN-Blenda Script" panose="02000804000000020003" pitchFamily="2" charset="0"/>
              </a:rPr>
              <a:t>Ý</a:t>
            </a:r>
            <a:r>
              <a:rPr lang="en-US" sz="6600" b="1" cap="none" spc="0" dirty="0">
                <a:ln w="0"/>
                <a:solidFill>
                  <a:srgbClr val="C00000"/>
                </a:solidFill>
                <a:effectLst>
                  <a:reflection blurRad="6350" stA="53000" endA="300" endPos="35500" dir="5400000" sy="-90000" algn="bl" rotWithShape="0"/>
                </a:effectLst>
                <a:latin typeface="SVN-Blenda Script" panose="02000804000000020003" pitchFamily="2" charset="0"/>
              </a:rPr>
              <a:t> </a:t>
            </a:r>
            <a:r>
              <a:rPr lang="en-US" sz="6600" b="1" cap="none" spc="0" dirty="0" err="1">
                <a:ln w="0"/>
                <a:solidFill>
                  <a:srgbClr val="C00000"/>
                </a:solidFill>
                <a:effectLst>
                  <a:reflection blurRad="6350" stA="53000" endA="300" endPos="35500" dir="5400000" sy="-90000" algn="bl" rotWithShape="0"/>
                </a:effectLst>
                <a:latin typeface="SVN-Blenda Script" panose="02000804000000020003" pitchFamily="2" charset="0"/>
              </a:rPr>
              <a:t>nghĩa</a:t>
            </a:r>
            <a:endParaRPr lang="en-US" sz="6600" b="1" cap="none" spc="0" dirty="0">
              <a:ln w="0"/>
              <a:solidFill>
                <a:srgbClr val="C00000"/>
              </a:solidFill>
              <a:effectLst>
                <a:reflection blurRad="6350" stA="53000" endA="300" endPos="35500" dir="5400000" sy="-90000" algn="bl" rotWithShape="0"/>
              </a:effectLst>
              <a:latin typeface="SVN-Blenda Script" panose="02000804000000020003" pitchFamily="2" charset="0"/>
            </a:endParaRPr>
          </a:p>
        </p:txBody>
      </p:sp>
      <p:sp>
        <p:nvSpPr>
          <p:cNvPr id="5" name="Freeform 4">
            <a:hlinkClick r:id="rId3" action="ppaction://hlinksldjump"/>
            <a:extLst>
              <a:ext uri="{FF2B5EF4-FFF2-40B4-BE49-F238E27FC236}">
                <a16:creationId xmlns:a16="http://schemas.microsoft.com/office/drawing/2014/main" id="{0731F133-430E-204A-A29B-3DCF7A03D5B7}"/>
              </a:ext>
            </a:extLst>
          </p:cNvPr>
          <p:cNvSpPr/>
          <p:nvPr/>
        </p:nvSpPr>
        <p:spPr>
          <a:xfrm>
            <a:off x="7467600" y="3867150"/>
            <a:ext cx="1676400" cy="1276350"/>
          </a:xfrm>
          <a:custGeom>
            <a:avLst/>
            <a:gdLst>
              <a:gd name="connsiteX0" fmla="*/ 1794786 w 1986150"/>
              <a:gd name="connsiteY0" fmla="*/ 0 h 1682670"/>
              <a:gd name="connsiteX1" fmla="*/ 1864234 w 1986150"/>
              <a:gd name="connsiteY1" fmla="*/ 23150 h 1682670"/>
              <a:gd name="connsiteX2" fmla="*/ 1960850 w 1986150"/>
              <a:gd name="connsiteY2" fmla="*/ 90017 h 1682670"/>
              <a:gd name="connsiteX3" fmla="*/ 1986150 w 1986150"/>
              <a:gd name="connsiteY3" fmla="*/ 109745 h 1682670"/>
              <a:gd name="connsiteX4" fmla="*/ 1986150 w 1986150"/>
              <a:gd name="connsiteY4" fmla="*/ 1682670 h 1682670"/>
              <a:gd name="connsiteX5" fmla="*/ 646817 w 1986150"/>
              <a:gd name="connsiteY5" fmla="*/ 1682670 h 1682670"/>
              <a:gd name="connsiteX6" fmla="*/ 637318 w 1986150"/>
              <a:gd name="connsiteY6" fmla="*/ 1678329 h 1682670"/>
              <a:gd name="connsiteX7" fmla="*/ 614168 w 1986150"/>
              <a:gd name="connsiteY7" fmla="*/ 1655180 h 1682670"/>
              <a:gd name="connsiteX8" fmla="*/ 579444 w 1986150"/>
              <a:gd name="connsiteY8" fmla="*/ 1632031 h 1682670"/>
              <a:gd name="connsiteX9" fmla="*/ 544720 w 1986150"/>
              <a:gd name="connsiteY9" fmla="*/ 1620456 h 1682670"/>
              <a:gd name="connsiteX10" fmla="*/ 452123 w 1986150"/>
              <a:gd name="connsiteY10" fmla="*/ 1597307 h 1682670"/>
              <a:gd name="connsiteX11" fmla="*/ 371100 w 1986150"/>
              <a:gd name="connsiteY11" fmla="*/ 1562583 h 1682670"/>
              <a:gd name="connsiteX12" fmla="*/ 266928 w 1986150"/>
              <a:gd name="connsiteY12" fmla="*/ 1539433 h 1682670"/>
              <a:gd name="connsiteX13" fmla="*/ 232204 w 1986150"/>
              <a:gd name="connsiteY13" fmla="*/ 1516284 h 1682670"/>
              <a:gd name="connsiteX14" fmla="*/ 128032 w 1986150"/>
              <a:gd name="connsiteY14" fmla="*/ 1493135 h 1682670"/>
              <a:gd name="connsiteX15" fmla="*/ 58584 w 1986150"/>
              <a:gd name="connsiteY15" fmla="*/ 1446836 h 1682670"/>
              <a:gd name="connsiteX16" fmla="*/ 23860 w 1986150"/>
              <a:gd name="connsiteY16" fmla="*/ 1412112 h 1682670"/>
              <a:gd name="connsiteX17" fmla="*/ 12285 w 1986150"/>
              <a:gd name="connsiteY17" fmla="*/ 1377388 h 1682670"/>
              <a:gd name="connsiteX18" fmla="*/ 710 w 1986150"/>
              <a:gd name="connsiteY18" fmla="*/ 1203767 h 1682670"/>
              <a:gd name="connsiteX19" fmla="*/ 23860 w 1986150"/>
              <a:gd name="connsiteY19" fmla="*/ 1169043 h 1682670"/>
              <a:gd name="connsiteX20" fmla="*/ 162756 w 1986150"/>
              <a:gd name="connsiteY20" fmla="*/ 1145894 h 1682670"/>
              <a:gd name="connsiteX21" fmla="*/ 232204 w 1986150"/>
              <a:gd name="connsiteY21" fmla="*/ 1122745 h 1682670"/>
              <a:gd name="connsiteX22" fmla="*/ 278503 w 1986150"/>
              <a:gd name="connsiteY22" fmla="*/ 1111170 h 1682670"/>
              <a:gd name="connsiteX23" fmla="*/ 417399 w 1986150"/>
              <a:gd name="connsiteY23" fmla="*/ 1064871 h 1682670"/>
              <a:gd name="connsiteX24" fmla="*/ 521571 w 1986150"/>
              <a:gd name="connsiteY24" fmla="*/ 1053297 h 1682670"/>
              <a:gd name="connsiteX25" fmla="*/ 625743 w 1986150"/>
              <a:gd name="connsiteY25" fmla="*/ 1030147 h 1682670"/>
              <a:gd name="connsiteX26" fmla="*/ 672042 w 1986150"/>
              <a:gd name="connsiteY26" fmla="*/ 1018573 h 1682670"/>
              <a:gd name="connsiteX27" fmla="*/ 787789 w 1986150"/>
              <a:gd name="connsiteY27" fmla="*/ 983848 h 1682670"/>
              <a:gd name="connsiteX28" fmla="*/ 915110 w 1986150"/>
              <a:gd name="connsiteY28" fmla="*/ 925975 h 1682670"/>
              <a:gd name="connsiteX29" fmla="*/ 961409 w 1986150"/>
              <a:gd name="connsiteY29" fmla="*/ 891251 h 1682670"/>
              <a:gd name="connsiteX30" fmla="*/ 996133 w 1986150"/>
              <a:gd name="connsiteY30" fmla="*/ 787079 h 1682670"/>
              <a:gd name="connsiteX31" fmla="*/ 1030857 w 1986150"/>
              <a:gd name="connsiteY31" fmla="*/ 752355 h 1682670"/>
              <a:gd name="connsiteX32" fmla="*/ 1088730 w 1986150"/>
              <a:gd name="connsiteY32" fmla="*/ 694481 h 1682670"/>
              <a:gd name="connsiteX33" fmla="*/ 1181328 w 1986150"/>
              <a:gd name="connsiteY33" fmla="*/ 601884 h 1682670"/>
              <a:gd name="connsiteX34" fmla="*/ 1216052 w 1986150"/>
              <a:gd name="connsiteY34" fmla="*/ 520861 h 1682670"/>
              <a:gd name="connsiteX35" fmla="*/ 1239201 w 1986150"/>
              <a:gd name="connsiteY35" fmla="*/ 451413 h 1682670"/>
              <a:gd name="connsiteX36" fmla="*/ 1354948 w 1986150"/>
              <a:gd name="connsiteY36" fmla="*/ 381965 h 1682670"/>
              <a:gd name="connsiteX37" fmla="*/ 1412822 w 1986150"/>
              <a:gd name="connsiteY37" fmla="*/ 347241 h 1682670"/>
              <a:gd name="connsiteX38" fmla="*/ 1528568 w 1986150"/>
              <a:gd name="connsiteY38" fmla="*/ 243069 h 1682670"/>
              <a:gd name="connsiteX39" fmla="*/ 1563292 w 1986150"/>
              <a:gd name="connsiteY39" fmla="*/ 231494 h 1682670"/>
              <a:gd name="connsiteX40" fmla="*/ 1586442 w 1986150"/>
              <a:gd name="connsiteY40" fmla="*/ 208345 h 1682670"/>
              <a:gd name="connsiteX41" fmla="*/ 1667465 w 1986150"/>
              <a:gd name="connsiteY41" fmla="*/ 127322 h 1682670"/>
              <a:gd name="connsiteX42" fmla="*/ 1748487 w 1986150"/>
              <a:gd name="connsiteY42" fmla="*/ 46299 h 1682670"/>
              <a:gd name="connsiteX43" fmla="*/ 1794786 w 1986150"/>
              <a:gd name="connsiteY43" fmla="*/ 0 h 168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86150" h="1682670">
                <a:moveTo>
                  <a:pt x="1794786" y="0"/>
                </a:moveTo>
                <a:lnTo>
                  <a:pt x="1864234" y="23150"/>
                </a:lnTo>
                <a:cubicBezTo>
                  <a:pt x="1877482" y="27566"/>
                  <a:pt x="1920801" y="59326"/>
                  <a:pt x="1960850" y="90017"/>
                </a:cubicBezTo>
                <a:lnTo>
                  <a:pt x="1986150" y="109745"/>
                </a:lnTo>
                <a:lnTo>
                  <a:pt x="1986150" y="1682670"/>
                </a:lnTo>
                <a:lnTo>
                  <a:pt x="646817" y="1682670"/>
                </a:lnTo>
                <a:lnTo>
                  <a:pt x="637318" y="1678329"/>
                </a:lnTo>
                <a:cubicBezTo>
                  <a:pt x="627429" y="1673714"/>
                  <a:pt x="622690" y="1661997"/>
                  <a:pt x="614168" y="1655180"/>
                </a:cubicBezTo>
                <a:cubicBezTo>
                  <a:pt x="603305" y="1646490"/>
                  <a:pt x="591886" y="1638252"/>
                  <a:pt x="579444" y="1632031"/>
                </a:cubicBezTo>
                <a:cubicBezTo>
                  <a:pt x="568531" y="1626575"/>
                  <a:pt x="556491" y="1623666"/>
                  <a:pt x="544720" y="1620456"/>
                </a:cubicBezTo>
                <a:cubicBezTo>
                  <a:pt x="514025" y="1612085"/>
                  <a:pt x="482306" y="1607368"/>
                  <a:pt x="452123" y="1597307"/>
                </a:cubicBezTo>
                <a:cubicBezTo>
                  <a:pt x="352729" y="1564175"/>
                  <a:pt x="452020" y="1582813"/>
                  <a:pt x="371100" y="1562583"/>
                </a:cubicBezTo>
                <a:cubicBezTo>
                  <a:pt x="357916" y="1559287"/>
                  <a:pt x="283563" y="1546562"/>
                  <a:pt x="266928" y="1539433"/>
                </a:cubicBezTo>
                <a:cubicBezTo>
                  <a:pt x="254142" y="1533953"/>
                  <a:pt x="243779" y="1524000"/>
                  <a:pt x="232204" y="1516284"/>
                </a:cubicBezTo>
                <a:lnTo>
                  <a:pt x="128032" y="1493135"/>
                </a:lnTo>
                <a:cubicBezTo>
                  <a:pt x="100872" y="1487100"/>
                  <a:pt x="80545" y="1463917"/>
                  <a:pt x="58584" y="1446836"/>
                </a:cubicBezTo>
                <a:cubicBezTo>
                  <a:pt x="45663" y="1436786"/>
                  <a:pt x="32940" y="1425732"/>
                  <a:pt x="23860" y="1412112"/>
                </a:cubicBezTo>
                <a:cubicBezTo>
                  <a:pt x="17092" y="1401960"/>
                  <a:pt x="13632" y="1389514"/>
                  <a:pt x="12285" y="1377388"/>
                </a:cubicBezTo>
                <a:cubicBezTo>
                  <a:pt x="5880" y="1319741"/>
                  <a:pt x="-2507" y="1261680"/>
                  <a:pt x="710" y="1203767"/>
                </a:cubicBezTo>
                <a:cubicBezTo>
                  <a:pt x="1482" y="1189877"/>
                  <a:pt x="16143" y="1180618"/>
                  <a:pt x="23860" y="1169043"/>
                </a:cubicBezTo>
                <a:cubicBezTo>
                  <a:pt x="58648" y="1164074"/>
                  <a:pt x="125515" y="1156050"/>
                  <a:pt x="162756" y="1145894"/>
                </a:cubicBezTo>
                <a:cubicBezTo>
                  <a:pt x="186298" y="1139474"/>
                  <a:pt x="208832" y="1129757"/>
                  <a:pt x="232204" y="1122745"/>
                </a:cubicBezTo>
                <a:cubicBezTo>
                  <a:pt x="247441" y="1118174"/>
                  <a:pt x="263411" y="1116201"/>
                  <a:pt x="278503" y="1111170"/>
                </a:cubicBezTo>
                <a:cubicBezTo>
                  <a:pt x="439742" y="1057423"/>
                  <a:pt x="313183" y="1090926"/>
                  <a:pt x="417399" y="1064871"/>
                </a:cubicBezTo>
                <a:cubicBezTo>
                  <a:pt x="452123" y="1061013"/>
                  <a:pt x="487109" y="1059041"/>
                  <a:pt x="521571" y="1053297"/>
                </a:cubicBezTo>
                <a:cubicBezTo>
                  <a:pt x="556658" y="1047449"/>
                  <a:pt x="591083" y="1038145"/>
                  <a:pt x="625743" y="1030147"/>
                </a:cubicBezTo>
                <a:cubicBezTo>
                  <a:pt x="641244" y="1026570"/>
                  <a:pt x="656695" y="1022759"/>
                  <a:pt x="672042" y="1018573"/>
                </a:cubicBezTo>
                <a:cubicBezTo>
                  <a:pt x="704454" y="1009733"/>
                  <a:pt x="752629" y="996634"/>
                  <a:pt x="787789" y="983848"/>
                </a:cubicBezTo>
                <a:cubicBezTo>
                  <a:pt x="869986" y="953958"/>
                  <a:pt x="862843" y="963308"/>
                  <a:pt x="915110" y="925975"/>
                </a:cubicBezTo>
                <a:cubicBezTo>
                  <a:pt x="930808" y="914762"/>
                  <a:pt x="948854" y="905898"/>
                  <a:pt x="961409" y="891251"/>
                </a:cubicBezTo>
                <a:cubicBezTo>
                  <a:pt x="986410" y="862083"/>
                  <a:pt x="989093" y="822277"/>
                  <a:pt x="996133" y="787079"/>
                </a:cubicBezTo>
                <a:lnTo>
                  <a:pt x="1030857" y="752355"/>
                </a:lnTo>
                <a:lnTo>
                  <a:pt x="1088730" y="694481"/>
                </a:lnTo>
                <a:cubicBezTo>
                  <a:pt x="1119596" y="663615"/>
                  <a:pt x="1151965" y="634183"/>
                  <a:pt x="1181328" y="601884"/>
                </a:cubicBezTo>
                <a:cubicBezTo>
                  <a:pt x="1208891" y="571565"/>
                  <a:pt x="1206147" y="560481"/>
                  <a:pt x="1216052" y="520861"/>
                </a:cubicBezTo>
                <a:cubicBezTo>
                  <a:pt x="1221970" y="497188"/>
                  <a:pt x="1231485" y="474562"/>
                  <a:pt x="1239201" y="451413"/>
                </a:cubicBezTo>
                <a:cubicBezTo>
                  <a:pt x="1321936" y="410046"/>
                  <a:pt x="1252518" y="447148"/>
                  <a:pt x="1354948" y="381965"/>
                </a:cubicBezTo>
                <a:cubicBezTo>
                  <a:pt x="1373928" y="369887"/>
                  <a:pt x="1395255" y="361295"/>
                  <a:pt x="1412822" y="347241"/>
                </a:cubicBezTo>
                <a:cubicBezTo>
                  <a:pt x="1453354" y="314815"/>
                  <a:pt x="1489986" y="277793"/>
                  <a:pt x="1528568" y="243069"/>
                </a:cubicBezTo>
                <a:lnTo>
                  <a:pt x="1563292" y="231494"/>
                </a:lnTo>
                <a:cubicBezTo>
                  <a:pt x="1573645" y="228043"/>
                  <a:pt x="1578725" y="216061"/>
                  <a:pt x="1586442" y="208345"/>
                </a:cubicBezTo>
                <a:lnTo>
                  <a:pt x="1667465" y="127322"/>
                </a:lnTo>
                <a:cubicBezTo>
                  <a:pt x="1734930" y="104833"/>
                  <a:pt x="1680948" y="130723"/>
                  <a:pt x="1748487" y="46299"/>
                </a:cubicBezTo>
                <a:cubicBezTo>
                  <a:pt x="1762121" y="29256"/>
                  <a:pt x="1779353" y="15433"/>
                  <a:pt x="179478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sz="2400" b="1" dirty="0">
              <a:solidFill>
                <a:schemeClr val="bg1"/>
              </a:solidFill>
              <a:latin typeface="Snell Roundhand Black" panose="02000603080000090004" pitchFamily="2" charset="77"/>
            </a:endParaRPr>
          </a:p>
          <a:p>
            <a:pPr algn="ctr"/>
            <a:endParaRPr lang="en-VN" sz="2400" b="1" dirty="0">
              <a:solidFill>
                <a:schemeClr val="bg1"/>
              </a:solidFill>
              <a:latin typeface="Snell Roundhand Black" panose="02000603080000090004" pitchFamily="2" charset="77"/>
            </a:endParaRPr>
          </a:p>
          <a:p>
            <a:pPr algn="ctr"/>
            <a:r>
              <a:rPr lang="en-VN" sz="2400" b="1" dirty="0">
                <a:solidFill>
                  <a:schemeClr val="bg1"/>
                </a:solidFill>
                <a:latin typeface="Snell Roundhand Black" panose="02000603080000090004" pitchFamily="2" charset="77"/>
              </a:rPr>
              <a:t>    Trở về</a:t>
            </a:r>
          </a:p>
        </p:txBody>
      </p:sp>
    </p:spTree>
    <p:extLst>
      <p:ext uri="{BB962C8B-B14F-4D97-AF65-F5344CB8AC3E}">
        <p14:creationId xmlns:p14="http://schemas.microsoft.com/office/powerpoint/2010/main" val="28152510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4)">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1389579" y="193363"/>
            <a:ext cx="3411022" cy="1885050"/>
          </a:xfrm>
          <a:prstGeom prst="rect">
            <a:avLst/>
          </a:prstGeom>
        </p:spPr>
        <p:txBody>
          <a:bodyPr spcFirstLastPara="1" wrap="square" lIns="91425" tIns="91425" rIns="91425" bIns="91425" anchor="ctr" anchorCtr="0">
            <a:noAutofit/>
          </a:bodyPr>
          <a:lstStyle/>
          <a:p>
            <a:pPr lvl="0"/>
            <a:r>
              <a:rPr lang="vi-VN" dirty="0"/>
              <a:t>Cách mạng công nghiệp</a:t>
            </a:r>
          </a:p>
        </p:txBody>
      </p:sp>
      <p:sp>
        <p:nvSpPr>
          <p:cNvPr id="1478" name="Google Shape;1478;p48"/>
          <p:cNvSpPr txBox="1">
            <a:spLocks noGrp="1"/>
          </p:cNvSpPr>
          <p:nvPr>
            <p:ph type="title" idx="2"/>
          </p:nvPr>
        </p:nvSpPr>
        <p:spPr>
          <a:xfrm>
            <a:off x="633055" y="548240"/>
            <a:ext cx="1524000" cy="1168200"/>
          </a:xfrm>
          <a:prstGeom prst="rect">
            <a:avLst/>
          </a:prstGeom>
        </p:spPr>
        <p:txBody>
          <a:bodyPr spcFirstLastPara="1" wrap="square" lIns="91425" tIns="91425" rIns="91425" bIns="91425" anchor="b" anchorCtr="0">
            <a:noAutofit/>
          </a:bodyPr>
          <a:lstStyle/>
          <a:p>
            <a:pPr lvl="0"/>
            <a:r>
              <a:rPr lang="en" dirty="0"/>
              <a:t>I.</a:t>
            </a:r>
            <a:endParaRPr dirty="0"/>
          </a:p>
        </p:txBody>
      </p:sp>
      <p:cxnSp>
        <p:nvCxnSpPr>
          <p:cNvPr id="1503" name="Google Shape;1503;p48"/>
          <p:cNvCxnSpPr/>
          <p:nvPr/>
        </p:nvCxnSpPr>
        <p:spPr>
          <a:xfrm>
            <a:off x="1525180" y="1804495"/>
            <a:ext cx="2149200" cy="17700"/>
          </a:xfrm>
          <a:prstGeom prst="straightConnector1">
            <a:avLst/>
          </a:prstGeom>
          <a:noFill/>
          <a:ln w="19050" cap="flat" cmpd="sng">
            <a:solidFill>
              <a:schemeClr val="dk2"/>
            </a:solidFill>
            <a:prstDash val="dash"/>
            <a:round/>
            <a:headEnd type="none" w="med" len="med"/>
            <a:tailEnd type="stealth" w="med" len="med"/>
          </a:ln>
        </p:spPr>
      </p:cxnSp>
      <p:sp>
        <p:nvSpPr>
          <p:cNvPr id="29" name="Rectangle 28">
            <a:extLst>
              <a:ext uri="{FF2B5EF4-FFF2-40B4-BE49-F238E27FC236}">
                <a16:creationId xmlns:a16="http://schemas.microsoft.com/office/drawing/2014/main" id="{BC3E635E-D510-914F-84C3-59EF310572C2}"/>
              </a:ext>
            </a:extLst>
          </p:cNvPr>
          <p:cNvSpPr/>
          <p:nvPr/>
        </p:nvSpPr>
        <p:spPr>
          <a:xfrm>
            <a:off x="289685" y="1997790"/>
            <a:ext cx="5081840" cy="523220"/>
          </a:xfrm>
          <a:prstGeom prst="rect">
            <a:avLst/>
          </a:prstGeom>
        </p:spPr>
        <p:txBody>
          <a:bodyPr wrap="none">
            <a:spAutoFit/>
          </a:bodyPr>
          <a:lstStyle/>
          <a:p>
            <a:pPr algn="ctr">
              <a:spcBef>
                <a:spcPct val="0"/>
              </a:spcBef>
              <a:buClrTx/>
              <a:buFontTx/>
              <a:buNone/>
            </a:pPr>
            <a:r>
              <a:rPr lang="en-US" altLang="vi-VN" sz="2800" b="1" dirty="0">
                <a:solidFill>
                  <a:schemeClr val="bg2"/>
                </a:solidFill>
                <a:latin typeface="Snell Roundhand" panose="02000603080000090004" pitchFamily="2" charset="77"/>
              </a:rPr>
              <a:t>1. </a:t>
            </a:r>
            <a:r>
              <a:rPr lang="en-US" altLang="vi-VN" sz="2800" b="1" dirty="0" err="1">
                <a:solidFill>
                  <a:schemeClr val="bg2"/>
                </a:solidFill>
                <a:latin typeface="Snell Roundhand" panose="02000603080000090004" pitchFamily="2" charset="77"/>
              </a:rPr>
              <a:t>Cách</a:t>
            </a:r>
            <a:r>
              <a:rPr lang="en-US" altLang="vi-VN" sz="2800" b="1" dirty="0">
                <a:solidFill>
                  <a:schemeClr val="bg2"/>
                </a:solidFill>
                <a:latin typeface="Snell Roundhand" panose="02000603080000090004" pitchFamily="2" charset="77"/>
              </a:rPr>
              <a:t> </a:t>
            </a:r>
            <a:r>
              <a:rPr lang="en-US" altLang="vi-VN" sz="2800" b="1" dirty="0" err="1">
                <a:solidFill>
                  <a:schemeClr val="bg2"/>
                </a:solidFill>
                <a:latin typeface="Snell Roundhand" panose="02000603080000090004" pitchFamily="2" charset="77"/>
              </a:rPr>
              <a:t>mạng</a:t>
            </a:r>
            <a:r>
              <a:rPr lang="en-US" altLang="vi-VN" sz="2800" b="1" dirty="0">
                <a:solidFill>
                  <a:schemeClr val="bg2"/>
                </a:solidFill>
                <a:latin typeface="Snell Roundhand" panose="02000603080000090004" pitchFamily="2" charset="77"/>
              </a:rPr>
              <a:t> </a:t>
            </a:r>
            <a:r>
              <a:rPr lang="en-US" altLang="vi-VN" sz="2800" b="1" dirty="0" err="1">
                <a:solidFill>
                  <a:schemeClr val="bg2"/>
                </a:solidFill>
                <a:latin typeface="Snell Roundhand" panose="02000603080000090004" pitchFamily="2" charset="77"/>
              </a:rPr>
              <a:t>công</a:t>
            </a:r>
            <a:r>
              <a:rPr lang="en-US" altLang="vi-VN" sz="2800" b="1" dirty="0">
                <a:solidFill>
                  <a:schemeClr val="bg2"/>
                </a:solidFill>
                <a:latin typeface="Snell Roundhand" panose="02000603080000090004" pitchFamily="2" charset="77"/>
              </a:rPr>
              <a:t> </a:t>
            </a:r>
            <a:r>
              <a:rPr lang="en-US" altLang="vi-VN" sz="2800" b="1" dirty="0" err="1">
                <a:solidFill>
                  <a:schemeClr val="bg2"/>
                </a:solidFill>
                <a:latin typeface="Snell Roundhand" panose="02000603080000090004" pitchFamily="2" charset="77"/>
              </a:rPr>
              <a:t>nghiệp</a:t>
            </a:r>
            <a:r>
              <a:rPr lang="en-US" altLang="vi-VN" sz="2800" b="1" dirty="0">
                <a:solidFill>
                  <a:schemeClr val="bg2"/>
                </a:solidFill>
                <a:latin typeface="Snell Roundhand" panose="02000603080000090004" pitchFamily="2" charset="77"/>
              </a:rPr>
              <a:t> </a:t>
            </a:r>
            <a:r>
              <a:rPr lang="en-US" altLang="vi-VN" sz="2800" b="1" dirty="0" err="1">
                <a:solidFill>
                  <a:schemeClr val="bg2"/>
                </a:solidFill>
                <a:latin typeface="Snell Roundhand" panose="02000603080000090004" pitchFamily="2" charset="77"/>
              </a:rPr>
              <a:t>ở</a:t>
            </a:r>
            <a:r>
              <a:rPr lang="en-US" altLang="vi-VN" sz="2800" b="1" dirty="0">
                <a:solidFill>
                  <a:schemeClr val="bg2"/>
                </a:solidFill>
                <a:latin typeface="Snell Roundhand" panose="02000603080000090004" pitchFamily="2" charset="77"/>
              </a:rPr>
              <a:t> Anh</a:t>
            </a:r>
          </a:p>
        </p:txBody>
      </p:sp>
      <p:pic>
        <p:nvPicPr>
          <p:cNvPr id="30" name="Picture 29">
            <a:extLst>
              <a:ext uri="{FF2B5EF4-FFF2-40B4-BE49-F238E27FC236}">
                <a16:creationId xmlns:a16="http://schemas.microsoft.com/office/drawing/2014/main" id="{D7B10DB7-C2C3-2545-A570-FEA5FD093A2B}"/>
              </a:ext>
            </a:extLst>
          </p:cNvPr>
          <p:cNvPicPr>
            <a:picLocks noChangeAspect="1"/>
          </p:cNvPicPr>
          <p:nvPr/>
        </p:nvPicPr>
        <p:blipFill>
          <a:blip r:embed="rId3"/>
          <a:stretch>
            <a:fillRect/>
          </a:stretch>
        </p:blipFill>
        <p:spPr>
          <a:xfrm>
            <a:off x="1222286" y="2903144"/>
            <a:ext cx="3578313" cy="1622169"/>
          </a:xfrm>
          <a:prstGeom prst="rect">
            <a:avLst/>
          </a:prstGeom>
        </p:spPr>
      </p:pic>
      <p:pic>
        <p:nvPicPr>
          <p:cNvPr id="3" name="Picture 2">
            <a:extLst>
              <a:ext uri="{FF2B5EF4-FFF2-40B4-BE49-F238E27FC236}">
                <a16:creationId xmlns:a16="http://schemas.microsoft.com/office/drawing/2014/main" id="{F33EDB4C-552E-894A-9923-F7CE5DF9C78B}"/>
              </a:ext>
            </a:extLst>
          </p:cNvPr>
          <p:cNvPicPr>
            <a:picLocks noChangeAspect="1"/>
          </p:cNvPicPr>
          <p:nvPr/>
        </p:nvPicPr>
        <p:blipFill>
          <a:blip r:embed="rId4"/>
          <a:stretch>
            <a:fillRect/>
          </a:stretch>
        </p:blipFill>
        <p:spPr>
          <a:xfrm rot="1081128">
            <a:off x="5357200" y="451276"/>
            <a:ext cx="3578313" cy="4166105"/>
          </a:xfrm>
          <a:prstGeom prst="rect">
            <a:avLst/>
          </a:prstGeom>
        </p:spPr>
      </p:pic>
    </p:spTree>
    <p:extLst>
      <p:ext uri="{BB962C8B-B14F-4D97-AF65-F5344CB8AC3E}">
        <p14:creationId xmlns:p14="http://schemas.microsoft.com/office/powerpoint/2010/main" val="11059100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14:bounceEnd="50000">
                                          <p:cBhvr additive="base">
                                            <p:cTn id="11"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47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03"/>
                                            </p:tgtEl>
                                            <p:attrNameLst>
                                              <p:attrName>style.visibility</p:attrName>
                                            </p:attrNameLst>
                                          </p:cBhvr>
                                          <p:to>
                                            <p:strVal val="visible"/>
                                          </p:to>
                                        </p:set>
                                        <p:anim calcmode="lin" valueType="num" p14:bounceEnd="50000">
                                          <p:cBhvr additive="base">
                                            <p:cTn id="15"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03"/>
                                            </p:tgtEl>
                                            <p:attrNameLst>
                                              <p:attrName>ppt_y</p:attrName>
                                            </p:attrNameLst>
                                          </p:cBhvr>
                                          <p:tavLst>
                                            <p:tav tm="0">
                                              <p:val>
                                                <p:strVal val="0-#ppt_h/2"/>
                                              </p:val>
                                            </p:tav>
                                            <p:tav tm="100000">
                                              <p:val>
                                                <p:strVal val="#ppt_y"/>
                                              </p:val>
                                            </p:tav>
                                          </p:tavLst>
                                        </p:anim>
                                      </p:childTnLst>
                                    </p:cTn>
                                  </p:par>
                                  <p:par>
                                    <p:cTn id="17" presetID="2" presetClass="entr" presetSubtype="8" fill="hold" grpId="1" nodeType="withEffect" p14:presetBounceEnd="50000">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14:bounceEnd="50000">
                                          <p:cBhvr additive="base">
                                            <p:cTn id="19"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14:presetBounceEnd="50000">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14:bounceEnd="50000">
                                          <p:cBhvr additive="base">
                                            <p:cTn id="23"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30"/>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P spid="2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0-#ppt_w/2"/>
                                              </p:val>
                                            </p:tav>
                                            <p:tav tm="100000">
                                              <p:val>
                                                <p:strVal val="#ppt_x"/>
                                              </p:val>
                                            </p:tav>
                                          </p:tavLst>
                                        </p:anim>
                                        <p:anim calcmode="lin" valueType="num">
                                          <p:cBhvr additive="base">
                                            <p:cTn id="8" dur="500" fill="hold"/>
                                            <p:tgtEl>
                                              <p:spTgt spid="14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cBhvr additive="base">
                                            <p:cTn id="11" dur="500" fill="hold"/>
                                            <p:tgtEl>
                                              <p:spTgt spid="1477"/>
                                            </p:tgtEl>
                                            <p:attrNameLst>
                                              <p:attrName>ppt_x</p:attrName>
                                            </p:attrNameLst>
                                          </p:cBhvr>
                                          <p:tavLst>
                                            <p:tav tm="0">
                                              <p:val>
                                                <p:strVal val="0-#ppt_w/2"/>
                                              </p:val>
                                            </p:tav>
                                            <p:tav tm="100000">
                                              <p:val>
                                                <p:strVal val="#ppt_x"/>
                                              </p:val>
                                            </p:tav>
                                          </p:tavLst>
                                        </p:anim>
                                        <p:anim calcmode="lin" valueType="num">
                                          <p:cBhvr additive="base">
                                            <p:cTn id="12" dur="500" fill="hold"/>
                                            <p:tgtEl>
                                              <p:spTgt spid="147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03"/>
                                            </p:tgtEl>
                                            <p:attrNameLst>
                                              <p:attrName>style.visibility</p:attrName>
                                            </p:attrNameLst>
                                          </p:cBhvr>
                                          <p:to>
                                            <p:strVal val="visible"/>
                                          </p:to>
                                        </p:set>
                                        <p:anim calcmode="lin" valueType="num">
                                          <p:cBhvr additive="base">
                                            <p:cTn id="15" dur="500" fill="hold"/>
                                            <p:tgtEl>
                                              <p:spTgt spid="1503"/>
                                            </p:tgtEl>
                                            <p:attrNameLst>
                                              <p:attrName>ppt_x</p:attrName>
                                            </p:attrNameLst>
                                          </p:cBhvr>
                                          <p:tavLst>
                                            <p:tav tm="0">
                                              <p:val>
                                                <p:strVal val="#ppt_x"/>
                                              </p:val>
                                            </p:tav>
                                            <p:tav tm="100000">
                                              <p:val>
                                                <p:strVal val="#ppt_x"/>
                                              </p:val>
                                            </p:tav>
                                          </p:tavLst>
                                        </p:anim>
                                        <p:anim calcmode="lin" valueType="num">
                                          <p:cBhvr additive="base">
                                            <p:cTn id="16" dur="500" fill="hold"/>
                                            <p:tgtEl>
                                              <p:spTgt spid="1503"/>
                                            </p:tgtEl>
                                            <p:attrNameLst>
                                              <p:attrName>ppt_y</p:attrName>
                                            </p:attrNameLst>
                                          </p:cBhvr>
                                          <p:tavLst>
                                            <p:tav tm="0">
                                              <p:val>
                                                <p:strVal val="0-#ppt_h/2"/>
                                              </p:val>
                                            </p:tav>
                                            <p:tav tm="100000">
                                              <p:val>
                                                <p:strVal val="#ppt_y"/>
                                              </p:val>
                                            </p:tav>
                                          </p:tavLst>
                                        </p:anim>
                                      </p:childTnLst>
                                    </p:cTn>
                                  </p:par>
                                  <p:par>
                                    <p:cTn id="17" presetID="2" presetClass="entr" presetSubtype="8"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1+#ppt_w/2"/>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P spid="29" grpId="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14"/>
            <a:lum/>
          </a:blip>
          <a:srcRect/>
          <a:stretch>
            <a:fillRect l="-2000" b="-14000"/>
          </a:stretch>
        </a:blipFill>
        <a:effectLst/>
      </p:bgPr>
    </p:bg>
    <p:spTree>
      <p:nvGrpSpPr>
        <p:cNvPr id="1" name="Shape 325"/>
        <p:cNvGrpSpPr/>
        <p:nvPr/>
      </p:nvGrpSpPr>
      <p:grpSpPr>
        <a:xfrm>
          <a:off x="0" y="0"/>
          <a:ext cx="0" cy="0"/>
          <a:chOff x="0" y="0"/>
          <a:chExt cx="0" cy="0"/>
        </a:xfrm>
      </p:grpSpPr>
      <p:grpSp>
        <p:nvGrpSpPr>
          <p:cNvPr id="6" name="Group 5">
            <a:extLst>
              <a:ext uri="{FF2B5EF4-FFF2-40B4-BE49-F238E27FC236}">
                <a16:creationId xmlns:a16="http://schemas.microsoft.com/office/drawing/2014/main" id="{36C4CE59-133C-9447-B08D-A9DB6DD8B438}"/>
              </a:ext>
            </a:extLst>
          </p:cNvPr>
          <p:cNvGrpSpPr/>
          <p:nvPr/>
        </p:nvGrpSpPr>
        <p:grpSpPr>
          <a:xfrm>
            <a:off x="4808156" y="1286816"/>
            <a:ext cx="2743200" cy="2088118"/>
            <a:chOff x="5486400" y="1080165"/>
            <a:chExt cx="2743200" cy="1643985"/>
          </a:xfrm>
        </p:grpSpPr>
        <p:sp>
          <p:nvSpPr>
            <p:cNvPr id="5" name="Oval Callout 4">
              <a:extLst>
                <a:ext uri="{FF2B5EF4-FFF2-40B4-BE49-F238E27FC236}">
                  <a16:creationId xmlns:a16="http://schemas.microsoft.com/office/drawing/2014/main" id="{E8FFDA29-5FE5-474F-B446-562F3582193A}"/>
                </a:ext>
              </a:extLst>
            </p:cNvPr>
            <p:cNvSpPr/>
            <p:nvPr/>
          </p:nvSpPr>
          <p:spPr>
            <a:xfrm>
              <a:off x="5486400" y="1080165"/>
              <a:ext cx="2743200" cy="1643985"/>
            </a:xfrm>
            <a:prstGeom prst="wedgeEllipseCallout">
              <a:avLst>
                <a:gd name="adj1" fmla="val 54475"/>
                <a:gd name="adj2" fmla="val 395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 name="Rectangle 3">
              <a:extLst>
                <a:ext uri="{FF2B5EF4-FFF2-40B4-BE49-F238E27FC236}">
                  <a16:creationId xmlns:a16="http://schemas.microsoft.com/office/drawing/2014/main" id="{5B8E6F61-63B4-4A4A-95E8-DD388664FA19}"/>
                </a:ext>
              </a:extLst>
            </p:cNvPr>
            <p:cNvSpPr/>
            <p:nvPr/>
          </p:nvSpPr>
          <p:spPr>
            <a:xfrm>
              <a:off x="5715000" y="1218313"/>
              <a:ext cx="2286000" cy="1235801"/>
            </a:xfrm>
            <a:prstGeom prst="rect">
              <a:avLst/>
            </a:prstGeom>
          </p:spPr>
          <p:txBody>
            <a:bodyPr wrap="square">
              <a:spAutoFit/>
            </a:bodyPr>
            <a:lstStyle/>
            <a:p>
              <a:pPr algn="ctr" eaLnBrk="1" hangingPunct="1">
                <a:spcBef>
                  <a:spcPct val="0"/>
                </a:spcBef>
                <a:buClrTx/>
                <a:buFontTx/>
                <a:buNone/>
              </a:pPr>
              <a:r>
                <a:rPr lang="en-US" altLang="vi-VN" sz="2400" b="1" dirty="0" err="1">
                  <a:solidFill>
                    <a:srgbClr val="7030A0"/>
                  </a:solidFill>
                  <a:latin typeface="Times New Roman" panose="02020603050405020304" pitchFamily="18" charset="0"/>
                </a:rPr>
                <a:t>Cách</a:t>
              </a:r>
              <a:r>
                <a:rPr lang="en-US" altLang="vi-VN" sz="2400" b="1" dirty="0">
                  <a:solidFill>
                    <a:srgbClr val="7030A0"/>
                  </a:solidFill>
                  <a:latin typeface="Times New Roman" panose="02020603050405020304" pitchFamily="18" charset="0"/>
                </a:rPr>
                <a:t> </a:t>
              </a:r>
              <a:r>
                <a:rPr lang="en-US" altLang="vi-VN" sz="2400" b="1" dirty="0" err="1">
                  <a:solidFill>
                    <a:srgbClr val="7030A0"/>
                  </a:solidFill>
                  <a:latin typeface="Times New Roman" panose="02020603050405020304" pitchFamily="18" charset="0"/>
                </a:rPr>
                <a:t>mạng</a:t>
              </a:r>
              <a:r>
                <a:rPr lang="en-US" altLang="vi-VN" sz="2400" b="1" dirty="0">
                  <a:solidFill>
                    <a:srgbClr val="7030A0"/>
                  </a:solidFill>
                  <a:latin typeface="Times New Roman" panose="02020603050405020304" pitchFamily="18" charset="0"/>
                </a:rPr>
                <a:t> </a:t>
              </a:r>
              <a:r>
                <a:rPr lang="en-US" altLang="vi-VN" sz="2400" b="1" dirty="0" err="1">
                  <a:solidFill>
                    <a:srgbClr val="7030A0"/>
                  </a:solidFill>
                  <a:latin typeface="Times New Roman" panose="02020603050405020304" pitchFamily="18" charset="0"/>
                </a:rPr>
                <a:t>công</a:t>
              </a:r>
              <a:r>
                <a:rPr lang="en-US" altLang="vi-VN" sz="2400" b="1" dirty="0">
                  <a:solidFill>
                    <a:srgbClr val="7030A0"/>
                  </a:solidFill>
                  <a:latin typeface="Times New Roman" panose="02020603050405020304" pitchFamily="18" charset="0"/>
                </a:rPr>
                <a:t> </a:t>
              </a:r>
              <a:r>
                <a:rPr lang="en-US" altLang="vi-VN" sz="2400" b="1" dirty="0" err="1">
                  <a:solidFill>
                    <a:srgbClr val="7030A0"/>
                  </a:solidFill>
                  <a:latin typeface="Times New Roman" panose="02020603050405020304" pitchFamily="18" charset="0"/>
                </a:rPr>
                <a:t>nghiệp</a:t>
              </a:r>
              <a:r>
                <a:rPr lang="en-US" altLang="vi-VN" sz="2400" b="1" dirty="0">
                  <a:solidFill>
                    <a:srgbClr val="7030A0"/>
                  </a:solidFill>
                  <a:latin typeface="Times New Roman" panose="02020603050405020304" pitchFamily="18" charset="0"/>
                </a:rPr>
                <a:t>  </a:t>
              </a:r>
              <a:r>
                <a:rPr lang="en-US" altLang="vi-VN" sz="2400" b="1" dirty="0" err="1">
                  <a:solidFill>
                    <a:srgbClr val="7030A0"/>
                  </a:solidFill>
                  <a:latin typeface="Times New Roman" panose="02020603050405020304" pitchFamily="18" charset="0"/>
                </a:rPr>
                <a:t>ở</a:t>
              </a:r>
              <a:r>
                <a:rPr lang="en-US" altLang="vi-VN" sz="2400" b="1" dirty="0">
                  <a:solidFill>
                    <a:srgbClr val="7030A0"/>
                  </a:solidFill>
                  <a:latin typeface="Times New Roman" panose="02020603050405020304" pitchFamily="18" charset="0"/>
                </a:rPr>
                <a:t> </a:t>
              </a:r>
            </a:p>
            <a:p>
              <a:pPr algn="ctr" eaLnBrk="1" hangingPunct="1">
                <a:spcBef>
                  <a:spcPct val="0"/>
                </a:spcBef>
                <a:buClrTx/>
                <a:buFontTx/>
                <a:buNone/>
              </a:pPr>
              <a:r>
                <a:rPr lang="en-US" altLang="vi-VN" sz="2400" b="1" dirty="0">
                  <a:solidFill>
                    <a:srgbClr val="7030A0"/>
                  </a:solidFill>
                  <a:latin typeface="Times New Roman" panose="02020603050405020304" pitchFamily="18" charset="0"/>
                </a:rPr>
                <a:t>Anh </a:t>
              </a:r>
              <a:r>
                <a:rPr lang="en-US" altLang="vi-VN" sz="2400" b="1" dirty="0" err="1">
                  <a:solidFill>
                    <a:srgbClr val="7030A0"/>
                  </a:solidFill>
                  <a:latin typeface="Times New Roman" panose="02020603050405020304" pitchFamily="18" charset="0"/>
                </a:rPr>
                <a:t>diễn</a:t>
              </a:r>
              <a:r>
                <a:rPr lang="en-US" altLang="vi-VN" sz="2400" b="1" dirty="0">
                  <a:solidFill>
                    <a:srgbClr val="7030A0"/>
                  </a:solidFill>
                  <a:latin typeface="Times New Roman" panose="02020603050405020304" pitchFamily="18" charset="0"/>
                </a:rPr>
                <a:t> ra </a:t>
              </a:r>
              <a:r>
                <a:rPr lang="en-US" altLang="vi-VN" sz="2400" b="1" dirty="0" err="1">
                  <a:solidFill>
                    <a:srgbClr val="7030A0"/>
                  </a:solidFill>
                  <a:latin typeface="Times New Roman" panose="02020603050405020304" pitchFamily="18" charset="0"/>
                </a:rPr>
                <a:t>vào</a:t>
              </a:r>
              <a:r>
                <a:rPr lang="en-US" altLang="vi-VN" sz="2400" b="1" dirty="0">
                  <a:solidFill>
                    <a:srgbClr val="7030A0"/>
                  </a:solidFill>
                  <a:latin typeface="Times New Roman" panose="02020603050405020304" pitchFamily="18" charset="0"/>
                </a:rPr>
                <a:t> </a:t>
              </a:r>
              <a:r>
                <a:rPr lang="en-US" altLang="vi-VN" sz="2400" b="1" dirty="0" err="1">
                  <a:solidFill>
                    <a:srgbClr val="7030A0"/>
                  </a:solidFill>
                  <a:latin typeface="Times New Roman" panose="02020603050405020304" pitchFamily="18" charset="0"/>
                </a:rPr>
                <a:t>thời</a:t>
              </a:r>
              <a:r>
                <a:rPr lang="en-US" altLang="vi-VN" sz="2400" b="1" dirty="0">
                  <a:solidFill>
                    <a:srgbClr val="7030A0"/>
                  </a:solidFill>
                  <a:latin typeface="Times New Roman" panose="02020603050405020304" pitchFamily="18" charset="0"/>
                </a:rPr>
                <a:t> </a:t>
              </a:r>
              <a:r>
                <a:rPr lang="en-US" altLang="vi-VN" sz="2400" b="1" dirty="0" err="1">
                  <a:solidFill>
                    <a:srgbClr val="7030A0"/>
                  </a:solidFill>
                  <a:latin typeface="Times New Roman" panose="02020603050405020304" pitchFamily="18" charset="0"/>
                </a:rPr>
                <a:t>gian</a:t>
              </a:r>
              <a:r>
                <a:rPr lang="en-US" altLang="vi-VN" sz="2400" b="1" dirty="0">
                  <a:solidFill>
                    <a:srgbClr val="7030A0"/>
                  </a:solidFill>
                  <a:latin typeface="Times New Roman" panose="02020603050405020304" pitchFamily="18" charset="0"/>
                </a:rPr>
                <a:t>  </a:t>
              </a:r>
              <a:r>
                <a:rPr lang="en-US" altLang="vi-VN" sz="2400" b="1" dirty="0" err="1">
                  <a:solidFill>
                    <a:srgbClr val="7030A0"/>
                  </a:solidFill>
                  <a:latin typeface="Times New Roman" panose="02020603050405020304" pitchFamily="18" charset="0"/>
                </a:rPr>
                <a:t>nào</a:t>
              </a:r>
              <a:r>
                <a:rPr lang="en-US" altLang="vi-VN" sz="2400" b="1" dirty="0">
                  <a:solidFill>
                    <a:srgbClr val="7030A0"/>
                  </a:solidFill>
                  <a:latin typeface="Times New Roman" panose="02020603050405020304" pitchFamily="18" charset="0"/>
                </a:rPr>
                <a:t> ? </a:t>
              </a:r>
            </a:p>
          </p:txBody>
        </p:sp>
      </p:grpSp>
      <p:pic>
        <p:nvPicPr>
          <p:cNvPr id="8" name="Picture 7">
            <a:extLst>
              <a:ext uri="{FF2B5EF4-FFF2-40B4-BE49-F238E27FC236}">
                <a16:creationId xmlns:a16="http://schemas.microsoft.com/office/drawing/2014/main" id="{6D549AA0-EAE5-114D-A70B-10F0855A1B88}"/>
              </a:ext>
            </a:extLst>
          </p:cNvPr>
          <p:cNvPicPr>
            <a:picLocks noChangeAspect="1"/>
          </p:cNvPicPr>
          <p:nvPr/>
        </p:nvPicPr>
        <p:blipFill>
          <a:blip r:embed="rId4"/>
          <a:stretch>
            <a:fillRect/>
          </a:stretch>
        </p:blipFill>
        <p:spPr>
          <a:xfrm>
            <a:off x="7243423" y="1961660"/>
            <a:ext cx="2571750" cy="3174332"/>
          </a:xfrm>
          <a:prstGeom prst="rect">
            <a:avLst/>
          </a:prstGeom>
        </p:spPr>
      </p:pic>
      <p:sp>
        <p:nvSpPr>
          <p:cNvPr id="47" name="Rectangle 6">
            <a:extLst>
              <a:ext uri="{FF2B5EF4-FFF2-40B4-BE49-F238E27FC236}">
                <a16:creationId xmlns:a16="http://schemas.microsoft.com/office/drawing/2014/main" id="{E9CD6664-EA85-3A4D-9F30-3EF2126473AF}"/>
              </a:ext>
            </a:extLst>
          </p:cNvPr>
          <p:cNvSpPr>
            <a:spLocks noChangeArrowheads="1"/>
          </p:cNvSpPr>
          <p:nvPr/>
        </p:nvSpPr>
        <p:spPr bwMode="auto">
          <a:xfrm>
            <a:off x="32084" y="4290217"/>
            <a:ext cx="3810000" cy="838200"/>
          </a:xfrm>
          <a:prstGeom prst="rect">
            <a:avLst/>
          </a:prstGeom>
          <a:solidFill>
            <a:schemeClr val="accent5">
              <a:lumMod val="20000"/>
              <a:lumOff val="80000"/>
            </a:schemeClr>
          </a:solidFill>
          <a:ln>
            <a:solidFill>
              <a:schemeClr val="bg2"/>
            </a:solid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Diễn</a:t>
            </a:r>
            <a:r>
              <a:rPr lang="en-US" altLang="vi-VN" sz="2400" b="1" dirty="0">
                <a:solidFill>
                  <a:srgbClr val="000099"/>
                </a:solidFill>
                <a:latin typeface="Times New Roman" panose="02020603050405020304" pitchFamily="18" charset="0"/>
              </a:rPr>
              <a:t> ra </a:t>
            </a:r>
            <a:r>
              <a:rPr lang="en-US" altLang="vi-VN" sz="2400" b="1" dirty="0" err="1">
                <a:solidFill>
                  <a:srgbClr val="000099"/>
                </a:solidFill>
                <a:latin typeface="Times New Roman" panose="02020603050405020304" pitchFamily="18" charset="0"/>
              </a:rPr>
              <a:t>tư</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những</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năm</a:t>
            </a:r>
            <a:r>
              <a:rPr lang="en-US" altLang="vi-VN" sz="2400" b="1" dirty="0">
                <a:solidFill>
                  <a:srgbClr val="000099"/>
                </a:solidFill>
                <a:latin typeface="Times New Roman" panose="02020603050405020304" pitchFamily="18" charset="0"/>
              </a:rPr>
              <a:t> 60</a:t>
            </a:r>
          </a:p>
          <a:p>
            <a:pPr eaLnBrk="1" hangingPunct="1">
              <a:spcBef>
                <a:spcPct val="0"/>
              </a:spcBef>
              <a:buClrTx/>
              <a:buFontTx/>
              <a:buNone/>
            </a:pP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của</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thế</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kỷ</a:t>
            </a:r>
            <a:r>
              <a:rPr lang="en-US" altLang="vi-VN" sz="2400" b="1" dirty="0">
                <a:solidFill>
                  <a:srgbClr val="000099"/>
                </a:solidFill>
                <a:latin typeface="Times New Roman" panose="02020603050405020304" pitchFamily="18" charset="0"/>
              </a:rPr>
              <a:t> XVIII.</a:t>
            </a:r>
            <a:endParaRPr lang="en-US" altLang="vi-VN" sz="2400" dirty="0">
              <a:solidFill>
                <a:srgbClr val="000099"/>
              </a:solidFill>
              <a:latin typeface="Times New Roman" panose="02020603050405020304" pitchFamily="18" charset="0"/>
            </a:endParaRPr>
          </a:p>
        </p:txBody>
      </p:sp>
      <p:sp>
        <p:nvSpPr>
          <p:cNvPr id="9" name="Rectangle 8">
            <a:extLst>
              <a:ext uri="{FF2B5EF4-FFF2-40B4-BE49-F238E27FC236}">
                <a16:creationId xmlns:a16="http://schemas.microsoft.com/office/drawing/2014/main" id="{4CB06439-28E2-EC48-8034-6AEF23588294}"/>
              </a:ext>
            </a:extLst>
          </p:cNvPr>
          <p:cNvSpPr/>
          <p:nvPr/>
        </p:nvSpPr>
        <p:spPr>
          <a:xfrm>
            <a:off x="71470" y="-38864"/>
            <a:ext cx="8313627" cy="769441"/>
          </a:xfrm>
          <a:prstGeom prst="rect">
            <a:avLst/>
          </a:prstGeom>
          <a:solidFill>
            <a:srgbClr val="ECDDCB"/>
          </a:solidFill>
        </p:spPr>
        <p:txBody>
          <a:bodyPr wrap="square">
            <a:spAutoFit/>
          </a:bodyPr>
          <a:lstStyle/>
          <a:p>
            <a:pPr algn="ctr">
              <a:spcBef>
                <a:spcPct val="0"/>
              </a:spcBef>
              <a:buClrTx/>
              <a:buFontTx/>
              <a:buNone/>
            </a:pPr>
            <a:r>
              <a:rPr lang="en-US" altLang="vi-VN" sz="4400" b="1" dirty="0">
                <a:solidFill>
                  <a:srgbClr val="C00000"/>
                </a:solidFill>
                <a:latin typeface="Snell Roundhand" panose="02000603080000090004" pitchFamily="2" charset="77"/>
              </a:rPr>
              <a:t>1. </a:t>
            </a:r>
            <a:r>
              <a:rPr lang="en-US" altLang="vi-VN" sz="4400" b="1" dirty="0" err="1">
                <a:solidFill>
                  <a:srgbClr val="C00000"/>
                </a:solidFill>
                <a:latin typeface="Snell Roundhand" panose="02000603080000090004" pitchFamily="2" charset="77"/>
              </a:rPr>
              <a:t>Cách</a:t>
            </a:r>
            <a:r>
              <a:rPr lang="en-US" altLang="vi-VN" sz="4400" b="1" dirty="0">
                <a:solidFill>
                  <a:srgbClr val="C00000"/>
                </a:solidFill>
                <a:latin typeface="Snell Roundhand" panose="02000603080000090004" pitchFamily="2" charset="77"/>
              </a:rPr>
              <a:t> </a:t>
            </a:r>
            <a:r>
              <a:rPr lang="en-US" altLang="vi-VN" sz="4400" b="1" dirty="0" err="1">
                <a:solidFill>
                  <a:srgbClr val="C00000"/>
                </a:solidFill>
                <a:latin typeface="Snell Roundhand" panose="02000603080000090004" pitchFamily="2" charset="77"/>
              </a:rPr>
              <a:t>mạng</a:t>
            </a:r>
            <a:r>
              <a:rPr lang="en-US" altLang="vi-VN" sz="4400" b="1" dirty="0">
                <a:solidFill>
                  <a:srgbClr val="C00000"/>
                </a:solidFill>
                <a:latin typeface="Snell Roundhand" panose="02000603080000090004" pitchFamily="2" charset="77"/>
              </a:rPr>
              <a:t> </a:t>
            </a:r>
            <a:r>
              <a:rPr lang="en-US" altLang="vi-VN" sz="4400" b="1" dirty="0" err="1">
                <a:solidFill>
                  <a:srgbClr val="C00000"/>
                </a:solidFill>
                <a:latin typeface="Snell Roundhand" panose="02000603080000090004" pitchFamily="2" charset="77"/>
              </a:rPr>
              <a:t>công</a:t>
            </a:r>
            <a:r>
              <a:rPr lang="en-US" altLang="vi-VN" sz="4400" b="1" dirty="0">
                <a:solidFill>
                  <a:srgbClr val="C00000"/>
                </a:solidFill>
                <a:latin typeface="Snell Roundhand" panose="02000603080000090004" pitchFamily="2" charset="77"/>
              </a:rPr>
              <a:t> </a:t>
            </a:r>
            <a:r>
              <a:rPr lang="en-US" altLang="vi-VN" sz="4400" b="1" dirty="0" err="1">
                <a:solidFill>
                  <a:srgbClr val="C00000"/>
                </a:solidFill>
                <a:latin typeface="Snell Roundhand" panose="02000603080000090004" pitchFamily="2" charset="77"/>
              </a:rPr>
              <a:t>nghiệp</a:t>
            </a:r>
            <a:r>
              <a:rPr lang="en-US" altLang="vi-VN" sz="4400" b="1" dirty="0">
                <a:solidFill>
                  <a:srgbClr val="C00000"/>
                </a:solidFill>
                <a:latin typeface="Snell Roundhand" panose="02000603080000090004" pitchFamily="2" charset="77"/>
              </a:rPr>
              <a:t> </a:t>
            </a:r>
            <a:r>
              <a:rPr lang="en-US" altLang="vi-VN" sz="4400" b="1" dirty="0" err="1">
                <a:solidFill>
                  <a:srgbClr val="C00000"/>
                </a:solidFill>
                <a:latin typeface="Snell Roundhand" panose="02000603080000090004" pitchFamily="2" charset="77"/>
              </a:rPr>
              <a:t>ởAnh</a:t>
            </a:r>
            <a:endParaRPr lang="en-US" altLang="vi-VN" sz="4400" b="1" dirty="0">
              <a:solidFill>
                <a:srgbClr val="C00000"/>
              </a:solidFill>
              <a:latin typeface="Snell Roundhand" panose="02000603080000090004" pitchFamily="2" charset="77"/>
            </a:endParaRPr>
          </a:p>
        </p:txBody>
      </p:sp>
      <p:grpSp>
        <p:nvGrpSpPr>
          <p:cNvPr id="11" name="Group 10">
            <a:extLst>
              <a:ext uri="{FF2B5EF4-FFF2-40B4-BE49-F238E27FC236}">
                <a16:creationId xmlns:a16="http://schemas.microsoft.com/office/drawing/2014/main" id="{74FED9EC-3B8D-0741-A1C9-7C58F5744AA2}"/>
              </a:ext>
            </a:extLst>
          </p:cNvPr>
          <p:cNvGrpSpPr/>
          <p:nvPr/>
        </p:nvGrpSpPr>
        <p:grpSpPr>
          <a:xfrm>
            <a:off x="4079691" y="713997"/>
            <a:ext cx="3480099" cy="2806192"/>
            <a:chOff x="4335844" y="454137"/>
            <a:chExt cx="3480099" cy="2806192"/>
          </a:xfrm>
        </p:grpSpPr>
        <p:sp>
          <p:nvSpPr>
            <p:cNvPr id="51" name="Oval Callout 50">
              <a:extLst>
                <a:ext uri="{FF2B5EF4-FFF2-40B4-BE49-F238E27FC236}">
                  <a16:creationId xmlns:a16="http://schemas.microsoft.com/office/drawing/2014/main" id="{0C783707-4541-F243-AA12-50883BC3638D}"/>
                </a:ext>
              </a:extLst>
            </p:cNvPr>
            <p:cNvSpPr/>
            <p:nvPr/>
          </p:nvSpPr>
          <p:spPr>
            <a:xfrm>
              <a:off x="4335844" y="454137"/>
              <a:ext cx="3480099" cy="2806192"/>
            </a:xfrm>
            <a:prstGeom prst="wedgeEllipseCallout">
              <a:avLst>
                <a:gd name="adj1" fmla="val 51871"/>
                <a:gd name="adj2" fmla="val 35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Rectangle 9">
              <a:extLst>
                <a:ext uri="{FF2B5EF4-FFF2-40B4-BE49-F238E27FC236}">
                  <a16:creationId xmlns:a16="http://schemas.microsoft.com/office/drawing/2014/main" id="{1A140466-7254-D64D-A1D2-3022B63EBC57}"/>
                </a:ext>
              </a:extLst>
            </p:cNvPr>
            <p:cNvSpPr/>
            <p:nvPr/>
          </p:nvSpPr>
          <p:spPr>
            <a:xfrm>
              <a:off x="4783860" y="998319"/>
              <a:ext cx="2604407" cy="1569660"/>
            </a:xfrm>
            <a:prstGeom prst="rect">
              <a:avLst/>
            </a:prstGeom>
          </p:spPr>
          <p:txBody>
            <a:bodyPr wrap="square">
              <a:spAutoFit/>
            </a:bodyPr>
            <a:lstStyle/>
            <a:p>
              <a:pPr algn="ctr" eaLnBrk="1" hangingPunct="1">
                <a:spcBef>
                  <a:spcPct val="0"/>
                </a:spcBef>
                <a:buClrTx/>
                <a:buFontTx/>
                <a:buNone/>
              </a:pPr>
              <a:r>
                <a:rPr lang="en-US" altLang="vi-VN" sz="2400" dirty="0" err="1">
                  <a:solidFill>
                    <a:srgbClr val="FF0000"/>
                  </a:solidFill>
                  <a:latin typeface="Times New Roman" panose="02020603050405020304" pitchFamily="18" charset="0"/>
                </a:rPr>
                <a:t>Những</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thành</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tựu</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đầu</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tiên</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của</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cách</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mạng</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công</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nghiệp</a:t>
              </a:r>
              <a:endParaRPr lang="en-US" altLang="vi-VN" sz="2400" dirty="0">
                <a:solidFill>
                  <a:srgbClr val="FF0000"/>
                </a:solidFill>
                <a:latin typeface="Times New Roman" panose="02020603050405020304" pitchFamily="18" charset="0"/>
              </a:endParaRPr>
            </a:p>
            <a:p>
              <a:pPr algn="ctr" eaLnBrk="1" hangingPunct="1">
                <a:spcBef>
                  <a:spcPct val="0"/>
                </a:spcBef>
                <a:buClrTx/>
                <a:buFontTx/>
                <a:buNone/>
              </a:pPr>
              <a:r>
                <a:rPr lang="en-US" altLang="vi-VN" sz="2400" dirty="0" err="1">
                  <a:solidFill>
                    <a:srgbClr val="FF0000"/>
                  </a:solidFill>
                  <a:latin typeface="Times New Roman" panose="02020603050405020304" pitchFamily="18" charset="0"/>
                </a:rPr>
                <a:t>là</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ở</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lĩnh</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vực</a:t>
              </a:r>
              <a:r>
                <a:rPr lang="en-US" altLang="vi-VN" sz="2400" dirty="0">
                  <a:solidFill>
                    <a:srgbClr val="FF0000"/>
                  </a:solidFill>
                  <a:latin typeface="Times New Roman" panose="02020603050405020304" pitchFamily="18" charset="0"/>
                </a:rPr>
                <a:t> </a:t>
              </a:r>
              <a:r>
                <a:rPr lang="en-US" altLang="vi-VN" sz="2400" dirty="0" err="1">
                  <a:solidFill>
                    <a:srgbClr val="FF0000"/>
                  </a:solidFill>
                  <a:latin typeface="Times New Roman" panose="02020603050405020304" pitchFamily="18" charset="0"/>
                </a:rPr>
                <a:t>nào</a:t>
              </a:r>
              <a:r>
                <a:rPr lang="en-US" altLang="vi-VN" sz="2400" dirty="0">
                  <a:solidFill>
                    <a:srgbClr val="FF0000"/>
                  </a:solidFill>
                  <a:latin typeface="Times New Roman" panose="02020603050405020304" pitchFamily="18" charset="0"/>
                </a:rPr>
                <a:t> ? </a:t>
              </a:r>
            </a:p>
          </p:txBody>
        </p:sp>
      </p:grpSp>
      <p:sp>
        <p:nvSpPr>
          <p:cNvPr id="54" name="Rectangle 37">
            <a:extLst>
              <a:ext uri="{FF2B5EF4-FFF2-40B4-BE49-F238E27FC236}">
                <a16:creationId xmlns:a16="http://schemas.microsoft.com/office/drawing/2014/main" id="{4BC29295-3349-C74B-8B11-EE7400E59802}"/>
              </a:ext>
            </a:extLst>
          </p:cNvPr>
          <p:cNvSpPr>
            <a:spLocks noChangeArrowheads="1"/>
          </p:cNvSpPr>
          <p:nvPr/>
        </p:nvSpPr>
        <p:spPr bwMode="auto">
          <a:xfrm>
            <a:off x="32084" y="3985417"/>
            <a:ext cx="3810000" cy="1143000"/>
          </a:xfrm>
          <a:prstGeom prst="rect">
            <a:avLst/>
          </a:prstGeom>
          <a:solidFill>
            <a:schemeClr val="tx2">
              <a:lumMod val="20000"/>
              <a:lumOff val="80000"/>
            </a:schemeClr>
          </a:solidFill>
          <a:ln>
            <a:solidFill>
              <a:schemeClr val="bg2"/>
            </a:solid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Char char="-"/>
            </a:pP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Máy</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móc</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được</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phát</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minh</a:t>
            </a:r>
            <a:r>
              <a:rPr lang="en-US" altLang="vi-VN" sz="2400" b="1" dirty="0">
                <a:solidFill>
                  <a:srgbClr val="000099"/>
                </a:solidFill>
                <a:latin typeface="Times New Roman" panose="02020603050405020304" pitchFamily="18" charset="0"/>
              </a:rPr>
              <a:t> </a:t>
            </a:r>
          </a:p>
          <a:p>
            <a:pPr eaLnBrk="1" hangingPunct="1">
              <a:spcBef>
                <a:spcPct val="0"/>
              </a:spcBef>
              <a:buClrTx/>
              <a:buFontTx/>
              <a:buNone/>
            </a:pPr>
            <a:r>
              <a:rPr lang="en-US" altLang="vi-VN" sz="2400" b="1" dirty="0" err="1">
                <a:solidFill>
                  <a:srgbClr val="000099"/>
                </a:solidFill>
                <a:latin typeface="Times New Roman" panose="02020603050405020304" pitchFamily="18" charset="0"/>
              </a:rPr>
              <a:t>và</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sử</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dụng</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đầu</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tiên</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trong</a:t>
            </a:r>
            <a:r>
              <a:rPr lang="en-US" altLang="vi-VN" sz="2400" b="1" dirty="0">
                <a:solidFill>
                  <a:srgbClr val="000099"/>
                </a:solidFill>
                <a:latin typeface="Times New Roman" panose="02020603050405020304" pitchFamily="18" charset="0"/>
              </a:rPr>
              <a:t> </a:t>
            </a:r>
          </a:p>
          <a:p>
            <a:pPr eaLnBrk="1" hangingPunct="1">
              <a:spcBef>
                <a:spcPct val="0"/>
              </a:spcBef>
              <a:buClrTx/>
              <a:buFontTx/>
              <a:buNone/>
            </a:pPr>
            <a:r>
              <a:rPr lang="en-US" altLang="vi-VN" sz="2400" b="1" dirty="0" err="1">
                <a:solidFill>
                  <a:srgbClr val="000099"/>
                </a:solidFill>
                <a:latin typeface="Times New Roman" panose="02020603050405020304" pitchFamily="18" charset="0"/>
              </a:rPr>
              <a:t>ngành</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dệt</a:t>
            </a:r>
            <a:r>
              <a:rPr lang="en-US" altLang="vi-VN" sz="2400" b="1" dirty="0">
                <a:solidFill>
                  <a:srgbClr val="000099"/>
                </a:solidFill>
                <a:latin typeface="Times New Roman" panose="02020603050405020304" pitchFamily="18" charset="0"/>
              </a:rPr>
              <a:t>. </a:t>
            </a:r>
            <a:endParaRPr lang="en-US" altLang="vi-VN" sz="2400" dirty="0">
              <a:solidFill>
                <a:srgbClr val="000099"/>
              </a:solidFill>
              <a:latin typeface="Times New Roman" panose="02020603050405020304" pitchFamily="18" charset="0"/>
            </a:endParaRPr>
          </a:p>
        </p:txBody>
      </p:sp>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14:presetBounceEnd="50000">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14:bounceEnd="50000">
                                          <p:cBhvr additive="base">
                                            <p:cTn id="21" dur="5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out)">
                                          <p:cBhvr>
                                            <p:cTn id="31" dur="750"/>
                                            <p:tgtEl>
                                              <p:spTgt spid="11"/>
                                            </p:tgtEl>
                                          </p:cBhvr>
                                        </p:animEffect>
                                      </p:childTnLst>
                                    </p:cTn>
                                  </p:par>
                                  <p:par>
                                    <p:cTn id="32" presetID="1" presetClass="exit" presetSubtype="0" fill="hold" grpId="1" nodeType="withEffect">
                                      <p:stCondLst>
                                        <p:cond delay="0"/>
                                      </p:stCondLst>
                                      <p:childTnLst>
                                        <p:set>
                                          <p:cBhvr>
                                            <p:cTn id="33" dur="1" fill="hold">
                                              <p:stCondLst>
                                                <p:cond delay="0"/>
                                              </p:stCondLst>
                                            </p:cTn>
                                            <p:tgtEl>
                                              <p:spTgt spid="4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1" nodeType="clickEffect" p14:presetBounceEnd="50000">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14:bounceEnd="50000">
                                          <p:cBhvr additive="base">
                                            <p:cTn id="38" dur="50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9" grpId="0" animBg="1"/>
          <p:bldP spid="5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0-#ppt_w/2"/>
                                              </p:val>
                                            </p:tav>
                                            <p:tav tm="100000">
                                              <p:val>
                                                <p:strVal val="#ppt_x"/>
                                              </p:val>
                                            </p:tav>
                                          </p:tavLst>
                                        </p:anim>
                                        <p:anim calcmode="lin" valueType="num">
                                          <p:cBhvr additive="base">
                                            <p:cTn id="22"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out)">
                                          <p:cBhvr>
                                            <p:cTn id="31" dur="750"/>
                                            <p:tgtEl>
                                              <p:spTgt spid="11"/>
                                            </p:tgtEl>
                                          </p:cBhvr>
                                        </p:animEffect>
                                      </p:childTnLst>
                                    </p:cTn>
                                  </p:par>
                                  <p:par>
                                    <p:cTn id="32" presetID="1" presetClass="exit" presetSubtype="0" fill="hold" grpId="1" nodeType="withEffect">
                                      <p:stCondLst>
                                        <p:cond delay="0"/>
                                      </p:stCondLst>
                                      <p:childTnLst>
                                        <p:set>
                                          <p:cBhvr>
                                            <p:cTn id="33" dur="1" fill="hold">
                                              <p:stCondLst>
                                                <p:cond delay="0"/>
                                              </p:stCondLst>
                                            </p:cTn>
                                            <p:tgtEl>
                                              <p:spTgt spid="4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1" nodeType="click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fill="hold"/>
                                            <p:tgtEl>
                                              <p:spTgt spid="54"/>
                                            </p:tgtEl>
                                            <p:attrNameLst>
                                              <p:attrName>ppt_x</p:attrName>
                                            </p:attrNameLst>
                                          </p:cBhvr>
                                          <p:tavLst>
                                            <p:tav tm="0">
                                              <p:val>
                                                <p:strVal val="#ppt_x"/>
                                              </p:val>
                                            </p:tav>
                                            <p:tav tm="100000">
                                              <p:val>
                                                <p:strVal val="#ppt_x"/>
                                              </p:val>
                                            </p:tav>
                                          </p:tavLst>
                                        </p:anim>
                                        <p:anim calcmode="lin" valueType="num">
                                          <p:cBhvr additive="base">
                                            <p:cTn id="39"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9" grpId="0" animBg="1"/>
          <p:bldP spid="54"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0;p31">
            <a:extLst>
              <a:ext uri="{FF2B5EF4-FFF2-40B4-BE49-F238E27FC236}">
                <a16:creationId xmlns:a16="http://schemas.microsoft.com/office/drawing/2014/main" id="{C2C2FEB4-2BFB-3D46-A136-0A9CA2F2DA10}"/>
              </a:ext>
            </a:extLst>
          </p:cNvPr>
          <p:cNvSpPr/>
          <p:nvPr/>
        </p:nvSpPr>
        <p:spPr>
          <a:xfrm>
            <a:off x="2958730" y="361950"/>
            <a:ext cx="5670920" cy="3684983"/>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5" name="Group 4">
            <a:extLst>
              <a:ext uri="{FF2B5EF4-FFF2-40B4-BE49-F238E27FC236}">
                <a16:creationId xmlns:a16="http://schemas.microsoft.com/office/drawing/2014/main" id="{2EC61931-5132-E24B-A469-D20CF7B5B75B}"/>
              </a:ext>
            </a:extLst>
          </p:cNvPr>
          <p:cNvGrpSpPr/>
          <p:nvPr/>
        </p:nvGrpSpPr>
        <p:grpSpPr>
          <a:xfrm>
            <a:off x="2209800" y="468766"/>
            <a:ext cx="3662709" cy="1569660"/>
            <a:chOff x="756891" y="693510"/>
            <a:chExt cx="3662709" cy="1569660"/>
          </a:xfrm>
        </p:grpSpPr>
        <p:sp>
          <p:nvSpPr>
            <p:cNvPr id="6" name="Rounded Rectangular Callout 5">
              <a:extLst>
                <a:ext uri="{FF2B5EF4-FFF2-40B4-BE49-F238E27FC236}">
                  <a16:creationId xmlns:a16="http://schemas.microsoft.com/office/drawing/2014/main" id="{6AD1997A-97AA-BB4E-87A8-2F467B736701}"/>
                </a:ext>
              </a:extLst>
            </p:cNvPr>
            <p:cNvSpPr/>
            <p:nvPr/>
          </p:nvSpPr>
          <p:spPr>
            <a:xfrm>
              <a:off x="762000" y="693510"/>
              <a:ext cx="3657600" cy="1569660"/>
            </a:xfrm>
            <a:prstGeom prst="wedgeRoundRectCallout">
              <a:avLst>
                <a:gd name="adj1" fmla="val -40467"/>
                <a:gd name="adj2" fmla="val 71710"/>
                <a:gd name="adj3" fmla="val 16667"/>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98D4415C-E1B0-764A-B181-A6DE1522A0E1}"/>
                </a:ext>
              </a:extLst>
            </p:cNvPr>
            <p:cNvSpPr/>
            <p:nvPr/>
          </p:nvSpPr>
          <p:spPr>
            <a:xfrm>
              <a:off x="756891" y="775019"/>
              <a:ext cx="3634414" cy="1384995"/>
            </a:xfrm>
            <a:prstGeom prst="rect">
              <a:avLst/>
            </a:prstGeom>
          </p:spPr>
          <p:txBody>
            <a:bodyPr wrap="square">
              <a:spAutoFit/>
            </a:bodyPr>
            <a:lstStyle/>
            <a:p>
              <a:pPr algn="ctr" eaLnBrk="1" hangingPunct="1">
                <a:spcBef>
                  <a:spcPct val="0"/>
                </a:spcBef>
                <a:buClrTx/>
                <a:buFontTx/>
                <a:buNone/>
              </a:pPr>
              <a:r>
                <a:rPr lang="en-US" altLang="vi-VN" sz="2800" dirty="0" err="1">
                  <a:solidFill>
                    <a:schemeClr val="tx1"/>
                  </a:solidFill>
                  <a:latin typeface="Times New Roman" panose="02020603050405020304" pitchFamily="18" charset="0"/>
                </a:rPr>
                <a:t>Vì</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sao</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máy</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móc</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được</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phát</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minh</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đầu</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tiên</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trong</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ngành</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dệt</a:t>
              </a:r>
              <a:r>
                <a:rPr lang="en-US" altLang="vi-VN" sz="2800" dirty="0">
                  <a:solidFill>
                    <a:schemeClr val="tx1"/>
                  </a:solidFill>
                  <a:latin typeface="Times New Roman" panose="02020603050405020304" pitchFamily="18" charset="0"/>
                </a:rPr>
                <a:t> ?</a:t>
              </a:r>
            </a:p>
          </p:txBody>
        </p:sp>
      </p:grpSp>
      <p:sp>
        <p:nvSpPr>
          <p:cNvPr id="8" name="Rectangle 44">
            <a:extLst>
              <a:ext uri="{FF2B5EF4-FFF2-40B4-BE49-F238E27FC236}">
                <a16:creationId xmlns:a16="http://schemas.microsoft.com/office/drawing/2014/main" id="{4C5F4C69-59D1-5C48-9620-2DCE6F87DB36}"/>
              </a:ext>
            </a:extLst>
          </p:cNvPr>
          <p:cNvSpPr>
            <a:spLocks noChangeArrowheads="1"/>
          </p:cNvSpPr>
          <p:nvPr/>
        </p:nvSpPr>
        <p:spPr bwMode="auto">
          <a:xfrm>
            <a:off x="4267200" y="3486150"/>
            <a:ext cx="4362450" cy="1196975"/>
          </a:xfrm>
          <a:prstGeom prst="rect">
            <a:avLst/>
          </a:prstGeom>
          <a:solidFill>
            <a:schemeClr val="accent2">
              <a:lumMod val="40000"/>
              <a:lumOff val="60000"/>
            </a:schemeClr>
          </a:solidFill>
          <a:ln w="9525">
            <a:solidFill>
              <a:srgbClr val="FF0000"/>
            </a:solidFill>
            <a:miter lim="800000"/>
            <a:headEnd/>
            <a:tailEnd/>
          </a:ln>
          <a:effectLst/>
        </p:spPr>
        <p:txBody>
          <a:bodyPr wrap="none" anchor="ctr">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400" b="1" dirty="0" err="1">
                <a:latin typeface="Times New Roman" panose="02020603050405020304" pitchFamily="18" charset="0"/>
              </a:rPr>
              <a:t>Vì</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ngành</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dệt</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là</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ngành</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sản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xuất</a:t>
            </a:r>
            <a:r>
              <a:rPr lang="en-US" altLang="vi-VN" sz="2400" b="1" dirty="0">
                <a:latin typeface="Times New Roman" panose="02020603050405020304" pitchFamily="18" charset="0"/>
              </a:rPr>
              <a:t> </a:t>
            </a:r>
          </a:p>
          <a:p>
            <a:pPr eaLnBrk="1" hangingPunct="1">
              <a:spcBef>
                <a:spcPct val="0"/>
              </a:spcBef>
              <a:buClrTx/>
              <a:buFontTx/>
              <a:buNone/>
            </a:pPr>
            <a:r>
              <a:rPr lang="en-US" altLang="vi-VN" sz="2400" b="1" dirty="0" err="1">
                <a:latin typeface="Times New Roman" panose="02020603050405020304" pitchFamily="18" charset="0"/>
              </a:rPr>
              <a:t>chủ</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yếu</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của</a:t>
            </a:r>
            <a:r>
              <a:rPr lang="en-US" altLang="vi-VN" sz="2400" b="1" dirty="0">
                <a:latin typeface="Times New Roman" panose="02020603050405020304" pitchFamily="18" charset="0"/>
              </a:rPr>
              <a:t> Anh, </a:t>
            </a:r>
            <a:r>
              <a:rPr lang="en-US" altLang="vi-VN" sz="2400" b="1" dirty="0" err="1">
                <a:latin typeface="Times New Roman" panose="02020603050405020304" pitchFamily="18" charset="0"/>
              </a:rPr>
              <a:t>nên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máy</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móc</a:t>
            </a:r>
            <a:r>
              <a:rPr lang="en-US" altLang="vi-VN" sz="2400" b="1" dirty="0">
                <a:latin typeface="Times New Roman" panose="02020603050405020304" pitchFamily="18" charset="0"/>
              </a:rPr>
              <a:t> </a:t>
            </a:r>
          </a:p>
          <a:p>
            <a:pPr eaLnBrk="1" hangingPunct="1">
              <a:spcBef>
                <a:spcPct val="0"/>
              </a:spcBef>
              <a:buClrTx/>
              <a:buFontTx/>
              <a:buNone/>
            </a:pPr>
            <a:r>
              <a:rPr lang="en-US" altLang="vi-VN" sz="2400" b="1" dirty="0" err="1">
                <a:latin typeface="Times New Roman" panose="02020603050405020304" pitchFamily="18" charset="0"/>
              </a:rPr>
              <a:t>được</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phát</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minh</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và</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cải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tiến</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sớm</a:t>
            </a:r>
            <a:r>
              <a:rPr lang="en-US" altLang="vi-VN" sz="2400" b="1" dirty="0">
                <a:latin typeface="Times New Roman" panose="02020603050405020304" pitchFamily="18" charset="0"/>
              </a:rPr>
              <a:t>.</a:t>
            </a:r>
          </a:p>
        </p:txBody>
      </p:sp>
      <p:pic>
        <p:nvPicPr>
          <p:cNvPr id="10" name="Picture 9">
            <a:extLst>
              <a:ext uri="{FF2B5EF4-FFF2-40B4-BE49-F238E27FC236}">
                <a16:creationId xmlns:a16="http://schemas.microsoft.com/office/drawing/2014/main" id="{0E68E48F-2D2E-5D44-A48B-63A14C3DA2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pic>
        <p:nvPicPr>
          <p:cNvPr id="3" name="Picture 2">
            <a:extLst>
              <a:ext uri="{FF2B5EF4-FFF2-40B4-BE49-F238E27FC236}">
                <a16:creationId xmlns:a16="http://schemas.microsoft.com/office/drawing/2014/main" id="{0FF956F6-D78A-B44F-A4AA-D3AE89256001}"/>
              </a:ext>
            </a:extLst>
          </p:cNvPr>
          <p:cNvPicPr>
            <a:picLocks noChangeAspect="1"/>
          </p:cNvPicPr>
          <p:nvPr/>
        </p:nvPicPr>
        <p:blipFill rotWithShape="1">
          <a:blip r:embed="rId3"/>
          <a:srcRect l="21634" t="4075" r="20012" b="7036"/>
          <a:stretch/>
        </p:blipFill>
        <p:spPr>
          <a:xfrm flipH="1">
            <a:off x="81676" y="819150"/>
            <a:ext cx="1969189" cy="4102449"/>
          </a:xfrm>
          <a:prstGeom prst="rect">
            <a:avLst/>
          </a:prstGeom>
        </p:spPr>
      </p:pic>
    </p:spTree>
    <p:extLst>
      <p:ext uri="{BB962C8B-B14F-4D97-AF65-F5344CB8AC3E}">
        <p14:creationId xmlns:p14="http://schemas.microsoft.com/office/powerpoint/2010/main" val="3794004401"/>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14:presetBounceEnd="50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50000">
                                          <p:cBhvr additive="base">
                                            <p:cTn id="16"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pSp>
        <p:nvGrpSpPr>
          <p:cNvPr id="377" name="Google Shape;377;p32"/>
          <p:cNvGrpSpPr/>
          <p:nvPr/>
        </p:nvGrpSpPr>
        <p:grpSpPr>
          <a:xfrm>
            <a:off x="-124989" y="-95250"/>
            <a:ext cx="1801390" cy="1743212"/>
            <a:chOff x="1445400" y="3224625"/>
            <a:chExt cx="965625" cy="768575"/>
          </a:xfrm>
        </p:grpSpPr>
        <p:sp>
          <p:nvSpPr>
            <p:cNvPr id="378" name="Google Shape;378;p32"/>
            <p:cNvSpPr/>
            <p:nvPr/>
          </p:nvSpPr>
          <p:spPr>
            <a:xfrm>
              <a:off x="1445400" y="3369000"/>
              <a:ext cx="964425" cy="624200"/>
            </a:xfrm>
            <a:custGeom>
              <a:avLst/>
              <a:gdLst/>
              <a:ahLst/>
              <a:cxnLst/>
              <a:rect l="l" t="t" r="r" b="b"/>
              <a:pathLst>
                <a:path w="38577" h="24968" extrusionOk="0">
                  <a:moveTo>
                    <a:pt x="38577" y="0"/>
                  </a:moveTo>
                  <a:cubicBezTo>
                    <a:pt x="37755" y="358"/>
                    <a:pt x="36958" y="786"/>
                    <a:pt x="36196" y="1310"/>
                  </a:cubicBezTo>
                  <a:cubicBezTo>
                    <a:pt x="35041" y="2096"/>
                    <a:pt x="33981" y="3048"/>
                    <a:pt x="32993" y="4108"/>
                  </a:cubicBezTo>
                  <a:cubicBezTo>
                    <a:pt x="32505" y="4608"/>
                    <a:pt x="32064" y="5191"/>
                    <a:pt x="31600" y="5763"/>
                  </a:cubicBezTo>
                  <a:cubicBezTo>
                    <a:pt x="31171" y="6358"/>
                    <a:pt x="30719" y="6930"/>
                    <a:pt x="30314" y="7561"/>
                  </a:cubicBezTo>
                  <a:lnTo>
                    <a:pt x="29040" y="9513"/>
                  </a:lnTo>
                  <a:cubicBezTo>
                    <a:pt x="28623" y="10180"/>
                    <a:pt x="28147" y="10835"/>
                    <a:pt x="27683" y="11490"/>
                  </a:cubicBezTo>
                  <a:cubicBezTo>
                    <a:pt x="27135" y="12252"/>
                    <a:pt x="26564" y="12990"/>
                    <a:pt x="25968" y="13716"/>
                  </a:cubicBezTo>
                  <a:cubicBezTo>
                    <a:pt x="25123" y="14752"/>
                    <a:pt x="24230" y="15740"/>
                    <a:pt x="23266" y="16681"/>
                  </a:cubicBezTo>
                  <a:cubicBezTo>
                    <a:pt x="22563" y="17383"/>
                    <a:pt x="21825" y="18038"/>
                    <a:pt x="21051" y="18657"/>
                  </a:cubicBezTo>
                  <a:cubicBezTo>
                    <a:pt x="19741" y="19693"/>
                    <a:pt x="18289" y="20598"/>
                    <a:pt x="16741" y="21324"/>
                  </a:cubicBezTo>
                  <a:lnTo>
                    <a:pt x="16169" y="21574"/>
                  </a:lnTo>
                  <a:cubicBezTo>
                    <a:pt x="15967" y="21658"/>
                    <a:pt x="15777" y="21753"/>
                    <a:pt x="15574" y="21813"/>
                  </a:cubicBezTo>
                  <a:cubicBezTo>
                    <a:pt x="15169" y="21955"/>
                    <a:pt x="14753" y="22098"/>
                    <a:pt x="14348" y="22229"/>
                  </a:cubicBezTo>
                  <a:lnTo>
                    <a:pt x="13098" y="22563"/>
                  </a:lnTo>
                  <a:cubicBezTo>
                    <a:pt x="12681" y="22646"/>
                    <a:pt x="12252" y="22706"/>
                    <a:pt x="11836" y="22789"/>
                  </a:cubicBezTo>
                  <a:cubicBezTo>
                    <a:pt x="10933" y="22922"/>
                    <a:pt x="10020" y="22985"/>
                    <a:pt x="9111" y="22985"/>
                  </a:cubicBezTo>
                  <a:cubicBezTo>
                    <a:pt x="8318" y="22985"/>
                    <a:pt x="7528" y="22937"/>
                    <a:pt x="6752" y="22848"/>
                  </a:cubicBezTo>
                  <a:cubicBezTo>
                    <a:pt x="5918" y="22765"/>
                    <a:pt x="5097" y="22610"/>
                    <a:pt x="4275" y="22444"/>
                  </a:cubicBezTo>
                  <a:lnTo>
                    <a:pt x="3073" y="22146"/>
                  </a:lnTo>
                  <a:cubicBezTo>
                    <a:pt x="2680" y="22039"/>
                    <a:pt x="2287" y="21920"/>
                    <a:pt x="1894" y="21801"/>
                  </a:cubicBezTo>
                  <a:cubicBezTo>
                    <a:pt x="1596" y="21717"/>
                    <a:pt x="1299" y="21622"/>
                    <a:pt x="1001" y="21515"/>
                  </a:cubicBezTo>
                  <a:lnTo>
                    <a:pt x="1" y="23241"/>
                  </a:lnTo>
                  <a:cubicBezTo>
                    <a:pt x="156" y="23301"/>
                    <a:pt x="298" y="23348"/>
                    <a:pt x="453" y="23408"/>
                  </a:cubicBezTo>
                  <a:cubicBezTo>
                    <a:pt x="2144" y="23979"/>
                    <a:pt x="3930" y="24432"/>
                    <a:pt x="5811" y="24706"/>
                  </a:cubicBezTo>
                  <a:cubicBezTo>
                    <a:pt x="6275" y="24765"/>
                    <a:pt x="6752" y="24825"/>
                    <a:pt x="7228" y="24872"/>
                  </a:cubicBezTo>
                  <a:lnTo>
                    <a:pt x="8669" y="24968"/>
                  </a:lnTo>
                  <a:cubicBezTo>
                    <a:pt x="9157" y="24956"/>
                    <a:pt x="9645" y="24956"/>
                    <a:pt x="10133" y="24944"/>
                  </a:cubicBezTo>
                  <a:cubicBezTo>
                    <a:pt x="10633" y="24908"/>
                    <a:pt x="11121" y="24849"/>
                    <a:pt x="11609" y="24813"/>
                  </a:cubicBezTo>
                  <a:cubicBezTo>
                    <a:pt x="13586" y="24575"/>
                    <a:pt x="15538" y="24015"/>
                    <a:pt x="17336" y="23217"/>
                  </a:cubicBezTo>
                  <a:cubicBezTo>
                    <a:pt x="19146" y="22408"/>
                    <a:pt x="20789" y="21372"/>
                    <a:pt x="22265" y="20205"/>
                  </a:cubicBezTo>
                  <a:cubicBezTo>
                    <a:pt x="22980" y="19610"/>
                    <a:pt x="23706" y="19015"/>
                    <a:pt x="24349" y="18384"/>
                  </a:cubicBezTo>
                  <a:cubicBezTo>
                    <a:pt x="24932" y="17848"/>
                    <a:pt x="25468" y="17276"/>
                    <a:pt x="25992" y="16717"/>
                  </a:cubicBezTo>
                  <a:cubicBezTo>
                    <a:pt x="26075" y="16610"/>
                    <a:pt x="26171" y="16514"/>
                    <a:pt x="26254" y="16431"/>
                  </a:cubicBezTo>
                  <a:cubicBezTo>
                    <a:pt x="27016" y="15550"/>
                    <a:pt x="27754" y="14657"/>
                    <a:pt x="28457" y="13752"/>
                  </a:cubicBezTo>
                  <a:cubicBezTo>
                    <a:pt x="28826" y="13276"/>
                    <a:pt x="29183" y="12788"/>
                    <a:pt x="29528" y="12288"/>
                  </a:cubicBezTo>
                  <a:lnTo>
                    <a:pt x="30278" y="11216"/>
                  </a:lnTo>
                  <a:lnTo>
                    <a:pt x="30969" y="10144"/>
                  </a:lnTo>
                  <a:lnTo>
                    <a:pt x="32255" y="8204"/>
                  </a:lnTo>
                  <a:cubicBezTo>
                    <a:pt x="33088" y="7025"/>
                    <a:pt x="33969" y="5906"/>
                    <a:pt x="34922" y="4941"/>
                  </a:cubicBezTo>
                  <a:cubicBezTo>
                    <a:pt x="35874" y="3953"/>
                    <a:pt x="36898" y="3144"/>
                    <a:pt x="37970" y="2501"/>
                  </a:cubicBezTo>
                  <a:cubicBezTo>
                    <a:pt x="38160" y="2382"/>
                    <a:pt x="38375" y="2263"/>
                    <a:pt x="38577" y="2155"/>
                  </a:cubicBezTo>
                  <a:lnTo>
                    <a:pt x="38577" y="0"/>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1515350" y="3224625"/>
              <a:ext cx="895675" cy="631700"/>
            </a:xfrm>
            <a:custGeom>
              <a:avLst/>
              <a:gdLst/>
              <a:ahLst/>
              <a:cxnLst/>
              <a:rect l="l" t="t" r="r" b="b"/>
              <a:pathLst>
                <a:path w="35827" h="25268" extrusionOk="0">
                  <a:moveTo>
                    <a:pt x="35827" y="1"/>
                  </a:moveTo>
                  <a:cubicBezTo>
                    <a:pt x="34267" y="441"/>
                    <a:pt x="32791" y="1096"/>
                    <a:pt x="31433" y="1906"/>
                  </a:cubicBezTo>
                  <a:cubicBezTo>
                    <a:pt x="29731" y="2918"/>
                    <a:pt x="28207" y="4156"/>
                    <a:pt x="26897" y="5490"/>
                  </a:cubicBezTo>
                  <a:cubicBezTo>
                    <a:pt x="25575" y="6835"/>
                    <a:pt x="24420" y="8276"/>
                    <a:pt x="23397" y="9752"/>
                  </a:cubicBezTo>
                  <a:lnTo>
                    <a:pt x="22003" y="11859"/>
                  </a:lnTo>
                  <a:lnTo>
                    <a:pt x="21372" y="12812"/>
                  </a:lnTo>
                  <a:lnTo>
                    <a:pt x="20718" y="13741"/>
                  </a:lnTo>
                  <a:cubicBezTo>
                    <a:pt x="19860" y="14967"/>
                    <a:pt x="18920" y="16122"/>
                    <a:pt x="17967" y="17217"/>
                  </a:cubicBezTo>
                  <a:cubicBezTo>
                    <a:pt x="17241" y="18039"/>
                    <a:pt x="16467" y="18801"/>
                    <a:pt x="15681" y="19491"/>
                  </a:cubicBezTo>
                  <a:cubicBezTo>
                    <a:pt x="15419" y="19718"/>
                    <a:pt x="15169" y="19932"/>
                    <a:pt x="14919" y="20134"/>
                  </a:cubicBezTo>
                  <a:cubicBezTo>
                    <a:pt x="13848" y="20968"/>
                    <a:pt x="12729" y="21670"/>
                    <a:pt x="11574" y="22194"/>
                  </a:cubicBezTo>
                  <a:cubicBezTo>
                    <a:pt x="11359" y="22289"/>
                    <a:pt x="11133" y="22373"/>
                    <a:pt x="10931" y="22456"/>
                  </a:cubicBezTo>
                  <a:cubicBezTo>
                    <a:pt x="9978" y="22825"/>
                    <a:pt x="8978" y="23087"/>
                    <a:pt x="7966" y="23218"/>
                  </a:cubicBezTo>
                  <a:cubicBezTo>
                    <a:pt x="7440" y="23287"/>
                    <a:pt x="6902" y="23320"/>
                    <a:pt x="6355" y="23320"/>
                  </a:cubicBezTo>
                  <a:cubicBezTo>
                    <a:pt x="4646" y="23320"/>
                    <a:pt x="2843" y="23000"/>
                    <a:pt x="1013" y="22468"/>
                  </a:cubicBezTo>
                  <a:lnTo>
                    <a:pt x="1" y="24194"/>
                  </a:lnTo>
                  <a:cubicBezTo>
                    <a:pt x="48" y="24218"/>
                    <a:pt x="108" y="24230"/>
                    <a:pt x="203" y="24278"/>
                  </a:cubicBezTo>
                  <a:lnTo>
                    <a:pt x="715" y="24421"/>
                  </a:lnTo>
                  <a:cubicBezTo>
                    <a:pt x="882" y="24480"/>
                    <a:pt x="1060" y="24528"/>
                    <a:pt x="1239" y="24575"/>
                  </a:cubicBezTo>
                  <a:lnTo>
                    <a:pt x="2299" y="24825"/>
                  </a:lnTo>
                  <a:lnTo>
                    <a:pt x="3358" y="25016"/>
                  </a:lnTo>
                  <a:lnTo>
                    <a:pt x="3620" y="25063"/>
                  </a:lnTo>
                  <a:lnTo>
                    <a:pt x="3894" y="25087"/>
                  </a:lnTo>
                  <a:lnTo>
                    <a:pt x="4430" y="25147"/>
                  </a:lnTo>
                  <a:cubicBezTo>
                    <a:pt x="5098" y="25226"/>
                    <a:pt x="5767" y="25268"/>
                    <a:pt x="6431" y="25268"/>
                  </a:cubicBezTo>
                  <a:cubicBezTo>
                    <a:pt x="7163" y="25268"/>
                    <a:pt x="7891" y="25217"/>
                    <a:pt x="8609" y="25111"/>
                  </a:cubicBezTo>
                  <a:cubicBezTo>
                    <a:pt x="10931" y="24790"/>
                    <a:pt x="13086" y="23825"/>
                    <a:pt x="15062" y="22468"/>
                  </a:cubicBezTo>
                  <a:cubicBezTo>
                    <a:pt x="15419" y="22218"/>
                    <a:pt x="15800" y="21968"/>
                    <a:pt x="16158" y="21682"/>
                  </a:cubicBezTo>
                  <a:cubicBezTo>
                    <a:pt x="16967" y="21015"/>
                    <a:pt x="17765" y="20289"/>
                    <a:pt x="18515" y="19515"/>
                  </a:cubicBezTo>
                  <a:cubicBezTo>
                    <a:pt x="19801" y="18205"/>
                    <a:pt x="20991" y="16741"/>
                    <a:pt x="22087" y="15205"/>
                  </a:cubicBezTo>
                  <a:cubicBezTo>
                    <a:pt x="22527" y="14586"/>
                    <a:pt x="22968" y="13991"/>
                    <a:pt x="23373" y="13348"/>
                  </a:cubicBezTo>
                  <a:lnTo>
                    <a:pt x="24647" y="11395"/>
                  </a:lnTo>
                  <a:cubicBezTo>
                    <a:pt x="25087" y="10716"/>
                    <a:pt x="25587" y="10062"/>
                    <a:pt x="26064" y="9407"/>
                  </a:cubicBezTo>
                  <a:cubicBezTo>
                    <a:pt x="26587" y="8764"/>
                    <a:pt x="27087" y="8109"/>
                    <a:pt x="27671" y="7514"/>
                  </a:cubicBezTo>
                  <a:cubicBezTo>
                    <a:pt x="28802" y="6299"/>
                    <a:pt x="30052" y="5168"/>
                    <a:pt x="31469" y="4192"/>
                  </a:cubicBezTo>
                  <a:cubicBezTo>
                    <a:pt x="32791" y="3287"/>
                    <a:pt x="34267" y="2549"/>
                    <a:pt x="35827" y="2037"/>
                  </a:cubicBezTo>
                  <a:lnTo>
                    <a:pt x="35827" y="1"/>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1470400" y="3274925"/>
              <a:ext cx="939425" cy="668100"/>
            </a:xfrm>
            <a:custGeom>
              <a:avLst/>
              <a:gdLst/>
              <a:ahLst/>
              <a:cxnLst/>
              <a:rect l="l" t="t" r="r" b="b"/>
              <a:pathLst>
                <a:path w="37577" h="26724" extrusionOk="0">
                  <a:moveTo>
                    <a:pt x="37577" y="1"/>
                  </a:moveTo>
                  <a:cubicBezTo>
                    <a:pt x="36017" y="501"/>
                    <a:pt x="34541" y="1251"/>
                    <a:pt x="33219" y="2156"/>
                  </a:cubicBezTo>
                  <a:cubicBezTo>
                    <a:pt x="31802" y="3120"/>
                    <a:pt x="30552" y="4252"/>
                    <a:pt x="29421" y="5478"/>
                  </a:cubicBezTo>
                  <a:cubicBezTo>
                    <a:pt x="28850" y="6073"/>
                    <a:pt x="28338" y="6728"/>
                    <a:pt x="27814" y="7359"/>
                  </a:cubicBezTo>
                  <a:cubicBezTo>
                    <a:pt x="27338" y="8014"/>
                    <a:pt x="26838" y="8669"/>
                    <a:pt x="26409" y="9359"/>
                  </a:cubicBezTo>
                  <a:lnTo>
                    <a:pt x="25123" y="11312"/>
                  </a:lnTo>
                  <a:cubicBezTo>
                    <a:pt x="24718" y="11943"/>
                    <a:pt x="24278" y="12562"/>
                    <a:pt x="23849" y="13169"/>
                  </a:cubicBezTo>
                  <a:cubicBezTo>
                    <a:pt x="22754" y="14705"/>
                    <a:pt x="21563" y="16146"/>
                    <a:pt x="20277" y="17467"/>
                  </a:cubicBezTo>
                  <a:cubicBezTo>
                    <a:pt x="19527" y="18241"/>
                    <a:pt x="18729" y="18968"/>
                    <a:pt x="17908" y="19646"/>
                  </a:cubicBezTo>
                  <a:cubicBezTo>
                    <a:pt x="17551" y="19908"/>
                    <a:pt x="17194" y="20182"/>
                    <a:pt x="16824" y="20432"/>
                  </a:cubicBezTo>
                  <a:cubicBezTo>
                    <a:pt x="14836" y="21789"/>
                    <a:pt x="12681" y="22754"/>
                    <a:pt x="10359" y="23063"/>
                  </a:cubicBezTo>
                  <a:cubicBezTo>
                    <a:pt x="9626" y="23165"/>
                    <a:pt x="8885" y="23213"/>
                    <a:pt x="8138" y="23213"/>
                  </a:cubicBezTo>
                  <a:cubicBezTo>
                    <a:pt x="7490" y="23213"/>
                    <a:pt x="6838" y="23177"/>
                    <a:pt x="6180" y="23111"/>
                  </a:cubicBezTo>
                  <a:lnTo>
                    <a:pt x="5644" y="23051"/>
                  </a:lnTo>
                  <a:lnTo>
                    <a:pt x="5371" y="23016"/>
                  </a:lnTo>
                  <a:lnTo>
                    <a:pt x="5109" y="22980"/>
                  </a:lnTo>
                  <a:lnTo>
                    <a:pt x="4049" y="22778"/>
                  </a:lnTo>
                  <a:lnTo>
                    <a:pt x="2989" y="22528"/>
                  </a:lnTo>
                  <a:cubicBezTo>
                    <a:pt x="2811" y="22480"/>
                    <a:pt x="2656" y="22444"/>
                    <a:pt x="2477" y="22385"/>
                  </a:cubicBezTo>
                  <a:lnTo>
                    <a:pt x="1954" y="22230"/>
                  </a:lnTo>
                  <a:cubicBezTo>
                    <a:pt x="1906" y="22218"/>
                    <a:pt x="1846" y="22206"/>
                    <a:pt x="1799" y="22182"/>
                  </a:cubicBezTo>
                  <a:lnTo>
                    <a:pt x="1" y="25302"/>
                  </a:lnTo>
                  <a:cubicBezTo>
                    <a:pt x="287" y="25385"/>
                    <a:pt x="584" y="25492"/>
                    <a:pt x="894" y="25552"/>
                  </a:cubicBezTo>
                  <a:cubicBezTo>
                    <a:pt x="1287" y="25671"/>
                    <a:pt x="1668" y="25790"/>
                    <a:pt x="2073" y="25885"/>
                  </a:cubicBezTo>
                  <a:lnTo>
                    <a:pt x="3275" y="26183"/>
                  </a:lnTo>
                  <a:cubicBezTo>
                    <a:pt x="4097" y="26349"/>
                    <a:pt x="4918" y="26504"/>
                    <a:pt x="5752" y="26588"/>
                  </a:cubicBezTo>
                  <a:cubicBezTo>
                    <a:pt x="6551" y="26673"/>
                    <a:pt x="7364" y="26723"/>
                    <a:pt x="8181" y="26723"/>
                  </a:cubicBezTo>
                  <a:cubicBezTo>
                    <a:pt x="9066" y="26723"/>
                    <a:pt x="9956" y="26664"/>
                    <a:pt x="10836" y="26528"/>
                  </a:cubicBezTo>
                  <a:cubicBezTo>
                    <a:pt x="11252" y="26457"/>
                    <a:pt x="11681" y="26397"/>
                    <a:pt x="12098" y="26314"/>
                  </a:cubicBezTo>
                  <a:lnTo>
                    <a:pt x="13348" y="25980"/>
                  </a:lnTo>
                  <a:cubicBezTo>
                    <a:pt x="13765" y="25849"/>
                    <a:pt x="14169" y="25695"/>
                    <a:pt x="14574" y="25564"/>
                  </a:cubicBezTo>
                  <a:cubicBezTo>
                    <a:pt x="14777" y="25504"/>
                    <a:pt x="14979" y="25421"/>
                    <a:pt x="15169" y="25326"/>
                  </a:cubicBezTo>
                  <a:lnTo>
                    <a:pt x="15753" y="25075"/>
                  </a:lnTo>
                  <a:cubicBezTo>
                    <a:pt x="17301" y="24361"/>
                    <a:pt x="18741" y="23432"/>
                    <a:pt x="20051" y="22409"/>
                  </a:cubicBezTo>
                  <a:cubicBezTo>
                    <a:pt x="20825" y="21789"/>
                    <a:pt x="21563" y="21111"/>
                    <a:pt x="22266" y="20432"/>
                  </a:cubicBezTo>
                  <a:cubicBezTo>
                    <a:pt x="23230" y="19491"/>
                    <a:pt x="24123" y="18491"/>
                    <a:pt x="24980" y="17467"/>
                  </a:cubicBezTo>
                  <a:cubicBezTo>
                    <a:pt x="25576" y="16741"/>
                    <a:pt x="26147" y="15991"/>
                    <a:pt x="26683" y="15241"/>
                  </a:cubicBezTo>
                  <a:cubicBezTo>
                    <a:pt x="27135" y="14586"/>
                    <a:pt x="27623" y="13931"/>
                    <a:pt x="28040" y="13253"/>
                  </a:cubicBezTo>
                  <a:lnTo>
                    <a:pt x="29326" y="11312"/>
                  </a:lnTo>
                  <a:cubicBezTo>
                    <a:pt x="29719" y="10681"/>
                    <a:pt x="30171" y="10097"/>
                    <a:pt x="30600" y="9502"/>
                  </a:cubicBezTo>
                  <a:cubicBezTo>
                    <a:pt x="31052" y="8954"/>
                    <a:pt x="31505" y="8371"/>
                    <a:pt x="32005" y="7859"/>
                  </a:cubicBezTo>
                  <a:cubicBezTo>
                    <a:pt x="32981" y="6799"/>
                    <a:pt x="34041" y="5847"/>
                    <a:pt x="35196" y="5061"/>
                  </a:cubicBezTo>
                  <a:cubicBezTo>
                    <a:pt x="35958" y="4537"/>
                    <a:pt x="36744" y="4109"/>
                    <a:pt x="37577" y="3751"/>
                  </a:cubicBezTo>
                  <a:lnTo>
                    <a:pt x="37577" y="1"/>
                  </a:ln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DDB1A634-49AE-4243-A8B4-CC4E3FEA6C32}"/>
              </a:ext>
            </a:extLst>
          </p:cNvPr>
          <p:cNvSpPr/>
          <p:nvPr/>
        </p:nvSpPr>
        <p:spPr>
          <a:xfrm>
            <a:off x="2107243" y="65437"/>
            <a:ext cx="7100001" cy="461665"/>
          </a:xfrm>
          <a:prstGeom prst="rect">
            <a:avLst/>
          </a:prstGeom>
          <a:solidFill>
            <a:srgbClr val="FFFF00"/>
          </a:solidFill>
        </p:spPr>
        <p:txBody>
          <a:bodyPr wrap="square">
            <a:spAutoFit/>
          </a:bodyPr>
          <a:lstStyle/>
          <a:p>
            <a:pPr eaLnBrk="1" hangingPunct="1">
              <a:spcBef>
                <a:spcPct val="0"/>
              </a:spcBef>
              <a:buClrTx/>
              <a:buFontTx/>
              <a:buNone/>
            </a:pP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Nêu</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những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phát</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minh</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quan</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trọng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trong</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ngành</a:t>
            </a:r>
            <a:r>
              <a:rPr lang="en-US" altLang="vi-VN" sz="2400" b="1" dirty="0">
                <a:solidFill>
                  <a:schemeClr val="tx1"/>
                </a:solidFill>
                <a:latin typeface="Times New Roman" panose="02020603050405020304" pitchFamily="18" charset="0"/>
              </a:rPr>
              <a:t> </a:t>
            </a:r>
            <a:r>
              <a:rPr lang="en-US" altLang="vi-VN" sz="2400" b="1" dirty="0" err="1">
                <a:solidFill>
                  <a:schemeClr val="tx1"/>
                </a:solidFill>
                <a:latin typeface="Times New Roman" panose="02020603050405020304" pitchFamily="18" charset="0"/>
              </a:rPr>
              <a:t>dệt</a:t>
            </a:r>
            <a:r>
              <a:rPr lang="en-US" altLang="vi-VN" sz="2400" b="1" dirty="0">
                <a:solidFill>
                  <a:schemeClr val="tx1"/>
                </a:solidFill>
                <a:latin typeface="Times New Roman" panose="02020603050405020304" pitchFamily="18" charset="0"/>
              </a:rPr>
              <a:t> ? </a:t>
            </a:r>
            <a:endParaRPr lang="en-VN" sz="2400" dirty="0">
              <a:solidFill>
                <a:schemeClr val="tx1"/>
              </a:solidFill>
            </a:endParaRPr>
          </a:p>
        </p:txBody>
      </p:sp>
      <p:graphicFrame>
        <p:nvGraphicFramePr>
          <p:cNvPr id="13" name="Group 139">
            <a:extLst>
              <a:ext uri="{FF2B5EF4-FFF2-40B4-BE49-F238E27FC236}">
                <a16:creationId xmlns:a16="http://schemas.microsoft.com/office/drawing/2014/main" id="{865B6A36-A149-264E-95DA-24C5CE1A53F2}"/>
              </a:ext>
            </a:extLst>
          </p:cNvPr>
          <p:cNvGraphicFramePr>
            <a:graphicFrameLocks noGrp="1"/>
          </p:cNvGraphicFramePr>
          <p:nvPr>
            <p:extLst>
              <p:ext uri="{D42A27DB-BD31-4B8C-83A1-F6EECF244321}">
                <p14:modId xmlns:p14="http://schemas.microsoft.com/office/powerpoint/2010/main" val="2556831329"/>
              </p:ext>
            </p:extLst>
          </p:nvPr>
        </p:nvGraphicFramePr>
        <p:xfrm>
          <a:off x="2514600" y="647700"/>
          <a:ext cx="6424096" cy="4361431"/>
        </p:xfrm>
        <a:graphic>
          <a:graphicData uri="http://schemas.openxmlformats.org/drawingml/2006/table">
            <a:tbl>
              <a:tblPr/>
              <a:tblGrid>
                <a:gridCol w="1564844">
                  <a:extLst>
                    <a:ext uri="{9D8B030D-6E8A-4147-A177-3AD203B41FA5}">
                      <a16:colId xmlns:a16="http://schemas.microsoft.com/office/drawing/2014/main" val="20000"/>
                    </a:ext>
                  </a:extLst>
                </a:gridCol>
                <a:gridCol w="1976645">
                  <a:extLst>
                    <a:ext uri="{9D8B030D-6E8A-4147-A177-3AD203B41FA5}">
                      <a16:colId xmlns:a16="http://schemas.microsoft.com/office/drawing/2014/main" val="20001"/>
                    </a:ext>
                  </a:extLst>
                </a:gridCol>
                <a:gridCol w="2882607">
                  <a:extLst>
                    <a:ext uri="{9D8B030D-6E8A-4147-A177-3AD203B41FA5}">
                      <a16:colId xmlns:a16="http://schemas.microsoft.com/office/drawing/2014/main" val="20002"/>
                    </a:ext>
                  </a:extLst>
                </a:gridCol>
              </a:tblGrid>
              <a:tr h="747500">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vi-VN" sz="20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Thời</a:t>
                      </a:r>
                      <a:r>
                        <a:rPr kumimoji="0" lang="en-US" altLang="vi-VN" sz="20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0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gian</a:t>
                      </a:r>
                      <a:endParaRPr kumimoji="0" lang="en-US" altLang="vi-VN" sz="20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vi-VN" sz="20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Nhà</a:t>
                      </a:r>
                      <a:r>
                        <a:rPr kumimoji="0" lang="en-US" altLang="vi-VN" sz="20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0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phát</a:t>
                      </a:r>
                      <a:r>
                        <a:rPr kumimoji="0" lang="en-US" altLang="vi-VN" sz="20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0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minh</a:t>
                      </a:r>
                      <a:endParaRPr kumimoji="0" lang="en-US" altLang="vi-VN" sz="20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vi-VN" sz="20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Tên</a:t>
                      </a:r>
                      <a:r>
                        <a:rPr kumimoji="0" lang="en-US" altLang="vi-VN" sz="20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0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phát</a:t>
                      </a:r>
                      <a:r>
                        <a:rPr kumimoji="0" lang="en-US" altLang="vi-VN" sz="20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0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minh</a:t>
                      </a:r>
                      <a:endParaRPr kumimoji="0" lang="en-US" altLang="vi-VN" sz="20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extLst>
                  <a:ext uri="{0D108BD9-81ED-4DB2-BD59-A6C34878D82A}">
                    <a16:rowId xmlns:a16="http://schemas.microsoft.com/office/drawing/2014/main" val="10000"/>
                  </a:ext>
                </a:extLst>
              </a:tr>
              <a:tr h="836198">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extLst>
                  <a:ext uri="{0D108BD9-81ED-4DB2-BD59-A6C34878D82A}">
                    <a16:rowId xmlns:a16="http://schemas.microsoft.com/office/drawing/2014/main" val="10001"/>
                  </a:ext>
                </a:extLst>
              </a:tr>
              <a:tr h="1107030">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extLst>
                  <a:ext uri="{0D108BD9-81ED-4DB2-BD59-A6C34878D82A}">
                    <a16:rowId xmlns:a16="http://schemas.microsoft.com/office/drawing/2014/main" val="10002"/>
                  </a:ext>
                </a:extLst>
              </a:tr>
              <a:tr h="836198">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extLst>
                  <a:ext uri="{0D108BD9-81ED-4DB2-BD59-A6C34878D82A}">
                    <a16:rowId xmlns:a16="http://schemas.microsoft.com/office/drawing/2014/main" val="10003"/>
                  </a:ext>
                </a:extLst>
              </a:tr>
              <a:tr h="834505">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28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2800" b="0"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5AF0F8">
                            <a:gamma/>
                            <a:tint val="33333"/>
                            <a:invGamma/>
                          </a:srgbClr>
                        </a:gs>
                        <a:gs pos="100000">
                          <a:srgbClr val="5AF0F8"/>
                        </a:gs>
                      </a:gsLst>
                      <a:lin ang="0" scaled="1"/>
                    </a:gradFill>
                  </a:tcPr>
                </a:tc>
                <a:extLst>
                  <a:ext uri="{0D108BD9-81ED-4DB2-BD59-A6C34878D82A}">
                    <a16:rowId xmlns:a16="http://schemas.microsoft.com/office/drawing/2014/main" val="10004"/>
                  </a:ext>
                </a:extLst>
              </a:tr>
            </a:tbl>
          </a:graphicData>
        </a:graphic>
      </p:graphicFrame>
      <p:sp>
        <p:nvSpPr>
          <p:cNvPr id="14" name="Text Box 59">
            <a:extLst>
              <a:ext uri="{FF2B5EF4-FFF2-40B4-BE49-F238E27FC236}">
                <a16:creationId xmlns:a16="http://schemas.microsoft.com/office/drawing/2014/main" id="{597F8AA4-81C6-884E-BB61-BAA0B57A27FA}"/>
              </a:ext>
            </a:extLst>
          </p:cNvPr>
          <p:cNvSpPr txBox="1">
            <a:spLocks noChangeArrowheads="1"/>
          </p:cNvSpPr>
          <p:nvPr/>
        </p:nvSpPr>
        <p:spPr bwMode="auto">
          <a:xfrm>
            <a:off x="2779702" y="1579164"/>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dirty="0">
                <a:solidFill>
                  <a:srgbClr val="FF3300"/>
                </a:solidFill>
                <a:latin typeface="Times New Roman" panose="02020603050405020304" pitchFamily="18" charset="0"/>
              </a:rPr>
              <a:t>1764</a:t>
            </a:r>
          </a:p>
        </p:txBody>
      </p:sp>
      <p:sp>
        <p:nvSpPr>
          <p:cNvPr id="15" name="Text Box 93">
            <a:extLst>
              <a:ext uri="{FF2B5EF4-FFF2-40B4-BE49-F238E27FC236}">
                <a16:creationId xmlns:a16="http://schemas.microsoft.com/office/drawing/2014/main" id="{18E29202-3A65-864F-8C11-EB77EF160E60}"/>
              </a:ext>
            </a:extLst>
          </p:cNvPr>
          <p:cNvSpPr txBox="1">
            <a:spLocks noChangeArrowheads="1"/>
          </p:cNvSpPr>
          <p:nvPr/>
        </p:nvSpPr>
        <p:spPr bwMode="auto">
          <a:xfrm>
            <a:off x="2810568" y="2494825"/>
            <a:ext cx="755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000" b="1" dirty="0">
                <a:solidFill>
                  <a:srgbClr val="FF3300"/>
                </a:solidFill>
                <a:latin typeface="Times New Roman" panose="02020603050405020304" pitchFamily="18" charset="0"/>
              </a:rPr>
              <a:t>1769 </a:t>
            </a:r>
          </a:p>
        </p:txBody>
      </p:sp>
      <p:sp>
        <p:nvSpPr>
          <p:cNvPr id="16" name="Text Box 103">
            <a:extLst>
              <a:ext uri="{FF2B5EF4-FFF2-40B4-BE49-F238E27FC236}">
                <a16:creationId xmlns:a16="http://schemas.microsoft.com/office/drawing/2014/main" id="{254996E5-3C1B-1547-B1B7-A3DC30B65B3C}"/>
              </a:ext>
            </a:extLst>
          </p:cNvPr>
          <p:cNvSpPr txBox="1">
            <a:spLocks noChangeArrowheads="1"/>
          </p:cNvSpPr>
          <p:nvPr/>
        </p:nvSpPr>
        <p:spPr bwMode="auto">
          <a:xfrm>
            <a:off x="2755516" y="3508965"/>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000" b="1" dirty="0">
                <a:solidFill>
                  <a:srgbClr val="FF3300"/>
                </a:solidFill>
                <a:latin typeface="Times New Roman" panose="02020603050405020304" pitchFamily="18" charset="0"/>
              </a:rPr>
              <a:t>1785</a:t>
            </a:r>
          </a:p>
        </p:txBody>
      </p:sp>
      <p:sp>
        <p:nvSpPr>
          <p:cNvPr id="17" name="Text Box 109">
            <a:extLst>
              <a:ext uri="{FF2B5EF4-FFF2-40B4-BE49-F238E27FC236}">
                <a16:creationId xmlns:a16="http://schemas.microsoft.com/office/drawing/2014/main" id="{09412EDF-3249-CC4E-9BB6-70975A6C4A3B}"/>
              </a:ext>
            </a:extLst>
          </p:cNvPr>
          <p:cNvSpPr txBox="1">
            <a:spLocks noChangeArrowheads="1"/>
          </p:cNvSpPr>
          <p:nvPr/>
        </p:nvSpPr>
        <p:spPr bwMode="auto">
          <a:xfrm>
            <a:off x="2781580" y="4295745"/>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000" b="1" dirty="0">
                <a:solidFill>
                  <a:srgbClr val="FF3300"/>
                </a:solidFill>
                <a:latin typeface="Times New Roman" panose="02020603050405020304" pitchFamily="18" charset="0"/>
              </a:rPr>
              <a:t>1784</a:t>
            </a:r>
          </a:p>
        </p:txBody>
      </p:sp>
      <p:sp>
        <p:nvSpPr>
          <p:cNvPr id="18" name="Text Box 60">
            <a:extLst>
              <a:ext uri="{FF2B5EF4-FFF2-40B4-BE49-F238E27FC236}">
                <a16:creationId xmlns:a16="http://schemas.microsoft.com/office/drawing/2014/main" id="{1B482A86-F58D-CD44-951A-6F4D10C69BC0}"/>
              </a:ext>
            </a:extLst>
          </p:cNvPr>
          <p:cNvSpPr txBox="1">
            <a:spLocks noChangeArrowheads="1"/>
          </p:cNvSpPr>
          <p:nvPr/>
        </p:nvSpPr>
        <p:spPr bwMode="auto">
          <a:xfrm>
            <a:off x="4078283" y="1455694"/>
            <a:ext cx="1945451"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dirty="0" err="1">
                <a:solidFill>
                  <a:srgbClr val="FF3300"/>
                </a:solidFill>
                <a:latin typeface="Times New Roman" panose="02020603050405020304" pitchFamily="18" charset="0"/>
              </a:rPr>
              <a:t>Giêm</a:t>
            </a:r>
            <a:r>
              <a:rPr lang="en-US" altLang="vi-VN" sz="2000" b="1" dirty="0">
                <a:solidFill>
                  <a:srgbClr val="FF3300"/>
                </a:solidFill>
                <a:latin typeface="Times New Roman" panose="02020603050405020304" pitchFamily="18" charset="0"/>
              </a:rPr>
              <a:t> –Ha</a:t>
            </a:r>
          </a:p>
          <a:p>
            <a:pPr algn="ctr" eaLnBrk="1" hangingPunct="1">
              <a:spcBef>
                <a:spcPct val="0"/>
              </a:spcBef>
              <a:buClrTx/>
              <a:buFontTx/>
              <a:buNone/>
            </a:pPr>
            <a:r>
              <a:rPr lang="en-US" altLang="vi-VN" sz="2000" b="1" dirty="0" err="1">
                <a:solidFill>
                  <a:srgbClr val="FF3300"/>
                </a:solidFill>
                <a:latin typeface="Times New Roman" panose="02020603050405020304" pitchFamily="18" charset="0"/>
              </a:rPr>
              <a:t>ri-vơ</a:t>
            </a:r>
            <a:endParaRPr lang="en-US" altLang="vi-VN" sz="2000" b="1" dirty="0">
              <a:solidFill>
                <a:srgbClr val="FF3300"/>
              </a:solidFill>
              <a:latin typeface="Times New Roman" panose="02020603050405020304" pitchFamily="18" charset="0"/>
            </a:endParaRPr>
          </a:p>
        </p:txBody>
      </p:sp>
      <p:sp>
        <p:nvSpPr>
          <p:cNvPr id="19" name="Text Box 94">
            <a:extLst>
              <a:ext uri="{FF2B5EF4-FFF2-40B4-BE49-F238E27FC236}">
                <a16:creationId xmlns:a16="http://schemas.microsoft.com/office/drawing/2014/main" id="{881EC8CC-E27F-E642-864F-53EFB021A96D}"/>
              </a:ext>
            </a:extLst>
          </p:cNvPr>
          <p:cNvSpPr txBox="1">
            <a:spLocks noChangeArrowheads="1"/>
          </p:cNvSpPr>
          <p:nvPr/>
        </p:nvSpPr>
        <p:spPr bwMode="auto">
          <a:xfrm>
            <a:off x="4251612" y="2470645"/>
            <a:ext cx="14056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000" b="1" dirty="0" err="1">
                <a:solidFill>
                  <a:srgbClr val="FF3300"/>
                </a:solidFill>
                <a:latin typeface="Times New Roman" panose="02020603050405020304" pitchFamily="18" charset="0"/>
              </a:rPr>
              <a:t>Ác</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crai-tơ</a:t>
            </a:r>
            <a:endParaRPr lang="en-US" altLang="vi-VN" sz="2000" b="1" dirty="0">
              <a:solidFill>
                <a:srgbClr val="FF3300"/>
              </a:solidFill>
              <a:latin typeface="Times New Roman" panose="02020603050405020304" pitchFamily="18" charset="0"/>
            </a:endParaRPr>
          </a:p>
        </p:txBody>
      </p:sp>
      <p:sp>
        <p:nvSpPr>
          <p:cNvPr id="20" name="Text Box 104">
            <a:extLst>
              <a:ext uri="{FF2B5EF4-FFF2-40B4-BE49-F238E27FC236}">
                <a16:creationId xmlns:a16="http://schemas.microsoft.com/office/drawing/2014/main" id="{29044BE7-857E-B943-9863-057E6CA2292E}"/>
              </a:ext>
            </a:extLst>
          </p:cNvPr>
          <p:cNvSpPr txBox="1">
            <a:spLocks noChangeArrowheads="1"/>
          </p:cNvSpPr>
          <p:nvPr/>
        </p:nvSpPr>
        <p:spPr bwMode="auto">
          <a:xfrm>
            <a:off x="4445420" y="3380526"/>
            <a:ext cx="147977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000" b="1" dirty="0" err="1">
                <a:solidFill>
                  <a:srgbClr val="FF3300"/>
                </a:solidFill>
                <a:latin typeface="Times New Roman" panose="02020603050405020304" pitchFamily="18" charset="0"/>
              </a:rPr>
              <a:t>Ét</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mơn</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Các</a:t>
            </a:r>
            <a:r>
              <a:rPr lang="en-US" altLang="vi-VN" sz="2000" b="1" dirty="0">
                <a:solidFill>
                  <a:srgbClr val="FF3300"/>
                </a:solidFill>
                <a:latin typeface="Times New Roman" panose="02020603050405020304" pitchFamily="18" charset="0"/>
              </a:rPr>
              <a:t>-rai</a:t>
            </a:r>
          </a:p>
        </p:txBody>
      </p:sp>
      <p:sp>
        <p:nvSpPr>
          <p:cNvPr id="21" name="Text Box 110">
            <a:extLst>
              <a:ext uri="{FF2B5EF4-FFF2-40B4-BE49-F238E27FC236}">
                <a16:creationId xmlns:a16="http://schemas.microsoft.com/office/drawing/2014/main" id="{9D1837AA-388B-DF42-975D-3192AE961CA8}"/>
              </a:ext>
            </a:extLst>
          </p:cNvPr>
          <p:cNvSpPr txBox="1">
            <a:spLocks noChangeArrowheads="1"/>
          </p:cNvSpPr>
          <p:nvPr/>
        </p:nvSpPr>
        <p:spPr bwMode="auto">
          <a:xfrm>
            <a:off x="4348942" y="4295745"/>
            <a:ext cx="15542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000" b="1" dirty="0" err="1">
                <a:solidFill>
                  <a:srgbClr val="FF3300"/>
                </a:solidFill>
                <a:latin typeface="Times New Roman" panose="02020603050405020304" pitchFamily="18" charset="0"/>
              </a:rPr>
              <a:t>Giêm</a:t>
            </a:r>
            <a:r>
              <a:rPr lang="en-US" altLang="vi-VN" sz="2000" b="1" dirty="0">
                <a:solidFill>
                  <a:srgbClr val="FF3300"/>
                </a:solidFill>
                <a:latin typeface="Times New Roman" panose="02020603050405020304" pitchFamily="18" charset="0"/>
              </a:rPr>
              <a:t> </a:t>
            </a:r>
            <a:r>
              <a:rPr lang="en-US" altLang="vi-VN" sz="2000" b="1" dirty="0" err="1">
                <a:solidFill>
                  <a:srgbClr val="FF3300"/>
                </a:solidFill>
                <a:latin typeface="Times New Roman" panose="02020603050405020304" pitchFamily="18" charset="0"/>
              </a:rPr>
              <a:t>Oát</a:t>
            </a:r>
            <a:endParaRPr lang="en-US" altLang="vi-VN" sz="2000" b="1" dirty="0">
              <a:solidFill>
                <a:srgbClr val="FF3300"/>
              </a:solidFill>
              <a:latin typeface="Times New Roman" panose="02020603050405020304" pitchFamily="18" charset="0"/>
            </a:endParaRPr>
          </a:p>
        </p:txBody>
      </p:sp>
      <p:sp>
        <p:nvSpPr>
          <p:cNvPr id="27" name="Text Box 61">
            <a:extLst>
              <a:ext uri="{FF2B5EF4-FFF2-40B4-BE49-F238E27FC236}">
                <a16:creationId xmlns:a16="http://schemas.microsoft.com/office/drawing/2014/main" id="{11F29E14-26B4-494C-9D29-FCA33C30B729}"/>
              </a:ext>
            </a:extLst>
          </p:cNvPr>
          <p:cNvSpPr txBox="1">
            <a:spLocks noChangeArrowheads="1"/>
          </p:cNvSpPr>
          <p:nvPr/>
        </p:nvSpPr>
        <p:spPr bwMode="auto">
          <a:xfrm>
            <a:off x="6502664" y="1434740"/>
            <a:ext cx="15589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dirty="0" err="1">
                <a:solidFill>
                  <a:srgbClr val="0070C0"/>
                </a:solidFill>
                <a:latin typeface="Times New Roman" panose="02020603050405020304" pitchFamily="18" charset="0"/>
              </a:rPr>
              <a:t>Máy</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kéo</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sợi</a:t>
            </a:r>
            <a:r>
              <a:rPr lang="en-US" altLang="vi-VN" sz="2000" b="1" dirty="0">
                <a:solidFill>
                  <a:srgbClr val="0070C0"/>
                </a:solidFill>
                <a:latin typeface="Times New Roman" panose="02020603050405020304" pitchFamily="18" charset="0"/>
              </a:rPr>
              <a:t> </a:t>
            </a:r>
          </a:p>
          <a:p>
            <a:pPr algn="ctr" eaLnBrk="1" hangingPunct="1">
              <a:spcBef>
                <a:spcPct val="0"/>
              </a:spcBef>
              <a:buClrTx/>
              <a:buFontTx/>
              <a:buNone/>
            </a:pPr>
            <a:r>
              <a:rPr lang="en-US" altLang="vi-VN" sz="2000" b="1" dirty="0" err="1">
                <a:solidFill>
                  <a:srgbClr val="0070C0"/>
                </a:solidFill>
                <a:latin typeface="Times New Roman" panose="02020603050405020304" pitchFamily="18" charset="0"/>
              </a:rPr>
              <a:t>Gien</a:t>
            </a:r>
            <a:r>
              <a:rPr lang="en-US" altLang="vi-VN" sz="2000" b="1" dirty="0">
                <a:solidFill>
                  <a:srgbClr val="0070C0"/>
                </a:solidFill>
                <a:latin typeface="Times New Roman" panose="02020603050405020304" pitchFamily="18" charset="0"/>
              </a:rPr>
              <a:t>-Ni</a:t>
            </a:r>
          </a:p>
        </p:txBody>
      </p:sp>
      <p:sp>
        <p:nvSpPr>
          <p:cNvPr id="28" name="Text Box 95">
            <a:extLst>
              <a:ext uri="{FF2B5EF4-FFF2-40B4-BE49-F238E27FC236}">
                <a16:creationId xmlns:a16="http://schemas.microsoft.com/office/drawing/2014/main" id="{C7B285E2-BD02-DC4E-9C3D-67A970EDBA35}"/>
              </a:ext>
            </a:extLst>
          </p:cNvPr>
          <p:cNvSpPr txBox="1">
            <a:spLocks noChangeArrowheads="1"/>
          </p:cNvSpPr>
          <p:nvPr/>
        </p:nvSpPr>
        <p:spPr bwMode="auto">
          <a:xfrm>
            <a:off x="6168044" y="2339320"/>
            <a:ext cx="23552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vi-VN" sz="2000" b="1" dirty="0" err="1">
                <a:solidFill>
                  <a:srgbClr val="0070C0"/>
                </a:solidFill>
                <a:latin typeface="Times New Roman" panose="02020603050405020304" pitchFamily="18" charset="0"/>
              </a:rPr>
              <a:t>Máy</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kéo</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sợi</a:t>
            </a:r>
            <a:endParaRPr lang="en-US" altLang="vi-VN" sz="2000" b="1" dirty="0">
              <a:solidFill>
                <a:srgbClr val="0070C0"/>
              </a:solidFill>
              <a:latin typeface="Times New Roman" panose="02020603050405020304" pitchFamily="18" charset="0"/>
            </a:endParaRPr>
          </a:p>
          <a:p>
            <a:pPr algn="ctr" eaLnBrk="1" hangingPunct="1">
              <a:spcBef>
                <a:spcPct val="0"/>
              </a:spcBef>
              <a:buClrTx/>
              <a:buFontTx/>
              <a:buNone/>
            </a:pPr>
            <a:r>
              <a:rPr lang="en-US" altLang="vi-VN" sz="2000" b="1" dirty="0" err="1">
                <a:solidFill>
                  <a:srgbClr val="0070C0"/>
                </a:solidFill>
                <a:latin typeface="Times New Roman" panose="02020603050405020304" pitchFamily="18" charset="0"/>
              </a:rPr>
              <a:t>chạy</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bằng</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sức</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nước</a:t>
            </a:r>
            <a:r>
              <a:rPr lang="en-US" altLang="vi-VN" sz="2000" b="1" dirty="0">
                <a:solidFill>
                  <a:srgbClr val="0070C0"/>
                </a:solidFill>
                <a:latin typeface="Times New Roman" panose="02020603050405020304" pitchFamily="18" charset="0"/>
              </a:rPr>
              <a:t> </a:t>
            </a:r>
          </a:p>
        </p:txBody>
      </p:sp>
      <p:sp>
        <p:nvSpPr>
          <p:cNvPr id="29" name="Text Box 105">
            <a:extLst>
              <a:ext uri="{FF2B5EF4-FFF2-40B4-BE49-F238E27FC236}">
                <a16:creationId xmlns:a16="http://schemas.microsoft.com/office/drawing/2014/main" id="{6D31A16A-A2B2-784F-826B-A766D5E87582}"/>
              </a:ext>
            </a:extLst>
          </p:cNvPr>
          <p:cNvSpPr txBox="1">
            <a:spLocks noChangeArrowheads="1"/>
          </p:cNvSpPr>
          <p:nvPr/>
        </p:nvSpPr>
        <p:spPr bwMode="auto">
          <a:xfrm>
            <a:off x="6703574" y="3508966"/>
            <a:ext cx="1079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000" b="1" dirty="0" err="1">
                <a:solidFill>
                  <a:srgbClr val="0070C0"/>
                </a:solidFill>
                <a:latin typeface="Times New Roman" panose="02020603050405020304" pitchFamily="18" charset="0"/>
              </a:rPr>
              <a:t>Máy</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dệt</a:t>
            </a:r>
            <a:endParaRPr lang="en-US" altLang="vi-VN" sz="2000" b="1" dirty="0">
              <a:solidFill>
                <a:srgbClr val="0070C0"/>
              </a:solidFill>
              <a:latin typeface="Times New Roman" panose="02020603050405020304" pitchFamily="18" charset="0"/>
            </a:endParaRPr>
          </a:p>
        </p:txBody>
      </p:sp>
      <p:sp>
        <p:nvSpPr>
          <p:cNvPr id="30" name="Text Box 111">
            <a:extLst>
              <a:ext uri="{FF2B5EF4-FFF2-40B4-BE49-F238E27FC236}">
                <a16:creationId xmlns:a16="http://schemas.microsoft.com/office/drawing/2014/main" id="{4B469108-101E-0446-A308-5BB51DC1F7C1}"/>
              </a:ext>
            </a:extLst>
          </p:cNvPr>
          <p:cNvSpPr txBox="1">
            <a:spLocks noChangeArrowheads="1"/>
          </p:cNvSpPr>
          <p:nvPr/>
        </p:nvSpPr>
        <p:spPr bwMode="auto">
          <a:xfrm>
            <a:off x="6502664" y="4465230"/>
            <a:ext cx="1704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vi-VN" sz="2000" b="1" dirty="0" err="1">
                <a:solidFill>
                  <a:srgbClr val="0070C0"/>
                </a:solidFill>
                <a:latin typeface="Times New Roman" panose="02020603050405020304" pitchFamily="18" charset="0"/>
              </a:rPr>
              <a:t>Máy</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hơi</a:t>
            </a:r>
            <a:r>
              <a:rPr lang="en-US" altLang="vi-VN" sz="2000" b="1" dirty="0">
                <a:solidFill>
                  <a:srgbClr val="0070C0"/>
                </a:solidFill>
                <a:latin typeface="Times New Roman" panose="02020603050405020304" pitchFamily="18" charset="0"/>
              </a:rPr>
              <a:t> </a:t>
            </a:r>
            <a:r>
              <a:rPr lang="en-US" altLang="vi-VN" sz="2000" b="1" dirty="0" err="1">
                <a:solidFill>
                  <a:srgbClr val="0070C0"/>
                </a:solidFill>
                <a:latin typeface="Times New Roman" panose="02020603050405020304" pitchFamily="18" charset="0"/>
              </a:rPr>
              <a:t>nước</a:t>
            </a:r>
            <a:endParaRPr lang="en-US" altLang="vi-VN" sz="2000" b="1" dirty="0">
              <a:solidFill>
                <a:srgbClr val="0070C0"/>
              </a:solidFill>
              <a:latin typeface="Times New Roman" panose="02020603050405020304" pitchFamily="18" charset="0"/>
            </a:endParaRPr>
          </a:p>
        </p:txBody>
      </p:sp>
      <p:pic>
        <p:nvPicPr>
          <p:cNvPr id="32" name="Picture 8" descr="AG00317_">
            <a:extLst>
              <a:ext uri="{FF2B5EF4-FFF2-40B4-BE49-F238E27FC236}">
                <a16:creationId xmlns:a16="http://schemas.microsoft.com/office/drawing/2014/main" id="{41188521-A730-C744-8693-CFA3C4657748}"/>
              </a:ext>
            </a:extLst>
          </p:cNvPr>
          <p:cNvPicPr>
            <a:picLocks noChangeAspect="1" noChangeArrowheads="1" noCrop="1"/>
          </p:cNvPicPr>
          <p:nvPr/>
        </p:nvPicPr>
        <p:blipFill>
          <a:blip r:embed="rId3" cstate="print"/>
          <a:srcRect/>
          <a:stretch>
            <a:fillRect/>
          </a:stretch>
        </p:blipFill>
        <p:spPr bwMode="auto">
          <a:xfrm>
            <a:off x="205304" y="1647962"/>
            <a:ext cx="2463986" cy="2847838"/>
          </a:xfrm>
          <a:prstGeom prst="rect">
            <a:avLst/>
          </a:prstGeom>
          <a:noFill/>
          <a:ln w="9525">
            <a:noFill/>
            <a:miter lim="800000"/>
            <a:headEnd/>
            <a:tailEnd/>
          </a:ln>
        </p:spPr>
      </p:pic>
      <p:pic>
        <p:nvPicPr>
          <p:cNvPr id="34" name="Picture 10" descr="TBFAQ">
            <a:extLst>
              <a:ext uri="{FF2B5EF4-FFF2-40B4-BE49-F238E27FC236}">
                <a16:creationId xmlns:a16="http://schemas.microsoft.com/office/drawing/2014/main" id="{64634C06-BDFA-8B4B-BB47-A22468073E40}"/>
              </a:ext>
            </a:extLst>
          </p:cNvPr>
          <p:cNvPicPr>
            <a:picLocks noChangeAspect="1" noChangeArrowheads="1" noCrop="1"/>
          </p:cNvPicPr>
          <p:nvPr/>
        </p:nvPicPr>
        <p:blipFill>
          <a:blip r:embed="rId4" cstate="print"/>
          <a:srcRect/>
          <a:stretch>
            <a:fillRect/>
          </a:stretch>
        </p:blipFill>
        <p:spPr bwMode="auto">
          <a:xfrm>
            <a:off x="1246823" y="713728"/>
            <a:ext cx="1022388" cy="1071850"/>
          </a:xfrm>
          <a:prstGeom prst="rect">
            <a:avLst/>
          </a:prstGeom>
          <a:noFill/>
          <a:ln w="9525">
            <a:noFill/>
            <a:miter lim="800000"/>
            <a:headEnd/>
            <a:tailEnd/>
          </a:ln>
        </p:spPr>
      </p:pic>
      <p:sp>
        <p:nvSpPr>
          <p:cNvPr id="7" name="Action Button: Forward or Next 6">
            <a:hlinkClick r:id="rId5" action="ppaction://hlinksldjump" highlightClick="1"/>
            <a:extLst>
              <a:ext uri="{FF2B5EF4-FFF2-40B4-BE49-F238E27FC236}">
                <a16:creationId xmlns:a16="http://schemas.microsoft.com/office/drawing/2014/main" id="{01E8123A-4E27-9F42-B037-D6CC0A959888}"/>
              </a:ext>
            </a:extLst>
          </p:cNvPr>
          <p:cNvSpPr/>
          <p:nvPr/>
        </p:nvSpPr>
        <p:spPr>
          <a:xfrm>
            <a:off x="8518788" y="1613562"/>
            <a:ext cx="381000" cy="32807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0070C0"/>
              </a:solidFill>
            </a:endParaRPr>
          </a:p>
        </p:txBody>
      </p:sp>
      <p:sp>
        <p:nvSpPr>
          <p:cNvPr id="23" name="Action Button: Forward or Next 22">
            <a:hlinkClick r:id="rId6" action="ppaction://hlinksldjump" highlightClick="1"/>
            <a:extLst>
              <a:ext uri="{FF2B5EF4-FFF2-40B4-BE49-F238E27FC236}">
                <a16:creationId xmlns:a16="http://schemas.microsoft.com/office/drawing/2014/main" id="{2F7F47D8-721E-5347-A1BC-79E324F4CDC4}"/>
              </a:ext>
            </a:extLst>
          </p:cNvPr>
          <p:cNvSpPr/>
          <p:nvPr/>
        </p:nvSpPr>
        <p:spPr>
          <a:xfrm>
            <a:off x="8523342" y="2664376"/>
            <a:ext cx="381000" cy="32807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0070C0"/>
              </a:solidFill>
            </a:endParaRPr>
          </a:p>
        </p:txBody>
      </p:sp>
      <p:sp>
        <p:nvSpPr>
          <p:cNvPr id="24" name="Action Button: Forward or Next 23">
            <a:hlinkClick r:id="rId7" action="ppaction://hlinksldjump" highlightClick="1"/>
            <a:extLst>
              <a:ext uri="{FF2B5EF4-FFF2-40B4-BE49-F238E27FC236}">
                <a16:creationId xmlns:a16="http://schemas.microsoft.com/office/drawing/2014/main" id="{FD4B7570-1374-2147-A36D-E5D5FE38E88B}"/>
              </a:ext>
            </a:extLst>
          </p:cNvPr>
          <p:cNvSpPr/>
          <p:nvPr/>
        </p:nvSpPr>
        <p:spPr>
          <a:xfrm>
            <a:off x="8523342" y="3601971"/>
            <a:ext cx="381000" cy="32807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0070C0"/>
              </a:solidFill>
            </a:endParaRPr>
          </a:p>
        </p:txBody>
      </p:sp>
      <p:sp>
        <p:nvSpPr>
          <p:cNvPr id="25" name="Action Button: Forward or Next 24">
            <a:hlinkClick r:id="rId8" action="ppaction://hlinksldjump" highlightClick="1"/>
            <a:extLst>
              <a:ext uri="{FF2B5EF4-FFF2-40B4-BE49-F238E27FC236}">
                <a16:creationId xmlns:a16="http://schemas.microsoft.com/office/drawing/2014/main" id="{E23636BB-BB79-7441-88A3-B0B79C9ABAF4}"/>
              </a:ext>
            </a:extLst>
          </p:cNvPr>
          <p:cNvSpPr/>
          <p:nvPr/>
        </p:nvSpPr>
        <p:spPr>
          <a:xfrm>
            <a:off x="8503160" y="4495800"/>
            <a:ext cx="381000" cy="32807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0070C0"/>
              </a:solidFill>
            </a:endParaRPr>
          </a:p>
        </p:txBody>
      </p:sp>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0000">
                                          <p:cBhvr additive="base">
                                            <p:cTn id="7"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14:presetBounceEnd="50000">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14:bounceEnd="50000">
                                          <p:cBhvr additive="base">
                                            <p:cTn id="12" dur="500" fill="hold"/>
                                            <p:tgtEl>
                                              <p:spTgt spid="34"/>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3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50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50000">
                                          <p:cBhvr additive="base">
                                            <p:cTn id="22"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14:presetBounceEnd="50000">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14:bounceEnd="50000">
                                          <p:cBhvr additive="base">
                                            <p:cTn id="28"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14"/>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1" presetClass="entr" presetSubtype="8"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heel(8)">
                                          <p:cBhvr>
                                            <p:cTn id="33" dur="750"/>
                                            <p:tgtEl>
                                              <p:spTgt spid="18"/>
                                            </p:tgtEl>
                                          </p:cBhvr>
                                        </p:animEffect>
                                      </p:childTnLst>
                                    </p:cTn>
                                  </p:par>
                                </p:childTnLst>
                              </p:cTn>
                            </p:par>
                            <p:par>
                              <p:cTn id="34" fill="hold">
                                <p:stCondLst>
                                  <p:cond delay="1250"/>
                                </p:stCondLst>
                                <p:childTnLst>
                                  <p:par>
                                    <p:cTn id="35" presetID="21"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8)">
                                          <p:cBhvr>
                                            <p:cTn id="37" dur="750"/>
                                            <p:tgtEl>
                                              <p:spTgt spid="27"/>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heckerboard(across)">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14:presetBounceEnd="50000">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14:bounceEnd="50000">
                                          <p:cBhvr additive="base">
                                            <p:cTn id="45"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21" presetClass="entr" presetSubtype="8"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heel(8)">
                                          <p:cBhvr>
                                            <p:cTn id="50" dur="750"/>
                                            <p:tgtEl>
                                              <p:spTgt spid="19"/>
                                            </p:tgtEl>
                                          </p:cBhvr>
                                        </p:animEffect>
                                      </p:childTnLst>
                                    </p:cTn>
                                  </p:par>
                                </p:childTnLst>
                              </p:cTn>
                            </p:par>
                            <p:par>
                              <p:cTn id="51" fill="hold">
                                <p:stCondLst>
                                  <p:cond delay="1250"/>
                                </p:stCondLst>
                                <p:childTnLst>
                                  <p:par>
                                    <p:cTn id="52" presetID="21" presetClass="entr" presetSubtype="8"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heel(8)">
                                          <p:cBhvr>
                                            <p:cTn id="54" dur="750"/>
                                            <p:tgtEl>
                                              <p:spTgt spid="28"/>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checkerboard(across)">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14:presetBounceEnd="50000">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14:bounceEnd="50000">
                                          <p:cBhvr additive="base">
                                            <p:cTn id="62"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63" dur="500" fill="hold"/>
                                            <p:tgtEl>
                                              <p:spTgt spid="16"/>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1" presetClass="entr" presetSubtype="8"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heel(8)">
                                          <p:cBhvr>
                                            <p:cTn id="67" dur="750"/>
                                            <p:tgtEl>
                                              <p:spTgt spid="20"/>
                                            </p:tgtEl>
                                          </p:cBhvr>
                                        </p:animEffect>
                                      </p:childTnLst>
                                    </p:cTn>
                                  </p:par>
                                </p:childTnLst>
                              </p:cTn>
                            </p:par>
                            <p:par>
                              <p:cTn id="68" fill="hold">
                                <p:stCondLst>
                                  <p:cond delay="1250"/>
                                </p:stCondLst>
                                <p:childTnLst>
                                  <p:par>
                                    <p:cTn id="69" presetID="21" presetClass="entr" presetSubtype="8"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heel(8)">
                                          <p:cBhvr>
                                            <p:cTn id="71" dur="750"/>
                                            <p:tgtEl>
                                              <p:spTgt spid="29"/>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checkerboard(across)">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14:presetBounceEnd="50000">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14:bounceEnd="50000">
                                          <p:cBhvr additive="base">
                                            <p:cTn id="79"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80" dur="500" fill="hold"/>
                                            <p:tgtEl>
                                              <p:spTgt spid="17"/>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1" presetClass="entr" presetSubtype="8"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heel(8)">
                                          <p:cBhvr>
                                            <p:cTn id="84" dur="750"/>
                                            <p:tgtEl>
                                              <p:spTgt spid="21"/>
                                            </p:tgtEl>
                                          </p:cBhvr>
                                        </p:animEffect>
                                      </p:childTnLst>
                                    </p:cTn>
                                  </p:par>
                                </p:childTnLst>
                              </p:cTn>
                            </p:par>
                            <p:par>
                              <p:cTn id="85" fill="hold">
                                <p:stCondLst>
                                  <p:cond delay="1250"/>
                                </p:stCondLst>
                                <p:childTnLst>
                                  <p:par>
                                    <p:cTn id="86" presetID="21" presetClass="entr" presetSubtype="8" fill="hold" grpId="0" nodeType="after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heel(8)">
                                          <p:cBhvr>
                                            <p:cTn id="88" dur="750"/>
                                            <p:tgtEl>
                                              <p:spTgt spid="30"/>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checkerboard(across)">
                                          <p:cBhvr>
                                            <p:cTn id="9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5" grpId="0"/>
          <p:bldP spid="16" grpId="0"/>
          <p:bldP spid="17" grpId="0"/>
          <p:bldP spid="18" grpId="0"/>
          <p:bldP spid="19" grpId="0"/>
          <p:bldP spid="20" grpId="0"/>
          <p:bldP spid="21" grpId="0"/>
          <p:bldP spid="27" grpId="0"/>
          <p:bldP spid="28" grpId="0"/>
          <p:bldP spid="29" grpId="0"/>
          <p:bldP spid="30" grpId="0"/>
          <p:bldP spid="7" grpId="0" animBg="1"/>
          <p:bldP spid="23"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0-#ppt_w/2"/>
                                              </p:val>
                                            </p:tav>
                                            <p:tav tm="100000">
                                              <p:val>
                                                <p:strVal val="#ppt_x"/>
                                              </p:val>
                                            </p:tav>
                                          </p:tavLst>
                                        </p:anim>
                                        <p:anim calcmode="lin" valueType="num">
                                          <p:cBhvr additive="base">
                                            <p:cTn id="13" dur="500" fill="hold"/>
                                            <p:tgtEl>
                                              <p:spTgt spid="3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1" presetClass="entr" presetSubtype="8"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heel(8)">
                                          <p:cBhvr>
                                            <p:cTn id="33" dur="750"/>
                                            <p:tgtEl>
                                              <p:spTgt spid="18"/>
                                            </p:tgtEl>
                                          </p:cBhvr>
                                        </p:animEffect>
                                      </p:childTnLst>
                                    </p:cTn>
                                  </p:par>
                                </p:childTnLst>
                              </p:cTn>
                            </p:par>
                            <p:par>
                              <p:cTn id="34" fill="hold">
                                <p:stCondLst>
                                  <p:cond delay="1250"/>
                                </p:stCondLst>
                                <p:childTnLst>
                                  <p:par>
                                    <p:cTn id="35" presetID="21"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8)">
                                          <p:cBhvr>
                                            <p:cTn id="37" dur="750"/>
                                            <p:tgtEl>
                                              <p:spTgt spid="27"/>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heckerboard(across)">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21" presetClass="entr" presetSubtype="8"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heel(8)">
                                          <p:cBhvr>
                                            <p:cTn id="50" dur="750"/>
                                            <p:tgtEl>
                                              <p:spTgt spid="19"/>
                                            </p:tgtEl>
                                          </p:cBhvr>
                                        </p:animEffect>
                                      </p:childTnLst>
                                    </p:cTn>
                                  </p:par>
                                </p:childTnLst>
                              </p:cTn>
                            </p:par>
                            <p:par>
                              <p:cTn id="51" fill="hold">
                                <p:stCondLst>
                                  <p:cond delay="1250"/>
                                </p:stCondLst>
                                <p:childTnLst>
                                  <p:par>
                                    <p:cTn id="52" presetID="21" presetClass="entr" presetSubtype="8"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heel(8)">
                                          <p:cBhvr>
                                            <p:cTn id="54" dur="750"/>
                                            <p:tgtEl>
                                              <p:spTgt spid="28"/>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checkerboard(across)">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0-#ppt_w/2"/>
                                              </p:val>
                                            </p:tav>
                                            <p:tav tm="100000">
                                              <p:val>
                                                <p:strVal val="#ppt_x"/>
                                              </p:val>
                                            </p:tav>
                                          </p:tavLst>
                                        </p:anim>
                                        <p:anim calcmode="lin" valueType="num">
                                          <p:cBhvr additive="base">
                                            <p:cTn id="63" dur="500" fill="hold"/>
                                            <p:tgtEl>
                                              <p:spTgt spid="16"/>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1" presetClass="entr" presetSubtype="8"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heel(8)">
                                          <p:cBhvr>
                                            <p:cTn id="67" dur="750"/>
                                            <p:tgtEl>
                                              <p:spTgt spid="20"/>
                                            </p:tgtEl>
                                          </p:cBhvr>
                                        </p:animEffect>
                                      </p:childTnLst>
                                    </p:cTn>
                                  </p:par>
                                </p:childTnLst>
                              </p:cTn>
                            </p:par>
                            <p:par>
                              <p:cTn id="68" fill="hold">
                                <p:stCondLst>
                                  <p:cond delay="1250"/>
                                </p:stCondLst>
                                <p:childTnLst>
                                  <p:par>
                                    <p:cTn id="69" presetID="21" presetClass="entr" presetSubtype="8"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heel(8)">
                                          <p:cBhvr>
                                            <p:cTn id="71" dur="750"/>
                                            <p:tgtEl>
                                              <p:spTgt spid="29"/>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checkerboard(across)">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0-#ppt_w/2"/>
                                              </p:val>
                                            </p:tav>
                                            <p:tav tm="100000">
                                              <p:val>
                                                <p:strVal val="#ppt_x"/>
                                              </p:val>
                                            </p:tav>
                                          </p:tavLst>
                                        </p:anim>
                                        <p:anim calcmode="lin" valueType="num">
                                          <p:cBhvr additive="base">
                                            <p:cTn id="80" dur="500" fill="hold"/>
                                            <p:tgtEl>
                                              <p:spTgt spid="17"/>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1" presetClass="entr" presetSubtype="8"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heel(8)">
                                          <p:cBhvr>
                                            <p:cTn id="84" dur="750"/>
                                            <p:tgtEl>
                                              <p:spTgt spid="21"/>
                                            </p:tgtEl>
                                          </p:cBhvr>
                                        </p:animEffect>
                                      </p:childTnLst>
                                    </p:cTn>
                                  </p:par>
                                </p:childTnLst>
                              </p:cTn>
                            </p:par>
                            <p:par>
                              <p:cTn id="85" fill="hold">
                                <p:stCondLst>
                                  <p:cond delay="1250"/>
                                </p:stCondLst>
                                <p:childTnLst>
                                  <p:par>
                                    <p:cTn id="86" presetID="21" presetClass="entr" presetSubtype="8" fill="hold" grpId="0" nodeType="after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heel(8)">
                                          <p:cBhvr>
                                            <p:cTn id="88" dur="750"/>
                                            <p:tgtEl>
                                              <p:spTgt spid="30"/>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checkerboard(across)">
                                          <p:cBhvr>
                                            <p:cTn id="9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5" grpId="0"/>
          <p:bldP spid="16" grpId="0"/>
          <p:bldP spid="17" grpId="0"/>
          <p:bldP spid="18" grpId="0"/>
          <p:bldP spid="19" grpId="0"/>
          <p:bldP spid="20" grpId="0"/>
          <p:bldP spid="21" grpId="0"/>
          <p:bldP spid="27" grpId="0"/>
          <p:bldP spid="28" grpId="0"/>
          <p:bldP spid="29" grpId="0"/>
          <p:bldP spid="30" grpId="0"/>
          <p:bldP spid="7" grpId="0" animBg="1"/>
          <p:bldP spid="23" grpId="0" animBg="1"/>
          <p:bldP spid="24" grpId="0" animBg="1"/>
          <p:bldP spid="2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grpSp>
        <p:nvGrpSpPr>
          <p:cNvPr id="10" name="Group 9">
            <a:extLst>
              <a:ext uri="{FF2B5EF4-FFF2-40B4-BE49-F238E27FC236}">
                <a16:creationId xmlns:a16="http://schemas.microsoft.com/office/drawing/2014/main" id="{D7E36542-A6EA-304E-B84F-4D3EB0D05697}"/>
              </a:ext>
            </a:extLst>
          </p:cNvPr>
          <p:cNvGrpSpPr/>
          <p:nvPr/>
        </p:nvGrpSpPr>
        <p:grpSpPr>
          <a:xfrm>
            <a:off x="685800" y="438150"/>
            <a:ext cx="3429000" cy="1447800"/>
            <a:chOff x="1295400" y="742950"/>
            <a:chExt cx="3429000" cy="1447800"/>
          </a:xfrm>
        </p:grpSpPr>
        <p:sp>
          <p:nvSpPr>
            <p:cNvPr id="9" name="Rounded Rectangular Callout 8">
              <a:extLst>
                <a:ext uri="{FF2B5EF4-FFF2-40B4-BE49-F238E27FC236}">
                  <a16:creationId xmlns:a16="http://schemas.microsoft.com/office/drawing/2014/main" id="{820A9EB6-8936-4749-8D47-71E737AC1015}"/>
                </a:ext>
              </a:extLst>
            </p:cNvPr>
            <p:cNvSpPr/>
            <p:nvPr/>
          </p:nvSpPr>
          <p:spPr>
            <a:xfrm>
              <a:off x="1295400" y="742950"/>
              <a:ext cx="3429000" cy="1447800"/>
            </a:xfrm>
            <a:prstGeom prst="wedgeRoundRectCallout">
              <a:avLst>
                <a:gd name="adj1" fmla="val 12183"/>
                <a:gd name="adj2" fmla="val 69223"/>
                <a:gd name="adj3" fmla="val 16667"/>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706F2689-230C-2D4F-B818-9B9B30D6520A}"/>
                </a:ext>
              </a:extLst>
            </p:cNvPr>
            <p:cNvSpPr/>
            <p:nvPr/>
          </p:nvSpPr>
          <p:spPr>
            <a:xfrm>
              <a:off x="1384300" y="868856"/>
              <a:ext cx="3340100" cy="1200329"/>
            </a:xfrm>
            <a:prstGeom prst="rect">
              <a:avLst/>
            </a:prstGeom>
          </p:spPr>
          <p:txBody>
            <a:bodyPr wrap="square">
              <a:spAutoFit/>
            </a:bodyPr>
            <a:lstStyle/>
            <a:p>
              <a:pPr algn="ctr" eaLnBrk="1" hangingPunct="1">
                <a:spcBef>
                  <a:spcPct val="0"/>
                </a:spcBef>
                <a:buClrTx/>
                <a:buFontTx/>
                <a:buNone/>
              </a:pP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Ngoài</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ngành</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dệt</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máy</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móc</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còn</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được</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sử</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dụng</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ở</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những</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ngành</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nào</a:t>
              </a:r>
              <a:r>
                <a:rPr lang="en-US" altLang="vi-VN" sz="2400" b="1" dirty="0">
                  <a:solidFill>
                    <a:srgbClr val="FF0000"/>
                  </a:solidFill>
                  <a:latin typeface="Times New Roman" panose="02020603050405020304" pitchFamily="18" charset="0"/>
                </a:rPr>
                <a:t>?</a:t>
              </a:r>
              <a:endParaRPr lang="en-VN" sz="2400" dirty="0"/>
            </a:p>
          </p:txBody>
        </p:sp>
      </p:grpSp>
      <p:pic>
        <p:nvPicPr>
          <p:cNvPr id="12" name="Picture 11">
            <a:extLst>
              <a:ext uri="{FF2B5EF4-FFF2-40B4-BE49-F238E27FC236}">
                <a16:creationId xmlns:a16="http://schemas.microsoft.com/office/drawing/2014/main" id="{9BBD7AEC-E977-1140-B18F-BA170ABBF113}"/>
              </a:ext>
            </a:extLst>
          </p:cNvPr>
          <p:cNvPicPr>
            <a:picLocks noChangeAspect="1"/>
          </p:cNvPicPr>
          <p:nvPr/>
        </p:nvPicPr>
        <p:blipFill>
          <a:blip r:embed="rId3"/>
          <a:stretch>
            <a:fillRect/>
          </a:stretch>
        </p:blipFill>
        <p:spPr>
          <a:xfrm>
            <a:off x="533400" y="2114550"/>
            <a:ext cx="2882900" cy="2819400"/>
          </a:xfrm>
          <a:prstGeom prst="rect">
            <a:avLst/>
          </a:prstGeom>
        </p:spPr>
      </p:pic>
      <p:sp>
        <p:nvSpPr>
          <p:cNvPr id="13" name="Rectangle 12">
            <a:extLst>
              <a:ext uri="{FF2B5EF4-FFF2-40B4-BE49-F238E27FC236}">
                <a16:creationId xmlns:a16="http://schemas.microsoft.com/office/drawing/2014/main" id="{2EAE93A7-4EC0-8049-A2FC-F5D771AC2668}"/>
              </a:ext>
            </a:extLst>
          </p:cNvPr>
          <p:cNvSpPr/>
          <p:nvPr/>
        </p:nvSpPr>
        <p:spPr>
          <a:xfrm>
            <a:off x="3924300" y="3842087"/>
            <a:ext cx="4762500" cy="1015663"/>
          </a:xfrm>
          <a:prstGeom prst="rect">
            <a:avLst/>
          </a:prstGeom>
          <a:solidFill>
            <a:schemeClr val="accent2">
              <a:lumMod val="20000"/>
              <a:lumOff val="80000"/>
            </a:schemeClr>
          </a:solidFill>
          <a:ln w="38100">
            <a:solidFill>
              <a:schemeClr val="tx1"/>
            </a:solidFill>
          </a:ln>
        </p:spPr>
        <p:txBody>
          <a:bodyPr wrap="square">
            <a:spAutoFit/>
          </a:bodyPr>
          <a:lstStyle/>
          <a:p>
            <a:pPr algn="just" eaLnBrk="1" hangingPunct="1">
              <a:spcBef>
                <a:spcPct val="0"/>
              </a:spcBef>
              <a:buClrTx/>
              <a:buFontTx/>
              <a:buChar char="-"/>
            </a:pP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Đầu</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thế</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kỷ</a:t>
            </a:r>
            <a:r>
              <a:rPr lang="en-US" altLang="vi-VN" sz="2000" dirty="0">
                <a:solidFill>
                  <a:schemeClr val="tx1"/>
                </a:solidFill>
                <a:latin typeface="Times New Roman" panose="02020603050405020304" pitchFamily="18" charset="0"/>
                <a:cs typeface="Times New Roman" panose="02020603050405020304" pitchFamily="18" charset="0"/>
              </a:rPr>
              <a:t> XIX </a:t>
            </a:r>
            <a:r>
              <a:rPr lang="en-US" altLang="vi-VN" sz="2000" dirty="0" err="1">
                <a:solidFill>
                  <a:schemeClr val="tx1"/>
                </a:solidFill>
                <a:latin typeface="Times New Roman" panose="02020603050405020304" pitchFamily="18" charset="0"/>
                <a:cs typeface="Times New Roman" panose="02020603050405020304" pitchFamily="18" charset="0"/>
              </a:rPr>
              <a:t>máy</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móc</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được</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sử</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dụng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trong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giao</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thông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vận</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tải</a:t>
            </a:r>
            <a:r>
              <a:rPr lang="en-US" altLang="vi-VN" sz="2000" dirty="0">
                <a:solidFill>
                  <a:schemeClr val="tx1"/>
                </a:solidFill>
                <a:latin typeface="Times New Roman" panose="02020603050405020304" pitchFamily="18" charset="0"/>
                <a:cs typeface="Times New Roman" panose="02020603050405020304" pitchFamily="18" charset="0"/>
              </a:rPr>
              <a:t> : </a:t>
            </a:r>
            <a:r>
              <a:rPr lang="en-US" altLang="vi-VN" sz="2000" dirty="0" err="1">
                <a:solidFill>
                  <a:schemeClr val="tx1"/>
                </a:solidFill>
                <a:latin typeface="Times New Roman" panose="02020603050405020304" pitchFamily="18" charset="0"/>
                <a:cs typeface="Times New Roman" panose="02020603050405020304" pitchFamily="18" charset="0"/>
              </a:rPr>
              <a:t>Tàu</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thủy</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xe</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lửa</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đường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sắt</a:t>
            </a:r>
            <a:r>
              <a:rPr lang="en-US" altLang="vi-VN" sz="2000" dirty="0">
                <a:solidFill>
                  <a:schemeClr val="tx1"/>
                </a:solidFill>
                <a:latin typeface="Times New Roman" panose="02020603050405020304" pitchFamily="18" charset="0"/>
                <a:cs typeface="Times New Roman" panose="02020603050405020304" pitchFamily="18" charset="0"/>
              </a:rPr>
              <a:t>.</a:t>
            </a:r>
          </a:p>
        </p:txBody>
      </p:sp>
      <p:sp>
        <p:nvSpPr>
          <p:cNvPr id="11" name="Google Shape;370;p31">
            <a:extLst>
              <a:ext uri="{FF2B5EF4-FFF2-40B4-BE49-F238E27FC236}">
                <a16:creationId xmlns:a16="http://schemas.microsoft.com/office/drawing/2014/main" id="{AC495E49-1AAB-CB47-AA82-3EC3B6B8986B}"/>
              </a:ext>
            </a:extLst>
          </p:cNvPr>
          <p:cNvSpPr/>
          <p:nvPr/>
        </p:nvSpPr>
        <p:spPr>
          <a:xfrm>
            <a:off x="2958730" y="209550"/>
            <a:ext cx="5880470" cy="3837383"/>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pic>
        <p:nvPicPr>
          <p:cNvPr id="19" name="Picture 2">
            <a:extLst>
              <a:ext uri="{FF2B5EF4-FFF2-40B4-BE49-F238E27FC236}">
                <a16:creationId xmlns:a16="http://schemas.microsoft.com/office/drawing/2014/main" id="{90FBF932-1317-DD44-968E-08DC1E114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300" y="1352550"/>
            <a:ext cx="17145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2956F2F-859F-934A-9CB7-8BD44E6D2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416050"/>
            <a:ext cx="17145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015E495C-4272-7448-8285-D5F362496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1479550"/>
            <a:ext cx="1714500" cy="142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5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50000">
                                          <p:cBhvr additive="base">
                                            <p:cTn id="25"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881</TotalTime>
  <Words>1522</Words>
  <Application>Microsoft Office PowerPoint</Application>
  <PresentationFormat>Trình chiếu Trên màn hình (16:9)</PresentationFormat>
  <Paragraphs>203</Paragraphs>
  <Slides>45</Slides>
  <Notes>17</Notes>
  <HiddenSlides>0</HiddenSlides>
  <MMClips>1</MMClips>
  <ScaleCrop>false</ScaleCrop>
  <HeadingPairs>
    <vt:vector size="6" baseType="variant">
      <vt:variant>
        <vt:lpstr>Phông được Dùng</vt:lpstr>
      </vt:variant>
      <vt:variant>
        <vt:i4>13</vt:i4>
      </vt:variant>
      <vt:variant>
        <vt:lpstr>Chủ đề</vt:lpstr>
      </vt:variant>
      <vt:variant>
        <vt:i4>3</vt:i4>
      </vt:variant>
      <vt:variant>
        <vt:lpstr>Tiêu đề Bản chiếu</vt:lpstr>
      </vt:variant>
      <vt:variant>
        <vt:i4>45</vt:i4>
      </vt:variant>
    </vt:vector>
  </HeadingPairs>
  <TitlesOfParts>
    <vt:vector size="61" baseType="lpstr">
      <vt:lpstr>Arial</vt:lpstr>
      <vt:lpstr>Brush Script MT</vt:lpstr>
      <vt:lpstr>Calibri</vt:lpstr>
      <vt:lpstr>Calibri Light</vt:lpstr>
      <vt:lpstr>Livvic</vt:lpstr>
      <vt:lpstr>Open Sans</vt:lpstr>
      <vt:lpstr>PT Serif</vt:lpstr>
      <vt:lpstr>Roboto Condensed Light</vt:lpstr>
      <vt:lpstr>Snell Roundhand</vt:lpstr>
      <vt:lpstr>Snell Roundhand Black</vt:lpstr>
      <vt:lpstr>SVN-Blenda Script</vt:lpstr>
      <vt:lpstr>Times New Roman</vt:lpstr>
      <vt:lpstr>Wingdings</vt:lpstr>
      <vt:lpstr>Lección de Historia de España by Slidesgo</vt:lpstr>
      <vt:lpstr>Office Theme</vt:lpstr>
      <vt:lpstr>1_Lección de Historia de España by Slidesgo</vt:lpstr>
      <vt:lpstr>Bản trình bày PowerPoint</vt:lpstr>
      <vt:lpstr>Bản trình bày PowerPoint</vt:lpstr>
      <vt:lpstr>Bản trình bày PowerPoint</vt:lpstr>
      <vt:lpstr>Nội dung chính</vt:lpstr>
      <vt:lpstr>Cách mạng công nghiệp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Cách mạng công nghiệp ở Pháp và Đức   (hướng dẫn tự học).</vt:lpstr>
      <vt:lpstr>Bản trình bày PowerPoint</vt:lpstr>
      <vt:lpstr>Bản trình bày PowerPoint</vt:lpstr>
      <vt:lpstr>Bản trình bày PowerPoint</vt:lpstr>
      <vt:lpstr>Bản trình bày PowerPoint</vt:lpstr>
      <vt:lpstr>Bản trình bày PowerPoint</vt:lpstr>
      <vt:lpstr>3. Hệ quả của cuộc cách mạng công nghiệp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CẢM ƠN SỰ THEO DÕI CỦA CÁC EM!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quang kieu</dc:creator>
  <cp:lastModifiedBy>admin</cp:lastModifiedBy>
  <cp:revision>54</cp:revision>
  <dcterms:modified xsi:type="dcterms:W3CDTF">2023-04-06T02:55:33Z</dcterms:modified>
</cp:coreProperties>
</file>