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9" r:id="rId1"/>
  </p:sldMasterIdLst>
  <p:notesMasterIdLst>
    <p:notesMasterId r:id="rId22"/>
  </p:notesMasterIdLst>
  <p:sldIdLst>
    <p:sldId id="256" r:id="rId2"/>
    <p:sldId id="259" r:id="rId3"/>
    <p:sldId id="260" r:id="rId4"/>
    <p:sldId id="349" r:id="rId5"/>
    <p:sldId id="261" r:id="rId6"/>
    <p:sldId id="265" r:id="rId7"/>
    <p:sldId id="350" r:id="rId8"/>
    <p:sldId id="351" r:id="rId9"/>
    <p:sldId id="352" r:id="rId10"/>
    <p:sldId id="354" r:id="rId11"/>
    <p:sldId id="353" r:id="rId12"/>
    <p:sldId id="355" r:id="rId13"/>
    <p:sldId id="356" r:id="rId14"/>
    <p:sldId id="262" r:id="rId15"/>
    <p:sldId id="263" r:id="rId16"/>
    <p:sldId id="357" r:id="rId17"/>
    <p:sldId id="271" r:id="rId18"/>
    <p:sldId id="358" r:id="rId19"/>
    <p:sldId id="360" r:id="rId20"/>
    <p:sldId id="359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087E7CB-675B-4352-96FA-62C6F93E9C0A}">
  <a:tblStyle styleId="{3087E7CB-675B-4352-96FA-62C6F93E9C0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92D4C76-CB93-40F1-8F83-66A93682B162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7E7"/>
          </a:solidFill>
        </a:fill>
      </a:tcStyle>
    </a:wholeTbl>
    <a:band1H>
      <a:tcTxStyle/>
      <a:tcStyle>
        <a:tcBdr/>
        <a:fill>
          <a:solidFill>
            <a:srgbClr val="E8CC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C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CBD2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CBD2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3DBC338-7A17-467D-AA2F-308AC959949C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CF3"/>
          </a:solidFill>
        </a:fill>
      </a:tcStyle>
    </a:wholeTbl>
    <a:band1H>
      <a:tcTxStyle/>
      <a:tcStyle>
        <a:tcBdr/>
        <a:fill>
          <a:solidFill>
            <a:srgbClr val="CBD7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BD7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EB2FC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EB2FC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5EB2FC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5EB2FC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C4463E1-4657-46EA-8B8A-7A756A4244F3}" styleName="Table_3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7E8"/>
          </a:solidFill>
        </a:fill>
      </a:tcStyle>
    </a:wholeTbl>
    <a:band1H>
      <a:tcTxStyle/>
      <a:tcStyle>
        <a:tcBdr/>
        <a:fill>
          <a:solidFill>
            <a:srgbClr val="CECBC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ECBC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EC3A3B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EC3A3B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EC3A3B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EC3A3B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4B8BFEC-AF3F-4F2B-8D16-5CC660D2F9E8}" styleName="Table_4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F0ED"/>
          </a:solidFill>
        </a:fill>
      </a:tcStyle>
    </a:wholeTbl>
    <a:band1H>
      <a:tcTxStyle/>
      <a:tcStyle>
        <a:tcBdr/>
        <a:fill>
          <a:solidFill>
            <a:srgbClr val="CADFD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FD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69E78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69E78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69E78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69E78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E9FB364-48DF-435D-BF19-70BE390DDEAE}" styleName="Table_5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DEFE6"/>
          </a:solidFill>
        </a:fill>
      </a:tcStyle>
    </a:wholeTbl>
    <a:band1H>
      <a:tcTxStyle/>
      <a:tcStyle>
        <a:tcBdr/>
        <a:fill>
          <a:solidFill>
            <a:srgbClr val="FADE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ADE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949E7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949E7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949E7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949E7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1086" y="-2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095FFC-E3DC-4217-97A1-F0F835249A5F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vi-VN"/>
        </a:p>
      </dgm:t>
    </dgm:pt>
    <dgm:pt modelId="{E4EEA663-E984-42CE-87E6-DF293893A4B0}">
      <dgm:prSet phldrT="[Text]" custT="1"/>
      <dgm:spPr/>
      <dgm:t>
        <a:bodyPr/>
        <a:lstStyle/>
        <a:p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lượng</a:t>
          </a:r>
          <a:endParaRPr lang="vi-VN" sz="1600" dirty="0">
            <a:solidFill>
              <a:schemeClr val="accent2"/>
            </a:solidFill>
            <a:latin typeface="Times New Roman" pitchFamily="18" charset="0"/>
            <a:cs typeface="Times New Roman" pitchFamily="18" charset="0"/>
          </a:endParaRPr>
        </a:p>
      </dgm:t>
    </dgm:pt>
    <dgm:pt modelId="{11EB000B-8F7B-412B-8133-81FC049B681A}" type="parTrans" cxnId="{4D444444-4383-4791-A016-F93E40163A2F}">
      <dgm:prSet/>
      <dgm:spPr/>
      <dgm:t>
        <a:bodyPr/>
        <a:lstStyle/>
        <a:p>
          <a:endParaRPr lang="vi-VN"/>
        </a:p>
      </dgm:t>
    </dgm:pt>
    <dgm:pt modelId="{9EF3DC4A-491B-4DDA-AF31-B0612D082555}" type="sibTrans" cxnId="{4D444444-4383-4791-A016-F93E40163A2F}">
      <dgm:prSet/>
      <dgm:spPr/>
      <dgm:t>
        <a:bodyPr/>
        <a:lstStyle/>
        <a:p>
          <a:endParaRPr lang="vi-VN"/>
        </a:p>
      </dgm:t>
    </dgm:pt>
    <dgm:pt modelId="{4249F2C2-0485-4528-B4F9-88E64E133EA8}">
      <dgm:prSet phldrT="[Text]" custT="1"/>
      <dgm:spPr/>
      <dgm:t>
        <a:bodyPr/>
        <a:lstStyle/>
        <a:p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lượng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gắn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chuyển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động</a:t>
          </a:r>
          <a:endParaRPr lang="vi-VN" sz="1600" dirty="0">
            <a:solidFill>
              <a:schemeClr val="accent2"/>
            </a:solidFill>
            <a:latin typeface="Times New Roman" pitchFamily="18" charset="0"/>
            <a:cs typeface="Times New Roman" pitchFamily="18" charset="0"/>
          </a:endParaRPr>
        </a:p>
      </dgm:t>
    </dgm:pt>
    <dgm:pt modelId="{6ADD78C3-FCAA-46D7-BAA4-5DB77EB45B97}" type="parTrans" cxnId="{07BADCFF-D0E9-47FB-B0F6-F315B7AC63A3}">
      <dgm:prSet/>
      <dgm:spPr/>
      <dgm:t>
        <a:bodyPr/>
        <a:lstStyle/>
        <a:p>
          <a:endParaRPr lang="vi-VN"/>
        </a:p>
      </dgm:t>
    </dgm:pt>
    <dgm:pt modelId="{057D641E-DAF4-456F-960D-21E90AD6F9E4}" type="sibTrans" cxnId="{07BADCFF-D0E9-47FB-B0F6-F315B7AC63A3}">
      <dgm:prSet/>
      <dgm:spPr/>
      <dgm:t>
        <a:bodyPr/>
        <a:lstStyle/>
        <a:p>
          <a:endParaRPr lang="vi-VN"/>
        </a:p>
      </dgm:t>
    </dgm:pt>
    <dgm:pt modelId="{B0473FE8-9595-4CEF-8FBD-718FF57451E7}">
      <dgm:prSet phldrT="[Text]" custT="1"/>
      <dgm:spPr/>
      <dgm:t>
        <a:bodyPr/>
        <a:lstStyle/>
        <a:p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Ví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dụ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: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lượng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điện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nhiệt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ánh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sáng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âm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thanh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,…</a:t>
          </a:r>
          <a:endParaRPr lang="vi-VN" sz="1600" dirty="0">
            <a:solidFill>
              <a:schemeClr val="accent2"/>
            </a:solidFill>
            <a:latin typeface="Times New Roman" pitchFamily="18" charset="0"/>
            <a:cs typeface="Times New Roman" pitchFamily="18" charset="0"/>
          </a:endParaRPr>
        </a:p>
      </dgm:t>
    </dgm:pt>
    <dgm:pt modelId="{A8204831-9843-4790-ABB9-71F52D0EC456}" type="parTrans" cxnId="{5F231524-42BC-44AE-86F8-88F3D7FDEBFF}">
      <dgm:prSet/>
      <dgm:spPr/>
      <dgm:t>
        <a:bodyPr/>
        <a:lstStyle/>
        <a:p>
          <a:endParaRPr lang="vi-VN"/>
        </a:p>
      </dgm:t>
    </dgm:pt>
    <dgm:pt modelId="{983B1660-9B25-4C03-A211-755A6C14640F}" type="sibTrans" cxnId="{5F231524-42BC-44AE-86F8-88F3D7FDEBFF}">
      <dgm:prSet/>
      <dgm:spPr/>
      <dgm:t>
        <a:bodyPr/>
        <a:lstStyle/>
        <a:p>
          <a:endParaRPr lang="vi-VN"/>
        </a:p>
      </dgm:t>
    </dgm:pt>
    <dgm:pt modelId="{F29C96BD-315F-4B0E-884C-64830E4FE1E7}">
      <dgm:prSet phldrT="[Text]" custT="1"/>
      <dgm:spPr/>
      <dgm:t>
        <a:bodyPr/>
        <a:lstStyle/>
        <a:p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Ví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dụ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: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Thế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hấp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dẫn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thế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đàn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hồi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lượng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hóa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lượng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hạt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nhân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,…</a:t>
          </a:r>
          <a:endParaRPr lang="vi-VN" sz="1600" dirty="0">
            <a:solidFill>
              <a:schemeClr val="accent2"/>
            </a:solidFill>
            <a:latin typeface="Times New Roman" pitchFamily="18" charset="0"/>
            <a:cs typeface="Times New Roman" pitchFamily="18" charset="0"/>
          </a:endParaRPr>
        </a:p>
      </dgm:t>
    </dgm:pt>
    <dgm:pt modelId="{15E7281F-3179-490E-825E-A2408BEE2CAD}" type="parTrans" cxnId="{3BCD90B5-9DA2-48E5-B487-2566B97F7BF4}">
      <dgm:prSet/>
      <dgm:spPr/>
      <dgm:t>
        <a:bodyPr/>
        <a:lstStyle/>
        <a:p>
          <a:endParaRPr lang="vi-VN"/>
        </a:p>
      </dgm:t>
    </dgm:pt>
    <dgm:pt modelId="{03684F9D-7E2D-4652-B432-C485C58FD421}" type="sibTrans" cxnId="{3BCD90B5-9DA2-48E5-B487-2566B97F7BF4}">
      <dgm:prSet/>
      <dgm:spPr/>
      <dgm:t>
        <a:bodyPr/>
        <a:lstStyle/>
        <a:p>
          <a:endParaRPr lang="vi-VN"/>
        </a:p>
      </dgm:t>
    </dgm:pt>
    <dgm:pt modelId="{FF5A9166-DB52-4A63-BCD5-0C591164EFAF}">
      <dgm:prSet phldrT="[Text]" custT="1"/>
      <dgm:spPr/>
      <dgm:t>
        <a:bodyPr/>
        <a:lstStyle/>
        <a:p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lượng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dự</a:t>
          </a:r>
          <a:r>
            <a:rPr lang="en-US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trữ</a:t>
          </a:r>
          <a:endParaRPr lang="vi-VN" sz="1600" dirty="0">
            <a:solidFill>
              <a:schemeClr val="accent2"/>
            </a:solidFill>
            <a:latin typeface="Times New Roman" pitchFamily="18" charset="0"/>
            <a:cs typeface="Times New Roman" pitchFamily="18" charset="0"/>
          </a:endParaRPr>
        </a:p>
      </dgm:t>
    </dgm:pt>
    <dgm:pt modelId="{3ED57059-FD16-4727-9E3A-4D0E2D20780D}" type="sibTrans" cxnId="{93759535-AF66-413F-A820-9F81B2D15785}">
      <dgm:prSet/>
      <dgm:spPr/>
      <dgm:t>
        <a:bodyPr/>
        <a:lstStyle/>
        <a:p>
          <a:endParaRPr lang="vi-VN"/>
        </a:p>
      </dgm:t>
    </dgm:pt>
    <dgm:pt modelId="{450A28C2-9AEC-4E82-BD26-C93D587C2794}" type="parTrans" cxnId="{93759535-AF66-413F-A820-9F81B2D15785}">
      <dgm:prSet/>
      <dgm:spPr/>
      <dgm:t>
        <a:bodyPr/>
        <a:lstStyle/>
        <a:p>
          <a:endParaRPr lang="vi-VN"/>
        </a:p>
      </dgm:t>
    </dgm:pt>
    <dgm:pt modelId="{C7AD758B-EEC0-46DD-BAFF-3B5B46AA03A8}" type="pres">
      <dgm:prSet presAssocID="{43095FFC-E3DC-4217-97A1-F0F835249A5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F4D07FE-D26E-49AB-9C8B-1379544C5DAF}" type="pres">
      <dgm:prSet presAssocID="{E4EEA663-E984-42CE-87E6-DF293893A4B0}" presName="hierRoot1" presStyleCnt="0"/>
      <dgm:spPr/>
    </dgm:pt>
    <dgm:pt modelId="{55EE1419-A0A3-4752-884B-81EE723CF6B4}" type="pres">
      <dgm:prSet presAssocID="{E4EEA663-E984-42CE-87E6-DF293893A4B0}" presName="composite" presStyleCnt="0"/>
      <dgm:spPr/>
    </dgm:pt>
    <dgm:pt modelId="{1F592BF9-5027-47DA-A7FE-0E1D57406B60}" type="pres">
      <dgm:prSet presAssocID="{E4EEA663-E984-42CE-87E6-DF293893A4B0}" presName="background" presStyleLbl="node0" presStyleIdx="0" presStyleCnt="1"/>
      <dgm:spPr/>
    </dgm:pt>
    <dgm:pt modelId="{204E3931-A968-4DC2-8975-26BCB0C674AA}" type="pres">
      <dgm:prSet presAssocID="{E4EEA663-E984-42CE-87E6-DF293893A4B0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F2A0F6-4F75-4FE4-8882-167AFEB43B01}" type="pres">
      <dgm:prSet presAssocID="{E4EEA663-E984-42CE-87E6-DF293893A4B0}" presName="hierChild2" presStyleCnt="0"/>
      <dgm:spPr/>
    </dgm:pt>
    <dgm:pt modelId="{67A3237B-45CB-49CB-AC93-9CBF5775C0A6}" type="pres">
      <dgm:prSet presAssocID="{6ADD78C3-FCAA-46D7-BAA4-5DB77EB45B97}" presName="Name10" presStyleLbl="parChTrans1D2" presStyleIdx="0" presStyleCnt="2"/>
      <dgm:spPr/>
      <dgm:t>
        <a:bodyPr/>
        <a:lstStyle/>
        <a:p>
          <a:endParaRPr lang="en-US"/>
        </a:p>
      </dgm:t>
    </dgm:pt>
    <dgm:pt modelId="{60BD6E33-42A7-4A48-BF41-20DB7936DABF}" type="pres">
      <dgm:prSet presAssocID="{4249F2C2-0485-4528-B4F9-88E64E133EA8}" presName="hierRoot2" presStyleCnt="0"/>
      <dgm:spPr/>
    </dgm:pt>
    <dgm:pt modelId="{5AF8B6A8-976B-4211-BDAA-20015FC369C8}" type="pres">
      <dgm:prSet presAssocID="{4249F2C2-0485-4528-B4F9-88E64E133EA8}" presName="composite2" presStyleCnt="0"/>
      <dgm:spPr/>
    </dgm:pt>
    <dgm:pt modelId="{E53FA933-D564-42E6-AE03-A5331BE6358A}" type="pres">
      <dgm:prSet presAssocID="{4249F2C2-0485-4528-B4F9-88E64E133EA8}" presName="background2" presStyleLbl="node2" presStyleIdx="0" presStyleCnt="2"/>
      <dgm:spPr/>
    </dgm:pt>
    <dgm:pt modelId="{92B68569-2621-4244-9C99-DDE5070C5724}" type="pres">
      <dgm:prSet presAssocID="{4249F2C2-0485-4528-B4F9-88E64E133EA8}" presName="text2" presStyleLbl="fgAcc2" presStyleIdx="0" presStyleCnt="2" custScaleX="15304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B17521-2BA1-4492-A8D2-8F2B0394D2B6}" type="pres">
      <dgm:prSet presAssocID="{4249F2C2-0485-4528-B4F9-88E64E133EA8}" presName="hierChild3" presStyleCnt="0"/>
      <dgm:spPr/>
    </dgm:pt>
    <dgm:pt modelId="{3185A7AD-4AF1-46B6-BD72-B96B95EA64E0}" type="pres">
      <dgm:prSet presAssocID="{A8204831-9843-4790-ABB9-71F52D0EC456}" presName="Name17" presStyleLbl="parChTrans1D3" presStyleIdx="0" presStyleCnt="2"/>
      <dgm:spPr/>
      <dgm:t>
        <a:bodyPr/>
        <a:lstStyle/>
        <a:p>
          <a:endParaRPr lang="en-US"/>
        </a:p>
      </dgm:t>
    </dgm:pt>
    <dgm:pt modelId="{0025CD7D-BA26-4051-A282-A7539D91F867}" type="pres">
      <dgm:prSet presAssocID="{B0473FE8-9595-4CEF-8FBD-718FF57451E7}" presName="hierRoot3" presStyleCnt="0"/>
      <dgm:spPr/>
    </dgm:pt>
    <dgm:pt modelId="{FF387B1E-BBA0-4BEF-98B1-D6E953372423}" type="pres">
      <dgm:prSet presAssocID="{B0473FE8-9595-4CEF-8FBD-718FF57451E7}" presName="composite3" presStyleCnt="0"/>
      <dgm:spPr/>
    </dgm:pt>
    <dgm:pt modelId="{490DF4C5-189B-4016-9648-AA662457F780}" type="pres">
      <dgm:prSet presAssocID="{B0473FE8-9595-4CEF-8FBD-718FF57451E7}" presName="background3" presStyleLbl="node3" presStyleIdx="0" presStyleCnt="2"/>
      <dgm:spPr/>
    </dgm:pt>
    <dgm:pt modelId="{DCD4E23A-71FA-4949-B194-2889B83CD959}" type="pres">
      <dgm:prSet presAssocID="{B0473FE8-9595-4CEF-8FBD-718FF57451E7}" presName="text3" presStyleLbl="fgAcc3" presStyleIdx="0" presStyleCnt="2" custScaleX="1543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03316B-3B5D-4F0C-A9E9-68CD9C1ACB69}" type="pres">
      <dgm:prSet presAssocID="{B0473FE8-9595-4CEF-8FBD-718FF57451E7}" presName="hierChild4" presStyleCnt="0"/>
      <dgm:spPr/>
    </dgm:pt>
    <dgm:pt modelId="{CA0610AC-5B7D-4BFF-AC6F-B97313C1136B}" type="pres">
      <dgm:prSet presAssocID="{450A28C2-9AEC-4E82-BD26-C93D587C2794}" presName="Name10" presStyleLbl="parChTrans1D2" presStyleIdx="1" presStyleCnt="2"/>
      <dgm:spPr/>
      <dgm:t>
        <a:bodyPr/>
        <a:lstStyle/>
        <a:p>
          <a:endParaRPr lang="en-US"/>
        </a:p>
      </dgm:t>
    </dgm:pt>
    <dgm:pt modelId="{16E0AF74-0016-472C-AB41-6356F133B0F1}" type="pres">
      <dgm:prSet presAssocID="{FF5A9166-DB52-4A63-BCD5-0C591164EFAF}" presName="hierRoot2" presStyleCnt="0"/>
      <dgm:spPr/>
    </dgm:pt>
    <dgm:pt modelId="{1A6F4AC4-EC77-43BE-A151-863C87368691}" type="pres">
      <dgm:prSet presAssocID="{FF5A9166-DB52-4A63-BCD5-0C591164EFAF}" presName="composite2" presStyleCnt="0"/>
      <dgm:spPr/>
    </dgm:pt>
    <dgm:pt modelId="{1823ACF6-B83E-4915-B347-93CFCE459D83}" type="pres">
      <dgm:prSet presAssocID="{FF5A9166-DB52-4A63-BCD5-0C591164EFAF}" presName="background2" presStyleLbl="node2" presStyleIdx="1" presStyleCnt="2"/>
      <dgm:spPr/>
    </dgm:pt>
    <dgm:pt modelId="{B1069335-CAEE-4EDD-8275-C1BFC7216BA2}" type="pres">
      <dgm:prSet presAssocID="{FF5A9166-DB52-4A63-BCD5-0C591164EFAF}" presName="text2" presStyleLbl="fgAcc2" presStyleIdx="1" presStyleCnt="2" custScaleX="1510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E26F6B-B54D-45E4-9116-B8CDD02247AD}" type="pres">
      <dgm:prSet presAssocID="{FF5A9166-DB52-4A63-BCD5-0C591164EFAF}" presName="hierChild3" presStyleCnt="0"/>
      <dgm:spPr/>
    </dgm:pt>
    <dgm:pt modelId="{1DAF3976-9D14-4260-BAAD-54075B42935B}" type="pres">
      <dgm:prSet presAssocID="{15E7281F-3179-490E-825E-A2408BEE2CAD}" presName="Name17" presStyleLbl="parChTrans1D3" presStyleIdx="1" presStyleCnt="2"/>
      <dgm:spPr/>
      <dgm:t>
        <a:bodyPr/>
        <a:lstStyle/>
        <a:p>
          <a:endParaRPr lang="en-US"/>
        </a:p>
      </dgm:t>
    </dgm:pt>
    <dgm:pt modelId="{9A15E0A0-8330-4331-B451-A2F94F39E729}" type="pres">
      <dgm:prSet presAssocID="{F29C96BD-315F-4B0E-884C-64830E4FE1E7}" presName="hierRoot3" presStyleCnt="0"/>
      <dgm:spPr/>
    </dgm:pt>
    <dgm:pt modelId="{C3A8DC4D-71D2-4E49-9A9F-9B1BF710B50E}" type="pres">
      <dgm:prSet presAssocID="{F29C96BD-315F-4B0E-884C-64830E4FE1E7}" presName="composite3" presStyleCnt="0"/>
      <dgm:spPr/>
    </dgm:pt>
    <dgm:pt modelId="{5B529901-2AAE-409B-B7F8-D3A0821F9E2F}" type="pres">
      <dgm:prSet presAssocID="{F29C96BD-315F-4B0E-884C-64830E4FE1E7}" presName="background3" presStyleLbl="node3" presStyleIdx="1" presStyleCnt="2"/>
      <dgm:spPr/>
    </dgm:pt>
    <dgm:pt modelId="{6A674012-C560-4B70-9F5A-1EBE9BE89F20}" type="pres">
      <dgm:prSet presAssocID="{F29C96BD-315F-4B0E-884C-64830E4FE1E7}" presName="text3" presStyleLbl="fgAcc3" presStyleIdx="1" presStyleCnt="2" custScaleX="157514" custScaleY="1294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94283AF-392D-4450-B360-30EED49D3623}" type="pres">
      <dgm:prSet presAssocID="{F29C96BD-315F-4B0E-884C-64830E4FE1E7}" presName="hierChild4" presStyleCnt="0"/>
      <dgm:spPr/>
    </dgm:pt>
  </dgm:ptLst>
  <dgm:cxnLst>
    <dgm:cxn modelId="{93759535-AF66-413F-A820-9F81B2D15785}" srcId="{E4EEA663-E984-42CE-87E6-DF293893A4B0}" destId="{FF5A9166-DB52-4A63-BCD5-0C591164EFAF}" srcOrd="1" destOrd="0" parTransId="{450A28C2-9AEC-4E82-BD26-C93D587C2794}" sibTransId="{3ED57059-FD16-4727-9E3A-4D0E2D20780D}"/>
    <dgm:cxn modelId="{3BCD90B5-9DA2-48E5-B487-2566B97F7BF4}" srcId="{FF5A9166-DB52-4A63-BCD5-0C591164EFAF}" destId="{F29C96BD-315F-4B0E-884C-64830E4FE1E7}" srcOrd="0" destOrd="0" parTransId="{15E7281F-3179-490E-825E-A2408BEE2CAD}" sibTransId="{03684F9D-7E2D-4652-B432-C485C58FD421}"/>
    <dgm:cxn modelId="{4D444444-4383-4791-A016-F93E40163A2F}" srcId="{43095FFC-E3DC-4217-97A1-F0F835249A5F}" destId="{E4EEA663-E984-42CE-87E6-DF293893A4B0}" srcOrd="0" destOrd="0" parTransId="{11EB000B-8F7B-412B-8133-81FC049B681A}" sibTransId="{9EF3DC4A-491B-4DDA-AF31-B0612D082555}"/>
    <dgm:cxn modelId="{BAD9B55D-49BE-408F-9C0E-A5641A8330AF}" type="presOf" srcId="{43095FFC-E3DC-4217-97A1-F0F835249A5F}" destId="{C7AD758B-EEC0-46DD-BAFF-3B5B46AA03A8}" srcOrd="0" destOrd="0" presId="urn:microsoft.com/office/officeart/2005/8/layout/hierarchy1"/>
    <dgm:cxn modelId="{BE7C60BB-6707-4493-AF2C-767B7E45BAC1}" type="presOf" srcId="{FF5A9166-DB52-4A63-BCD5-0C591164EFAF}" destId="{B1069335-CAEE-4EDD-8275-C1BFC7216BA2}" srcOrd="0" destOrd="0" presId="urn:microsoft.com/office/officeart/2005/8/layout/hierarchy1"/>
    <dgm:cxn modelId="{874FB8A5-2541-4991-8BB4-5C926B60038A}" type="presOf" srcId="{E4EEA663-E984-42CE-87E6-DF293893A4B0}" destId="{204E3931-A968-4DC2-8975-26BCB0C674AA}" srcOrd="0" destOrd="0" presId="urn:microsoft.com/office/officeart/2005/8/layout/hierarchy1"/>
    <dgm:cxn modelId="{3A980D58-F8AD-4C0B-AB61-4C15447F4948}" type="presOf" srcId="{A8204831-9843-4790-ABB9-71F52D0EC456}" destId="{3185A7AD-4AF1-46B6-BD72-B96B95EA64E0}" srcOrd="0" destOrd="0" presId="urn:microsoft.com/office/officeart/2005/8/layout/hierarchy1"/>
    <dgm:cxn modelId="{5F231524-42BC-44AE-86F8-88F3D7FDEBFF}" srcId="{4249F2C2-0485-4528-B4F9-88E64E133EA8}" destId="{B0473FE8-9595-4CEF-8FBD-718FF57451E7}" srcOrd="0" destOrd="0" parTransId="{A8204831-9843-4790-ABB9-71F52D0EC456}" sibTransId="{983B1660-9B25-4C03-A211-755A6C14640F}"/>
    <dgm:cxn modelId="{3A5BD593-AC80-4C11-9361-8B2610415D72}" type="presOf" srcId="{6ADD78C3-FCAA-46D7-BAA4-5DB77EB45B97}" destId="{67A3237B-45CB-49CB-AC93-9CBF5775C0A6}" srcOrd="0" destOrd="0" presId="urn:microsoft.com/office/officeart/2005/8/layout/hierarchy1"/>
    <dgm:cxn modelId="{CA5A5CA3-0C1D-4FAE-A30C-B1F2A0C08F77}" type="presOf" srcId="{F29C96BD-315F-4B0E-884C-64830E4FE1E7}" destId="{6A674012-C560-4B70-9F5A-1EBE9BE89F20}" srcOrd="0" destOrd="0" presId="urn:microsoft.com/office/officeart/2005/8/layout/hierarchy1"/>
    <dgm:cxn modelId="{07BADCFF-D0E9-47FB-B0F6-F315B7AC63A3}" srcId="{E4EEA663-E984-42CE-87E6-DF293893A4B0}" destId="{4249F2C2-0485-4528-B4F9-88E64E133EA8}" srcOrd="0" destOrd="0" parTransId="{6ADD78C3-FCAA-46D7-BAA4-5DB77EB45B97}" sibTransId="{057D641E-DAF4-456F-960D-21E90AD6F9E4}"/>
    <dgm:cxn modelId="{7C3BADD0-CFB0-497F-89A2-85C7E07BDBCA}" type="presOf" srcId="{15E7281F-3179-490E-825E-A2408BEE2CAD}" destId="{1DAF3976-9D14-4260-BAAD-54075B42935B}" srcOrd="0" destOrd="0" presId="urn:microsoft.com/office/officeart/2005/8/layout/hierarchy1"/>
    <dgm:cxn modelId="{D3D611B4-B184-4E63-BC7D-18B4BF542C7D}" type="presOf" srcId="{B0473FE8-9595-4CEF-8FBD-718FF57451E7}" destId="{DCD4E23A-71FA-4949-B194-2889B83CD959}" srcOrd="0" destOrd="0" presId="urn:microsoft.com/office/officeart/2005/8/layout/hierarchy1"/>
    <dgm:cxn modelId="{2B994365-22AC-41E1-B220-92C69B473072}" type="presOf" srcId="{4249F2C2-0485-4528-B4F9-88E64E133EA8}" destId="{92B68569-2621-4244-9C99-DDE5070C5724}" srcOrd="0" destOrd="0" presId="urn:microsoft.com/office/officeart/2005/8/layout/hierarchy1"/>
    <dgm:cxn modelId="{547CDA3E-995B-4F3A-875A-6F83AC4DFF26}" type="presOf" srcId="{450A28C2-9AEC-4E82-BD26-C93D587C2794}" destId="{CA0610AC-5B7D-4BFF-AC6F-B97313C1136B}" srcOrd="0" destOrd="0" presId="urn:microsoft.com/office/officeart/2005/8/layout/hierarchy1"/>
    <dgm:cxn modelId="{15CB2602-1E17-497E-B1DF-DB331B01D16C}" type="presParOf" srcId="{C7AD758B-EEC0-46DD-BAFF-3B5B46AA03A8}" destId="{7F4D07FE-D26E-49AB-9C8B-1379544C5DAF}" srcOrd="0" destOrd="0" presId="urn:microsoft.com/office/officeart/2005/8/layout/hierarchy1"/>
    <dgm:cxn modelId="{C258AC48-2B10-496A-8238-BBCE984BF443}" type="presParOf" srcId="{7F4D07FE-D26E-49AB-9C8B-1379544C5DAF}" destId="{55EE1419-A0A3-4752-884B-81EE723CF6B4}" srcOrd="0" destOrd="0" presId="urn:microsoft.com/office/officeart/2005/8/layout/hierarchy1"/>
    <dgm:cxn modelId="{FD7A6606-21F5-43FD-827F-C3FA67DDA4F1}" type="presParOf" srcId="{55EE1419-A0A3-4752-884B-81EE723CF6B4}" destId="{1F592BF9-5027-47DA-A7FE-0E1D57406B60}" srcOrd="0" destOrd="0" presId="urn:microsoft.com/office/officeart/2005/8/layout/hierarchy1"/>
    <dgm:cxn modelId="{A8370FBD-DBC8-459E-B24F-338F5557251D}" type="presParOf" srcId="{55EE1419-A0A3-4752-884B-81EE723CF6B4}" destId="{204E3931-A968-4DC2-8975-26BCB0C674AA}" srcOrd="1" destOrd="0" presId="urn:microsoft.com/office/officeart/2005/8/layout/hierarchy1"/>
    <dgm:cxn modelId="{058301D6-277E-4FA5-8F63-02916DD786FE}" type="presParOf" srcId="{7F4D07FE-D26E-49AB-9C8B-1379544C5DAF}" destId="{05F2A0F6-4F75-4FE4-8882-167AFEB43B01}" srcOrd="1" destOrd="0" presId="urn:microsoft.com/office/officeart/2005/8/layout/hierarchy1"/>
    <dgm:cxn modelId="{1BA90610-ACF4-40B6-9383-21C13E80C407}" type="presParOf" srcId="{05F2A0F6-4F75-4FE4-8882-167AFEB43B01}" destId="{67A3237B-45CB-49CB-AC93-9CBF5775C0A6}" srcOrd="0" destOrd="0" presId="urn:microsoft.com/office/officeart/2005/8/layout/hierarchy1"/>
    <dgm:cxn modelId="{91B92532-FAA6-4497-8420-0476235CFDE8}" type="presParOf" srcId="{05F2A0F6-4F75-4FE4-8882-167AFEB43B01}" destId="{60BD6E33-42A7-4A48-BF41-20DB7936DABF}" srcOrd="1" destOrd="0" presId="urn:microsoft.com/office/officeart/2005/8/layout/hierarchy1"/>
    <dgm:cxn modelId="{516D98DC-8D1B-4134-9167-C71E9CB3A14D}" type="presParOf" srcId="{60BD6E33-42A7-4A48-BF41-20DB7936DABF}" destId="{5AF8B6A8-976B-4211-BDAA-20015FC369C8}" srcOrd="0" destOrd="0" presId="urn:microsoft.com/office/officeart/2005/8/layout/hierarchy1"/>
    <dgm:cxn modelId="{8A958C35-9D36-4952-A6FA-505AB3364FBA}" type="presParOf" srcId="{5AF8B6A8-976B-4211-BDAA-20015FC369C8}" destId="{E53FA933-D564-42E6-AE03-A5331BE6358A}" srcOrd="0" destOrd="0" presId="urn:microsoft.com/office/officeart/2005/8/layout/hierarchy1"/>
    <dgm:cxn modelId="{6C992F1A-CC27-43E6-9953-147C611DFD1A}" type="presParOf" srcId="{5AF8B6A8-976B-4211-BDAA-20015FC369C8}" destId="{92B68569-2621-4244-9C99-DDE5070C5724}" srcOrd="1" destOrd="0" presId="urn:microsoft.com/office/officeart/2005/8/layout/hierarchy1"/>
    <dgm:cxn modelId="{70B62491-F2CC-4F4E-B4C3-5EE9A94F36BE}" type="presParOf" srcId="{60BD6E33-42A7-4A48-BF41-20DB7936DABF}" destId="{2CB17521-2BA1-4492-A8D2-8F2B0394D2B6}" srcOrd="1" destOrd="0" presId="urn:microsoft.com/office/officeart/2005/8/layout/hierarchy1"/>
    <dgm:cxn modelId="{12876424-2E7F-46FC-A1C8-B0D49A3FE59C}" type="presParOf" srcId="{2CB17521-2BA1-4492-A8D2-8F2B0394D2B6}" destId="{3185A7AD-4AF1-46B6-BD72-B96B95EA64E0}" srcOrd="0" destOrd="0" presId="urn:microsoft.com/office/officeart/2005/8/layout/hierarchy1"/>
    <dgm:cxn modelId="{3B2EEC38-285C-4E97-BBC0-A9C6B3E7BBAF}" type="presParOf" srcId="{2CB17521-2BA1-4492-A8D2-8F2B0394D2B6}" destId="{0025CD7D-BA26-4051-A282-A7539D91F867}" srcOrd="1" destOrd="0" presId="urn:microsoft.com/office/officeart/2005/8/layout/hierarchy1"/>
    <dgm:cxn modelId="{7E7E9C59-11C1-438B-B836-10533234B909}" type="presParOf" srcId="{0025CD7D-BA26-4051-A282-A7539D91F867}" destId="{FF387B1E-BBA0-4BEF-98B1-D6E953372423}" srcOrd="0" destOrd="0" presId="urn:microsoft.com/office/officeart/2005/8/layout/hierarchy1"/>
    <dgm:cxn modelId="{2111F5AA-93EF-4089-903A-64600E405F15}" type="presParOf" srcId="{FF387B1E-BBA0-4BEF-98B1-D6E953372423}" destId="{490DF4C5-189B-4016-9648-AA662457F780}" srcOrd="0" destOrd="0" presId="urn:microsoft.com/office/officeart/2005/8/layout/hierarchy1"/>
    <dgm:cxn modelId="{69A8CE1F-6CE9-4AB1-96D4-A9757306F4B6}" type="presParOf" srcId="{FF387B1E-BBA0-4BEF-98B1-D6E953372423}" destId="{DCD4E23A-71FA-4949-B194-2889B83CD959}" srcOrd="1" destOrd="0" presId="urn:microsoft.com/office/officeart/2005/8/layout/hierarchy1"/>
    <dgm:cxn modelId="{F2D04291-BCF4-4D0F-92E0-BD10755CD3C0}" type="presParOf" srcId="{0025CD7D-BA26-4051-A282-A7539D91F867}" destId="{5603316B-3B5D-4F0C-A9E9-68CD9C1ACB69}" srcOrd="1" destOrd="0" presId="urn:microsoft.com/office/officeart/2005/8/layout/hierarchy1"/>
    <dgm:cxn modelId="{7DD8E553-A529-4EF8-90F8-36F1C3E25F23}" type="presParOf" srcId="{05F2A0F6-4F75-4FE4-8882-167AFEB43B01}" destId="{CA0610AC-5B7D-4BFF-AC6F-B97313C1136B}" srcOrd="2" destOrd="0" presId="urn:microsoft.com/office/officeart/2005/8/layout/hierarchy1"/>
    <dgm:cxn modelId="{CDED63C7-155F-40F4-958C-C31E668307C4}" type="presParOf" srcId="{05F2A0F6-4F75-4FE4-8882-167AFEB43B01}" destId="{16E0AF74-0016-472C-AB41-6356F133B0F1}" srcOrd="3" destOrd="0" presId="urn:microsoft.com/office/officeart/2005/8/layout/hierarchy1"/>
    <dgm:cxn modelId="{F24B34C3-D709-458D-BE6C-4343E15C4E59}" type="presParOf" srcId="{16E0AF74-0016-472C-AB41-6356F133B0F1}" destId="{1A6F4AC4-EC77-43BE-A151-863C87368691}" srcOrd="0" destOrd="0" presId="urn:microsoft.com/office/officeart/2005/8/layout/hierarchy1"/>
    <dgm:cxn modelId="{2AEAD98B-7D01-49FA-9065-629D77E8A47C}" type="presParOf" srcId="{1A6F4AC4-EC77-43BE-A151-863C87368691}" destId="{1823ACF6-B83E-4915-B347-93CFCE459D83}" srcOrd="0" destOrd="0" presId="urn:microsoft.com/office/officeart/2005/8/layout/hierarchy1"/>
    <dgm:cxn modelId="{7081A29B-9117-4BEB-A0DB-F7A1875F4B88}" type="presParOf" srcId="{1A6F4AC4-EC77-43BE-A151-863C87368691}" destId="{B1069335-CAEE-4EDD-8275-C1BFC7216BA2}" srcOrd="1" destOrd="0" presId="urn:microsoft.com/office/officeart/2005/8/layout/hierarchy1"/>
    <dgm:cxn modelId="{919E1940-F3C2-46E2-899A-9BECD49EE69D}" type="presParOf" srcId="{16E0AF74-0016-472C-AB41-6356F133B0F1}" destId="{99E26F6B-B54D-45E4-9116-B8CDD02247AD}" srcOrd="1" destOrd="0" presId="urn:microsoft.com/office/officeart/2005/8/layout/hierarchy1"/>
    <dgm:cxn modelId="{8675A671-ED61-4C9C-8C2F-EE3517A2E653}" type="presParOf" srcId="{99E26F6B-B54D-45E4-9116-B8CDD02247AD}" destId="{1DAF3976-9D14-4260-BAAD-54075B42935B}" srcOrd="0" destOrd="0" presId="urn:microsoft.com/office/officeart/2005/8/layout/hierarchy1"/>
    <dgm:cxn modelId="{1E445184-06E0-4CB3-8547-DB4562939A63}" type="presParOf" srcId="{99E26F6B-B54D-45E4-9116-B8CDD02247AD}" destId="{9A15E0A0-8330-4331-B451-A2F94F39E729}" srcOrd="1" destOrd="0" presId="urn:microsoft.com/office/officeart/2005/8/layout/hierarchy1"/>
    <dgm:cxn modelId="{9A49726B-3990-4E10-AB0C-0F2DA814B592}" type="presParOf" srcId="{9A15E0A0-8330-4331-B451-A2F94F39E729}" destId="{C3A8DC4D-71D2-4E49-9A9F-9B1BF710B50E}" srcOrd="0" destOrd="0" presId="urn:microsoft.com/office/officeart/2005/8/layout/hierarchy1"/>
    <dgm:cxn modelId="{7D1BCEEB-1A0D-4A4F-967B-316FE6C66154}" type="presParOf" srcId="{C3A8DC4D-71D2-4E49-9A9F-9B1BF710B50E}" destId="{5B529901-2AAE-409B-B7F8-D3A0821F9E2F}" srcOrd="0" destOrd="0" presId="urn:microsoft.com/office/officeart/2005/8/layout/hierarchy1"/>
    <dgm:cxn modelId="{ECF579F1-FE09-43AD-A38D-4A6C37C2F005}" type="presParOf" srcId="{C3A8DC4D-71D2-4E49-9A9F-9B1BF710B50E}" destId="{6A674012-C560-4B70-9F5A-1EBE9BE89F20}" srcOrd="1" destOrd="0" presId="urn:microsoft.com/office/officeart/2005/8/layout/hierarchy1"/>
    <dgm:cxn modelId="{85C9DC9E-EC0E-41A1-B660-60FB142E25CB}" type="presParOf" srcId="{9A15E0A0-8330-4331-B451-A2F94F39E729}" destId="{394283AF-392D-4450-B360-30EED49D362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F3976-9D14-4260-BAAD-54075B42935B}">
      <dsp:nvSpPr>
        <dsp:cNvPr id="0" name=""/>
        <dsp:cNvSpPr/>
      </dsp:nvSpPr>
      <dsp:spPr>
        <a:xfrm>
          <a:off x="5741950" y="2585571"/>
          <a:ext cx="91440" cy="4816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1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0610AC-5B7D-4BFF-AC6F-B97313C1136B}">
      <dsp:nvSpPr>
        <dsp:cNvPr id="0" name=""/>
        <dsp:cNvSpPr/>
      </dsp:nvSpPr>
      <dsp:spPr>
        <a:xfrm>
          <a:off x="4304561" y="1052356"/>
          <a:ext cx="1483108" cy="4816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217"/>
              </a:lnTo>
              <a:lnTo>
                <a:pt x="1483108" y="328217"/>
              </a:lnTo>
              <a:lnTo>
                <a:pt x="1483108" y="48163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85A7AD-4AF1-46B6-BD72-B96B95EA64E0}">
      <dsp:nvSpPr>
        <dsp:cNvPr id="0" name=""/>
        <dsp:cNvSpPr/>
      </dsp:nvSpPr>
      <dsp:spPr>
        <a:xfrm>
          <a:off x="2791855" y="2585571"/>
          <a:ext cx="91440" cy="4816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1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A3237B-45CB-49CB-AC93-9CBF5775C0A6}">
      <dsp:nvSpPr>
        <dsp:cNvPr id="0" name=""/>
        <dsp:cNvSpPr/>
      </dsp:nvSpPr>
      <dsp:spPr>
        <a:xfrm>
          <a:off x="2837575" y="1052356"/>
          <a:ext cx="1466986" cy="481631"/>
        </a:xfrm>
        <a:custGeom>
          <a:avLst/>
          <a:gdLst/>
          <a:ahLst/>
          <a:cxnLst/>
          <a:rect l="0" t="0" r="0" b="0"/>
          <a:pathLst>
            <a:path>
              <a:moveTo>
                <a:pt x="1466986" y="0"/>
              </a:moveTo>
              <a:lnTo>
                <a:pt x="1466986" y="328217"/>
              </a:lnTo>
              <a:lnTo>
                <a:pt x="0" y="328217"/>
              </a:lnTo>
              <a:lnTo>
                <a:pt x="0" y="48163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592BF9-5027-47DA-A7FE-0E1D57406B60}">
      <dsp:nvSpPr>
        <dsp:cNvPr id="0" name=""/>
        <dsp:cNvSpPr/>
      </dsp:nvSpPr>
      <dsp:spPr>
        <a:xfrm>
          <a:off x="3476542" y="772"/>
          <a:ext cx="1656038" cy="105158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4E3931-A968-4DC2-8975-26BCB0C674AA}">
      <dsp:nvSpPr>
        <dsp:cNvPr id="0" name=""/>
        <dsp:cNvSpPr/>
      </dsp:nvSpPr>
      <dsp:spPr>
        <a:xfrm>
          <a:off x="3660547" y="175576"/>
          <a:ext cx="1656038" cy="105158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lượng</a:t>
          </a:r>
          <a:endParaRPr lang="vi-VN" sz="1600" kern="1200" dirty="0">
            <a:solidFill>
              <a:schemeClr val="accent2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91347" y="206376"/>
        <a:ext cx="1594438" cy="989984"/>
      </dsp:txXfrm>
    </dsp:sp>
    <dsp:sp modelId="{E53FA933-D564-42E6-AE03-A5331BE6358A}">
      <dsp:nvSpPr>
        <dsp:cNvPr id="0" name=""/>
        <dsp:cNvSpPr/>
      </dsp:nvSpPr>
      <dsp:spPr>
        <a:xfrm>
          <a:off x="1570366" y="1533987"/>
          <a:ext cx="2534417" cy="105158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B68569-2621-4244-9C99-DDE5070C5724}">
      <dsp:nvSpPr>
        <dsp:cNvPr id="0" name=""/>
        <dsp:cNvSpPr/>
      </dsp:nvSpPr>
      <dsp:spPr>
        <a:xfrm>
          <a:off x="1754370" y="1708791"/>
          <a:ext cx="2534417" cy="105158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lượng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gắn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chuyển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động</a:t>
          </a:r>
          <a:endParaRPr lang="vi-VN" sz="1600" kern="1200" dirty="0">
            <a:solidFill>
              <a:schemeClr val="accent2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85170" y="1739591"/>
        <a:ext cx="2472817" cy="989984"/>
      </dsp:txXfrm>
    </dsp:sp>
    <dsp:sp modelId="{490DF4C5-189B-4016-9648-AA662457F780}">
      <dsp:nvSpPr>
        <dsp:cNvPr id="0" name=""/>
        <dsp:cNvSpPr/>
      </dsp:nvSpPr>
      <dsp:spPr>
        <a:xfrm>
          <a:off x="1559734" y="3067202"/>
          <a:ext cx="2555680" cy="105158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D4E23A-71FA-4949-B194-2889B83CD959}">
      <dsp:nvSpPr>
        <dsp:cNvPr id="0" name=""/>
        <dsp:cNvSpPr/>
      </dsp:nvSpPr>
      <dsp:spPr>
        <a:xfrm>
          <a:off x="1743738" y="3242006"/>
          <a:ext cx="2555680" cy="105158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Ví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dụ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: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lượng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điện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nhiệt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ánh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sáng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âm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thanh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,…</a:t>
          </a:r>
          <a:endParaRPr lang="vi-VN" sz="1600" kern="1200" dirty="0">
            <a:solidFill>
              <a:schemeClr val="accent2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74538" y="3272806"/>
        <a:ext cx="2494080" cy="989984"/>
      </dsp:txXfrm>
    </dsp:sp>
    <dsp:sp modelId="{1823ACF6-B83E-4915-B347-93CFCE459D83}">
      <dsp:nvSpPr>
        <dsp:cNvPr id="0" name=""/>
        <dsp:cNvSpPr/>
      </dsp:nvSpPr>
      <dsp:spPr>
        <a:xfrm>
          <a:off x="4536582" y="1533987"/>
          <a:ext cx="2502174" cy="105158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069335-CAEE-4EDD-8275-C1BFC7216BA2}">
      <dsp:nvSpPr>
        <dsp:cNvPr id="0" name=""/>
        <dsp:cNvSpPr/>
      </dsp:nvSpPr>
      <dsp:spPr>
        <a:xfrm>
          <a:off x="4720587" y="1708791"/>
          <a:ext cx="2502174" cy="105158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lượng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dự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trữ</a:t>
          </a:r>
          <a:endParaRPr lang="vi-VN" sz="1600" kern="1200" dirty="0">
            <a:solidFill>
              <a:schemeClr val="accent2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51387" y="1739591"/>
        <a:ext cx="2440574" cy="989984"/>
      </dsp:txXfrm>
    </dsp:sp>
    <dsp:sp modelId="{5B529901-2AAE-409B-B7F8-D3A0821F9E2F}">
      <dsp:nvSpPr>
        <dsp:cNvPr id="0" name=""/>
        <dsp:cNvSpPr/>
      </dsp:nvSpPr>
      <dsp:spPr>
        <a:xfrm>
          <a:off x="4483424" y="3067202"/>
          <a:ext cx="2608491" cy="136097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74012-C560-4B70-9F5A-1EBE9BE89F20}">
      <dsp:nvSpPr>
        <dsp:cNvPr id="0" name=""/>
        <dsp:cNvSpPr/>
      </dsp:nvSpPr>
      <dsp:spPr>
        <a:xfrm>
          <a:off x="4667428" y="3242006"/>
          <a:ext cx="2608491" cy="136097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Ví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dụ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: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Thế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hấp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dẫn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thế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đàn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hồi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lượng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hóa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lượng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hạt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nhân</a:t>
          </a:r>
          <a:r>
            <a:rPr lang="en-US" sz="1600" kern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rPr>
            <a:t>,…</a:t>
          </a:r>
          <a:endParaRPr lang="vi-VN" sz="1600" kern="1200" dirty="0">
            <a:solidFill>
              <a:schemeClr val="accent2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07289" y="3281867"/>
        <a:ext cx="2528769" cy="12812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41905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8" name="Google Shape;13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c6a01074ef_0_18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c6a01074ef_0_18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gc6a01074ef_0_18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0" name="Google Shape;1620;gc6a01074ef_0_18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c33250489b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3" name="Google Shape;1353;gc33250489b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gc33250489b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0" name="Google Shape;1360;gc33250489b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gc6a01074ef_0_20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7" name="Google Shape;1367;gc6a01074ef_0_20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c72ba98ae8_1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gc72ba98ae8_1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c6a01074ef_0_2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c6a01074ef_0_2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gc6a01074ef_0_21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0" name="Google Shape;1380;gc6a01074ef_0_21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gc6a01074ef_0_21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0" name="Google Shape;1380;gc6a01074ef_0_21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VD2: </a:t>
            </a:r>
            <a:endParaRPr lang="vi-V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vi-V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0242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c6a01074ef_0_18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c6a01074ef_0_18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-1411582" y="-1157400"/>
            <a:ext cx="4436782" cy="3714342"/>
          </a:xfrm>
          <a:custGeom>
            <a:avLst/>
            <a:gdLst/>
            <a:ahLst/>
            <a:cxnLst/>
            <a:rect l="l" t="t" r="r" b="b"/>
            <a:pathLst>
              <a:path w="61178" h="52038" extrusionOk="0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062825" y="3370500"/>
            <a:ext cx="775608" cy="1012954"/>
          </a:xfrm>
          <a:custGeom>
            <a:avLst/>
            <a:gdLst/>
            <a:ahLst/>
            <a:cxnLst/>
            <a:rect l="l" t="t" r="r" b="b"/>
            <a:pathLst>
              <a:path w="17277" h="22564" extrusionOk="0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rgbClr val="A0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605425" y="342175"/>
            <a:ext cx="2052600" cy="2052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6412578" y="-640069"/>
            <a:ext cx="1962482" cy="1953284"/>
            <a:chOff x="386328" y="2672681"/>
            <a:chExt cx="1962482" cy="1953284"/>
          </a:xfrm>
        </p:grpSpPr>
        <p:sp>
          <p:nvSpPr>
            <p:cNvPr id="13" name="Google Shape;13;p2"/>
            <p:cNvSpPr/>
            <p:nvPr/>
          </p:nvSpPr>
          <p:spPr>
            <a:xfrm>
              <a:off x="602590" y="3031586"/>
              <a:ext cx="2321" cy="2364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6328" y="2672681"/>
              <a:ext cx="1962482" cy="1953284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5817" y="2846396"/>
              <a:ext cx="10401" cy="8080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06269" y="2679600"/>
              <a:ext cx="308321" cy="260014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4642" y="2672681"/>
              <a:ext cx="309481" cy="266933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724131" y="2785411"/>
              <a:ext cx="117372" cy="69065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874810" y="2808447"/>
              <a:ext cx="6962" cy="131167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51868" y="3289279"/>
              <a:ext cx="2364" cy="4642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6292" y="3153513"/>
              <a:ext cx="88620" cy="55269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4963" y="2940732"/>
              <a:ext cx="308321" cy="353189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113335" y="2940732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522825" y="2940732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931197" y="2975243"/>
              <a:ext cx="308321" cy="317518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89766" y="3559565"/>
              <a:ext cx="8080" cy="10401"/>
            </a:xfrm>
            <a:custGeom>
              <a:avLst/>
              <a:gdLst/>
              <a:ahLst/>
              <a:cxnLst/>
              <a:rect l="l" t="t" r="r" b="b"/>
              <a:pathLst>
                <a:path w="188" h="242" extrusionOk="0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97897" y="3303075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06269" y="3303075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314642" y="3303075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724131" y="3301915"/>
              <a:ext cx="308321" cy="353189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132503" y="3301915"/>
              <a:ext cx="207109" cy="353189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5525" y="3644703"/>
              <a:ext cx="209386" cy="35202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4963" y="3644703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13335" y="3644703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22825" y="3644703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931197" y="3644703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39569" y="3728681"/>
              <a:ext cx="6919" cy="10401"/>
            </a:xfrm>
            <a:custGeom>
              <a:avLst/>
              <a:gdLst/>
              <a:ahLst/>
              <a:cxnLst/>
              <a:rect l="l" t="t" r="r" b="b"/>
              <a:pathLst>
                <a:path w="161" h="242" extrusionOk="0">
                  <a:moveTo>
                    <a:pt x="81" y="1"/>
                  </a:moveTo>
                  <a:lnTo>
                    <a:pt x="0" y="161"/>
                  </a:lnTo>
                  <a:lnTo>
                    <a:pt x="134" y="241"/>
                  </a:lnTo>
                  <a:cubicBezTo>
                    <a:pt x="134" y="161"/>
                    <a:pt x="134" y="108"/>
                    <a:pt x="161" y="27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97897" y="4010528"/>
              <a:ext cx="308321" cy="314080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906269" y="4010528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314642" y="4010528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724131" y="4010528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132503" y="4095623"/>
              <a:ext cx="84021" cy="52948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0153" y="4437294"/>
              <a:ext cx="123131" cy="73663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55642" y="4352156"/>
              <a:ext cx="6962" cy="139247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113335" y="4352156"/>
              <a:ext cx="309481" cy="273810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22825" y="4352156"/>
              <a:ext cx="308321" cy="265773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931197" y="4437294"/>
              <a:ext cx="13839" cy="10401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48;p2"/>
          <p:cNvSpPr/>
          <p:nvPr/>
        </p:nvSpPr>
        <p:spPr>
          <a:xfrm>
            <a:off x="-125" y="4599425"/>
            <a:ext cx="9144321" cy="595550"/>
          </a:xfrm>
          <a:custGeom>
            <a:avLst/>
            <a:gdLst/>
            <a:ahLst/>
            <a:cxnLst/>
            <a:rect l="l" t="t" r="r" b="b"/>
            <a:pathLst>
              <a:path w="287196" h="23822" extrusionOk="0">
                <a:moveTo>
                  <a:pt x="1" y="0"/>
                </a:moveTo>
                <a:lnTo>
                  <a:pt x="1" y="23822"/>
                </a:lnTo>
                <a:lnTo>
                  <a:pt x="287196" y="23822"/>
                </a:lnTo>
                <a:lnTo>
                  <a:pt x="287196" y="0"/>
                </a:lnTo>
                <a:close/>
              </a:path>
            </a:pathLst>
          </a:custGeom>
          <a:solidFill>
            <a:srgbClr val="C8A5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ctrTitle"/>
          </p:nvPr>
        </p:nvSpPr>
        <p:spPr>
          <a:xfrm>
            <a:off x="1283094" y="1290750"/>
            <a:ext cx="657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500" b="1">
                <a:solidFill>
                  <a:srgbClr val="80686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1"/>
          </p:nvPr>
        </p:nvSpPr>
        <p:spPr>
          <a:xfrm>
            <a:off x="1283100" y="3394625"/>
            <a:ext cx="6577800" cy="4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latin typeface="Manjari"/>
                <a:ea typeface="Manjari"/>
                <a:cs typeface="Manjari"/>
                <a:sym typeface="Manja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713225" y="1122325"/>
            <a:ext cx="7717500" cy="35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Hammersmith One"/>
              <a:buAutoNum type="arabicPeriod"/>
              <a:defRPr sz="1600">
                <a:solidFill>
                  <a:srgbClr val="806860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ammersmith One"/>
              <a:buAutoNum type="alphaLcPeriod"/>
              <a:defRPr sz="16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romanLcPeriod"/>
              <a:defRPr sz="12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rabicPeriod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lphaLcPeriod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romanLcPeriod"/>
              <a:defRPr sz="12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rabicPeriod"/>
              <a:defRPr sz="12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lphaLcPeriod"/>
              <a:defRPr sz="12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romanLcPeriod"/>
              <a:defRPr sz="1200"/>
            </a:lvl9pPr>
          </a:lstStyle>
          <a:p>
            <a:endParaRPr/>
          </a:p>
        </p:txBody>
      </p:sp>
      <p:grpSp>
        <p:nvGrpSpPr>
          <p:cNvPr id="111" name="Google Shape;111;p7"/>
          <p:cNvGrpSpPr/>
          <p:nvPr/>
        </p:nvGrpSpPr>
        <p:grpSpPr>
          <a:xfrm>
            <a:off x="8039875" y="1772525"/>
            <a:ext cx="2052600" cy="2052600"/>
            <a:chOff x="-1185375" y="1414000"/>
            <a:chExt cx="2052600" cy="2052600"/>
          </a:xfrm>
        </p:grpSpPr>
        <p:sp>
          <p:nvSpPr>
            <p:cNvPr id="112" name="Google Shape;112;p7"/>
            <p:cNvSpPr/>
            <p:nvPr/>
          </p:nvSpPr>
          <p:spPr>
            <a:xfrm>
              <a:off x="-1185375" y="1414000"/>
              <a:ext cx="2052600" cy="2052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-1140322" y="1463656"/>
              <a:ext cx="1962482" cy="1953284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-730833" y="1637371"/>
              <a:ext cx="10401" cy="8080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-620381" y="1470575"/>
              <a:ext cx="308321" cy="260014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-212008" y="1463656"/>
              <a:ext cx="309481" cy="266933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197481" y="1576386"/>
              <a:ext cx="117372" cy="69065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348160" y="1599422"/>
              <a:ext cx="6962" cy="131167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-1074782" y="2080254"/>
              <a:ext cx="2364" cy="4642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-924060" y="1822561"/>
              <a:ext cx="2321" cy="2364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-1010358" y="1944488"/>
              <a:ext cx="88620" cy="55269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-821687" y="1731707"/>
              <a:ext cx="308321" cy="353189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-413315" y="1731707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-3825" y="1731707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404547" y="1766218"/>
              <a:ext cx="308321" cy="317518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-1136884" y="2350540"/>
              <a:ext cx="8080" cy="10401"/>
            </a:xfrm>
            <a:custGeom>
              <a:avLst/>
              <a:gdLst/>
              <a:ahLst/>
              <a:cxnLst/>
              <a:rect l="l" t="t" r="r" b="b"/>
              <a:pathLst>
                <a:path w="188" h="242" extrusionOk="0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-1028753" y="2094050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-620381" y="2094050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-212008" y="2094050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197481" y="2092890"/>
              <a:ext cx="308321" cy="353189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605853" y="2092890"/>
              <a:ext cx="207109" cy="353189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-1131125" y="2435678"/>
              <a:ext cx="209386" cy="35202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-821687" y="2435678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-413315" y="2435678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-3825" y="2435678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404547" y="2435678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-1028753" y="2801503"/>
              <a:ext cx="308321" cy="314080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-620381" y="2801503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-212008" y="2801503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197481" y="2801503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05853" y="2886598"/>
              <a:ext cx="84021" cy="52948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-636497" y="3228269"/>
              <a:ext cx="123131" cy="73663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7"/>
            <p:cNvSpPr/>
            <p:nvPr/>
          </p:nvSpPr>
          <p:spPr>
            <a:xfrm>
              <a:off x="-671008" y="3143131"/>
              <a:ext cx="6962" cy="139247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-413315" y="3143131"/>
              <a:ext cx="309481" cy="273810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-3825" y="3143131"/>
              <a:ext cx="308321" cy="265773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404547" y="3228269"/>
              <a:ext cx="13839" cy="10401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7"/>
          <p:cNvSpPr/>
          <p:nvPr/>
        </p:nvSpPr>
        <p:spPr>
          <a:xfrm flipH="1">
            <a:off x="-817503" y="2575150"/>
            <a:ext cx="2540578" cy="3781493"/>
          </a:xfrm>
          <a:custGeom>
            <a:avLst/>
            <a:gdLst/>
            <a:ahLst/>
            <a:cxnLst/>
            <a:rect l="l" t="t" r="r" b="b"/>
            <a:pathLst>
              <a:path w="142469" h="136664" extrusionOk="0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rgbClr val="A0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/>
          <p:nvPr/>
        </p:nvSpPr>
        <p:spPr>
          <a:xfrm>
            <a:off x="763275" y="799200"/>
            <a:ext cx="1844545" cy="1627040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rgbClr val="C8A5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9"/>
          <p:cNvSpPr/>
          <p:nvPr/>
        </p:nvSpPr>
        <p:spPr>
          <a:xfrm>
            <a:off x="6926300" y="-86950"/>
            <a:ext cx="4030804" cy="5999550"/>
          </a:xfrm>
          <a:custGeom>
            <a:avLst/>
            <a:gdLst/>
            <a:ahLst/>
            <a:cxnLst/>
            <a:rect l="l" t="t" r="r" b="b"/>
            <a:pathLst>
              <a:path w="142469" h="136664" extrusionOk="0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rgbClr val="A0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9"/>
          <p:cNvSpPr/>
          <p:nvPr/>
        </p:nvSpPr>
        <p:spPr>
          <a:xfrm>
            <a:off x="112700" y="3113038"/>
            <a:ext cx="1938817" cy="3305577"/>
          </a:xfrm>
          <a:custGeom>
            <a:avLst/>
            <a:gdLst/>
            <a:ahLst/>
            <a:cxnLst/>
            <a:rect l="l" t="t" r="r" b="b"/>
            <a:pathLst>
              <a:path w="19210" h="32752" extrusionOk="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1569450" y="1152050"/>
            <a:ext cx="6005100" cy="15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6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1904250" y="2756350"/>
            <a:ext cx="5335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CUSTOM_32_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8"/>
          <p:cNvSpPr/>
          <p:nvPr/>
        </p:nvSpPr>
        <p:spPr>
          <a:xfrm rot="-1690000">
            <a:off x="4770052" y="3432202"/>
            <a:ext cx="4311133" cy="2652327"/>
          </a:xfrm>
          <a:custGeom>
            <a:avLst/>
            <a:gdLst/>
            <a:ahLst/>
            <a:cxnLst/>
            <a:rect l="l" t="t" r="r" b="b"/>
            <a:pathLst>
              <a:path w="59643" h="36694" extrusionOk="0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8"/>
          <p:cNvSpPr/>
          <p:nvPr/>
        </p:nvSpPr>
        <p:spPr>
          <a:xfrm rot="-8976185">
            <a:off x="-892229" y="695729"/>
            <a:ext cx="3210901" cy="3197587"/>
          </a:xfrm>
          <a:custGeom>
            <a:avLst/>
            <a:gdLst/>
            <a:ahLst/>
            <a:cxnLst/>
            <a:rect l="l" t="t" r="r" b="b"/>
            <a:pathLst>
              <a:path w="48235" h="48035" extrusionOk="0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6" name="Google Shape;366;p18"/>
          <p:cNvGrpSpPr/>
          <p:nvPr/>
        </p:nvGrpSpPr>
        <p:grpSpPr>
          <a:xfrm>
            <a:off x="5420243" y="-954594"/>
            <a:ext cx="2270935" cy="2260334"/>
            <a:chOff x="6762468" y="1386456"/>
            <a:chExt cx="2270935" cy="2260334"/>
          </a:xfrm>
        </p:grpSpPr>
        <p:sp>
          <p:nvSpPr>
            <p:cNvPr id="367" name="Google Shape;367;p18"/>
            <p:cNvSpPr/>
            <p:nvPr/>
          </p:nvSpPr>
          <p:spPr>
            <a:xfrm>
              <a:off x="6762468" y="1386456"/>
              <a:ext cx="2270935" cy="2260292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8"/>
            <p:cNvSpPr/>
            <p:nvPr/>
          </p:nvSpPr>
          <p:spPr>
            <a:xfrm>
              <a:off x="7236329" y="1587480"/>
              <a:ext cx="12035" cy="9350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8"/>
            <p:cNvSpPr/>
            <p:nvPr/>
          </p:nvSpPr>
          <p:spPr>
            <a:xfrm>
              <a:off x="7364144" y="1394464"/>
              <a:ext cx="356781" cy="300882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8"/>
            <p:cNvSpPr/>
            <p:nvPr/>
          </p:nvSpPr>
          <p:spPr>
            <a:xfrm>
              <a:off x="7836713" y="1386456"/>
              <a:ext cx="358124" cy="308889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8"/>
            <p:cNvSpPr/>
            <p:nvPr/>
          </p:nvSpPr>
          <p:spPr>
            <a:xfrm>
              <a:off x="8310574" y="1516908"/>
              <a:ext cx="135819" cy="79920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8"/>
            <p:cNvSpPr/>
            <p:nvPr/>
          </p:nvSpPr>
          <p:spPr>
            <a:xfrm>
              <a:off x="8484940" y="1543565"/>
              <a:ext cx="8057" cy="151784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8"/>
            <p:cNvSpPr/>
            <p:nvPr/>
          </p:nvSpPr>
          <p:spPr>
            <a:xfrm>
              <a:off x="6838311" y="2099984"/>
              <a:ext cx="2735" cy="5371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8"/>
            <p:cNvSpPr/>
            <p:nvPr/>
          </p:nvSpPr>
          <p:spPr>
            <a:xfrm>
              <a:off x="7012727" y="1801781"/>
              <a:ext cx="2686" cy="2735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8"/>
            <p:cNvSpPr/>
            <p:nvPr/>
          </p:nvSpPr>
          <p:spPr>
            <a:xfrm>
              <a:off x="6912862" y="1942876"/>
              <a:ext cx="102548" cy="63956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8"/>
            <p:cNvSpPr/>
            <p:nvPr/>
          </p:nvSpPr>
          <p:spPr>
            <a:xfrm>
              <a:off x="7131192" y="1696645"/>
              <a:ext cx="356781" cy="408702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8"/>
            <p:cNvSpPr/>
            <p:nvPr/>
          </p:nvSpPr>
          <p:spPr>
            <a:xfrm>
              <a:off x="7603761" y="1696645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8"/>
            <p:cNvSpPr/>
            <p:nvPr/>
          </p:nvSpPr>
          <p:spPr>
            <a:xfrm>
              <a:off x="8077622" y="1696645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8"/>
            <p:cNvSpPr/>
            <p:nvPr/>
          </p:nvSpPr>
          <p:spPr>
            <a:xfrm>
              <a:off x="8550190" y="1736581"/>
              <a:ext cx="356781" cy="367424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8"/>
            <p:cNvSpPr/>
            <p:nvPr/>
          </p:nvSpPr>
          <p:spPr>
            <a:xfrm>
              <a:off x="6891576" y="2115948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8"/>
            <p:cNvSpPr/>
            <p:nvPr/>
          </p:nvSpPr>
          <p:spPr>
            <a:xfrm>
              <a:off x="7364144" y="2115948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7836713" y="2115948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8310574" y="2114606"/>
              <a:ext cx="356781" cy="408702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8783142" y="2114606"/>
              <a:ext cx="239661" cy="408702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8"/>
            <p:cNvSpPr/>
            <p:nvPr/>
          </p:nvSpPr>
          <p:spPr>
            <a:xfrm>
              <a:off x="6773111" y="2511280"/>
              <a:ext cx="242297" cy="40735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8"/>
            <p:cNvSpPr/>
            <p:nvPr/>
          </p:nvSpPr>
          <p:spPr>
            <a:xfrm>
              <a:off x="7131192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8"/>
            <p:cNvSpPr/>
            <p:nvPr/>
          </p:nvSpPr>
          <p:spPr>
            <a:xfrm>
              <a:off x="7603761" y="2511280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8"/>
            <p:cNvSpPr/>
            <p:nvPr/>
          </p:nvSpPr>
          <p:spPr>
            <a:xfrm>
              <a:off x="8077622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8"/>
            <p:cNvSpPr/>
            <p:nvPr/>
          </p:nvSpPr>
          <p:spPr>
            <a:xfrm>
              <a:off x="8550190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8"/>
            <p:cNvSpPr/>
            <p:nvPr/>
          </p:nvSpPr>
          <p:spPr>
            <a:xfrm>
              <a:off x="6891576" y="2934613"/>
              <a:ext cx="356781" cy="363445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8"/>
            <p:cNvSpPr/>
            <p:nvPr/>
          </p:nvSpPr>
          <p:spPr>
            <a:xfrm>
              <a:off x="7364144" y="2934613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8"/>
            <p:cNvSpPr/>
            <p:nvPr/>
          </p:nvSpPr>
          <p:spPr>
            <a:xfrm>
              <a:off x="7836713" y="2934613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8"/>
            <p:cNvSpPr/>
            <p:nvPr/>
          </p:nvSpPr>
          <p:spPr>
            <a:xfrm>
              <a:off x="8310574" y="2934613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8"/>
            <p:cNvSpPr/>
            <p:nvPr/>
          </p:nvSpPr>
          <p:spPr>
            <a:xfrm>
              <a:off x="8783142" y="3033085"/>
              <a:ext cx="97227" cy="61270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7345494" y="3428467"/>
              <a:ext cx="142484" cy="85242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8"/>
            <p:cNvSpPr/>
            <p:nvPr/>
          </p:nvSpPr>
          <p:spPr>
            <a:xfrm>
              <a:off x="7305558" y="3329945"/>
              <a:ext cx="8057" cy="161133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8"/>
            <p:cNvSpPr/>
            <p:nvPr/>
          </p:nvSpPr>
          <p:spPr>
            <a:xfrm>
              <a:off x="7603761" y="3329945"/>
              <a:ext cx="358124" cy="316846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8"/>
            <p:cNvSpPr/>
            <p:nvPr/>
          </p:nvSpPr>
          <p:spPr>
            <a:xfrm>
              <a:off x="8077622" y="3329945"/>
              <a:ext cx="356781" cy="307546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8"/>
            <p:cNvSpPr/>
            <p:nvPr/>
          </p:nvSpPr>
          <p:spPr>
            <a:xfrm>
              <a:off x="8550190" y="3428467"/>
              <a:ext cx="16014" cy="12035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0" name="Google Shape;400;p18"/>
          <p:cNvSpPr txBox="1">
            <a:spLocks noGrp="1"/>
          </p:cNvSpPr>
          <p:nvPr>
            <p:ph type="title"/>
          </p:nvPr>
        </p:nvSpPr>
        <p:spPr>
          <a:xfrm>
            <a:off x="1569450" y="1152050"/>
            <a:ext cx="6005100" cy="15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1" name="Google Shape;401;p18"/>
          <p:cNvSpPr txBox="1">
            <a:spLocks noGrp="1"/>
          </p:cNvSpPr>
          <p:nvPr>
            <p:ph type="subTitle" idx="1"/>
          </p:nvPr>
        </p:nvSpPr>
        <p:spPr>
          <a:xfrm>
            <a:off x="1569450" y="2756350"/>
            <a:ext cx="60051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24_1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9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4" name="Google Shape;404;p19"/>
          <p:cNvSpPr txBox="1">
            <a:spLocks noGrp="1"/>
          </p:cNvSpPr>
          <p:nvPr>
            <p:ph type="subTitle" idx="1"/>
          </p:nvPr>
        </p:nvSpPr>
        <p:spPr>
          <a:xfrm>
            <a:off x="713250" y="1123450"/>
            <a:ext cx="7717500" cy="34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AutoNum type="alphaLcPeriod"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05" name="Google Shape;405;p19"/>
          <p:cNvSpPr/>
          <p:nvPr/>
        </p:nvSpPr>
        <p:spPr>
          <a:xfrm>
            <a:off x="-598400" y="3985675"/>
            <a:ext cx="1844545" cy="1627040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rgbClr val="C8A5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9"/>
          <p:cNvSpPr/>
          <p:nvPr/>
        </p:nvSpPr>
        <p:spPr>
          <a:xfrm rot="7619243">
            <a:off x="7150868" y="2766901"/>
            <a:ext cx="3210914" cy="3197601"/>
          </a:xfrm>
          <a:custGeom>
            <a:avLst/>
            <a:gdLst/>
            <a:ahLst/>
            <a:cxnLst/>
            <a:rect l="l" t="t" r="r" b="b"/>
            <a:pathLst>
              <a:path w="48235" h="48035" extrusionOk="0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7" name="Google Shape;407;p19"/>
          <p:cNvGrpSpPr/>
          <p:nvPr/>
        </p:nvGrpSpPr>
        <p:grpSpPr>
          <a:xfrm>
            <a:off x="7295305" y="-672969"/>
            <a:ext cx="2270935" cy="2260334"/>
            <a:chOff x="6762468" y="1386456"/>
            <a:chExt cx="2270935" cy="2260334"/>
          </a:xfrm>
        </p:grpSpPr>
        <p:sp>
          <p:nvSpPr>
            <p:cNvPr id="408" name="Google Shape;408;p19"/>
            <p:cNvSpPr/>
            <p:nvPr/>
          </p:nvSpPr>
          <p:spPr>
            <a:xfrm>
              <a:off x="6762468" y="1386456"/>
              <a:ext cx="2270935" cy="2260292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9"/>
            <p:cNvSpPr/>
            <p:nvPr/>
          </p:nvSpPr>
          <p:spPr>
            <a:xfrm>
              <a:off x="7236329" y="1587480"/>
              <a:ext cx="12035" cy="9350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9"/>
            <p:cNvSpPr/>
            <p:nvPr/>
          </p:nvSpPr>
          <p:spPr>
            <a:xfrm>
              <a:off x="7364144" y="1394464"/>
              <a:ext cx="356781" cy="300882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7836713" y="1386456"/>
              <a:ext cx="358124" cy="308889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8310574" y="1516908"/>
              <a:ext cx="135819" cy="79920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9"/>
            <p:cNvSpPr/>
            <p:nvPr/>
          </p:nvSpPr>
          <p:spPr>
            <a:xfrm>
              <a:off x="8484940" y="1543565"/>
              <a:ext cx="8057" cy="151784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9"/>
            <p:cNvSpPr/>
            <p:nvPr/>
          </p:nvSpPr>
          <p:spPr>
            <a:xfrm>
              <a:off x="6838311" y="2099984"/>
              <a:ext cx="2735" cy="5371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9"/>
            <p:cNvSpPr/>
            <p:nvPr/>
          </p:nvSpPr>
          <p:spPr>
            <a:xfrm>
              <a:off x="7012727" y="1801781"/>
              <a:ext cx="2686" cy="2735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9"/>
            <p:cNvSpPr/>
            <p:nvPr/>
          </p:nvSpPr>
          <p:spPr>
            <a:xfrm>
              <a:off x="6912862" y="1942876"/>
              <a:ext cx="102548" cy="63956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9"/>
            <p:cNvSpPr/>
            <p:nvPr/>
          </p:nvSpPr>
          <p:spPr>
            <a:xfrm>
              <a:off x="7131192" y="1696645"/>
              <a:ext cx="356781" cy="408702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9"/>
            <p:cNvSpPr/>
            <p:nvPr/>
          </p:nvSpPr>
          <p:spPr>
            <a:xfrm>
              <a:off x="7603761" y="1696645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8077622" y="1696645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9"/>
            <p:cNvSpPr/>
            <p:nvPr/>
          </p:nvSpPr>
          <p:spPr>
            <a:xfrm>
              <a:off x="8550190" y="1736581"/>
              <a:ext cx="356781" cy="367424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9"/>
            <p:cNvSpPr/>
            <p:nvPr/>
          </p:nvSpPr>
          <p:spPr>
            <a:xfrm>
              <a:off x="6891576" y="2115948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9"/>
            <p:cNvSpPr/>
            <p:nvPr/>
          </p:nvSpPr>
          <p:spPr>
            <a:xfrm>
              <a:off x="7364144" y="2115948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9"/>
            <p:cNvSpPr/>
            <p:nvPr/>
          </p:nvSpPr>
          <p:spPr>
            <a:xfrm>
              <a:off x="7836713" y="2115948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9"/>
            <p:cNvSpPr/>
            <p:nvPr/>
          </p:nvSpPr>
          <p:spPr>
            <a:xfrm>
              <a:off x="8310574" y="2114606"/>
              <a:ext cx="356781" cy="408702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9"/>
            <p:cNvSpPr/>
            <p:nvPr/>
          </p:nvSpPr>
          <p:spPr>
            <a:xfrm>
              <a:off x="8783142" y="2114606"/>
              <a:ext cx="239661" cy="408702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6773111" y="2511280"/>
              <a:ext cx="242297" cy="40735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9"/>
            <p:cNvSpPr/>
            <p:nvPr/>
          </p:nvSpPr>
          <p:spPr>
            <a:xfrm>
              <a:off x="7131192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9"/>
            <p:cNvSpPr/>
            <p:nvPr/>
          </p:nvSpPr>
          <p:spPr>
            <a:xfrm>
              <a:off x="7603761" y="2511280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9"/>
            <p:cNvSpPr/>
            <p:nvPr/>
          </p:nvSpPr>
          <p:spPr>
            <a:xfrm>
              <a:off x="8077622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9"/>
            <p:cNvSpPr/>
            <p:nvPr/>
          </p:nvSpPr>
          <p:spPr>
            <a:xfrm>
              <a:off x="8550190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9"/>
            <p:cNvSpPr/>
            <p:nvPr/>
          </p:nvSpPr>
          <p:spPr>
            <a:xfrm>
              <a:off x="6891576" y="2934613"/>
              <a:ext cx="356781" cy="363445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9"/>
            <p:cNvSpPr/>
            <p:nvPr/>
          </p:nvSpPr>
          <p:spPr>
            <a:xfrm>
              <a:off x="7364144" y="2934613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9"/>
            <p:cNvSpPr/>
            <p:nvPr/>
          </p:nvSpPr>
          <p:spPr>
            <a:xfrm>
              <a:off x="7836713" y="2934613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9"/>
            <p:cNvSpPr/>
            <p:nvPr/>
          </p:nvSpPr>
          <p:spPr>
            <a:xfrm>
              <a:off x="8310574" y="2934613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9"/>
            <p:cNvSpPr/>
            <p:nvPr/>
          </p:nvSpPr>
          <p:spPr>
            <a:xfrm>
              <a:off x="8783142" y="3033085"/>
              <a:ext cx="97227" cy="61270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9"/>
            <p:cNvSpPr/>
            <p:nvPr/>
          </p:nvSpPr>
          <p:spPr>
            <a:xfrm>
              <a:off x="7345494" y="3428467"/>
              <a:ext cx="142484" cy="85242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9"/>
            <p:cNvSpPr/>
            <p:nvPr/>
          </p:nvSpPr>
          <p:spPr>
            <a:xfrm>
              <a:off x="7305558" y="3329945"/>
              <a:ext cx="8057" cy="161133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9"/>
            <p:cNvSpPr/>
            <p:nvPr/>
          </p:nvSpPr>
          <p:spPr>
            <a:xfrm>
              <a:off x="7603761" y="3329945"/>
              <a:ext cx="358124" cy="316846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9"/>
            <p:cNvSpPr/>
            <p:nvPr/>
          </p:nvSpPr>
          <p:spPr>
            <a:xfrm>
              <a:off x="8077622" y="3329945"/>
              <a:ext cx="356781" cy="307546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9"/>
            <p:cNvSpPr/>
            <p:nvPr/>
          </p:nvSpPr>
          <p:spPr>
            <a:xfrm>
              <a:off x="8550190" y="3428467"/>
              <a:ext cx="16014" cy="12035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32_2"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39"/>
          <p:cNvSpPr/>
          <p:nvPr/>
        </p:nvSpPr>
        <p:spPr>
          <a:xfrm rot="672094">
            <a:off x="-3534661" y="414138"/>
            <a:ext cx="4680680" cy="4251900"/>
          </a:xfrm>
          <a:custGeom>
            <a:avLst/>
            <a:gdLst/>
            <a:ahLst/>
            <a:cxnLst/>
            <a:rect l="l" t="t" r="r" b="b"/>
            <a:pathLst>
              <a:path w="65181" h="59210" extrusionOk="0">
                <a:moveTo>
                  <a:pt x="23617" y="9808"/>
                </a:moveTo>
                <a:cubicBezTo>
                  <a:pt x="25785" y="15712"/>
                  <a:pt x="27153" y="21883"/>
                  <a:pt x="35092" y="17079"/>
                </a:cubicBezTo>
                <a:cubicBezTo>
                  <a:pt x="42998" y="12309"/>
                  <a:pt x="55740" y="12376"/>
                  <a:pt x="59276" y="17546"/>
                </a:cubicBezTo>
                <a:cubicBezTo>
                  <a:pt x="62812" y="22717"/>
                  <a:pt x="56140" y="30055"/>
                  <a:pt x="55940" y="36393"/>
                </a:cubicBezTo>
                <a:cubicBezTo>
                  <a:pt x="55740" y="42731"/>
                  <a:pt x="65180" y="49603"/>
                  <a:pt x="57741" y="54406"/>
                </a:cubicBezTo>
                <a:cubicBezTo>
                  <a:pt x="50303" y="59210"/>
                  <a:pt x="31556" y="57108"/>
                  <a:pt x="33224" y="47535"/>
                </a:cubicBezTo>
                <a:cubicBezTo>
                  <a:pt x="34892" y="37928"/>
                  <a:pt x="25719" y="35026"/>
                  <a:pt x="17579" y="31256"/>
                </a:cubicBezTo>
                <a:cubicBezTo>
                  <a:pt x="9440" y="27520"/>
                  <a:pt x="0" y="13744"/>
                  <a:pt x="7706" y="6872"/>
                </a:cubicBezTo>
                <a:cubicBezTo>
                  <a:pt x="15411" y="1"/>
                  <a:pt x="21449" y="3870"/>
                  <a:pt x="23617" y="98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39"/>
          <p:cNvSpPr/>
          <p:nvPr/>
        </p:nvSpPr>
        <p:spPr>
          <a:xfrm>
            <a:off x="8264550" y="465501"/>
            <a:ext cx="1460036" cy="1906827"/>
          </a:xfrm>
          <a:custGeom>
            <a:avLst/>
            <a:gdLst/>
            <a:ahLst/>
            <a:cxnLst/>
            <a:rect l="l" t="t" r="r" b="b"/>
            <a:pathLst>
              <a:path w="17277" h="22564" extrusionOk="0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39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6" name="Google Shape;976;p39"/>
          <p:cNvSpPr txBox="1">
            <a:spLocks noGrp="1"/>
          </p:cNvSpPr>
          <p:nvPr>
            <p:ph type="subTitle" idx="1"/>
          </p:nvPr>
        </p:nvSpPr>
        <p:spPr>
          <a:xfrm>
            <a:off x="713250" y="1126100"/>
            <a:ext cx="7717500" cy="34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Ubuntu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alphaLcPeriod"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48"/>
          <p:cNvSpPr/>
          <p:nvPr/>
        </p:nvSpPr>
        <p:spPr>
          <a:xfrm rot="288678" flipH="1">
            <a:off x="-1270417" y="553336"/>
            <a:ext cx="4658411" cy="4765187"/>
          </a:xfrm>
          <a:custGeom>
            <a:avLst/>
            <a:gdLst/>
            <a:ahLst/>
            <a:cxnLst/>
            <a:rect l="l" t="t" r="r" b="b"/>
            <a:pathLst>
              <a:path w="142469" h="136664" extrusionOk="0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48"/>
          <p:cNvSpPr/>
          <p:nvPr/>
        </p:nvSpPr>
        <p:spPr>
          <a:xfrm>
            <a:off x="1334050" y="1127073"/>
            <a:ext cx="1522302" cy="1342795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1" name="Google Shape;1191;p48"/>
          <p:cNvGrpSpPr/>
          <p:nvPr/>
        </p:nvGrpSpPr>
        <p:grpSpPr>
          <a:xfrm>
            <a:off x="5119018" y="713081"/>
            <a:ext cx="2270935" cy="2260334"/>
            <a:chOff x="6762468" y="1386456"/>
            <a:chExt cx="2270935" cy="2260334"/>
          </a:xfrm>
        </p:grpSpPr>
        <p:sp>
          <p:nvSpPr>
            <p:cNvPr id="1192" name="Google Shape;1192;p48"/>
            <p:cNvSpPr/>
            <p:nvPr/>
          </p:nvSpPr>
          <p:spPr>
            <a:xfrm>
              <a:off x="6762468" y="1386456"/>
              <a:ext cx="2270935" cy="2260292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8"/>
            <p:cNvSpPr/>
            <p:nvPr/>
          </p:nvSpPr>
          <p:spPr>
            <a:xfrm>
              <a:off x="7236329" y="1587480"/>
              <a:ext cx="12035" cy="9350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8"/>
            <p:cNvSpPr/>
            <p:nvPr/>
          </p:nvSpPr>
          <p:spPr>
            <a:xfrm>
              <a:off x="7364144" y="1394464"/>
              <a:ext cx="356781" cy="300882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8"/>
            <p:cNvSpPr/>
            <p:nvPr/>
          </p:nvSpPr>
          <p:spPr>
            <a:xfrm>
              <a:off x="7836713" y="1386456"/>
              <a:ext cx="358124" cy="308889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8"/>
            <p:cNvSpPr/>
            <p:nvPr/>
          </p:nvSpPr>
          <p:spPr>
            <a:xfrm>
              <a:off x="8310574" y="1516908"/>
              <a:ext cx="135819" cy="79920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8"/>
            <p:cNvSpPr/>
            <p:nvPr/>
          </p:nvSpPr>
          <p:spPr>
            <a:xfrm>
              <a:off x="8484940" y="1543565"/>
              <a:ext cx="8057" cy="151784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8"/>
            <p:cNvSpPr/>
            <p:nvPr/>
          </p:nvSpPr>
          <p:spPr>
            <a:xfrm>
              <a:off x="6838311" y="2099984"/>
              <a:ext cx="2735" cy="5371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8"/>
            <p:cNvSpPr/>
            <p:nvPr/>
          </p:nvSpPr>
          <p:spPr>
            <a:xfrm>
              <a:off x="7012727" y="1801781"/>
              <a:ext cx="2686" cy="2735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8"/>
            <p:cNvSpPr/>
            <p:nvPr/>
          </p:nvSpPr>
          <p:spPr>
            <a:xfrm>
              <a:off x="6912862" y="1942876"/>
              <a:ext cx="102548" cy="63956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8"/>
            <p:cNvSpPr/>
            <p:nvPr/>
          </p:nvSpPr>
          <p:spPr>
            <a:xfrm>
              <a:off x="7131192" y="1696645"/>
              <a:ext cx="356781" cy="408702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8"/>
            <p:cNvSpPr/>
            <p:nvPr/>
          </p:nvSpPr>
          <p:spPr>
            <a:xfrm>
              <a:off x="7603761" y="1696645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8"/>
            <p:cNvSpPr/>
            <p:nvPr/>
          </p:nvSpPr>
          <p:spPr>
            <a:xfrm>
              <a:off x="8077622" y="1696645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8"/>
            <p:cNvSpPr/>
            <p:nvPr/>
          </p:nvSpPr>
          <p:spPr>
            <a:xfrm>
              <a:off x="8550190" y="1736581"/>
              <a:ext cx="356781" cy="367424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8"/>
            <p:cNvSpPr/>
            <p:nvPr/>
          </p:nvSpPr>
          <p:spPr>
            <a:xfrm>
              <a:off x="6891576" y="2115948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8"/>
            <p:cNvSpPr/>
            <p:nvPr/>
          </p:nvSpPr>
          <p:spPr>
            <a:xfrm>
              <a:off x="7364144" y="2115948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8"/>
            <p:cNvSpPr/>
            <p:nvPr/>
          </p:nvSpPr>
          <p:spPr>
            <a:xfrm>
              <a:off x="7836713" y="2115948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8"/>
            <p:cNvSpPr/>
            <p:nvPr/>
          </p:nvSpPr>
          <p:spPr>
            <a:xfrm>
              <a:off x="8310574" y="2114606"/>
              <a:ext cx="356781" cy="408702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8"/>
            <p:cNvSpPr/>
            <p:nvPr/>
          </p:nvSpPr>
          <p:spPr>
            <a:xfrm>
              <a:off x="8783142" y="2114606"/>
              <a:ext cx="239661" cy="408702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8"/>
            <p:cNvSpPr/>
            <p:nvPr/>
          </p:nvSpPr>
          <p:spPr>
            <a:xfrm>
              <a:off x="6773111" y="2511280"/>
              <a:ext cx="242297" cy="40735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8"/>
            <p:cNvSpPr/>
            <p:nvPr/>
          </p:nvSpPr>
          <p:spPr>
            <a:xfrm>
              <a:off x="7131192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8"/>
            <p:cNvSpPr/>
            <p:nvPr/>
          </p:nvSpPr>
          <p:spPr>
            <a:xfrm>
              <a:off x="7603761" y="2511280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8"/>
            <p:cNvSpPr/>
            <p:nvPr/>
          </p:nvSpPr>
          <p:spPr>
            <a:xfrm>
              <a:off x="8077622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8"/>
            <p:cNvSpPr/>
            <p:nvPr/>
          </p:nvSpPr>
          <p:spPr>
            <a:xfrm>
              <a:off x="8550190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8"/>
            <p:cNvSpPr/>
            <p:nvPr/>
          </p:nvSpPr>
          <p:spPr>
            <a:xfrm>
              <a:off x="6891576" y="2934613"/>
              <a:ext cx="356781" cy="363445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8"/>
            <p:cNvSpPr/>
            <p:nvPr/>
          </p:nvSpPr>
          <p:spPr>
            <a:xfrm>
              <a:off x="7364144" y="2934613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8"/>
            <p:cNvSpPr/>
            <p:nvPr/>
          </p:nvSpPr>
          <p:spPr>
            <a:xfrm>
              <a:off x="7836713" y="2934613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8"/>
            <p:cNvSpPr/>
            <p:nvPr/>
          </p:nvSpPr>
          <p:spPr>
            <a:xfrm>
              <a:off x="8310574" y="2934613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8"/>
            <p:cNvSpPr/>
            <p:nvPr/>
          </p:nvSpPr>
          <p:spPr>
            <a:xfrm>
              <a:off x="8783142" y="3033085"/>
              <a:ext cx="97227" cy="61270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8"/>
            <p:cNvSpPr/>
            <p:nvPr/>
          </p:nvSpPr>
          <p:spPr>
            <a:xfrm>
              <a:off x="7345494" y="3428467"/>
              <a:ext cx="142484" cy="85242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8"/>
            <p:cNvSpPr/>
            <p:nvPr/>
          </p:nvSpPr>
          <p:spPr>
            <a:xfrm>
              <a:off x="7305558" y="3329945"/>
              <a:ext cx="8057" cy="161133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8"/>
            <p:cNvSpPr/>
            <p:nvPr/>
          </p:nvSpPr>
          <p:spPr>
            <a:xfrm>
              <a:off x="7603761" y="3329945"/>
              <a:ext cx="358124" cy="316846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8"/>
            <p:cNvSpPr/>
            <p:nvPr/>
          </p:nvSpPr>
          <p:spPr>
            <a:xfrm>
              <a:off x="8077622" y="3329945"/>
              <a:ext cx="356781" cy="307546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8"/>
            <p:cNvSpPr/>
            <p:nvPr/>
          </p:nvSpPr>
          <p:spPr>
            <a:xfrm>
              <a:off x="8550190" y="3428467"/>
              <a:ext cx="16014" cy="12035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5" name="Google Shape;1225;p48"/>
          <p:cNvSpPr/>
          <p:nvPr/>
        </p:nvSpPr>
        <p:spPr>
          <a:xfrm rot="-1848056" flipH="1">
            <a:off x="7756025" y="2517986"/>
            <a:ext cx="1938888" cy="3305698"/>
          </a:xfrm>
          <a:custGeom>
            <a:avLst/>
            <a:gdLst/>
            <a:ahLst/>
            <a:cxnLst/>
            <a:rect l="l" t="t" r="r" b="b"/>
            <a:pathLst>
              <a:path w="19210" h="32752" extrusionOk="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9311DF3-39C7-7B41-80E7-7DC8F6A4DF6D}" type="datetimeFigureOut">
              <a:rPr lang="en-US" smtClean="0"/>
              <a:t>28/08/2021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3014844-0BF1-A94D-9414-CB3195813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52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anjari"/>
              <a:buChar char="●"/>
              <a:defRPr sz="18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○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■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●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○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■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●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○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■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5" r:id="rId4"/>
    <p:sldLayoutId id="2147483664" r:id="rId5"/>
    <p:sldLayoutId id="2147483665" r:id="rId6"/>
    <p:sldLayoutId id="2147483685" r:id="rId7"/>
    <p:sldLayoutId id="2147483694" r:id="rId8"/>
    <p:sldLayoutId id="214748370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5" Type="http://schemas.openxmlformats.org/officeDocument/2006/relationships/slide" Target="slide4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" Target="slide5.xml"/><Relationship Id="rId7" Type="http://schemas.openxmlformats.org/officeDocument/2006/relationships/slide" Target="slide8.xml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11" Type="http://schemas.openxmlformats.org/officeDocument/2006/relationships/slide" Target="slide10.xml"/><Relationship Id="rId5" Type="http://schemas.openxmlformats.org/officeDocument/2006/relationships/slide" Target="slide9.xml"/><Relationship Id="rId10" Type="http://schemas.openxmlformats.org/officeDocument/2006/relationships/image" Target="../media/image6.jpeg"/><Relationship Id="rId4" Type="http://schemas.openxmlformats.org/officeDocument/2006/relationships/image" Target="../media/image3.jpe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2.xml"/><Relationship Id="rId5" Type="http://schemas.openxmlformats.org/officeDocument/2006/relationships/image" Target="../media/image9.jpeg"/><Relationship Id="rId4" Type="http://schemas.openxmlformats.org/officeDocument/2006/relationships/slide" Target="slide13.xml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54"/>
          <p:cNvSpPr txBox="1">
            <a:spLocks noGrp="1"/>
          </p:cNvSpPr>
          <p:nvPr>
            <p:ph type="ctrTitle"/>
          </p:nvPr>
        </p:nvSpPr>
        <p:spPr>
          <a:xfrm>
            <a:off x="361631" y="2286951"/>
            <a:ext cx="8442251" cy="8791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30. CÁC DẠNG NĂNG LƯỢNG</a:t>
            </a:r>
            <a:endParaRPr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C69F282-45E8-456D-B3C4-B953187165F6}"/>
              </a:ext>
            </a:extLst>
          </p:cNvPr>
          <p:cNvSpPr txBox="1"/>
          <p:nvPr/>
        </p:nvSpPr>
        <p:spPr>
          <a:xfrm>
            <a:off x="1112966" y="564835"/>
            <a:ext cx="7694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 ĐỀ 10. 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NĂNG LƯỢNG</a:t>
            </a:r>
            <a:endParaRPr lang="vi-VN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0D42D9-E1BC-4A53-B2D0-1FB083076D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48" t="2363" r="14873" b="8399"/>
          <a:stretch/>
        </p:blipFill>
        <p:spPr>
          <a:xfrm>
            <a:off x="1035981" y="1700729"/>
            <a:ext cx="3274829" cy="3195232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9940068-6E4B-4551-8310-67740E78B6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636" r="30550"/>
          <a:stretch/>
        </p:blipFill>
        <p:spPr>
          <a:xfrm>
            <a:off x="-510363" y="-31261"/>
            <a:ext cx="3274829" cy="3195232"/>
          </a:xfrm>
          <a:prstGeom prst="roundRect">
            <a:avLst/>
          </a:prstGeom>
        </p:spPr>
      </p:pic>
      <p:sp>
        <p:nvSpPr>
          <p:cNvPr id="8" name="Google Shape;1369;p59">
            <a:extLst>
              <a:ext uri="{FF2B5EF4-FFF2-40B4-BE49-F238E27FC236}">
                <a16:creationId xmlns="" xmlns:a16="http://schemas.microsoft.com/office/drawing/2014/main" id="{E9F17710-77D6-4246-8C7F-AF36F180DABB}"/>
              </a:ext>
            </a:extLst>
          </p:cNvPr>
          <p:cNvSpPr txBox="1">
            <a:spLocks/>
          </p:cNvSpPr>
          <p:nvPr/>
        </p:nvSpPr>
        <p:spPr>
          <a:xfrm>
            <a:off x="4310810" y="1024855"/>
            <a:ext cx="3848986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000" dirty="0">
                <a:latin typeface="Hammersmith One"/>
              </a:rPr>
              <a:t>Năng lượng âm thanh</a:t>
            </a:r>
          </a:p>
        </p:txBody>
      </p:sp>
      <p:sp>
        <p:nvSpPr>
          <p:cNvPr id="9" name="Subtitle 4">
            <a:extLst>
              <a:ext uri="{FF2B5EF4-FFF2-40B4-BE49-F238E27FC236}">
                <a16:creationId xmlns="" xmlns:a16="http://schemas.microsoft.com/office/drawing/2014/main" id="{5BD8DE14-A520-47B9-82FA-16ED4B48065B}"/>
              </a:ext>
            </a:extLst>
          </p:cNvPr>
          <p:cNvSpPr txBox="1">
            <a:spLocks/>
          </p:cNvSpPr>
          <p:nvPr/>
        </p:nvSpPr>
        <p:spPr>
          <a:xfrm>
            <a:off x="4977312" y="2189827"/>
            <a:ext cx="2515981" cy="154680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just">
              <a:spcBef>
                <a:spcPts val="300"/>
              </a:spcBef>
              <a:spcAft>
                <a:spcPts val="3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,…</a:t>
            </a:r>
          </a:p>
          <a:p>
            <a:pPr marL="114300" algn="just">
              <a:spcBef>
                <a:spcPts val="300"/>
              </a:spcBef>
              <a:spcAft>
                <a:spcPts val="300"/>
              </a:spcAft>
            </a:pP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trống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,…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Arrow: Left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DDFA0EE5-6C35-49D8-9C5C-87DED53BC79F}"/>
              </a:ext>
            </a:extLst>
          </p:cNvPr>
          <p:cNvSpPr/>
          <p:nvPr/>
        </p:nvSpPr>
        <p:spPr>
          <a:xfrm>
            <a:off x="8346558" y="4670067"/>
            <a:ext cx="440675" cy="22888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074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4BD9117-F2F0-427E-91D0-F493D65470BE}"/>
              </a:ext>
            </a:extLst>
          </p:cNvPr>
          <p:cNvSpPr/>
          <p:nvPr/>
        </p:nvSpPr>
        <p:spPr>
          <a:xfrm>
            <a:off x="8048847" y="1679944"/>
            <a:ext cx="1520455" cy="24561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2B02740-A31C-4E7F-95C5-F8C24AE57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485" y="0"/>
            <a:ext cx="3090271" cy="4635795"/>
          </a:xfrm>
          <a:prstGeom prst="rect">
            <a:avLst/>
          </a:prstGeom>
        </p:spPr>
      </p:pic>
      <p:sp>
        <p:nvSpPr>
          <p:cNvPr id="7" name="Google Shape;1369;p59">
            <a:extLst>
              <a:ext uri="{FF2B5EF4-FFF2-40B4-BE49-F238E27FC236}">
                <a16:creationId xmlns="" xmlns:a16="http://schemas.microsoft.com/office/drawing/2014/main" id="{69C2FFB3-0368-47FC-9D52-3E491C13BDD9}"/>
              </a:ext>
            </a:extLst>
          </p:cNvPr>
          <p:cNvSpPr txBox="1">
            <a:spLocks/>
          </p:cNvSpPr>
          <p:nvPr/>
        </p:nvSpPr>
        <p:spPr>
          <a:xfrm>
            <a:off x="659219" y="1409194"/>
            <a:ext cx="3848986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000" dirty="0">
                <a:latin typeface="Hammersmith One"/>
              </a:rPr>
              <a:t>Năng lượng hạt nhân</a:t>
            </a:r>
          </a:p>
        </p:txBody>
      </p:sp>
      <p:sp>
        <p:nvSpPr>
          <p:cNvPr id="8" name="Subtitle 4">
            <a:extLst>
              <a:ext uri="{FF2B5EF4-FFF2-40B4-BE49-F238E27FC236}">
                <a16:creationId xmlns="" xmlns:a16="http://schemas.microsoft.com/office/drawing/2014/main" id="{5AC45198-63A0-42CE-8383-725057C16CD6}"/>
              </a:ext>
            </a:extLst>
          </p:cNvPr>
          <p:cNvSpPr txBox="1">
            <a:spLocks/>
          </p:cNvSpPr>
          <p:nvPr/>
        </p:nvSpPr>
        <p:spPr>
          <a:xfrm>
            <a:off x="1325722" y="2250253"/>
            <a:ext cx="2515981" cy="9820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just">
              <a:spcBef>
                <a:spcPts val="300"/>
              </a:spcBef>
              <a:spcAft>
                <a:spcPts val="3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trữ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262F0B8-AE0D-4BB9-A69E-3488FE0B25BF}"/>
              </a:ext>
            </a:extLst>
          </p:cNvPr>
          <p:cNvSpPr txBox="1"/>
          <p:nvPr/>
        </p:nvSpPr>
        <p:spPr>
          <a:xfrm>
            <a:off x="5252485" y="4731488"/>
            <a:ext cx="3090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latin typeface="+mj-lt"/>
              </a:rPr>
              <a:t>Nhà máy điện hạt nhân</a:t>
            </a:r>
          </a:p>
        </p:txBody>
      </p:sp>
      <p:sp>
        <p:nvSpPr>
          <p:cNvPr id="10" name="Arrow: Left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BE98EFFE-0003-48DF-A589-0AA490CEF5C2}"/>
              </a:ext>
            </a:extLst>
          </p:cNvPr>
          <p:cNvSpPr/>
          <p:nvPr/>
        </p:nvSpPr>
        <p:spPr>
          <a:xfrm>
            <a:off x="8613243" y="4731488"/>
            <a:ext cx="391662" cy="21905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367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DD04C19-D8AF-4999-8411-1E72C828CE16}"/>
              </a:ext>
            </a:extLst>
          </p:cNvPr>
          <p:cNvSpPr/>
          <p:nvPr/>
        </p:nvSpPr>
        <p:spPr>
          <a:xfrm>
            <a:off x="7963786" y="1541721"/>
            <a:ext cx="1467293" cy="24773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7449762-17A1-4108-A24B-CE8F68CF5956}"/>
              </a:ext>
            </a:extLst>
          </p:cNvPr>
          <p:cNvSpPr/>
          <p:nvPr/>
        </p:nvSpPr>
        <p:spPr>
          <a:xfrm>
            <a:off x="-389860" y="2385679"/>
            <a:ext cx="2080437" cy="30794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75F90C9-EE3D-44E4-B658-4BE3D2F10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79" y="2381414"/>
            <a:ext cx="2806996" cy="21052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81FFD0C-2065-4962-B018-BDA763FB2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075" y="2381413"/>
            <a:ext cx="3162436" cy="21052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035D5A1-0EA3-4452-B80E-D19E11BBA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13" t="17365" r="22989" b="15038"/>
          <a:stretch/>
        </p:blipFill>
        <p:spPr>
          <a:xfrm>
            <a:off x="6150561" y="2381413"/>
            <a:ext cx="2546871" cy="2113774"/>
          </a:xfrm>
          <a:prstGeom prst="rect">
            <a:avLst/>
          </a:prstGeom>
        </p:spPr>
      </p:pic>
      <p:sp>
        <p:nvSpPr>
          <p:cNvPr id="12" name="Google Shape;1369;p59">
            <a:extLst>
              <a:ext uri="{FF2B5EF4-FFF2-40B4-BE49-F238E27FC236}">
                <a16:creationId xmlns="" xmlns:a16="http://schemas.microsoft.com/office/drawing/2014/main" id="{50D6657A-95F2-47BE-9B70-7FF3A2E56CC7}"/>
              </a:ext>
            </a:extLst>
          </p:cNvPr>
          <p:cNvSpPr txBox="1">
            <a:spLocks/>
          </p:cNvSpPr>
          <p:nvPr/>
        </p:nvSpPr>
        <p:spPr>
          <a:xfrm>
            <a:off x="4459984" y="1023592"/>
            <a:ext cx="3848986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000" dirty="0">
                <a:latin typeface="Hammersmith One"/>
              </a:rPr>
              <a:t>Hóa năng</a:t>
            </a: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F58F6EF1-5E5D-4808-8EDA-86F94ACC46FB}"/>
              </a:ext>
            </a:extLst>
          </p:cNvPr>
          <p:cNvSpPr txBox="1">
            <a:spLocks/>
          </p:cNvSpPr>
          <p:nvPr/>
        </p:nvSpPr>
        <p:spPr>
          <a:xfrm>
            <a:off x="1383325" y="687274"/>
            <a:ext cx="2946224" cy="127003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just">
              <a:spcBef>
                <a:spcPts val="300"/>
              </a:spcBef>
              <a:spcAft>
                <a:spcPts val="3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trữ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,…</a:t>
            </a:r>
          </a:p>
        </p:txBody>
      </p:sp>
      <p:sp>
        <p:nvSpPr>
          <p:cNvPr id="14" name="Arrow: Left 13">
            <a:hlinkClick r:id="rId5" action="ppaction://hlinksldjump"/>
            <a:extLst>
              <a:ext uri="{FF2B5EF4-FFF2-40B4-BE49-F238E27FC236}">
                <a16:creationId xmlns="" xmlns:a16="http://schemas.microsoft.com/office/drawing/2014/main" id="{13C1153D-05A7-477C-AABA-42EFF191A265}"/>
              </a:ext>
            </a:extLst>
          </p:cNvPr>
          <p:cNvSpPr/>
          <p:nvPr/>
        </p:nvSpPr>
        <p:spPr>
          <a:xfrm>
            <a:off x="8658488" y="4749271"/>
            <a:ext cx="391662" cy="21905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813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EEF85D9-33F3-477F-909D-CCB7FB81E301}"/>
              </a:ext>
            </a:extLst>
          </p:cNvPr>
          <p:cNvSpPr/>
          <p:nvPr/>
        </p:nvSpPr>
        <p:spPr>
          <a:xfrm>
            <a:off x="8027581" y="1711842"/>
            <a:ext cx="1924493" cy="22222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225087-81EF-4822-B89F-A427A728A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202A377-5FDE-4ED6-8A0B-8FEBF6B76C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7361"/>
          <a:stretch/>
        </p:blipFill>
        <p:spPr>
          <a:xfrm>
            <a:off x="0" y="0"/>
            <a:ext cx="9144000" cy="2955852"/>
          </a:xfrm>
          <a:prstGeom prst="rect">
            <a:avLst/>
          </a:prstGeom>
        </p:spPr>
      </p:pic>
      <p:sp>
        <p:nvSpPr>
          <p:cNvPr id="6" name="Google Shape;1369;p59">
            <a:extLst>
              <a:ext uri="{FF2B5EF4-FFF2-40B4-BE49-F238E27FC236}">
                <a16:creationId xmlns="" xmlns:a16="http://schemas.microsoft.com/office/drawing/2014/main" id="{425B356E-8CB0-4E60-A0EA-44ECF4C89622}"/>
              </a:ext>
            </a:extLst>
          </p:cNvPr>
          <p:cNvSpPr txBox="1">
            <a:spLocks/>
          </p:cNvSpPr>
          <p:nvPr/>
        </p:nvSpPr>
        <p:spPr>
          <a:xfrm>
            <a:off x="722989" y="3558588"/>
            <a:ext cx="3848986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000" dirty="0">
                <a:latin typeface="Hammersmith One"/>
              </a:rPr>
              <a:t>Thế năng đàn hồi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="" xmlns:a16="http://schemas.microsoft.com/office/drawing/2014/main" id="{575ACFD5-69F1-4682-8ED0-A8C9AAF66822}"/>
              </a:ext>
            </a:extLst>
          </p:cNvPr>
          <p:cNvSpPr txBox="1">
            <a:spLocks/>
          </p:cNvSpPr>
          <p:nvPr/>
        </p:nvSpPr>
        <p:spPr>
          <a:xfrm>
            <a:off x="4855172" y="3167558"/>
            <a:ext cx="3292355" cy="170723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just">
              <a:spcBef>
                <a:spcPts val="300"/>
              </a:spcBef>
              <a:spcAft>
                <a:spcPts val="3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hồi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trữ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hồi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 marL="114300" algn="just">
              <a:spcBef>
                <a:spcPts val="300"/>
              </a:spcBef>
              <a:spcAft>
                <a:spcPts val="300"/>
              </a:spcAft>
            </a:pP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Dây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su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dãn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lò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xo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bóp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,…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Arrow: Left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5B36BE09-0926-4FBC-8869-279692FB3B1D}"/>
              </a:ext>
            </a:extLst>
          </p:cNvPr>
          <p:cNvSpPr/>
          <p:nvPr/>
        </p:nvSpPr>
        <p:spPr>
          <a:xfrm>
            <a:off x="8598165" y="4874791"/>
            <a:ext cx="391662" cy="21905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505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30A2557-1632-4059-8874-774A5F57FE08}"/>
              </a:ext>
            </a:extLst>
          </p:cNvPr>
          <p:cNvSpPr/>
          <p:nvPr/>
        </p:nvSpPr>
        <p:spPr>
          <a:xfrm>
            <a:off x="6393712" y="3338623"/>
            <a:ext cx="2622696" cy="21350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58DA96C-94AE-468D-9D2B-3E8A81C2F4DE}"/>
              </a:ext>
            </a:extLst>
          </p:cNvPr>
          <p:cNvSpPr/>
          <p:nvPr/>
        </p:nvSpPr>
        <p:spPr>
          <a:xfrm>
            <a:off x="5383617" y="-446937"/>
            <a:ext cx="2569535" cy="19733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6" name="Diagram 5">
            <a:extLst>
              <a:ext uri="{FF2B5EF4-FFF2-40B4-BE49-F238E27FC236}">
                <a16:creationId xmlns="" xmlns:a16="http://schemas.microsoft.com/office/drawing/2014/main" id="{E1EB9BC2-292F-4A7D-8AF8-5408A7B051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9076531"/>
              </p:ext>
            </p:extLst>
          </p:nvPr>
        </p:nvGraphicFramePr>
        <p:xfrm>
          <a:off x="180753" y="539750"/>
          <a:ext cx="8835655" cy="4603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DF63009-1335-4A68-8E66-548A51C9EE0E}"/>
              </a:ext>
            </a:extLst>
          </p:cNvPr>
          <p:cNvSpPr/>
          <p:nvPr/>
        </p:nvSpPr>
        <p:spPr>
          <a:xfrm>
            <a:off x="-361507" y="539750"/>
            <a:ext cx="2211572" cy="37132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29FAE1-5406-4C36-8649-43E0D07F1997}"/>
              </a:ext>
            </a:extLst>
          </p:cNvPr>
          <p:cNvSpPr txBox="1"/>
          <p:nvPr/>
        </p:nvSpPr>
        <p:spPr>
          <a:xfrm>
            <a:off x="180753" y="209549"/>
            <a:ext cx="303320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F592BF9-5027-47DA-A7FE-0E1D57406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1F592BF9-5027-47DA-A7FE-0E1D57406B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04E3931-A968-4DC2-8975-26BCB0C67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204E3931-A968-4DC2-8975-26BCB0C674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7A3237B-45CB-49CB-AC93-9CBF5775C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67A3237B-45CB-49CB-AC93-9CBF5775C0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53FA933-D564-42E6-AE03-A5331BE6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E53FA933-D564-42E6-AE03-A5331BE6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2B68569-2621-4244-9C99-DDE5070C57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92B68569-2621-4244-9C99-DDE5070C57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85A7AD-4AF1-46B6-BD72-B96B95EA6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graphicEl>
                                              <a:dgm id="{3185A7AD-4AF1-46B6-BD72-B96B95EA64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90DF4C5-189B-4016-9648-AA662457F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graphicEl>
                                              <a:dgm id="{490DF4C5-189B-4016-9648-AA662457F7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CD4E23A-71FA-4949-B194-2889B83CD9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dgm id="{DCD4E23A-71FA-4949-B194-2889B83CD9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A0610AC-5B7D-4BFF-AC6F-B97313C11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CA0610AC-5B7D-4BFF-AC6F-B97313C113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23ACF6-B83E-4915-B347-93CFCE459D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graphicEl>
                                              <a:dgm id="{1823ACF6-B83E-4915-B347-93CFCE459D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1069335-CAEE-4EDD-8275-C1BFC7216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graphicEl>
                                              <a:dgm id="{B1069335-CAEE-4EDD-8275-C1BFC7216B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DAF3976-9D14-4260-BAAD-54075B429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graphicEl>
                                              <a:dgm id="{1DAF3976-9D14-4260-BAAD-54075B4293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B529901-2AAE-409B-B7F8-D3A0821F9E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graphicEl>
                                              <a:dgm id="{5B529901-2AAE-409B-B7F8-D3A0821F9E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A674012-C560-4B70-9F5A-1EBE9BE89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graphicEl>
                                              <a:dgm id="{6A674012-C560-4B70-9F5A-1EBE9BE89F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2BD8CE4-2CED-404A-BB73-7A8D456B3702}"/>
              </a:ext>
            </a:extLst>
          </p:cNvPr>
          <p:cNvSpPr/>
          <p:nvPr/>
        </p:nvSpPr>
        <p:spPr>
          <a:xfrm>
            <a:off x="7917027" y="159083"/>
            <a:ext cx="2211572" cy="37132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D99DFF1-43E6-4EDC-8C51-2D92B9E351DB}"/>
              </a:ext>
            </a:extLst>
          </p:cNvPr>
          <p:cNvSpPr/>
          <p:nvPr/>
        </p:nvSpPr>
        <p:spPr>
          <a:xfrm>
            <a:off x="-1286923" y="1430227"/>
            <a:ext cx="2211572" cy="37132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Google Shape;1355;p57">
            <a:extLst>
              <a:ext uri="{FF2B5EF4-FFF2-40B4-BE49-F238E27FC236}">
                <a16:creationId xmlns="" xmlns:a16="http://schemas.microsoft.com/office/drawing/2014/main" id="{85FFE1A4-944E-400E-A119-DCF7A9ACDE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588" y="-43413"/>
            <a:ext cx="8975861" cy="6895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itchFamily="18" charset="0"/>
                <a:cs typeface="Times New Roman" pitchFamily="18" charset="0"/>
              </a:rPr>
              <a:t>II. NĂNG LƯỢNG VÀ KHẢ NĂNG TÁC DỤNG LỰC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426A21F-F2ED-41FA-8B61-0571BE45B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876" y="1271144"/>
            <a:ext cx="3963934" cy="31555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EA92D2F-0F7B-4430-90D5-F76E6A304750}"/>
              </a:ext>
            </a:extLst>
          </p:cNvPr>
          <p:cNvSpPr txBox="1"/>
          <p:nvPr/>
        </p:nvSpPr>
        <p:spPr>
          <a:xfrm>
            <a:off x="159041" y="723272"/>
            <a:ext cx="5250241" cy="4456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M </a:t>
            </a:r>
            <a:r>
              <a:rPr 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17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ở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30.2a (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32 cm) hay 30.2c (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27 cm)?</a:t>
            </a:r>
            <a:endParaRPr lang="vi-VN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ở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30.2a (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32 cm)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Khi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xo ở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30.2b hay 30.2d)?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xo ở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39.2b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ở 32 cm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năng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lượng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khả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năng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tác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dụng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…………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lên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năng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lượng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càng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…………..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lực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tác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dụng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càng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………..</a:t>
            </a:r>
            <a:endParaRPr lang="vi-VN" sz="1700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E547CAE-2167-40C8-A303-E1D79534C5A0}"/>
              </a:ext>
            </a:extLst>
          </p:cNvPr>
          <p:cNvSpPr/>
          <p:nvPr/>
        </p:nvSpPr>
        <p:spPr>
          <a:xfrm>
            <a:off x="4078614" y="4294726"/>
            <a:ext cx="853808" cy="2639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vi-VN" sz="1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79D025F-AA68-456D-8AFE-F9622E8AF53E}"/>
              </a:ext>
            </a:extLst>
          </p:cNvPr>
          <p:cNvSpPr/>
          <p:nvPr/>
        </p:nvSpPr>
        <p:spPr>
          <a:xfrm>
            <a:off x="2585995" y="4558720"/>
            <a:ext cx="1002535" cy="2639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1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87AFDE5-B965-4031-8A89-7D14381A2ECD}"/>
              </a:ext>
            </a:extLst>
          </p:cNvPr>
          <p:cNvSpPr/>
          <p:nvPr/>
        </p:nvSpPr>
        <p:spPr>
          <a:xfrm>
            <a:off x="674719" y="4822714"/>
            <a:ext cx="1002535" cy="2639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1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2BD8CE4-2CED-404A-BB73-7A8D456B3702}"/>
              </a:ext>
            </a:extLst>
          </p:cNvPr>
          <p:cNvSpPr/>
          <p:nvPr/>
        </p:nvSpPr>
        <p:spPr>
          <a:xfrm>
            <a:off x="7917027" y="159083"/>
            <a:ext cx="2211572" cy="37132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D99DFF1-43E6-4EDC-8C51-2D92B9E351DB}"/>
              </a:ext>
            </a:extLst>
          </p:cNvPr>
          <p:cNvSpPr/>
          <p:nvPr/>
        </p:nvSpPr>
        <p:spPr>
          <a:xfrm>
            <a:off x="-1286923" y="1430227"/>
            <a:ext cx="2211572" cy="37132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Google Shape;1355;p57">
            <a:extLst>
              <a:ext uri="{FF2B5EF4-FFF2-40B4-BE49-F238E27FC236}">
                <a16:creationId xmlns="" xmlns:a16="http://schemas.microsoft.com/office/drawing/2014/main" id="{85FFE1A4-944E-400E-A119-DCF7A9ACDE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588" y="-43413"/>
            <a:ext cx="8975861" cy="6895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itchFamily="18" charset="0"/>
                <a:cs typeface="Times New Roman" pitchFamily="18" charset="0"/>
              </a:rPr>
              <a:t>II. NĂNG LƯỢNG VÀ KHẢ NĂNG TÁC DỤNG LỰC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EA92D2F-0F7B-4430-90D5-F76E6A304750}"/>
              </a:ext>
            </a:extLst>
          </p:cNvPr>
          <p:cNvSpPr txBox="1"/>
          <p:nvPr/>
        </p:nvSpPr>
        <p:spPr>
          <a:xfrm>
            <a:off x="0" y="723272"/>
            <a:ext cx="5821830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vi-VN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vi-VN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69775DF5-CFBC-401C-81C2-6FD609B4CA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2253"/>
              </p:ext>
            </p:extLst>
          </p:nvPr>
        </p:nvGraphicFramePr>
        <p:xfrm>
          <a:off x="17588" y="2436669"/>
          <a:ext cx="5711183" cy="1727345"/>
        </p:xfrm>
        <a:graphic>
          <a:graphicData uri="http://schemas.openxmlformats.org/drawingml/2006/table">
            <a:tbl>
              <a:tblPr firstRow="1" firstCol="1" bandRow="1">
                <a:tableStyleId>{3087E7CB-675B-4352-96FA-62C6F93E9C0A}</a:tableStyleId>
              </a:tblPr>
              <a:tblGrid>
                <a:gridCol w="3446453">
                  <a:extLst>
                    <a:ext uri="{9D8B030D-6E8A-4147-A177-3AD203B41FA5}">
                      <a16:colId xmlns="" xmlns:a16="http://schemas.microsoft.com/office/drawing/2014/main" val="993836566"/>
                    </a:ext>
                  </a:extLst>
                </a:gridCol>
                <a:gridCol w="2264730">
                  <a:extLst>
                    <a:ext uri="{9D8B030D-6E8A-4147-A177-3AD203B41FA5}">
                      <a16:colId xmlns="" xmlns:a16="http://schemas.microsoft.com/office/drawing/2014/main" val="2340300585"/>
                    </a:ext>
                  </a:extLst>
                </a:gridCol>
              </a:tblGrid>
              <a:tr h="2873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700" b="0" dirty="0">
                          <a:effectLst/>
                          <a:latin typeface="+mj-lt"/>
                        </a:rPr>
                        <a:t>Gió nhẹ</a:t>
                      </a:r>
                      <a:endParaRPr lang="vi-VN" sz="17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700" b="0">
                          <a:effectLst/>
                          <a:latin typeface="+mj-lt"/>
                        </a:rPr>
                        <a:t>Gió mạnh</a:t>
                      </a:r>
                      <a:endParaRPr lang="vi-VN" sz="17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133926226"/>
                  </a:ext>
                </a:extLst>
              </a:tr>
              <a:tr h="1439983">
                <a:tc>
                  <a:txBody>
                    <a:bodyPr/>
                    <a:lstStyle/>
                    <a:p>
                      <a:pPr algn="just"/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-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Làm</a:t>
                      </a:r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mát</a:t>
                      </a:r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cơ</a:t>
                      </a:r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thể</a:t>
                      </a:r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con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người</a:t>
                      </a:r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và</a:t>
                      </a:r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vật</a:t>
                      </a:r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.</a:t>
                      </a:r>
                      <a:endParaRPr lang="vi-VN" sz="17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algn="just"/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-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Tạo</a:t>
                      </a:r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ra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những</a:t>
                      </a:r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chuyển</a:t>
                      </a:r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cho</a:t>
                      </a:r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các</a:t>
                      </a:r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vật</a:t>
                      </a:r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nhẹ</a:t>
                      </a:r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như</a:t>
                      </a:r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chong</a:t>
                      </a:r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chóng</a:t>
                      </a:r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,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chuông</a:t>
                      </a:r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gió</a:t>
                      </a:r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.</a:t>
                      </a:r>
                      <a:endParaRPr lang="vi-VN" sz="17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algn="just"/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-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Giúp</a:t>
                      </a:r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thực</a:t>
                      </a:r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vật</a:t>
                      </a:r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phát</a:t>
                      </a:r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tán</a:t>
                      </a:r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các</a:t>
                      </a:r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loại</a:t>
                      </a:r>
                      <a:r>
                        <a:rPr lang="en-US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7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hạt</a:t>
                      </a:r>
                      <a:endParaRPr lang="vi-VN" sz="17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en-US" sz="17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7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7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quay </a:t>
                      </a:r>
                      <a:r>
                        <a:rPr lang="en-US" sz="17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17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xay</a:t>
                      </a:r>
                      <a:r>
                        <a:rPr lang="en-US" sz="17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17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17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7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7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gãy</a:t>
                      </a:r>
                      <a:r>
                        <a:rPr lang="en-US" sz="17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đổ</a:t>
                      </a:r>
                      <a:r>
                        <a:rPr lang="en-US" sz="17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7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17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17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7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7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17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sóng</a:t>
                      </a:r>
                      <a:r>
                        <a:rPr lang="en-US" sz="17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17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7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lật</a:t>
                      </a:r>
                      <a:r>
                        <a:rPr lang="en-US" sz="17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sz="17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0197940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528AA7C-1E1B-41AF-8CA1-4C6DB47B5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830" y="1385853"/>
            <a:ext cx="3322170" cy="26149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1C36F8C-98D7-4F45-B185-A36C2CBFFF52}"/>
              </a:ext>
            </a:extLst>
          </p:cNvPr>
          <p:cNvSpPr txBox="1"/>
          <p:nvPr/>
        </p:nvSpPr>
        <p:spPr>
          <a:xfrm>
            <a:off x="-27872" y="4201114"/>
            <a:ext cx="899344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17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khả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…………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càng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…………..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càng</a:t>
            </a:r>
            <a:r>
              <a:rPr lang="en-US" sz="1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………..</a:t>
            </a:r>
            <a:endParaRPr lang="vi-VN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1700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E547CAE-2167-40C8-A303-E1D79534C5A0}"/>
              </a:ext>
            </a:extLst>
          </p:cNvPr>
          <p:cNvSpPr/>
          <p:nvPr/>
        </p:nvSpPr>
        <p:spPr>
          <a:xfrm>
            <a:off x="3908878" y="4514217"/>
            <a:ext cx="853808" cy="2639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vi-VN" sz="1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87AFDE5-B965-4031-8A89-7D14381A2ECD}"/>
              </a:ext>
            </a:extLst>
          </p:cNvPr>
          <p:cNvSpPr/>
          <p:nvPr/>
        </p:nvSpPr>
        <p:spPr>
          <a:xfrm>
            <a:off x="7482915" y="4480058"/>
            <a:ext cx="1002535" cy="2639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1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79D025F-AA68-456D-8AFE-F9622E8AF53E}"/>
              </a:ext>
            </a:extLst>
          </p:cNvPr>
          <p:cNvSpPr/>
          <p:nvPr/>
        </p:nvSpPr>
        <p:spPr>
          <a:xfrm>
            <a:off x="1522292" y="4778211"/>
            <a:ext cx="1002535" cy="2639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1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12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69"/>
          <p:cNvSpPr txBox="1">
            <a:spLocks noGrp="1"/>
          </p:cNvSpPr>
          <p:nvPr>
            <p:ph type="title"/>
          </p:nvPr>
        </p:nvSpPr>
        <p:spPr>
          <a:xfrm>
            <a:off x="1980431" y="333090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LUYỆN TẬP</a:t>
            </a:r>
            <a:endParaRPr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61CF9362-39D8-4F80-9F63-179E4D3EE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46425"/>
              </p:ext>
            </p:extLst>
          </p:nvPr>
        </p:nvGraphicFramePr>
        <p:xfrm>
          <a:off x="142504" y="993329"/>
          <a:ext cx="8870867" cy="3739652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2743200">
                  <a:extLst>
                    <a:ext uri="{9D8B030D-6E8A-4147-A177-3AD203B41FA5}">
                      <a16:colId xmlns="" xmlns:a16="http://schemas.microsoft.com/office/drawing/2014/main" val="2913877093"/>
                    </a:ext>
                  </a:extLst>
                </a:gridCol>
                <a:gridCol w="2268187">
                  <a:extLst>
                    <a:ext uri="{9D8B030D-6E8A-4147-A177-3AD203B41FA5}">
                      <a16:colId xmlns="" xmlns:a16="http://schemas.microsoft.com/office/drawing/2014/main" val="3446738629"/>
                    </a:ext>
                  </a:extLst>
                </a:gridCol>
                <a:gridCol w="3859480"/>
              </a:tblGrid>
              <a:tr h="294727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3560" algn="l"/>
                        </a:tabLst>
                      </a:pP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5</a:t>
                      </a: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3560" algn="l"/>
                        </a:tabLst>
                      </a:pP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686124643"/>
                  </a:ext>
                </a:extLst>
              </a:tr>
              <a:tr h="294727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3560" algn="l"/>
                        </a:tabLst>
                      </a:pP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Điền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trống</a:t>
                      </a: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3560" algn="l"/>
                        </a:tabLst>
                      </a:pP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36934832"/>
                  </a:ext>
                </a:extLst>
              </a:tr>
              <a:tr h="2947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vi-VN" sz="1600" b="1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3560" algn="l"/>
                        </a:tabLst>
                      </a:pPr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600" b="1" baseline="0" dirty="0" smtClean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 </a:t>
                      </a:r>
                      <a:r>
                        <a:rPr lang="en-US" sz="1600" b="1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vi-VN" sz="1600" b="1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3560" algn="l"/>
                        </a:tabLst>
                      </a:pPr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1600" b="1" baseline="0" dirty="0" smtClean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TẢ</a:t>
                      </a:r>
                      <a:endParaRPr lang="vi-VN" sz="1600" b="1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11698245"/>
                  </a:ext>
                </a:extLst>
              </a:tr>
              <a:tr h="3682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Ô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vi-VN" sz="1700" b="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700" dirty="0" err="1" smtClean="0"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1700" baseline="0" dirty="0" smtClean="0"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năng</a:t>
                      </a: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700" dirty="0" err="1" smtClean="0"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1700" baseline="0" dirty="0" smtClean="0"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1700" baseline="0" dirty="0" smtClean="0"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1700" baseline="0" dirty="0" smtClean="0"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do </a:t>
                      </a:r>
                      <a:r>
                        <a:rPr lang="en-US" sz="1700" baseline="0" dirty="0" err="1" smtClean="0"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1700" baseline="0" dirty="0" smtClean="0"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chuyển</a:t>
                      </a:r>
                      <a:r>
                        <a:rPr lang="en-US" sz="1700" baseline="0" dirty="0" smtClean="0"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1700" baseline="0" dirty="0" smtClean="0"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mà</a:t>
                      </a:r>
                      <a:r>
                        <a:rPr lang="en-US" sz="1700" baseline="0" dirty="0" smtClean="0"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có</a:t>
                      </a: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926271"/>
                  </a:ext>
                </a:extLst>
              </a:tr>
              <a:tr h="2947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pin</a:t>
                      </a:r>
                      <a:endParaRPr lang="vi-VN" sz="1700" b="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43628127"/>
                  </a:ext>
                </a:extLst>
              </a:tr>
              <a:tr h="2947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Ngọn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endParaRPr lang="vi-VN" sz="1700" b="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05019400"/>
                  </a:ext>
                </a:extLst>
              </a:tr>
              <a:tr h="2947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endParaRPr lang="vi-VN" sz="1700" b="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79458635"/>
                  </a:ext>
                </a:extLst>
              </a:tr>
              <a:tr h="2947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endParaRPr lang="vi-VN" sz="1700" b="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1475632"/>
                  </a:ext>
                </a:extLst>
              </a:tr>
              <a:tr h="33883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vi-VN" sz="1700" b="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183245422"/>
                  </a:ext>
                </a:extLst>
              </a:tr>
              <a:tr h="3459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dãn</a:t>
                      </a:r>
                      <a:endParaRPr lang="vi-VN" sz="1700" b="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20780938"/>
                  </a:ext>
                </a:extLst>
              </a:tr>
              <a:tr h="2947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vi-VN" sz="1700" b="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52983514"/>
                  </a:ext>
                </a:extLst>
              </a:tr>
              <a:tr h="31271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vi-VN" sz="1700" b="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97433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3" name="Google Shape;1463;p69"/>
          <p:cNvGrpSpPr/>
          <p:nvPr/>
        </p:nvGrpSpPr>
        <p:grpSpPr>
          <a:xfrm>
            <a:off x="166449" y="1479736"/>
            <a:ext cx="2080021" cy="2838397"/>
            <a:chOff x="1034825" y="1460000"/>
            <a:chExt cx="2080021" cy="2838397"/>
          </a:xfrm>
        </p:grpSpPr>
        <p:sp>
          <p:nvSpPr>
            <p:cNvPr id="1464" name="Google Shape;1464;p69"/>
            <p:cNvSpPr/>
            <p:nvPr/>
          </p:nvSpPr>
          <p:spPr>
            <a:xfrm>
              <a:off x="1108121" y="2003925"/>
              <a:ext cx="2006724" cy="1603148"/>
            </a:xfrm>
            <a:custGeom>
              <a:avLst/>
              <a:gdLst/>
              <a:ahLst/>
              <a:cxnLst/>
              <a:rect l="l" t="t" r="r" b="b"/>
              <a:pathLst>
                <a:path w="36686" h="29308" extrusionOk="0">
                  <a:moveTo>
                    <a:pt x="8174" y="0"/>
                  </a:moveTo>
                  <a:lnTo>
                    <a:pt x="4588" y="15077"/>
                  </a:lnTo>
                  <a:cubicBezTo>
                    <a:pt x="4405" y="15061"/>
                    <a:pt x="4213" y="15053"/>
                    <a:pt x="4015" y="15053"/>
                  </a:cubicBezTo>
                  <a:cubicBezTo>
                    <a:pt x="2236" y="15053"/>
                    <a:pt x="1" y="15718"/>
                    <a:pt x="302" y="17934"/>
                  </a:cubicBezTo>
                  <a:cubicBezTo>
                    <a:pt x="423" y="18937"/>
                    <a:pt x="1183" y="19788"/>
                    <a:pt x="2095" y="20213"/>
                  </a:cubicBezTo>
                  <a:cubicBezTo>
                    <a:pt x="2670" y="20473"/>
                    <a:pt x="3290" y="20586"/>
                    <a:pt x="3907" y="20586"/>
                  </a:cubicBezTo>
                  <a:cubicBezTo>
                    <a:pt x="4301" y="20586"/>
                    <a:pt x="4695" y="20540"/>
                    <a:pt x="5074" y="20457"/>
                  </a:cubicBezTo>
                  <a:lnTo>
                    <a:pt x="5074" y="20457"/>
                  </a:lnTo>
                  <a:cubicBezTo>
                    <a:pt x="2946" y="21429"/>
                    <a:pt x="2217" y="23709"/>
                    <a:pt x="2794" y="25928"/>
                  </a:cubicBezTo>
                  <a:cubicBezTo>
                    <a:pt x="3304" y="27853"/>
                    <a:pt x="4770" y="28367"/>
                    <a:pt x="6190" y="28367"/>
                  </a:cubicBezTo>
                  <a:cubicBezTo>
                    <a:pt x="7820" y="28367"/>
                    <a:pt x="9390" y="27691"/>
                    <a:pt x="9390" y="27691"/>
                  </a:cubicBezTo>
                  <a:lnTo>
                    <a:pt x="15925" y="28937"/>
                  </a:lnTo>
                  <a:lnTo>
                    <a:pt x="18904" y="26353"/>
                  </a:lnTo>
                  <a:cubicBezTo>
                    <a:pt x="18904" y="26353"/>
                    <a:pt x="27445" y="29241"/>
                    <a:pt x="28205" y="29302"/>
                  </a:cubicBezTo>
                  <a:cubicBezTo>
                    <a:pt x="28236" y="29305"/>
                    <a:pt x="28271" y="29307"/>
                    <a:pt x="28310" y="29307"/>
                  </a:cubicBezTo>
                  <a:cubicBezTo>
                    <a:pt x="29245" y="29307"/>
                    <a:pt x="32493" y="28229"/>
                    <a:pt x="31822" y="24408"/>
                  </a:cubicBezTo>
                  <a:lnTo>
                    <a:pt x="31822" y="24408"/>
                  </a:lnTo>
                  <a:cubicBezTo>
                    <a:pt x="31944" y="25046"/>
                    <a:pt x="33008" y="25654"/>
                    <a:pt x="33555" y="25837"/>
                  </a:cubicBezTo>
                  <a:cubicBezTo>
                    <a:pt x="33830" y="25932"/>
                    <a:pt x="34129" y="25990"/>
                    <a:pt x="34423" y="25990"/>
                  </a:cubicBezTo>
                  <a:cubicBezTo>
                    <a:pt x="34877" y="25990"/>
                    <a:pt x="35320" y="25852"/>
                    <a:pt x="35652" y="25502"/>
                  </a:cubicBezTo>
                  <a:cubicBezTo>
                    <a:pt x="36685" y="24469"/>
                    <a:pt x="35804" y="22767"/>
                    <a:pt x="35044" y="21824"/>
                  </a:cubicBezTo>
                  <a:cubicBezTo>
                    <a:pt x="34898" y="21649"/>
                    <a:pt x="33992" y="20573"/>
                    <a:pt x="33653" y="20573"/>
                  </a:cubicBezTo>
                  <a:cubicBezTo>
                    <a:pt x="33639" y="20573"/>
                    <a:pt x="33627" y="20575"/>
                    <a:pt x="33616" y="20578"/>
                  </a:cubicBezTo>
                  <a:cubicBezTo>
                    <a:pt x="33616" y="20578"/>
                    <a:pt x="36260" y="19666"/>
                    <a:pt x="34375" y="16931"/>
                  </a:cubicBezTo>
                  <a:cubicBezTo>
                    <a:pt x="33324" y="15397"/>
                    <a:pt x="31863" y="15065"/>
                    <a:pt x="30794" y="15065"/>
                  </a:cubicBezTo>
                  <a:cubicBezTo>
                    <a:pt x="29978" y="15065"/>
                    <a:pt x="29391" y="15259"/>
                    <a:pt x="29391" y="15259"/>
                  </a:cubicBezTo>
                  <a:lnTo>
                    <a:pt x="27840" y="244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69"/>
            <p:cNvSpPr/>
            <p:nvPr/>
          </p:nvSpPr>
          <p:spPr>
            <a:xfrm>
              <a:off x="1034825" y="3299083"/>
              <a:ext cx="2070067" cy="999314"/>
            </a:xfrm>
            <a:custGeom>
              <a:avLst/>
              <a:gdLst/>
              <a:ahLst/>
              <a:cxnLst/>
              <a:rect l="l" t="t" r="r" b="b"/>
              <a:pathLst>
                <a:path w="37844" h="18269" extrusionOk="0">
                  <a:moveTo>
                    <a:pt x="19727" y="0"/>
                  </a:moveTo>
                  <a:cubicBezTo>
                    <a:pt x="3709" y="0"/>
                    <a:pt x="0" y="18268"/>
                    <a:pt x="0" y="18268"/>
                  </a:cubicBezTo>
                  <a:lnTo>
                    <a:pt x="37843" y="18268"/>
                  </a:lnTo>
                  <a:cubicBezTo>
                    <a:pt x="37843" y="18268"/>
                    <a:pt x="35746" y="0"/>
                    <a:pt x="19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69"/>
            <p:cNvSpPr/>
            <p:nvPr/>
          </p:nvSpPr>
          <p:spPr>
            <a:xfrm>
              <a:off x="1315813" y="2254992"/>
              <a:ext cx="325903" cy="325903"/>
            </a:xfrm>
            <a:custGeom>
              <a:avLst/>
              <a:gdLst/>
              <a:ahLst/>
              <a:cxnLst/>
              <a:rect l="l" t="t" r="r" b="b"/>
              <a:pathLst>
                <a:path w="5958" h="5958" extrusionOk="0">
                  <a:moveTo>
                    <a:pt x="2979" y="0"/>
                  </a:moveTo>
                  <a:cubicBezTo>
                    <a:pt x="1338" y="0"/>
                    <a:pt x="0" y="1337"/>
                    <a:pt x="0" y="2979"/>
                  </a:cubicBezTo>
                  <a:cubicBezTo>
                    <a:pt x="0" y="4620"/>
                    <a:pt x="1338" y="5958"/>
                    <a:pt x="2979" y="5958"/>
                  </a:cubicBezTo>
                  <a:cubicBezTo>
                    <a:pt x="4620" y="5958"/>
                    <a:pt x="5958" y="4620"/>
                    <a:pt x="5958" y="2979"/>
                  </a:cubicBezTo>
                  <a:cubicBezTo>
                    <a:pt x="5958" y="1337"/>
                    <a:pt x="4620" y="0"/>
                    <a:pt x="297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69"/>
            <p:cNvSpPr/>
            <p:nvPr/>
          </p:nvSpPr>
          <p:spPr>
            <a:xfrm>
              <a:off x="2522850" y="2254992"/>
              <a:ext cx="325957" cy="325903"/>
            </a:xfrm>
            <a:custGeom>
              <a:avLst/>
              <a:gdLst/>
              <a:ahLst/>
              <a:cxnLst/>
              <a:rect l="l" t="t" r="r" b="b"/>
              <a:pathLst>
                <a:path w="5959" h="5958" extrusionOk="0">
                  <a:moveTo>
                    <a:pt x="2979" y="0"/>
                  </a:moveTo>
                  <a:cubicBezTo>
                    <a:pt x="1338" y="0"/>
                    <a:pt x="1" y="1337"/>
                    <a:pt x="1" y="2979"/>
                  </a:cubicBezTo>
                  <a:cubicBezTo>
                    <a:pt x="1" y="4620"/>
                    <a:pt x="1338" y="5958"/>
                    <a:pt x="2979" y="5958"/>
                  </a:cubicBezTo>
                  <a:cubicBezTo>
                    <a:pt x="4621" y="5958"/>
                    <a:pt x="5958" y="4620"/>
                    <a:pt x="5958" y="2979"/>
                  </a:cubicBezTo>
                  <a:cubicBezTo>
                    <a:pt x="5958" y="1337"/>
                    <a:pt x="4621" y="0"/>
                    <a:pt x="297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69"/>
            <p:cNvSpPr/>
            <p:nvPr/>
          </p:nvSpPr>
          <p:spPr>
            <a:xfrm>
              <a:off x="1935932" y="2647347"/>
              <a:ext cx="355878" cy="567020"/>
            </a:xfrm>
            <a:custGeom>
              <a:avLst/>
              <a:gdLst/>
              <a:ahLst/>
              <a:cxnLst/>
              <a:rect l="l" t="t" r="r" b="b"/>
              <a:pathLst>
                <a:path w="6506" h="10366" extrusionOk="0">
                  <a:moveTo>
                    <a:pt x="6019" y="0"/>
                  </a:moveTo>
                  <a:lnTo>
                    <a:pt x="852" y="700"/>
                  </a:lnTo>
                  <a:lnTo>
                    <a:pt x="1" y="10365"/>
                  </a:lnTo>
                  <a:cubicBezTo>
                    <a:pt x="1703" y="10153"/>
                    <a:pt x="4500" y="9362"/>
                    <a:pt x="6506" y="6596"/>
                  </a:cubicBezTo>
                  <a:lnTo>
                    <a:pt x="6019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69"/>
            <p:cNvSpPr/>
            <p:nvPr/>
          </p:nvSpPr>
          <p:spPr>
            <a:xfrm>
              <a:off x="1518636" y="1580939"/>
              <a:ext cx="1137322" cy="1364492"/>
            </a:xfrm>
            <a:custGeom>
              <a:avLst/>
              <a:gdLst/>
              <a:ahLst/>
              <a:cxnLst/>
              <a:rect l="l" t="t" r="r" b="b"/>
              <a:pathLst>
                <a:path w="20792" h="24945" extrusionOk="0">
                  <a:moveTo>
                    <a:pt x="11089" y="1"/>
                  </a:moveTo>
                  <a:cubicBezTo>
                    <a:pt x="9002" y="1"/>
                    <a:pt x="65" y="689"/>
                    <a:pt x="92" y="12475"/>
                  </a:cubicBezTo>
                  <a:cubicBezTo>
                    <a:pt x="1" y="14056"/>
                    <a:pt x="92" y="14542"/>
                    <a:pt x="244" y="16092"/>
                  </a:cubicBezTo>
                  <a:cubicBezTo>
                    <a:pt x="609" y="19223"/>
                    <a:pt x="2098" y="21928"/>
                    <a:pt x="4925" y="23448"/>
                  </a:cubicBezTo>
                  <a:cubicBezTo>
                    <a:pt x="6673" y="24388"/>
                    <a:pt x="8817" y="24944"/>
                    <a:pt x="10917" y="24944"/>
                  </a:cubicBezTo>
                  <a:cubicBezTo>
                    <a:pt x="12213" y="24944"/>
                    <a:pt x="13492" y="24732"/>
                    <a:pt x="14651" y="24269"/>
                  </a:cubicBezTo>
                  <a:cubicBezTo>
                    <a:pt x="16992" y="23296"/>
                    <a:pt x="18785" y="21563"/>
                    <a:pt x="19727" y="19253"/>
                  </a:cubicBezTo>
                  <a:cubicBezTo>
                    <a:pt x="20761" y="16639"/>
                    <a:pt x="20791" y="13265"/>
                    <a:pt x="20639" y="10408"/>
                  </a:cubicBezTo>
                  <a:cubicBezTo>
                    <a:pt x="20137" y="156"/>
                    <a:pt x="11996" y="13"/>
                    <a:pt x="11540" y="13"/>
                  </a:cubicBezTo>
                  <a:cubicBezTo>
                    <a:pt x="11527" y="13"/>
                    <a:pt x="11521" y="13"/>
                    <a:pt x="11521" y="13"/>
                  </a:cubicBezTo>
                  <a:cubicBezTo>
                    <a:pt x="11521" y="13"/>
                    <a:pt x="11365" y="1"/>
                    <a:pt x="1108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69"/>
            <p:cNvSpPr/>
            <p:nvPr/>
          </p:nvSpPr>
          <p:spPr>
            <a:xfrm>
              <a:off x="1916022" y="3008140"/>
              <a:ext cx="407406" cy="578617"/>
            </a:xfrm>
            <a:custGeom>
              <a:avLst/>
              <a:gdLst/>
              <a:ahLst/>
              <a:cxnLst/>
              <a:rect l="l" t="t" r="r" b="b"/>
              <a:pathLst>
                <a:path w="7448" h="10578" extrusionOk="0">
                  <a:moveTo>
                    <a:pt x="6870" y="0"/>
                  </a:moveTo>
                  <a:cubicBezTo>
                    <a:pt x="4864" y="2766"/>
                    <a:pt x="2067" y="3557"/>
                    <a:pt x="365" y="3769"/>
                  </a:cubicBezTo>
                  <a:lnTo>
                    <a:pt x="0" y="7994"/>
                  </a:lnTo>
                  <a:cubicBezTo>
                    <a:pt x="0" y="7994"/>
                    <a:pt x="152" y="10122"/>
                    <a:pt x="3587" y="10548"/>
                  </a:cubicBezTo>
                  <a:cubicBezTo>
                    <a:pt x="3766" y="10568"/>
                    <a:pt x="3937" y="10578"/>
                    <a:pt x="4101" y="10578"/>
                  </a:cubicBezTo>
                  <a:cubicBezTo>
                    <a:pt x="7065" y="10578"/>
                    <a:pt x="7447" y="7356"/>
                    <a:pt x="7447" y="7356"/>
                  </a:cubicBezTo>
                  <a:lnTo>
                    <a:pt x="687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69"/>
            <p:cNvSpPr/>
            <p:nvPr/>
          </p:nvSpPr>
          <p:spPr>
            <a:xfrm>
              <a:off x="2019074" y="2417885"/>
              <a:ext cx="71548" cy="76744"/>
            </a:xfrm>
            <a:custGeom>
              <a:avLst/>
              <a:gdLst/>
              <a:ahLst/>
              <a:cxnLst/>
              <a:rect l="l" t="t" r="r" b="b"/>
              <a:pathLst>
                <a:path w="1308" h="1403" extrusionOk="0">
                  <a:moveTo>
                    <a:pt x="1308" y="1"/>
                  </a:moveTo>
                  <a:lnTo>
                    <a:pt x="1308" y="1"/>
                  </a:lnTo>
                  <a:cubicBezTo>
                    <a:pt x="1065" y="31"/>
                    <a:pt x="821" y="92"/>
                    <a:pt x="609" y="214"/>
                  </a:cubicBezTo>
                  <a:cubicBezTo>
                    <a:pt x="487" y="244"/>
                    <a:pt x="365" y="335"/>
                    <a:pt x="274" y="396"/>
                  </a:cubicBezTo>
                  <a:cubicBezTo>
                    <a:pt x="153" y="487"/>
                    <a:pt x="31" y="609"/>
                    <a:pt x="31" y="791"/>
                  </a:cubicBezTo>
                  <a:cubicBezTo>
                    <a:pt x="1" y="1004"/>
                    <a:pt x="153" y="1156"/>
                    <a:pt x="244" y="1217"/>
                  </a:cubicBezTo>
                  <a:cubicBezTo>
                    <a:pt x="365" y="1308"/>
                    <a:pt x="487" y="1369"/>
                    <a:pt x="639" y="1399"/>
                  </a:cubicBezTo>
                  <a:cubicBezTo>
                    <a:pt x="663" y="1402"/>
                    <a:pt x="686" y="1403"/>
                    <a:pt x="709" y="1403"/>
                  </a:cubicBezTo>
                  <a:cubicBezTo>
                    <a:pt x="958" y="1403"/>
                    <a:pt x="1197" y="1259"/>
                    <a:pt x="1308" y="1065"/>
                  </a:cubicBezTo>
                  <a:lnTo>
                    <a:pt x="1308" y="1065"/>
                  </a:lnTo>
                  <a:cubicBezTo>
                    <a:pt x="1152" y="1154"/>
                    <a:pt x="980" y="1210"/>
                    <a:pt x="827" y="1210"/>
                  </a:cubicBezTo>
                  <a:cubicBezTo>
                    <a:pt x="772" y="1210"/>
                    <a:pt x="718" y="1203"/>
                    <a:pt x="669" y="1186"/>
                  </a:cubicBezTo>
                  <a:cubicBezTo>
                    <a:pt x="578" y="1156"/>
                    <a:pt x="487" y="1095"/>
                    <a:pt x="426" y="1004"/>
                  </a:cubicBezTo>
                  <a:cubicBezTo>
                    <a:pt x="335" y="943"/>
                    <a:pt x="305" y="882"/>
                    <a:pt x="305" y="822"/>
                  </a:cubicBezTo>
                  <a:cubicBezTo>
                    <a:pt x="305" y="700"/>
                    <a:pt x="517" y="518"/>
                    <a:pt x="700" y="396"/>
                  </a:cubicBezTo>
                  <a:cubicBezTo>
                    <a:pt x="913" y="274"/>
                    <a:pt x="1095" y="153"/>
                    <a:pt x="13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69"/>
            <p:cNvSpPr/>
            <p:nvPr/>
          </p:nvSpPr>
          <p:spPr>
            <a:xfrm>
              <a:off x="1723154" y="2506005"/>
              <a:ext cx="121434" cy="121434"/>
            </a:xfrm>
            <a:custGeom>
              <a:avLst/>
              <a:gdLst/>
              <a:ahLst/>
              <a:cxnLst/>
              <a:rect l="l" t="t" r="r" b="b"/>
              <a:pathLst>
                <a:path w="2220" h="2220" extrusionOk="0">
                  <a:moveTo>
                    <a:pt x="1125" y="1"/>
                  </a:moveTo>
                  <a:cubicBezTo>
                    <a:pt x="517" y="1"/>
                    <a:pt x="0" y="487"/>
                    <a:pt x="0" y="1095"/>
                  </a:cubicBezTo>
                  <a:cubicBezTo>
                    <a:pt x="0" y="1703"/>
                    <a:pt x="517" y="2220"/>
                    <a:pt x="1125" y="2220"/>
                  </a:cubicBezTo>
                  <a:cubicBezTo>
                    <a:pt x="1733" y="2220"/>
                    <a:pt x="2219" y="1703"/>
                    <a:pt x="2219" y="1095"/>
                  </a:cubicBezTo>
                  <a:cubicBezTo>
                    <a:pt x="2219" y="487"/>
                    <a:pt x="1733" y="1"/>
                    <a:pt x="1125" y="1"/>
                  </a:cubicBezTo>
                  <a:close/>
                </a:path>
              </a:pathLst>
            </a:custGeom>
            <a:solidFill>
              <a:srgbClr val="CE8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9"/>
            <p:cNvSpPr/>
            <p:nvPr/>
          </p:nvSpPr>
          <p:spPr>
            <a:xfrm>
              <a:off x="2329982" y="2519297"/>
              <a:ext cx="121434" cy="121434"/>
            </a:xfrm>
            <a:custGeom>
              <a:avLst/>
              <a:gdLst/>
              <a:ahLst/>
              <a:cxnLst/>
              <a:rect l="l" t="t" r="r" b="b"/>
              <a:pathLst>
                <a:path w="2220" h="2220" extrusionOk="0">
                  <a:moveTo>
                    <a:pt x="1125" y="1"/>
                  </a:moveTo>
                  <a:cubicBezTo>
                    <a:pt x="517" y="1"/>
                    <a:pt x="1" y="518"/>
                    <a:pt x="1" y="1126"/>
                  </a:cubicBezTo>
                  <a:cubicBezTo>
                    <a:pt x="1" y="1734"/>
                    <a:pt x="517" y="2220"/>
                    <a:pt x="1125" y="2220"/>
                  </a:cubicBezTo>
                  <a:cubicBezTo>
                    <a:pt x="1733" y="2220"/>
                    <a:pt x="2220" y="1734"/>
                    <a:pt x="2220" y="1126"/>
                  </a:cubicBezTo>
                  <a:cubicBezTo>
                    <a:pt x="2220" y="518"/>
                    <a:pt x="1733" y="1"/>
                    <a:pt x="1125" y="1"/>
                  </a:cubicBezTo>
                  <a:close/>
                </a:path>
              </a:pathLst>
            </a:custGeom>
            <a:solidFill>
              <a:srgbClr val="CE8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69"/>
            <p:cNvSpPr/>
            <p:nvPr/>
          </p:nvSpPr>
          <p:spPr>
            <a:xfrm>
              <a:off x="2030725" y="2554140"/>
              <a:ext cx="129748" cy="72095"/>
            </a:xfrm>
            <a:custGeom>
              <a:avLst/>
              <a:gdLst/>
              <a:ahLst/>
              <a:cxnLst/>
              <a:rect l="l" t="t" r="r" b="b"/>
              <a:pathLst>
                <a:path w="2372" h="1318" extrusionOk="0">
                  <a:moveTo>
                    <a:pt x="1706" y="1"/>
                  </a:moveTo>
                  <a:cubicBezTo>
                    <a:pt x="1695" y="1"/>
                    <a:pt x="1684" y="1"/>
                    <a:pt x="1672" y="2"/>
                  </a:cubicBezTo>
                  <a:cubicBezTo>
                    <a:pt x="1338" y="33"/>
                    <a:pt x="1064" y="337"/>
                    <a:pt x="1064" y="337"/>
                  </a:cubicBezTo>
                  <a:cubicBezTo>
                    <a:pt x="1064" y="337"/>
                    <a:pt x="1125" y="215"/>
                    <a:pt x="730" y="33"/>
                  </a:cubicBezTo>
                  <a:cubicBezTo>
                    <a:pt x="682" y="14"/>
                    <a:pt x="635" y="6"/>
                    <a:pt x="589" y="6"/>
                  </a:cubicBezTo>
                  <a:cubicBezTo>
                    <a:pt x="258" y="6"/>
                    <a:pt x="0" y="428"/>
                    <a:pt x="0" y="428"/>
                  </a:cubicBezTo>
                  <a:cubicBezTo>
                    <a:pt x="428" y="1093"/>
                    <a:pt x="829" y="1317"/>
                    <a:pt x="1175" y="1317"/>
                  </a:cubicBezTo>
                  <a:cubicBezTo>
                    <a:pt x="1889" y="1317"/>
                    <a:pt x="2371" y="367"/>
                    <a:pt x="2371" y="367"/>
                  </a:cubicBezTo>
                  <a:cubicBezTo>
                    <a:pt x="2371" y="367"/>
                    <a:pt x="2005" y="1"/>
                    <a:pt x="1706" y="1"/>
                  </a:cubicBezTo>
                  <a:close/>
                </a:path>
              </a:pathLst>
            </a:custGeom>
            <a:solidFill>
              <a:srgbClr val="C66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69"/>
            <p:cNvSpPr/>
            <p:nvPr/>
          </p:nvSpPr>
          <p:spPr>
            <a:xfrm>
              <a:off x="2010760" y="2560868"/>
              <a:ext cx="159669" cy="46933"/>
            </a:xfrm>
            <a:custGeom>
              <a:avLst/>
              <a:gdLst/>
              <a:ahLst/>
              <a:cxnLst/>
              <a:rect l="l" t="t" r="r" b="b"/>
              <a:pathLst>
                <a:path w="2919" h="858" extrusionOk="0">
                  <a:moveTo>
                    <a:pt x="1" y="1"/>
                  </a:moveTo>
                  <a:lnTo>
                    <a:pt x="1" y="1"/>
                  </a:lnTo>
                  <a:cubicBezTo>
                    <a:pt x="335" y="457"/>
                    <a:pt x="852" y="822"/>
                    <a:pt x="1460" y="852"/>
                  </a:cubicBezTo>
                  <a:cubicBezTo>
                    <a:pt x="1499" y="856"/>
                    <a:pt x="1538" y="858"/>
                    <a:pt x="1577" y="858"/>
                  </a:cubicBezTo>
                  <a:cubicBezTo>
                    <a:pt x="1841" y="858"/>
                    <a:pt x="2099" y="772"/>
                    <a:pt x="2311" y="639"/>
                  </a:cubicBezTo>
                  <a:cubicBezTo>
                    <a:pt x="2463" y="548"/>
                    <a:pt x="2554" y="457"/>
                    <a:pt x="2676" y="366"/>
                  </a:cubicBezTo>
                  <a:cubicBezTo>
                    <a:pt x="2767" y="244"/>
                    <a:pt x="2828" y="122"/>
                    <a:pt x="2919" y="1"/>
                  </a:cubicBezTo>
                  <a:lnTo>
                    <a:pt x="2919" y="1"/>
                  </a:lnTo>
                  <a:cubicBezTo>
                    <a:pt x="2676" y="183"/>
                    <a:pt x="2463" y="335"/>
                    <a:pt x="2220" y="426"/>
                  </a:cubicBezTo>
                  <a:cubicBezTo>
                    <a:pt x="1976" y="548"/>
                    <a:pt x="1733" y="578"/>
                    <a:pt x="1490" y="578"/>
                  </a:cubicBezTo>
                  <a:cubicBezTo>
                    <a:pt x="1217" y="578"/>
                    <a:pt x="973" y="487"/>
                    <a:pt x="730" y="396"/>
                  </a:cubicBezTo>
                  <a:cubicBezTo>
                    <a:pt x="487" y="274"/>
                    <a:pt x="244" y="1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69"/>
            <p:cNvSpPr/>
            <p:nvPr/>
          </p:nvSpPr>
          <p:spPr>
            <a:xfrm>
              <a:off x="2073937" y="1460000"/>
              <a:ext cx="154856" cy="138008"/>
            </a:xfrm>
            <a:custGeom>
              <a:avLst/>
              <a:gdLst/>
              <a:ahLst/>
              <a:cxnLst/>
              <a:rect l="l" t="t" r="r" b="b"/>
              <a:pathLst>
                <a:path w="2831" h="2523" extrusionOk="0">
                  <a:moveTo>
                    <a:pt x="786" y="0"/>
                  </a:moveTo>
                  <a:cubicBezTo>
                    <a:pt x="768" y="0"/>
                    <a:pt x="750" y="2"/>
                    <a:pt x="730" y="5"/>
                  </a:cubicBezTo>
                  <a:cubicBezTo>
                    <a:pt x="1" y="127"/>
                    <a:pt x="730" y="2497"/>
                    <a:pt x="730" y="2497"/>
                  </a:cubicBezTo>
                  <a:cubicBezTo>
                    <a:pt x="776" y="2514"/>
                    <a:pt x="828" y="2522"/>
                    <a:pt x="885" y="2522"/>
                  </a:cubicBezTo>
                  <a:cubicBezTo>
                    <a:pt x="1544" y="2522"/>
                    <a:pt x="2830" y="1461"/>
                    <a:pt x="2159" y="1069"/>
                  </a:cubicBezTo>
                  <a:cubicBezTo>
                    <a:pt x="2076" y="1018"/>
                    <a:pt x="1998" y="996"/>
                    <a:pt x="1924" y="996"/>
                  </a:cubicBezTo>
                  <a:cubicBezTo>
                    <a:pt x="1378" y="996"/>
                    <a:pt x="1095" y="2224"/>
                    <a:pt x="1095" y="2224"/>
                  </a:cubicBezTo>
                  <a:cubicBezTo>
                    <a:pt x="1095" y="2224"/>
                    <a:pt x="1470" y="0"/>
                    <a:pt x="7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69"/>
            <p:cNvSpPr/>
            <p:nvPr/>
          </p:nvSpPr>
          <p:spPr>
            <a:xfrm>
              <a:off x="1526950" y="1581377"/>
              <a:ext cx="1143941" cy="675436"/>
            </a:xfrm>
            <a:custGeom>
              <a:avLst/>
              <a:gdLst/>
              <a:ahLst/>
              <a:cxnLst/>
              <a:rect l="l" t="t" r="r" b="b"/>
              <a:pathLst>
                <a:path w="20913" h="12348" extrusionOk="0">
                  <a:moveTo>
                    <a:pt x="11055" y="0"/>
                  </a:moveTo>
                  <a:cubicBezTo>
                    <a:pt x="9615" y="0"/>
                    <a:pt x="8182" y="284"/>
                    <a:pt x="6809" y="734"/>
                  </a:cubicBezTo>
                  <a:cubicBezTo>
                    <a:pt x="5229" y="1251"/>
                    <a:pt x="3223" y="2649"/>
                    <a:pt x="2280" y="3896"/>
                  </a:cubicBezTo>
                  <a:cubicBezTo>
                    <a:pt x="1642" y="4777"/>
                    <a:pt x="305" y="6540"/>
                    <a:pt x="1" y="10886"/>
                  </a:cubicBezTo>
                  <a:cubicBezTo>
                    <a:pt x="1" y="10886"/>
                    <a:pt x="162" y="10905"/>
                    <a:pt x="456" y="10905"/>
                  </a:cubicBezTo>
                  <a:cubicBezTo>
                    <a:pt x="1769" y="10905"/>
                    <a:pt x="5728" y="10539"/>
                    <a:pt x="9727" y="6540"/>
                  </a:cubicBezTo>
                  <a:lnTo>
                    <a:pt x="9727" y="6540"/>
                  </a:lnTo>
                  <a:cubicBezTo>
                    <a:pt x="9545" y="9032"/>
                    <a:pt x="8329" y="10005"/>
                    <a:pt x="8329" y="10005"/>
                  </a:cubicBezTo>
                  <a:cubicBezTo>
                    <a:pt x="8329" y="10005"/>
                    <a:pt x="12493" y="9883"/>
                    <a:pt x="13466" y="6266"/>
                  </a:cubicBezTo>
                  <a:cubicBezTo>
                    <a:pt x="16627" y="8364"/>
                    <a:pt x="15259" y="10461"/>
                    <a:pt x="15259" y="10461"/>
                  </a:cubicBezTo>
                  <a:cubicBezTo>
                    <a:pt x="15259" y="10461"/>
                    <a:pt x="17387" y="10066"/>
                    <a:pt x="18785" y="8668"/>
                  </a:cubicBezTo>
                  <a:lnTo>
                    <a:pt x="18785" y="8668"/>
                  </a:lnTo>
                  <a:cubicBezTo>
                    <a:pt x="18694" y="8759"/>
                    <a:pt x="18785" y="9276"/>
                    <a:pt x="18816" y="9397"/>
                  </a:cubicBezTo>
                  <a:cubicBezTo>
                    <a:pt x="18816" y="9640"/>
                    <a:pt x="18846" y="9883"/>
                    <a:pt x="18907" y="10127"/>
                  </a:cubicBezTo>
                  <a:cubicBezTo>
                    <a:pt x="18998" y="10613"/>
                    <a:pt x="19150" y="11069"/>
                    <a:pt x="19423" y="11464"/>
                  </a:cubicBezTo>
                  <a:cubicBezTo>
                    <a:pt x="19606" y="11768"/>
                    <a:pt x="20062" y="12285"/>
                    <a:pt x="20427" y="12345"/>
                  </a:cubicBezTo>
                  <a:cubicBezTo>
                    <a:pt x="20437" y="12347"/>
                    <a:pt x="20448" y="12348"/>
                    <a:pt x="20458" y="12348"/>
                  </a:cubicBezTo>
                  <a:cubicBezTo>
                    <a:pt x="20884" y="12348"/>
                    <a:pt x="20912" y="11152"/>
                    <a:pt x="20882" y="10826"/>
                  </a:cubicBezTo>
                  <a:cubicBezTo>
                    <a:pt x="20882" y="9397"/>
                    <a:pt x="20487" y="7938"/>
                    <a:pt x="19971" y="6570"/>
                  </a:cubicBezTo>
                  <a:cubicBezTo>
                    <a:pt x="19727" y="5902"/>
                    <a:pt x="19423" y="5233"/>
                    <a:pt x="19089" y="4625"/>
                  </a:cubicBezTo>
                  <a:cubicBezTo>
                    <a:pt x="18420" y="3348"/>
                    <a:pt x="17509" y="2315"/>
                    <a:pt x="16293" y="1525"/>
                  </a:cubicBezTo>
                  <a:cubicBezTo>
                    <a:pt x="15259" y="826"/>
                    <a:pt x="14074" y="370"/>
                    <a:pt x="12858" y="157"/>
                  </a:cubicBezTo>
                  <a:cubicBezTo>
                    <a:pt x="12258" y="49"/>
                    <a:pt x="11656" y="0"/>
                    <a:pt x="1105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9"/>
            <p:cNvSpPr/>
            <p:nvPr/>
          </p:nvSpPr>
          <p:spPr>
            <a:xfrm>
              <a:off x="1367339" y="3493592"/>
              <a:ext cx="1493091" cy="804801"/>
            </a:xfrm>
            <a:custGeom>
              <a:avLst/>
              <a:gdLst/>
              <a:ahLst/>
              <a:cxnLst/>
              <a:rect l="l" t="t" r="r" b="b"/>
              <a:pathLst>
                <a:path w="27296" h="14713" extrusionOk="0">
                  <a:moveTo>
                    <a:pt x="2827" y="1"/>
                  </a:moveTo>
                  <a:cubicBezTo>
                    <a:pt x="2827" y="1"/>
                    <a:pt x="852" y="1490"/>
                    <a:pt x="1" y="2645"/>
                  </a:cubicBezTo>
                  <a:cubicBezTo>
                    <a:pt x="1" y="2645"/>
                    <a:pt x="2068" y="14712"/>
                    <a:pt x="2037" y="14712"/>
                  </a:cubicBezTo>
                  <a:lnTo>
                    <a:pt x="24439" y="14712"/>
                  </a:lnTo>
                  <a:lnTo>
                    <a:pt x="27296" y="3344"/>
                  </a:lnTo>
                  <a:cubicBezTo>
                    <a:pt x="27296" y="3344"/>
                    <a:pt x="25715" y="1308"/>
                    <a:pt x="24804" y="548"/>
                  </a:cubicBezTo>
                  <a:cubicBezTo>
                    <a:pt x="24591" y="2098"/>
                    <a:pt x="21217" y="11916"/>
                    <a:pt x="21217" y="11916"/>
                  </a:cubicBezTo>
                  <a:lnTo>
                    <a:pt x="5016" y="12159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9" name="Google Shape;1479;p69"/>
          <p:cNvGrpSpPr/>
          <p:nvPr/>
        </p:nvGrpSpPr>
        <p:grpSpPr>
          <a:xfrm>
            <a:off x="839305" y="2241131"/>
            <a:ext cx="761641" cy="226048"/>
            <a:chOff x="5946981" y="2336670"/>
            <a:chExt cx="761641" cy="226048"/>
          </a:xfrm>
        </p:grpSpPr>
        <p:sp>
          <p:nvSpPr>
            <p:cNvPr id="1480" name="Google Shape;1480;p69">
              <a:hlinkClick r:id="rId3" action="ppaction://hlinksldjump"/>
            </p:cNvPr>
            <p:cNvSpPr/>
            <p:nvPr/>
          </p:nvSpPr>
          <p:spPr>
            <a:xfrm>
              <a:off x="6054170" y="2445732"/>
              <a:ext cx="48785" cy="97519"/>
            </a:xfrm>
            <a:custGeom>
              <a:avLst/>
              <a:gdLst/>
              <a:ahLst/>
              <a:cxnLst/>
              <a:rect l="l" t="t" r="r" b="b"/>
              <a:pathLst>
                <a:path w="1065" h="2129" extrusionOk="0">
                  <a:moveTo>
                    <a:pt x="548" y="0"/>
                  </a:moveTo>
                  <a:cubicBezTo>
                    <a:pt x="244" y="0"/>
                    <a:pt x="1" y="487"/>
                    <a:pt x="1" y="1064"/>
                  </a:cubicBezTo>
                  <a:cubicBezTo>
                    <a:pt x="1" y="1642"/>
                    <a:pt x="244" y="2128"/>
                    <a:pt x="548" y="2128"/>
                  </a:cubicBezTo>
                  <a:cubicBezTo>
                    <a:pt x="821" y="2128"/>
                    <a:pt x="1064" y="1642"/>
                    <a:pt x="1064" y="1064"/>
                  </a:cubicBezTo>
                  <a:cubicBezTo>
                    <a:pt x="1064" y="487"/>
                    <a:pt x="821" y="0"/>
                    <a:pt x="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9">
              <a:hlinkClick r:id="rId3" action="ppaction://hlinksldjump"/>
            </p:cNvPr>
            <p:cNvSpPr/>
            <p:nvPr/>
          </p:nvSpPr>
          <p:spPr>
            <a:xfrm>
              <a:off x="6574910" y="2465245"/>
              <a:ext cx="47365" cy="97473"/>
            </a:xfrm>
            <a:custGeom>
              <a:avLst/>
              <a:gdLst/>
              <a:ahLst/>
              <a:cxnLst/>
              <a:rect l="l" t="t" r="r" b="b"/>
              <a:pathLst>
                <a:path w="1034" h="2128" extrusionOk="0">
                  <a:moveTo>
                    <a:pt x="517" y="0"/>
                  </a:moveTo>
                  <a:cubicBezTo>
                    <a:pt x="213" y="0"/>
                    <a:pt x="1" y="486"/>
                    <a:pt x="1" y="1064"/>
                  </a:cubicBezTo>
                  <a:cubicBezTo>
                    <a:pt x="1" y="1641"/>
                    <a:pt x="213" y="2128"/>
                    <a:pt x="517" y="2128"/>
                  </a:cubicBezTo>
                  <a:cubicBezTo>
                    <a:pt x="791" y="2128"/>
                    <a:pt x="1034" y="1641"/>
                    <a:pt x="1034" y="1064"/>
                  </a:cubicBezTo>
                  <a:cubicBezTo>
                    <a:pt x="1034" y="486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9"/>
            <p:cNvSpPr/>
            <p:nvPr/>
          </p:nvSpPr>
          <p:spPr>
            <a:xfrm>
              <a:off x="6537302" y="2336670"/>
              <a:ext cx="171320" cy="53409"/>
            </a:xfrm>
            <a:custGeom>
              <a:avLst/>
              <a:gdLst/>
              <a:ahLst/>
              <a:cxnLst/>
              <a:rect l="l" t="t" r="r" b="b"/>
              <a:pathLst>
                <a:path w="3740" h="1166" extrusionOk="0">
                  <a:moveTo>
                    <a:pt x="2033" y="0"/>
                  </a:moveTo>
                  <a:cubicBezTo>
                    <a:pt x="1953" y="0"/>
                    <a:pt x="1873" y="4"/>
                    <a:pt x="1794" y="11"/>
                  </a:cubicBezTo>
                  <a:cubicBezTo>
                    <a:pt x="1399" y="41"/>
                    <a:pt x="1065" y="193"/>
                    <a:pt x="730" y="375"/>
                  </a:cubicBezTo>
                  <a:cubicBezTo>
                    <a:pt x="426" y="588"/>
                    <a:pt x="183" y="862"/>
                    <a:pt x="1" y="1166"/>
                  </a:cubicBezTo>
                  <a:cubicBezTo>
                    <a:pt x="578" y="771"/>
                    <a:pt x="1186" y="436"/>
                    <a:pt x="1825" y="375"/>
                  </a:cubicBezTo>
                  <a:cubicBezTo>
                    <a:pt x="1908" y="368"/>
                    <a:pt x="1990" y="364"/>
                    <a:pt x="2071" y="364"/>
                  </a:cubicBezTo>
                  <a:cubicBezTo>
                    <a:pt x="2313" y="364"/>
                    <a:pt x="2546" y="398"/>
                    <a:pt x="2797" y="467"/>
                  </a:cubicBezTo>
                  <a:cubicBezTo>
                    <a:pt x="2949" y="497"/>
                    <a:pt x="3101" y="588"/>
                    <a:pt x="3253" y="649"/>
                  </a:cubicBezTo>
                  <a:cubicBezTo>
                    <a:pt x="3436" y="710"/>
                    <a:pt x="3557" y="801"/>
                    <a:pt x="3740" y="892"/>
                  </a:cubicBezTo>
                  <a:cubicBezTo>
                    <a:pt x="3527" y="588"/>
                    <a:pt x="3253" y="345"/>
                    <a:pt x="2888" y="193"/>
                  </a:cubicBezTo>
                  <a:cubicBezTo>
                    <a:pt x="2626" y="50"/>
                    <a:pt x="2326" y="0"/>
                    <a:pt x="2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9">
              <a:hlinkClick r:id="rId3" action="ppaction://hlinksldjump"/>
            </p:cNvPr>
            <p:cNvSpPr/>
            <p:nvPr/>
          </p:nvSpPr>
          <p:spPr>
            <a:xfrm>
              <a:off x="5946981" y="2337129"/>
              <a:ext cx="185200" cy="51576"/>
            </a:xfrm>
            <a:custGeom>
              <a:avLst/>
              <a:gdLst/>
              <a:ahLst/>
              <a:cxnLst/>
              <a:rect l="l" t="t" r="r" b="b"/>
              <a:pathLst>
                <a:path w="4043" h="1126" extrusionOk="0">
                  <a:moveTo>
                    <a:pt x="2097" y="1"/>
                  </a:moveTo>
                  <a:cubicBezTo>
                    <a:pt x="1702" y="1"/>
                    <a:pt x="1307" y="92"/>
                    <a:pt x="942" y="244"/>
                  </a:cubicBezTo>
                  <a:cubicBezTo>
                    <a:pt x="790" y="305"/>
                    <a:pt x="608" y="396"/>
                    <a:pt x="456" y="487"/>
                  </a:cubicBezTo>
                  <a:cubicBezTo>
                    <a:pt x="304" y="609"/>
                    <a:pt x="152" y="730"/>
                    <a:pt x="0" y="852"/>
                  </a:cubicBezTo>
                  <a:cubicBezTo>
                    <a:pt x="182" y="791"/>
                    <a:pt x="365" y="730"/>
                    <a:pt x="517" y="669"/>
                  </a:cubicBezTo>
                  <a:cubicBezTo>
                    <a:pt x="699" y="609"/>
                    <a:pt x="882" y="548"/>
                    <a:pt x="1064" y="517"/>
                  </a:cubicBezTo>
                  <a:cubicBezTo>
                    <a:pt x="1339" y="442"/>
                    <a:pt x="1614" y="388"/>
                    <a:pt x="1906" y="388"/>
                  </a:cubicBezTo>
                  <a:cubicBezTo>
                    <a:pt x="1969" y="388"/>
                    <a:pt x="2033" y="390"/>
                    <a:pt x="2097" y="396"/>
                  </a:cubicBezTo>
                  <a:cubicBezTo>
                    <a:pt x="2766" y="396"/>
                    <a:pt x="3465" y="639"/>
                    <a:pt x="4043" y="1125"/>
                  </a:cubicBezTo>
                  <a:cubicBezTo>
                    <a:pt x="3860" y="791"/>
                    <a:pt x="3587" y="517"/>
                    <a:pt x="3222" y="305"/>
                  </a:cubicBezTo>
                  <a:cubicBezTo>
                    <a:pt x="2888" y="122"/>
                    <a:pt x="2493" y="31"/>
                    <a:pt x="2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4" name="Google Shape;1484;p69"/>
          <p:cNvSpPr txBox="1">
            <a:spLocks noGrp="1"/>
          </p:cNvSpPr>
          <p:nvPr>
            <p:ph type="title"/>
          </p:nvPr>
        </p:nvSpPr>
        <p:spPr>
          <a:xfrm>
            <a:off x="1980431" y="333090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LUYỆN TẬP</a:t>
            </a:r>
            <a:endParaRPr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61CF9362-39D8-4F80-9F63-179E4D3EE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105720"/>
              </p:ext>
            </p:extLst>
          </p:nvPr>
        </p:nvGraphicFramePr>
        <p:xfrm>
          <a:off x="2569030" y="1185345"/>
          <a:ext cx="6325272" cy="3633341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2713292">
                  <a:extLst>
                    <a:ext uri="{9D8B030D-6E8A-4147-A177-3AD203B41FA5}">
                      <a16:colId xmlns="" xmlns:a16="http://schemas.microsoft.com/office/drawing/2014/main" val="2913877093"/>
                    </a:ext>
                  </a:extLst>
                </a:gridCol>
                <a:gridCol w="3611980">
                  <a:extLst>
                    <a:ext uri="{9D8B030D-6E8A-4147-A177-3AD203B41FA5}">
                      <a16:colId xmlns="" xmlns:a16="http://schemas.microsoft.com/office/drawing/2014/main" val="3446738629"/>
                    </a:ext>
                  </a:extLst>
                </a:gridCol>
              </a:tblGrid>
              <a:tr h="28080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3560" algn="l"/>
                        </a:tabLst>
                      </a:pP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5</a:t>
                      </a: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86124643"/>
                  </a:ext>
                </a:extLst>
              </a:tr>
              <a:tr h="280801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3560" algn="l"/>
                        </a:tabLst>
                      </a:pP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Điền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trống</a:t>
                      </a: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6934832"/>
                  </a:ext>
                </a:extLst>
              </a:tr>
              <a:tr h="2808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 b="1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vi-VN" sz="1700" b="1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3560" algn="l"/>
                        </a:tabLst>
                      </a:pPr>
                      <a:r>
                        <a:rPr lang="en-US" sz="1700" b="1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 LƯỢNG</a:t>
                      </a:r>
                      <a:endParaRPr lang="vi-VN" sz="1700" b="1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11698245"/>
                  </a:ext>
                </a:extLst>
              </a:tr>
              <a:tr h="3508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Ô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vi-VN" sz="1700" b="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nhiệt</a:t>
                      </a: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926271"/>
                  </a:ext>
                </a:extLst>
              </a:tr>
              <a:tr h="2808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pin</a:t>
                      </a:r>
                      <a:endParaRPr lang="vi-VN" sz="1700" b="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học</a:t>
                      </a: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43628127"/>
                  </a:ext>
                </a:extLst>
              </a:tr>
              <a:tr h="2808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Ngọn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endParaRPr lang="vi-VN" sz="1700" b="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70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 lượng nhiệt, năng lượng ánh sáng</a:t>
                      </a:r>
                      <a:endParaRPr lang="vi-VN" sz="17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05019400"/>
                  </a:ext>
                </a:extLst>
              </a:tr>
              <a:tr h="2808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endParaRPr lang="vi-VN" sz="1700" b="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70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 lượng nhiệt, năng lượng ánh sáng</a:t>
                      </a:r>
                      <a:endParaRPr lang="vi-VN" sz="17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79458635"/>
                  </a:ext>
                </a:extLst>
              </a:tr>
              <a:tr h="2808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endParaRPr lang="vi-VN" sz="1700" b="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70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 lượng âm thanh</a:t>
                      </a:r>
                      <a:endParaRPr lang="vi-VN" sz="17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1475632"/>
                  </a:ext>
                </a:extLst>
              </a:tr>
              <a:tr h="3228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vi-VN" sz="1700" b="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nhiệt</a:t>
                      </a: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183245422"/>
                  </a:ext>
                </a:extLst>
              </a:tr>
              <a:tr h="3296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dãn</a:t>
                      </a:r>
                      <a:endParaRPr lang="vi-VN" sz="1700" b="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đàn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hồi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nhiệt</a:t>
                      </a: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20780938"/>
                  </a:ext>
                </a:extLst>
              </a:tr>
              <a:tr h="2808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vi-VN" sz="1700" b="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nhiệt</a:t>
                      </a: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52983514"/>
                  </a:ext>
                </a:extLst>
              </a:tr>
              <a:tr h="2808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700" b="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vi-VN" sz="1700" b="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hạt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9743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060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94368" y="221248"/>
            <a:ext cx="7807128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– Dự án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2" descr="Peo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29" y="35034"/>
            <a:ext cx="827183" cy="827183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01712" y="862217"/>
            <a:ext cx="7086942" cy="121366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bay, dây cao su,…). </a:t>
            </a:r>
          </a:p>
          <a:p>
            <a:pPr algn="just">
              <a:lnSpc>
                <a:spcPct val="130000"/>
              </a:lnSpc>
              <a:spcBef>
                <a:spcPts val="450"/>
              </a:spcBef>
            </a:pP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tìm cách giúp ô tô đi được càng xa càng tốt.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40" y="2458193"/>
            <a:ext cx="2560927" cy="1911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156" y="2458193"/>
            <a:ext cx="2553504" cy="1911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115" y="2458192"/>
            <a:ext cx="2669623" cy="191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0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63D0F6D-8346-42C1-906F-5A454485027E}"/>
              </a:ext>
            </a:extLst>
          </p:cNvPr>
          <p:cNvSpPr/>
          <p:nvPr/>
        </p:nvSpPr>
        <p:spPr>
          <a:xfrm>
            <a:off x="96712" y="3029046"/>
            <a:ext cx="2169042" cy="25639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E594631-9216-475C-BD8C-6A2D620BA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290" y="0"/>
            <a:ext cx="4113514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0DEE4F7-6E0B-467E-9405-221371AD708D}"/>
              </a:ext>
            </a:extLst>
          </p:cNvPr>
          <p:cNvSpPr/>
          <p:nvPr/>
        </p:nvSpPr>
        <p:spPr>
          <a:xfrm>
            <a:off x="489098" y="580613"/>
            <a:ext cx="2098993" cy="20775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55" name="Google Shape;1355;p57"/>
          <p:cNvSpPr txBox="1">
            <a:spLocks noGrp="1"/>
          </p:cNvSpPr>
          <p:nvPr>
            <p:ph type="title"/>
          </p:nvPr>
        </p:nvSpPr>
        <p:spPr>
          <a:xfrm>
            <a:off x="46953" y="159083"/>
            <a:ext cx="6219028" cy="6895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itchFamily="18" charset="0"/>
                <a:cs typeface="Times New Roman" pitchFamily="18" charset="0"/>
              </a:rPr>
              <a:t>I. MỘT SỐ DẠNG NĂNG LƯỢNG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6" name="Google Shape;1356;p57"/>
          <p:cNvSpPr txBox="1">
            <a:spLocks noGrp="1"/>
          </p:cNvSpPr>
          <p:nvPr>
            <p:ph type="subTitle" idx="1"/>
          </p:nvPr>
        </p:nvSpPr>
        <p:spPr>
          <a:xfrm>
            <a:off x="2842360" y="1230441"/>
            <a:ext cx="3352660" cy="1493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66FE2BF-F9F0-4951-B18D-E5A792663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731" y="3005076"/>
            <a:ext cx="1666960" cy="2138424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="" xmlns:a16="http://schemas.microsoft.com/office/drawing/2014/main" id="{A453B915-4734-4970-81E7-4936451589B8}"/>
              </a:ext>
            </a:extLst>
          </p:cNvPr>
          <p:cNvSpPr/>
          <p:nvPr/>
        </p:nvSpPr>
        <p:spPr>
          <a:xfrm>
            <a:off x="2765548" y="951519"/>
            <a:ext cx="3530010" cy="2077527"/>
          </a:xfrm>
          <a:prstGeom prst="wedgeRoundRectCallou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5" grpId="0"/>
      <p:bldP spid="1356" grpId="0" build="p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73"/>
          <p:cNvSpPr/>
          <p:nvPr/>
        </p:nvSpPr>
        <p:spPr>
          <a:xfrm>
            <a:off x="7037469" y="3043263"/>
            <a:ext cx="2106531" cy="1016944"/>
          </a:xfrm>
          <a:custGeom>
            <a:avLst/>
            <a:gdLst/>
            <a:ahLst/>
            <a:cxnLst/>
            <a:rect l="l" t="t" r="r" b="b"/>
            <a:pathLst>
              <a:path w="37843" h="18269" extrusionOk="0">
                <a:moveTo>
                  <a:pt x="19727" y="1"/>
                </a:moveTo>
                <a:cubicBezTo>
                  <a:pt x="3709" y="1"/>
                  <a:pt x="0" y="18268"/>
                  <a:pt x="0" y="18268"/>
                </a:cubicBezTo>
                <a:lnTo>
                  <a:pt x="37843" y="18268"/>
                </a:lnTo>
                <a:cubicBezTo>
                  <a:pt x="37843" y="18268"/>
                  <a:pt x="35746" y="1"/>
                  <a:pt x="197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73"/>
          <p:cNvSpPr/>
          <p:nvPr/>
        </p:nvSpPr>
        <p:spPr>
          <a:xfrm>
            <a:off x="8115278" y="3395186"/>
            <a:ext cx="44031" cy="44087"/>
          </a:xfrm>
          <a:custGeom>
            <a:avLst/>
            <a:gdLst/>
            <a:ahLst/>
            <a:cxnLst/>
            <a:rect l="l" t="t" r="r" b="b"/>
            <a:pathLst>
              <a:path w="791" h="792" extrusionOk="0">
                <a:moveTo>
                  <a:pt x="396" y="1"/>
                </a:moveTo>
                <a:cubicBezTo>
                  <a:pt x="183" y="1"/>
                  <a:pt x="0" y="183"/>
                  <a:pt x="0" y="396"/>
                </a:cubicBezTo>
                <a:cubicBezTo>
                  <a:pt x="0" y="609"/>
                  <a:pt x="183" y="791"/>
                  <a:pt x="396" y="791"/>
                </a:cubicBezTo>
                <a:cubicBezTo>
                  <a:pt x="608" y="791"/>
                  <a:pt x="791" y="609"/>
                  <a:pt x="791" y="396"/>
                </a:cubicBezTo>
                <a:cubicBezTo>
                  <a:pt x="791" y="183"/>
                  <a:pt x="608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73"/>
          <p:cNvSpPr/>
          <p:nvPr/>
        </p:nvSpPr>
        <p:spPr>
          <a:xfrm>
            <a:off x="8115278" y="3757296"/>
            <a:ext cx="44031" cy="44031"/>
          </a:xfrm>
          <a:custGeom>
            <a:avLst/>
            <a:gdLst/>
            <a:ahLst/>
            <a:cxnLst/>
            <a:rect l="l" t="t" r="r" b="b"/>
            <a:pathLst>
              <a:path w="791" h="791" extrusionOk="0">
                <a:moveTo>
                  <a:pt x="396" y="1"/>
                </a:moveTo>
                <a:cubicBezTo>
                  <a:pt x="183" y="1"/>
                  <a:pt x="0" y="153"/>
                  <a:pt x="0" y="396"/>
                </a:cubicBezTo>
                <a:cubicBezTo>
                  <a:pt x="0" y="609"/>
                  <a:pt x="183" y="791"/>
                  <a:pt x="396" y="791"/>
                </a:cubicBezTo>
                <a:cubicBezTo>
                  <a:pt x="608" y="791"/>
                  <a:pt x="791" y="609"/>
                  <a:pt x="791" y="396"/>
                </a:cubicBezTo>
                <a:cubicBezTo>
                  <a:pt x="791" y="153"/>
                  <a:pt x="608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6" name="Google Shape;1626;p73"/>
          <p:cNvSpPr/>
          <p:nvPr/>
        </p:nvSpPr>
        <p:spPr>
          <a:xfrm>
            <a:off x="7386840" y="1676966"/>
            <a:ext cx="325418" cy="509223"/>
          </a:xfrm>
          <a:custGeom>
            <a:avLst/>
            <a:gdLst/>
            <a:ahLst/>
            <a:cxnLst/>
            <a:rect l="l" t="t" r="r" b="b"/>
            <a:pathLst>
              <a:path w="5846" h="9148" extrusionOk="0">
                <a:moveTo>
                  <a:pt x="2098" y="0"/>
                </a:moveTo>
                <a:cubicBezTo>
                  <a:pt x="2098" y="0"/>
                  <a:pt x="1" y="6566"/>
                  <a:pt x="2949" y="8815"/>
                </a:cubicBezTo>
                <a:cubicBezTo>
                  <a:pt x="3246" y="9044"/>
                  <a:pt x="3510" y="9147"/>
                  <a:pt x="3745" y="9147"/>
                </a:cubicBezTo>
                <a:cubicBezTo>
                  <a:pt x="5845" y="9147"/>
                  <a:pt x="5624" y="912"/>
                  <a:pt x="5624" y="912"/>
                </a:cubicBezTo>
                <a:lnTo>
                  <a:pt x="209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73"/>
          <p:cNvSpPr/>
          <p:nvPr/>
        </p:nvSpPr>
        <p:spPr>
          <a:xfrm>
            <a:off x="7339469" y="1981507"/>
            <a:ext cx="329982" cy="331652"/>
          </a:xfrm>
          <a:custGeom>
            <a:avLst/>
            <a:gdLst/>
            <a:ahLst/>
            <a:cxnLst/>
            <a:rect l="l" t="t" r="r" b="b"/>
            <a:pathLst>
              <a:path w="5928" h="5958" extrusionOk="0">
                <a:moveTo>
                  <a:pt x="2949" y="0"/>
                </a:moveTo>
                <a:cubicBezTo>
                  <a:pt x="1308" y="0"/>
                  <a:pt x="1" y="1338"/>
                  <a:pt x="1" y="2979"/>
                </a:cubicBezTo>
                <a:cubicBezTo>
                  <a:pt x="1" y="4620"/>
                  <a:pt x="1308" y="5958"/>
                  <a:pt x="2949" y="5958"/>
                </a:cubicBezTo>
                <a:cubicBezTo>
                  <a:pt x="4590" y="5958"/>
                  <a:pt x="5928" y="4620"/>
                  <a:pt x="5928" y="2979"/>
                </a:cubicBezTo>
                <a:cubicBezTo>
                  <a:pt x="5928" y="1338"/>
                  <a:pt x="4590" y="0"/>
                  <a:pt x="2949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8" name="Google Shape;1628;p73"/>
          <p:cNvSpPr/>
          <p:nvPr/>
        </p:nvSpPr>
        <p:spPr>
          <a:xfrm>
            <a:off x="8567843" y="1981507"/>
            <a:ext cx="330038" cy="331652"/>
          </a:xfrm>
          <a:custGeom>
            <a:avLst/>
            <a:gdLst/>
            <a:ahLst/>
            <a:cxnLst/>
            <a:rect l="l" t="t" r="r" b="b"/>
            <a:pathLst>
              <a:path w="5929" h="5958" extrusionOk="0">
                <a:moveTo>
                  <a:pt x="2949" y="0"/>
                </a:moveTo>
                <a:cubicBezTo>
                  <a:pt x="1308" y="0"/>
                  <a:pt x="1" y="1338"/>
                  <a:pt x="1" y="2979"/>
                </a:cubicBezTo>
                <a:cubicBezTo>
                  <a:pt x="1" y="4620"/>
                  <a:pt x="1308" y="5958"/>
                  <a:pt x="2949" y="5958"/>
                </a:cubicBezTo>
                <a:cubicBezTo>
                  <a:pt x="4591" y="5958"/>
                  <a:pt x="5928" y="4620"/>
                  <a:pt x="5928" y="2979"/>
                </a:cubicBezTo>
                <a:cubicBezTo>
                  <a:pt x="5928" y="1338"/>
                  <a:pt x="4591" y="0"/>
                  <a:pt x="2949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73"/>
          <p:cNvSpPr/>
          <p:nvPr/>
        </p:nvSpPr>
        <p:spPr>
          <a:xfrm>
            <a:off x="7970606" y="2380790"/>
            <a:ext cx="362101" cy="577023"/>
          </a:xfrm>
          <a:custGeom>
            <a:avLst/>
            <a:gdLst/>
            <a:ahLst/>
            <a:cxnLst/>
            <a:rect l="l" t="t" r="r" b="b"/>
            <a:pathLst>
              <a:path w="6505" h="10366" extrusionOk="0">
                <a:moveTo>
                  <a:pt x="5988" y="1"/>
                </a:moveTo>
                <a:lnTo>
                  <a:pt x="851" y="700"/>
                </a:lnTo>
                <a:lnTo>
                  <a:pt x="0" y="10366"/>
                </a:lnTo>
                <a:cubicBezTo>
                  <a:pt x="1702" y="10153"/>
                  <a:pt x="4468" y="9362"/>
                  <a:pt x="6505" y="6596"/>
                </a:cubicBezTo>
                <a:lnTo>
                  <a:pt x="5988" y="1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73"/>
          <p:cNvSpPr/>
          <p:nvPr/>
        </p:nvSpPr>
        <p:spPr>
          <a:xfrm>
            <a:off x="7545877" y="1296219"/>
            <a:ext cx="1155717" cy="1387895"/>
          </a:xfrm>
          <a:custGeom>
            <a:avLst/>
            <a:gdLst/>
            <a:ahLst/>
            <a:cxnLst/>
            <a:rect l="l" t="t" r="r" b="b"/>
            <a:pathLst>
              <a:path w="20762" h="24933" extrusionOk="0">
                <a:moveTo>
                  <a:pt x="11510" y="1"/>
                </a:moveTo>
                <a:cubicBezTo>
                  <a:pt x="11497" y="1"/>
                  <a:pt x="11490" y="1"/>
                  <a:pt x="11490" y="1"/>
                </a:cubicBezTo>
                <a:cubicBezTo>
                  <a:pt x="11490" y="1"/>
                  <a:pt x="5077" y="275"/>
                  <a:pt x="1916" y="8177"/>
                </a:cubicBezTo>
                <a:cubicBezTo>
                  <a:pt x="3152" y="9443"/>
                  <a:pt x="1796" y="12473"/>
                  <a:pt x="246" y="12473"/>
                </a:cubicBezTo>
                <a:cubicBezTo>
                  <a:pt x="195" y="12473"/>
                  <a:pt x="144" y="12470"/>
                  <a:pt x="92" y="12463"/>
                </a:cubicBezTo>
                <a:lnTo>
                  <a:pt x="92" y="12463"/>
                </a:lnTo>
                <a:cubicBezTo>
                  <a:pt x="1" y="14044"/>
                  <a:pt x="62" y="14530"/>
                  <a:pt x="244" y="16080"/>
                </a:cubicBezTo>
                <a:cubicBezTo>
                  <a:pt x="578" y="19211"/>
                  <a:pt x="2068" y="21916"/>
                  <a:pt x="4895" y="23436"/>
                </a:cubicBezTo>
                <a:cubicBezTo>
                  <a:pt x="6662" y="24376"/>
                  <a:pt x="8813" y="24932"/>
                  <a:pt x="10908" y="24932"/>
                </a:cubicBezTo>
                <a:cubicBezTo>
                  <a:pt x="12201" y="24932"/>
                  <a:pt x="13473" y="24721"/>
                  <a:pt x="14621" y="24257"/>
                </a:cubicBezTo>
                <a:cubicBezTo>
                  <a:pt x="16962" y="23284"/>
                  <a:pt x="18785" y="21552"/>
                  <a:pt x="19697" y="19241"/>
                </a:cubicBezTo>
                <a:cubicBezTo>
                  <a:pt x="20761" y="16597"/>
                  <a:pt x="20761" y="13223"/>
                  <a:pt x="20609" y="10396"/>
                </a:cubicBezTo>
                <a:cubicBezTo>
                  <a:pt x="20107" y="145"/>
                  <a:pt x="11966" y="1"/>
                  <a:pt x="11510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73"/>
          <p:cNvSpPr/>
          <p:nvPr/>
        </p:nvSpPr>
        <p:spPr>
          <a:xfrm>
            <a:off x="7950288" y="2747954"/>
            <a:ext cx="412867" cy="587433"/>
          </a:xfrm>
          <a:custGeom>
            <a:avLst/>
            <a:gdLst/>
            <a:ahLst/>
            <a:cxnLst/>
            <a:rect l="l" t="t" r="r" b="b"/>
            <a:pathLst>
              <a:path w="7417" h="10553" extrusionOk="0">
                <a:moveTo>
                  <a:pt x="6870" y="0"/>
                </a:moveTo>
                <a:cubicBezTo>
                  <a:pt x="4833" y="2766"/>
                  <a:pt x="2067" y="3557"/>
                  <a:pt x="365" y="3770"/>
                </a:cubicBezTo>
                <a:lnTo>
                  <a:pt x="0" y="7995"/>
                </a:lnTo>
                <a:cubicBezTo>
                  <a:pt x="0" y="7995"/>
                  <a:pt x="152" y="10122"/>
                  <a:pt x="3587" y="10517"/>
                </a:cubicBezTo>
                <a:cubicBezTo>
                  <a:pt x="3779" y="10541"/>
                  <a:pt x="3962" y="10552"/>
                  <a:pt x="4136" y="10552"/>
                </a:cubicBezTo>
                <a:cubicBezTo>
                  <a:pt x="7065" y="10552"/>
                  <a:pt x="7417" y="7356"/>
                  <a:pt x="7417" y="7356"/>
                </a:cubicBezTo>
                <a:lnTo>
                  <a:pt x="687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73"/>
          <p:cNvSpPr/>
          <p:nvPr/>
        </p:nvSpPr>
        <p:spPr>
          <a:xfrm>
            <a:off x="7830162" y="2049195"/>
            <a:ext cx="59283" cy="118455"/>
          </a:xfrm>
          <a:custGeom>
            <a:avLst/>
            <a:gdLst/>
            <a:ahLst/>
            <a:cxnLst/>
            <a:rect l="l" t="t" r="r" b="b"/>
            <a:pathLst>
              <a:path w="1065" h="2128" extrusionOk="0">
                <a:moveTo>
                  <a:pt x="547" y="0"/>
                </a:moveTo>
                <a:cubicBezTo>
                  <a:pt x="244" y="0"/>
                  <a:pt x="0" y="486"/>
                  <a:pt x="0" y="1064"/>
                </a:cubicBezTo>
                <a:cubicBezTo>
                  <a:pt x="0" y="1641"/>
                  <a:pt x="244" y="2128"/>
                  <a:pt x="547" y="2128"/>
                </a:cubicBezTo>
                <a:cubicBezTo>
                  <a:pt x="821" y="2128"/>
                  <a:pt x="1064" y="1641"/>
                  <a:pt x="1064" y="1064"/>
                </a:cubicBezTo>
                <a:cubicBezTo>
                  <a:pt x="1064" y="486"/>
                  <a:pt x="821" y="0"/>
                  <a:pt x="5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73"/>
          <p:cNvSpPr/>
          <p:nvPr/>
        </p:nvSpPr>
        <p:spPr>
          <a:xfrm>
            <a:off x="8373292" y="2059326"/>
            <a:ext cx="59283" cy="116785"/>
          </a:xfrm>
          <a:custGeom>
            <a:avLst/>
            <a:gdLst/>
            <a:ahLst/>
            <a:cxnLst/>
            <a:rect l="l" t="t" r="r" b="b"/>
            <a:pathLst>
              <a:path w="1065" h="2098" extrusionOk="0">
                <a:moveTo>
                  <a:pt x="548" y="0"/>
                </a:moveTo>
                <a:cubicBezTo>
                  <a:pt x="244" y="0"/>
                  <a:pt x="0" y="487"/>
                  <a:pt x="0" y="1064"/>
                </a:cubicBezTo>
                <a:cubicBezTo>
                  <a:pt x="0" y="1642"/>
                  <a:pt x="244" y="2098"/>
                  <a:pt x="548" y="2098"/>
                </a:cubicBezTo>
                <a:cubicBezTo>
                  <a:pt x="821" y="2098"/>
                  <a:pt x="1064" y="1642"/>
                  <a:pt x="1064" y="1064"/>
                </a:cubicBezTo>
                <a:cubicBezTo>
                  <a:pt x="1064" y="487"/>
                  <a:pt x="821" y="0"/>
                  <a:pt x="5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73"/>
          <p:cNvSpPr/>
          <p:nvPr/>
        </p:nvSpPr>
        <p:spPr>
          <a:xfrm>
            <a:off x="8053492" y="2147332"/>
            <a:ext cx="74480" cy="78042"/>
          </a:xfrm>
          <a:custGeom>
            <a:avLst/>
            <a:gdLst/>
            <a:ahLst/>
            <a:cxnLst/>
            <a:rect l="l" t="t" r="r" b="b"/>
            <a:pathLst>
              <a:path w="1338" h="1402" extrusionOk="0">
                <a:moveTo>
                  <a:pt x="1338" y="0"/>
                </a:moveTo>
                <a:lnTo>
                  <a:pt x="1338" y="0"/>
                </a:lnTo>
                <a:cubicBezTo>
                  <a:pt x="1095" y="30"/>
                  <a:pt x="852" y="91"/>
                  <a:pt x="609" y="213"/>
                </a:cubicBezTo>
                <a:cubicBezTo>
                  <a:pt x="487" y="243"/>
                  <a:pt x="396" y="334"/>
                  <a:pt x="274" y="395"/>
                </a:cubicBezTo>
                <a:cubicBezTo>
                  <a:pt x="183" y="486"/>
                  <a:pt x="61" y="608"/>
                  <a:pt x="31" y="790"/>
                </a:cubicBezTo>
                <a:cubicBezTo>
                  <a:pt x="1" y="973"/>
                  <a:pt x="153" y="1155"/>
                  <a:pt x="244" y="1216"/>
                </a:cubicBezTo>
                <a:cubicBezTo>
                  <a:pt x="365" y="1307"/>
                  <a:pt x="487" y="1368"/>
                  <a:pt x="639" y="1398"/>
                </a:cubicBezTo>
                <a:cubicBezTo>
                  <a:pt x="661" y="1400"/>
                  <a:pt x="684" y="1402"/>
                  <a:pt x="706" y="1402"/>
                </a:cubicBezTo>
                <a:cubicBezTo>
                  <a:pt x="978" y="1402"/>
                  <a:pt x="1197" y="1233"/>
                  <a:pt x="1338" y="1064"/>
                </a:cubicBezTo>
                <a:lnTo>
                  <a:pt x="1338" y="1064"/>
                </a:lnTo>
                <a:cubicBezTo>
                  <a:pt x="1175" y="1157"/>
                  <a:pt x="995" y="1196"/>
                  <a:pt x="824" y="1196"/>
                </a:cubicBezTo>
                <a:cubicBezTo>
                  <a:pt x="771" y="1196"/>
                  <a:pt x="720" y="1193"/>
                  <a:pt x="669" y="1185"/>
                </a:cubicBezTo>
                <a:cubicBezTo>
                  <a:pt x="578" y="1125"/>
                  <a:pt x="517" y="1094"/>
                  <a:pt x="426" y="1003"/>
                </a:cubicBezTo>
                <a:cubicBezTo>
                  <a:pt x="335" y="942"/>
                  <a:pt x="305" y="882"/>
                  <a:pt x="305" y="821"/>
                </a:cubicBezTo>
                <a:cubicBezTo>
                  <a:pt x="335" y="699"/>
                  <a:pt x="548" y="517"/>
                  <a:pt x="730" y="395"/>
                </a:cubicBezTo>
                <a:cubicBezTo>
                  <a:pt x="912" y="274"/>
                  <a:pt x="1125" y="122"/>
                  <a:pt x="13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73"/>
          <p:cNvSpPr/>
          <p:nvPr/>
        </p:nvSpPr>
        <p:spPr>
          <a:xfrm>
            <a:off x="8046757" y="2284379"/>
            <a:ext cx="160761" cy="49097"/>
          </a:xfrm>
          <a:custGeom>
            <a:avLst/>
            <a:gdLst/>
            <a:ahLst/>
            <a:cxnLst/>
            <a:rect l="l" t="t" r="r" b="b"/>
            <a:pathLst>
              <a:path w="2888" h="882" extrusionOk="0">
                <a:moveTo>
                  <a:pt x="2888" y="0"/>
                </a:moveTo>
                <a:cubicBezTo>
                  <a:pt x="2675" y="182"/>
                  <a:pt x="2432" y="334"/>
                  <a:pt x="2189" y="456"/>
                </a:cubicBezTo>
                <a:cubicBezTo>
                  <a:pt x="2013" y="531"/>
                  <a:pt x="1797" y="586"/>
                  <a:pt x="1591" y="586"/>
                </a:cubicBezTo>
                <a:cubicBezTo>
                  <a:pt x="1546" y="586"/>
                  <a:pt x="1502" y="583"/>
                  <a:pt x="1459" y="578"/>
                </a:cubicBezTo>
                <a:cubicBezTo>
                  <a:pt x="1216" y="578"/>
                  <a:pt x="942" y="517"/>
                  <a:pt x="699" y="395"/>
                </a:cubicBezTo>
                <a:cubicBezTo>
                  <a:pt x="456" y="304"/>
                  <a:pt x="213" y="182"/>
                  <a:pt x="0" y="30"/>
                </a:cubicBezTo>
                <a:lnTo>
                  <a:pt x="0" y="30"/>
                </a:lnTo>
                <a:cubicBezTo>
                  <a:pt x="304" y="486"/>
                  <a:pt x="851" y="821"/>
                  <a:pt x="1459" y="882"/>
                </a:cubicBezTo>
                <a:cubicBezTo>
                  <a:pt x="1763" y="882"/>
                  <a:pt x="2067" y="790"/>
                  <a:pt x="2310" y="638"/>
                </a:cubicBezTo>
                <a:cubicBezTo>
                  <a:pt x="2432" y="578"/>
                  <a:pt x="2523" y="456"/>
                  <a:pt x="2644" y="365"/>
                </a:cubicBezTo>
                <a:cubicBezTo>
                  <a:pt x="2736" y="243"/>
                  <a:pt x="2827" y="122"/>
                  <a:pt x="28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73"/>
          <p:cNvSpPr/>
          <p:nvPr/>
        </p:nvSpPr>
        <p:spPr>
          <a:xfrm>
            <a:off x="7769263" y="2243743"/>
            <a:ext cx="123521" cy="123576"/>
          </a:xfrm>
          <a:custGeom>
            <a:avLst/>
            <a:gdLst/>
            <a:ahLst/>
            <a:cxnLst/>
            <a:rect l="l" t="t" r="r" b="b"/>
            <a:pathLst>
              <a:path w="2219" h="2220" extrusionOk="0">
                <a:moveTo>
                  <a:pt x="1094" y="1"/>
                </a:moveTo>
                <a:cubicBezTo>
                  <a:pt x="486" y="1"/>
                  <a:pt x="0" y="487"/>
                  <a:pt x="0" y="1095"/>
                </a:cubicBezTo>
                <a:cubicBezTo>
                  <a:pt x="0" y="1703"/>
                  <a:pt x="486" y="2219"/>
                  <a:pt x="1094" y="2219"/>
                </a:cubicBezTo>
                <a:cubicBezTo>
                  <a:pt x="1702" y="2219"/>
                  <a:pt x="2219" y="1703"/>
                  <a:pt x="2219" y="1095"/>
                </a:cubicBezTo>
                <a:cubicBezTo>
                  <a:pt x="2219" y="487"/>
                  <a:pt x="1702" y="1"/>
                  <a:pt x="1094" y="1"/>
                </a:cubicBezTo>
                <a:close/>
              </a:path>
            </a:pathLst>
          </a:custGeom>
          <a:solidFill>
            <a:srgbClr val="CE82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73"/>
          <p:cNvSpPr/>
          <p:nvPr/>
        </p:nvSpPr>
        <p:spPr>
          <a:xfrm>
            <a:off x="8341117" y="2243743"/>
            <a:ext cx="123576" cy="123576"/>
          </a:xfrm>
          <a:custGeom>
            <a:avLst/>
            <a:gdLst/>
            <a:ahLst/>
            <a:cxnLst/>
            <a:rect l="l" t="t" r="r" b="b"/>
            <a:pathLst>
              <a:path w="2220" h="2220" extrusionOk="0">
                <a:moveTo>
                  <a:pt x="1126" y="1"/>
                </a:moveTo>
                <a:cubicBezTo>
                  <a:pt x="518" y="1"/>
                  <a:pt x="1" y="487"/>
                  <a:pt x="1" y="1095"/>
                </a:cubicBezTo>
                <a:cubicBezTo>
                  <a:pt x="1" y="1703"/>
                  <a:pt x="518" y="2219"/>
                  <a:pt x="1126" y="2219"/>
                </a:cubicBezTo>
                <a:cubicBezTo>
                  <a:pt x="1733" y="2219"/>
                  <a:pt x="2220" y="1703"/>
                  <a:pt x="2220" y="1095"/>
                </a:cubicBezTo>
                <a:cubicBezTo>
                  <a:pt x="2220" y="487"/>
                  <a:pt x="1733" y="1"/>
                  <a:pt x="1126" y="1"/>
                </a:cubicBezTo>
                <a:close/>
              </a:path>
            </a:pathLst>
          </a:custGeom>
          <a:solidFill>
            <a:srgbClr val="CE82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8" name="Google Shape;1638;p73"/>
          <p:cNvSpPr/>
          <p:nvPr/>
        </p:nvSpPr>
        <p:spPr>
          <a:xfrm>
            <a:off x="7295493" y="1222575"/>
            <a:ext cx="1434654" cy="743796"/>
          </a:xfrm>
          <a:custGeom>
            <a:avLst/>
            <a:gdLst/>
            <a:ahLst/>
            <a:cxnLst/>
            <a:rect l="l" t="t" r="r" b="b"/>
            <a:pathLst>
              <a:path w="25773" h="13362" extrusionOk="0">
                <a:moveTo>
                  <a:pt x="19654" y="1"/>
                </a:moveTo>
                <a:cubicBezTo>
                  <a:pt x="19303" y="1"/>
                  <a:pt x="18952" y="20"/>
                  <a:pt x="18602" y="47"/>
                </a:cubicBezTo>
                <a:cubicBezTo>
                  <a:pt x="15593" y="321"/>
                  <a:pt x="12675" y="1142"/>
                  <a:pt x="9849" y="2175"/>
                </a:cubicBezTo>
                <a:cubicBezTo>
                  <a:pt x="9453" y="2297"/>
                  <a:pt x="9089" y="2449"/>
                  <a:pt x="8693" y="2449"/>
                </a:cubicBezTo>
                <a:cubicBezTo>
                  <a:pt x="8298" y="2449"/>
                  <a:pt x="7873" y="2236"/>
                  <a:pt x="7690" y="1871"/>
                </a:cubicBezTo>
                <a:cubicBezTo>
                  <a:pt x="7569" y="1567"/>
                  <a:pt x="7630" y="1202"/>
                  <a:pt x="7630" y="868"/>
                </a:cubicBezTo>
                <a:cubicBezTo>
                  <a:pt x="7630" y="534"/>
                  <a:pt x="7478" y="108"/>
                  <a:pt x="7143" y="47"/>
                </a:cubicBezTo>
                <a:cubicBezTo>
                  <a:pt x="7111" y="41"/>
                  <a:pt x="7079" y="38"/>
                  <a:pt x="7048" y="38"/>
                </a:cubicBezTo>
                <a:cubicBezTo>
                  <a:pt x="6783" y="38"/>
                  <a:pt x="6547" y="256"/>
                  <a:pt x="6383" y="473"/>
                </a:cubicBezTo>
                <a:cubicBezTo>
                  <a:pt x="5593" y="1506"/>
                  <a:pt x="5624" y="2935"/>
                  <a:pt x="5654" y="4272"/>
                </a:cubicBezTo>
                <a:cubicBezTo>
                  <a:pt x="5380" y="3543"/>
                  <a:pt x="5259" y="2783"/>
                  <a:pt x="5289" y="2023"/>
                </a:cubicBezTo>
                <a:cubicBezTo>
                  <a:pt x="5320" y="1598"/>
                  <a:pt x="5259" y="990"/>
                  <a:pt x="4833" y="959"/>
                </a:cubicBezTo>
                <a:cubicBezTo>
                  <a:pt x="4813" y="955"/>
                  <a:pt x="4793" y="953"/>
                  <a:pt x="4772" y="953"/>
                </a:cubicBezTo>
                <a:cubicBezTo>
                  <a:pt x="4641" y="953"/>
                  <a:pt x="4509" y="1032"/>
                  <a:pt x="4377" y="1111"/>
                </a:cubicBezTo>
                <a:cubicBezTo>
                  <a:pt x="3800" y="1537"/>
                  <a:pt x="3557" y="2297"/>
                  <a:pt x="3496" y="3026"/>
                </a:cubicBezTo>
                <a:cubicBezTo>
                  <a:pt x="3405" y="3665"/>
                  <a:pt x="3617" y="4546"/>
                  <a:pt x="3283" y="5093"/>
                </a:cubicBezTo>
                <a:cubicBezTo>
                  <a:pt x="2827" y="4637"/>
                  <a:pt x="2645" y="3756"/>
                  <a:pt x="2554" y="3148"/>
                </a:cubicBezTo>
                <a:cubicBezTo>
                  <a:pt x="2462" y="2661"/>
                  <a:pt x="2432" y="2023"/>
                  <a:pt x="1946" y="1810"/>
                </a:cubicBezTo>
                <a:cubicBezTo>
                  <a:pt x="1844" y="1760"/>
                  <a:pt x="1733" y="1736"/>
                  <a:pt x="1620" y="1736"/>
                </a:cubicBezTo>
                <a:cubicBezTo>
                  <a:pt x="1395" y="1736"/>
                  <a:pt x="1165" y="1831"/>
                  <a:pt x="1003" y="1993"/>
                </a:cubicBezTo>
                <a:cubicBezTo>
                  <a:pt x="760" y="2236"/>
                  <a:pt x="608" y="2540"/>
                  <a:pt x="517" y="2874"/>
                </a:cubicBezTo>
                <a:cubicBezTo>
                  <a:pt x="0" y="4698"/>
                  <a:pt x="639" y="6765"/>
                  <a:pt x="2067" y="7981"/>
                </a:cubicBezTo>
                <a:cubicBezTo>
                  <a:pt x="2766" y="8589"/>
                  <a:pt x="3648" y="8984"/>
                  <a:pt x="4529" y="9257"/>
                </a:cubicBezTo>
                <a:cubicBezTo>
                  <a:pt x="5719" y="9634"/>
                  <a:pt x="6978" y="9825"/>
                  <a:pt x="8236" y="9825"/>
                </a:cubicBezTo>
                <a:cubicBezTo>
                  <a:pt x="9615" y="9825"/>
                  <a:pt x="10993" y="9597"/>
                  <a:pt x="12280" y="9136"/>
                </a:cubicBezTo>
                <a:cubicBezTo>
                  <a:pt x="14560" y="8345"/>
                  <a:pt x="16596" y="6856"/>
                  <a:pt x="18967" y="6522"/>
                </a:cubicBezTo>
                <a:cubicBezTo>
                  <a:pt x="19215" y="6488"/>
                  <a:pt x="19467" y="6468"/>
                  <a:pt x="19719" y="6468"/>
                </a:cubicBezTo>
                <a:cubicBezTo>
                  <a:pt x="20363" y="6468"/>
                  <a:pt x="21004" y="6597"/>
                  <a:pt x="21551" y="6947"/>
                </a:cubicBezTo>
                <a:cubicBezTo>
                  <a:pt x="22311" y="7434"/>
                  <a:pt x="22736" y="8285"/>
                  <a:pt x="22979" y="9136"/>
                </a:cubicBezTo>
                <a:cubicBezTo>
                  <a:pt x="23223" y="9987"/>
                  <a:pt x="23344" y="10899"/>
                  <a:pt x="23618" y="11750"/>
                </a:cubicBezTo>
                <a:cubicBezTo>
                  <a:pt x="23800" y="12266"/>
                  <a:pt x="24286" y="13330"/>
                  <a:pt x="24955" y="13361"/>
                </a:cubicBezTo>
                <a:cubicBezTo>
                  <a:pt x="24963" y="13361"/>
                  <a:pt x="24971" y="13361"/>
                  <a:pt x="24979" y="13361"/>
                </a:cubicBezTo>
                <a:cubicBezTo>
                  <a:pt x="25772" y="13361"/>
                  <a:pt x="25594" y="11836"/>
                  <a:pt x="25624" y="11324"/>
                </a:cubicBezTo>
                <a:cubicBezTo>
                  <a:pt x="25685" y="9379"/>
                  <a:pt x="25502" y="7403"/>
                  <a:pt x="25138" y="5488"/>
                </a:cubicBezTo>
                <a:cubicBezTo>
                  <a:pt x="24925" y="4485"/>
                  <a:pt x="24651" y="3482"/>
                  <a:pt x="24165" y="2570"/>
                </a:cubicBezTo>
                <a:cubicBezTo>
                  <a:pt x="23679" y="1658"/>
                  <a:pt x="22949" y="868"/>
                  <a:pt x="22007" y="443"/>
                </a:cubicBezTo>
                <a:cubicBezTo>
                  <a:pt x="21264" y="103"/>
                  <a:pt x="20463" y="1"/>
                  <a:pt x="1965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9" name="Google Shape;1639;p73"/>
          <p:cNvSpPr/>
          <p:nvPr/>
        </p:nvSpPr>
        <p:spPr>
          <a:xfrm>
            <a:off x="8315733" y="1926065"/>
            <a:ext cx="208187" cy="65629"/>
          </a:xfrm>
          <a:custGeom>
            <a:avLst/>
            <a:gdLst/>
            <a:ahLst/>
            <a:cxnLst/>
            <a:rect l="l" t="t" r="r" b="b"/>
            <a:pathLst>
              <a:path w="3740" h="1179" extrusionOk="0">
                <a:moveTo>
                  <a:pt x="2090" y="1"/>
                </a:moveTo>
                <a:cubicBezTo>
                  <a:pt x="1992" y="1"/>
                  <a:pt x="1893" y="8"/>
                  <a:pt x="1794" y="24"/>
                </a:cubicBezTo>
                <a:cubicBezTo>
                  <a:pt x="1430" y="54"/>
                  <a:pt x="1065" y="176"/>
                  <a:pt x="761" y="388"/>
                </a:cubicBezTo>
                <a:cubicBezTo>
                  <a:pt x="457" y="601"/>
                  <a:pt x="183" y="844"/>
                  <a:pt x="1" y="1179"/>
                </a:cubicBezTo>
                <a:cubicBezTo>
                  <a:pt x="578" y="784"/>
                  <a:pt x="1186" y="449"/>
                  <a:pt x="1855" y="388"/>
                </a:cubicBezTo>
                <a:cubicBezTo>
                  <a:pt x="1931" y="381"/>
                  <a:pt x="2009" y="377"/>
                  <a:pt x="2088" y="377"/>
                </a:cubicBezTo>
                <a:cubicBezTo>
                  <a:pt x="2324" y="377"/>
                  <a:pt x="2569" y="411"/>
                  <a:pt x="2797" y="480"/>
                </a:cubicBezTo>
                <a:cubicBezTo>
                  <a:pt x="2949" y="510"/>
                  <a:pt x="3101" y="601"/>
                  <a:pt x="3284" y="662"/>
                </a:cubicBezTo>
                <a:cubicBezTo>
                  <a:pt x="3436" y="723"/>
                  <a:pt x="3588" y="814"/>
                  <a:pt x="3740" y="875"/>
                </a:cubicBezTo>
                <a:cubicBezTo>
                  <a:pt x="3527" y="601"/>
                  <a:pt x="3253" y="358"/>
                  <a:pt x="2919" y="206"/>
                </a:cubicBezTo>
                <a:cubicBezTo>
                  <a:pt x="2668" y="69"/>
                  <a:pt x="2383" y="1"/>
                  <a:pt x="209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0" name="Google Shape;1640;p73"/>
          <p:cNvSpPr/>
          <p:nvPr/>
        </p:nvSpPr>
        <p:spPr>
          <a:xfrm>
            <a:off x="7730353" y="1908753"/>
            <a:ext cx="223384" cy="67744"/>
          </a:xfrm>
          <a:custGeom>
            <a:avLst/>
            <a:gdLst/>
            <a:ahLst/>
            <a:cxnLst/>
            <a:rect l="l" t="t" r="r" b="b"/>
            <a:pathLst>
              <a:path w="4013" h="1217" extrusionOk="0">
                <a:moveTo>
                  <a:pt x="2097" y="0"/>
                </a:moveTo>
                <a:cubicBezTo>
                  <a:pt x="1702" y="0"/>
                  <a:pt x="1307" y="152"/>
                  <a:pt x="942" y="304"/>
                </a:cubicBezTo>
                <a:cubicBezTo>
                  <a:pt x="790" y="395"/>
                  <a:pt x="608" y="487"/>
                  <a:pt x="456" y="578"/>
                </a:cubicBezTo>
                <a:cubicBezTo>
                  <a:pt x="274" y="699"/>
                  <a:pt x="122" y="821"/>
                  <a:pt x="0" y="943"/>
                </a:cubicBezTo>
                <a:cubicBezTo>
                  <a:pt x="182" y="882"/>
                  <a:pt x="365" y="821"/>
                  <a:pt x="517" y="760"/>
                </a:cubicBezTo>
                <a:lnTo>
                  <a:pt x="1064" y="578"/>
                </a:lnTo>
                <a:cubicBezTo>
                  <a:pt x="1429" y="487"/>
                  <a:pt x="1763" y="395"/>
                  <a:pt x="2128" y="395"/>
                </a:cubicBezTo>
                <a:cubicBezTo>
                  <a:pt x="2187" y="390"/>
                  <a:pt x="2245" y="388"/>
                  <a:pt x="2304" y="388"/>
                </a:cubicBezTo>
                <a:cubicBezTo>
                  <a:pt x="2943" y="388"/>
                  <a:pt x="3567" y="687"/>
                  <a:pt x="4012" y="1216"/>
                </a:cubicBezTo>
                <a:cubicBezTo>
                  <a:pt x="3891" y="851"/>
                  <a:pt x="3617" y="517"/>
                  <a:pt x="3283" y="304"/>
                </a:cubicBezTo>
                <a:cubicBezTo>
                  <a:pt x="2948" y="91"/>
                  <a:pt x="2523" y="0"/>
                  <a:pt x="20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73"/>
          <p:cNvSpPr txBox="1">
            <a:spLocks noGrp="1"/>
          </p:cNvSpPr>
          <p:nvPr>
            <p:ph type="title"/>
          </p:nvPr>
        </p:nvSpPr>
        <p:spPr>
          <a:xfrm>
            <a:off x="-213040" y="-14187"/>
            <a:ext cx="7717500" cy="10169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/>
              <a:t>BÁO CÁO SẢN PHẨM: </a:t>
            </a:r>
            <a:br>
              <a:rPr lang="en" sz="2500" dirty="0"/>
            </a:br>
            <a:r>
              <a:rPr lang="en" sz="2500" dirty="0"/>
              <a:t>Ô TÔ CHẠY BẰNG PHẢN LỰC</a:t>
            </a:r>
            <a:endParaRPr sz="2500" dirty="0"/>
          </a:p>
        </p:txBody>
      </p:sp>
      <p:sp>
        <p:nvSpPr>
          <p:cNvPr id="1647" name="Google Shape;1647;p73">
            <a:hlinkClick r:id="rId3" action="ppaction://hlinksldjump"/>
          </p:cNvPr>
          <p:cNvSpPr/>
          <p:nvPr/>
        </p:nvSpPr>
        <p:spPr>
          <a:xfrm>
            <a:off x="6348888" y="2860863"/>
            <a:ext cx="19775" cy="19800"/>
          </a:xfrm>
          <a:custGeom>
            <a:avLst/>
            <a:gdLst/>
            <a:ahLst/>
            <a:cxnLst/>
            <a:rect l="l" t="t" r="r" b="b"/>
            <a:pathLst>
              <a:path w="791" h="792" extrusionOk="0">
                <a:moveTo>
                  <a:pt x="396" y="1"/>
                </a:moveTo>
                <a:cubicBezTo>
                  <a:pt x="183" y="1"/>
                  <a:pt x="0" y="183"/>
                  <a:pt x="0" y="396"/>
                </a:cubicBezTo>
                <a:cubicBezTo>
                  <a:pt x="0" y="609"/>
                  <a:pt x="183" y="791"/>
                  <a:pt x="396" y="791"/>
                </a:cubicBezTo>
                <a:cubicBezTo>
                  <a:pt x="608" y="791"/>
                  <a:pt x="791" y="609"/>
                  <a:pt x="791" y="396"/>
                </a:cubicBezTo>
                <a:cubicBezTo>
                  <a:pt x="791" y="183"/>
                  <a:pt x="608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73">
            <a:hlinkClick r:id="rId3" action="ppaction://hlinksldjump"/>
          </p:cNvPr>
          <p:cNvSpPr/>
          <p:nvPr/>
        </p:nvSpPr>
        <p:spPr>
          <a:xfrm>
            <a:off x="6348888" y="3023488"/>
            <a:ext cx="19775" cy="19775"/>
          </a:xfrm>
          <a:custGeom>
            <a:avLst/>
            <a:gdLst/>
            <a:ahLst/>
            <a:cxnLst/>
            <a:rect l="l" t="t" r="r" b="b"/>
            <a:pathLst>
              <a:path w="791" h="791" extrusionOk="0">
                <a:moveTo>
                  <a:pt x="396" y="1"/>
                </a:moveTo>
                <a:cubicBezTo>
                  <a:pt x="183" y="1"/>
                  <a:pt x="0" y="153"/>
                  <a:pt x="0" y="396"/>
                </a:cubicBezTo>
                <a:cubicBezTo>
                  <a:pt x="0" y="609"/>
                  <a:pt x="183" y="791"/>
                  <a:pt x="396" y="791"/>
                </a:cubicBezTo>
                <a:cubicBezTo>
                  <a:pt x="608" y="791"/>
                  <a:pt x="791" y="609"/>
                  <a:pt x="791" y="396"/>
                </a:cubicBezTo>
                <a:cubicBezTo>
                  <a:pt x="791" y="153"/>
                  <a:pt x="608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73"/>
          <p:cNvSpPr/>
          <p:nvPr/>
        </p:nvSpPr>
        <p:spPr>
          <a:xfrm>
            <a:off x="7847913" y="2957815"/>
            <a:ext cx="287732" cy="459459"/>
          </a:xfrm>
          <a:custGeom>
            <a:avLst/>
            <a:gdLst/>
            <a:ahLst/>
            <a:cxnLst/>
            <a:rect l="l" t="t" r="r" b="b"/>
            <a:pathLst>
              <a:path w="5169" h="8254" extrusionOk="0">
                <a:moveTo>
                  <a:pt x="1827" y="1"/>
                </a:moveTo>
                <a:cubicBezTo>
                  <a:pt x="1674" y="1"/>
                  <a:pt x="1261" y="370"/>
                  <a:pt x="153" y="2204"/>
                </a:cubicBezTo>
                <a:cubicBezTo>
                  <a:pt x="1" y="5669"/>
                  <a:pt x="3253" y="8253"/>
                  <a:pt x="3253" y="8253"/>
                </a:cubicBezTo>
                <a:lnTo>
                  <a:pt x="5168" y="4545"/>
                </a:lnTo>
                <a:lnTo>
                  <a:pt x="1794" y="1505"/>
                </a:lnTo>
                <a:lnTo>
                  <a:pt x="1916" y="168"/>
                </a:lnTo>
                <a:cubicBezTo>
                  <a:pt x="1916" y="168"/>
                  <a:pt x="1931" y="1"/>
                  <a:pt x="182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73"/>
          <p:cNvSpPr/>
          <p:nvPr/>
        </p:nvSpPr>
        <p:spPr>
          <a:xfrm>
            <a:off x="8135596" y="2957815"/>
            <a:ext cx="299533" cy="459459"/>
          </a:xfrm>
          <a:custGeom>
            <a:avLst/>
            <a:gdLst/>
            <a:ahLst/>
            <a:cxnLst/>
            <a:rect l="l" t="t" r="r" b="b"/>
            <a:pathLst>
              <a:path w="5381" h="8254" extrusionOk="0">
                <a:moveTo>
                  <a:pt x="3562" y="1"/>
                </a:moveTo>
                <a:cubicBezTo>
                  <a:pt x="3455" y="1"/>
                  <a:pt x="3465" y="168"/>
                  <a:pt x="3465" y="168"/>
                </a:cubicBezTo>
                <a:lnTo>
                  <a:pt x="3587" y="1505"/>
                </a:lnTo>
                <a:lnTo>
                  <a:pt x="0" y="4545"/>
                </a:lnTo>
                <a:lnTo>
                  <a:pt x="2128" y="8253"/>
                </a:lnTo>
                <a:cubicBezTo>
                  <a:pt x="2128" y="8253"/>
                  <a:pt x="5380" y="5669"/>
                  <a:pt x="5228" y="2204"/>
                </a:cubicBezTo>
                <a:cubicBezTo>
                  <a:pt x="4138" y="370"/>
                  <a:pt x="3721" y="1"/>
                  <a:pt x="3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DFD57128-9C56-430A-94D0-459B3B7D2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690516"/>
              </p:ext>
            </p:extLst>
          </p:nvPr>
        </p:nvGraphicFramePr>
        <p:xfrm>
          <a:off x="315836" y="1540357"/>
          <a:ext cx="6445813" cy="3403387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665797">
                  <a:extLst>
                    <a:ext uri="{9D8B030D-6E8A-4147-A177-3AD203B41FA5}">
                      <a16:colId xmlns:a16="http://schemas.microsoft.com/office/drawing/2014/main" xmlns="" val="479942065"/>
                    </a:ext>
                  </a:extLst>
                </a:gridCol>
                <a:gridCol w="3412124">
                  <a:extLst>
                    <a:ext uri="{9D8B030D-6E8A-4147-A177-3AD203B41FA5}">
                      <a16:colId xmlns:a16="http://schemas.microsoft.com/office/drawing/2014/main" xmlns="" val="4028574252"/>
                    </a:ext>
                  </a:extLst>
                </a:gridCol>
                <a:gridCol w="1277786">
                  <a:extLst>
                    <a:ext uri="{9D8B030D-6E8A-4147-A177-3AD203B41FA5}">
                      <a16:colId xmlns:a16="http://schemas.microsoft.com/office/drawing/2014/main" xmlns="" val="2317459129"/>
                    </a:ext>
                  </a:extLst>
                </a:gridCol>
                <a:gridCol w="1090106">
                  <a:extLst>
                    <a:ext uri="{9D8B030D-6E8A-4147-A177-3AD203B41FA5}">
                      <a16:colId xmlns:a16="http://schemas.microsoft.com/office/drawing/2014/main" xmlns="" val="408352115"/>
                    </a:ext>
                  </a:extLst>
                </a:gridCol>
              </a:tblGrid>
              <a:tr h="4901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vi-VN" sz="170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vi-VN" sz="170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347205523"/>
                  </a:ext>
                </a:extLst>
              </a:tr>
              <a:tr h="7078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điểm</a:t>
                      </a:r>
                      <a:endParaRPr lang="vi-VN" sz="170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70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460349016"/>
                  </a:ext>
                </a:extLst>
              </a:tr>
              <a:tr h="3949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170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điểm</a:t>
                      </a:r>
                      <a:endParaRPr lang="vi-VN" sz="170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70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836904234"/>
                  </a:ext>
                </a:extLst>
              </a:tr>
              <a:tr h="7078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170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điểm</a:t>
                      </a:r>
                      <a:endParaRPr lang="vi-VN" sz="170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70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526584793"/>
                  </a:ext>
                </a:extLst>
              </a:tr>
              <a:tr h="7078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170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 tạo từ các nguyên vật liệu tái chế, chi phí thấp.</a:t>
                      </a:r>
                      <a:endParaRPr lang="vi-VN" sz="170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70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612101691"/>
                  </a:ext>
                </a:extLst>
              </a:tr>
              <a:tr h="3949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170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 cáo rõ ràng mạch lạc.</a:t>
                      </a:r>
                      <a:endParaRPr lang="vi-VN" sz="170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700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7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671608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D704E65-B1C7-46D6-8658-FB889DEF8015}"/>
              </a:ext>
            </a:extLst>
          </p:cNvPr>
          <p:cNvSpPr txBox="1"/>
          <p:nvPr/>
        </p:nvSpPr>
        <p:spPr>
          <a:xfrm>
            <a:off x="339333" y="1074716"/>
            <a:ext cx="6412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03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58"/>
          <p:cNvSpPr/>
          <p:nvPr/>
        </p:nvSpPr>
        <p:spPr>
          <a:xfrm>
            <a:off x="812919" y="2519656"/>
            <a:ext cx="6919" cy="10401"/>
          </a:xfrm>
          <a:custGeom>
            <a:avLst/>
            <a:gdLst/>
            <a:ahLst/>
            <a:cxnLst/>
            <a:rect l="l" t="t" r="r" b="b"/>
            <a:pathLst>
              <a:path w="161" h="242" extrusionOk="0">
                <a:moveTo>
                  <a:pt x="81" y="1"/>
                </a:moveTo>
                <a:lnTo>
                  <a:pt x="0" y="161"/>
                </a:lnTo>
                <a:lnTo>
                  <a:pt x="134" y="241"/>
                </a:lnTo>
                <a:cubicBezTo>
                  <a:pt x="134" y="161"/>
                  <a:pt x="134" y="108"/>
                  <a:pt x="161" y="27"/>
                </a:cubicBezTo>
                <a:lnTo>
                  <a:pt x="81" y="1"/>
                </a:lnTo>
                <a:close/>
              </a:path>
            </a:pathLst>
          </a:custGeom>
          <a:solidFill>
            <a:srgbClr val="8068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 descr="Description: Vì sao không nên hạ kính cửa sổ khi xe đang chạy?">
            <a:hlinkClick r:id="rId3" action="ppaction://hlinksldjump"/>
            <a:extLst>
              <a:ext uri="{FF2B5EF4-FFF2-40B4-BE49-F238E27FC236}">
                <a16:creationId xmlns="" xmlns:a16="http://schemas.microsoft.com/office/drawing/2014/main" id="{70A5A897-DB5A-48F8-9886-5DFABCBBE3B3}"/>
              </a:ext>
            </a:extLst>
          </p:cNvPr>
          <p:cNvPicPr/>
          <p:nvPr/>
        </p:nvPicPr>
        <p:blipFill>
          <a:blip r:embed="rId4"/>
          <a:srcRect l="8351"/>
          <a:stretch>
            <a:fillRect/>
          </a:stretch>
        </p:blipFill>
        <p:spPr>
          <a:xfrm>
            <a:off x="632166" y="1094004"/>
            <a:ext cx="2249258" cy="149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escription: ĐÁNH GIÁ] 40 Viên Pin Tiểu AA - Pin con thỏ - Pin rabbit, giá rẻ 59,000đ!  Xem đánh giá ... | CuaHangGiaRe.Vn">
            <a:hlinkClick r:id="rId5" action="ppaction://hlinksldjump"/>
            <a:extLst>
              <a:ext uri="{FF2B5EF4-FFF2-40B4-BE49-F238E27FC236}">
                <a16:creationId xmlns="" xmlns:a16="http://schemas.microsoft.com/office/drawing/2014/main" id="{A7854C07-3466-45E9-958A-8D0BD64F1C70}"/>
              </a:ext>
            </a:extLst>
          </p:cNvPr>
          <p:cNvPicPr/>
          <p:nvPr/>
        </p:nvPicPr>
        <p:blipFill>
          <a:blip r:embed="rId6"/>
          <a:srcRect t="7034" b="5505"/>
          <a:stretch>
            <a:fillRect/>
          </a:stretch>
        </p:blipFill>
        <p:spPr>
          <a:xfrm>
            <a:off x="3883844" y="1094004"/>
            <a:ext cx="1836472" cy="149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Description: Vì sao ngọn lửa lại bốc lên cao khi cháy? - VnExpress">
            <a:hlinkClick r:id="rId7" action="ppaction://hlinksldjump"/>
            <a:extLst>
              <a:ext uri="{FF2B5EF4-FFF2-40B4-BE49-F238E27FC236}">
                <a16:creationId xmlns="" xmlns:a16="http://schemas.microsoft.com/office/drawing/2014/main" id="{F7B782F3-C301-4F3F-89B7-0453A6B0B0B2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460828" y="1094004"/>
            <a:ext cx="1960157" cy="142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Description: Why LEDs Are Better Than Any Other Light Source | REenergizeCO">
            <a:hlinkClick r:id="rId9" action="ppaction://hlinksldjump"/>
            <a:extLst>
              <a:ext uri="{FF2B5EF4-FFF2-40B4-BE49-F238E27FC236}">
                <a16:creationId xmlns="" xmlns:a16="http://schemas.microsoft.com/office/drawing/2014/main" id="{68718AD4-DEDA-4ABC-AF9C-B56FCB8BF035}"/>
              </a:ext>
            </a:extLst>
          </p:cNvPr>
          <p:cNvPicPr/>
          <p:nvPr/>
        </p:nvPicPr>
        <p:blipFill>
          <a:blip r:embed="rId10"/>
          <a:srcRect r="27934"/>
          <a:stretch>
            <a:fillRect/>
          </a:stretch>
        </p:blipFill>
        <p:spPr>
          <a:xfrm>
            <a:off x="1886807" y="3180138"/>
            <a:ext cx="2249258" cy="1625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Description: Lỗi thường gặp khi tập đàn piano - Tiến Thành Music School">
            <a:hlinkClick r:id="rId11" action="ppaction://hlinksldjump"/>
            <a:extLst>
              <a:ext uri="{FF2B5EF4-FFF2-40B4-BE49-F238E27FC236}">
                <a16:creationId xmlns="" xmlns:a16="http://schemas.microsoft.com/office/drawing/2014/main" id="{14958AFE-3213-4090-A0C0-D411A8BAF2D0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5484113" y="3180138"/>
            <a:ext cx="1953430" cy="16257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0D55640-B34B-43E7-9DE7-920C87AB4D08}"/>
              </a:ext>
            </a:extLst>
          </p:cNvPr>
          <p:cNvSpPr txBox="1"/>
          <p:nvPr/>
        </p:nvSpPr>
        <p:spPr>
          <a:xfrm>
            <a:off x="632167" y="743645"/>
            <a:ext cx="2249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– a)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F7A3008-62EF-45C4-8152-F5263E1674BE}"/>
              </a:ext>
            </a:extLst>
          </p:cNvPr>
          <p:cNvSpPr txBox="1"/>
          <p:nvPr/>
        </p:nvSpPr>
        <p:spPr>
          <a:xfrm>
            <a:off x="3234855" y="743645"/>
            <a:ext cx="2249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– g)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8EFF50B-30B5-42EA-91D3-EC306194548B}"/>
              </a:ext>
            </a:extLst>
          </p:cNvPr>
          <p:cNvSpPr txBox="1"/>
          <p:nvPr/>
        </p:nvSpPr>
        <p:spPr>
          <a:xfrm>
            <a:off x="6262577" y="732085"/>
            <a:ext cx="2249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– e)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A1E5211-AA3A-44BC-9803-A2FFB2B86359}"/>
              </a:ext>
            </a:extLst>
          </p:cNvPr>
          <p:cNvSpPr txBox="1"/>
          <p:nvPr/>
        </p:nvSpPr>
        <p:spPr>
          <a:xfrm>
            <a:off x="1886807" y="2732558"/>
            <a:ext cx="2249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– d) Quang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E7753E7-001F-44BF-9A56-F4536A09A957}"/>
              </a:ext>
            </a:extLst>
          </p:cNvPr>
          <p:cNvSpPr txBox="1"/>
          <p:nvPr/>
        </p:nvSpPr>
        <p:spPr>
          <a:xfrm>
            <a:off x="5168299" y="2764077"/>
            <a:ext cx="2585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scription: 3D model Book shelf books and book end | CGTrader">
            <a:hlinkClick r:id="rId2" action="ppaction://hlinksldjump"/>
            <a:extLst>
              <a:ext uri="{FF2B5EF4-FFF2-40B4-BE49-F238E27FC236}">
                <a16:creationId xmlns="" xmlns:a16="http://schemas.microsoft.com/office/drawing/2014/main" id="{E33FF14C-A4A0-42FB-8148-C4700CD85765}"/>
              </a:ext>
            </a:extLst>
          </p:cNvPr>
          <p:cNvPicPr/>
          <p:nvPr/>
        </p:nvPicPr>
        <p:blipFill>
          <a:blip r:embed="rId3"/>
          <a:srcRect l="8974" r="1784"/>
          <a:stretch>
            <a:fillRect/>
          </a:stretch>
        </p:blipFill>
        <p:spPr>
          <a:xfrm>
            <a:off x="1055353" y="739996"/>
            <a:ext cx="2442756" cy="1831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376794-0DDA-4F7D-A794-0F02E1952B23}"/>
              </a:ext>
            </a:extLst>
          </p:cNvPr>
          <p:cNvPicPr/>
          <p:nvPr/>
        </p:nvPicPr>
        <p:blipFill>
          <a:blip r:embed="rId5"/>
          <a:srcRect l="2509" t="1666" r="7527"/>
          <a:stretch>
            <a:fillRect/>
          </a:stretch>
        </p:blipFill>
        <p:spPr>
          <a:xfrm>
            <a:off x="5146599" y="822362"/>
            <a:ext cx="2360208" cy="166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escription: Thực phẩm cho mùa dịch nên chọn những loại nào - LavenderCare">
            <a:hlinkClick r:id="rId6" action="ppaction://hlinksldjump"/>
            <a:extLst>
              <a:ext uri="{FF2B5EF4-FFF2-40B4-BE49-F238E27FC236}">
                <a16:creationId xmlns="" xmlns:a16="http://schemas.microsoft.com/office/drawing/2014/main" id="{8E17C838-576B-439A-B4DA-57F648BE9C54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293459" y="3074099"/>
            <a:ext cx="1966545" cy="183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Description: Construindo átomos - Portal de Educação do Instituto Claro">
            <a:hlinkClick r:id="rId8" action="ppaction://hlinksldjump"/>
            <a:extLst>
              <a:ext uri="{FF2B5EF4-FFF2-40B4-BE49-F238E27FC236}">
                <a16:creationId xmlns="" xmlns:a16="http://schemas.microsoft.com/office/drawing/2014/main" id="{83586B4B-EBCF-493D-9695-429B27F214E8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5050686" y="3156465"/>
            <a:ext cx="2456121" cy="16670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BD76ECF-5118-453A-A0CE-74C956D197E9}"/>
              </a:ext>
            </a:extLst>
          </p:cNvPr>
          <p:cNvSpPr txBox="1"/>
          <p:nvPr/>
        </p:nvSpPr>
        <p:spPr>
          <a:xfrm>
            <a:off x="1055353" y="334933"/>
            <a:ext cx="244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– b)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760872D-D71E-41E5-93D7-F257296F2126}"/>
              </a:ext>
            </a:extLst>
          </p:cNvPr>
          <p:cNvSpPr txBox="1"/>
          <p:nvPr/>
        </p:nvSpPr>
        <p:spPr>
          <a:xfrm>
            <a:off x="5146598" y="334932"/>
            <a:ext cx="2360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– c)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EFC4535-C214-4264-A183-850C65CFB728}"/>
              </a:ext>
            </a:extLst>
          </p:cNvPr>
          <p:cNvSpPr txBox="1"/>
          <p:nvPr/>
        </p:nvSpPr>
        <p:spPr>
          <a:xfrm>
            <a:off x="1152102" y="2669036"/>
            <a:ext cx="2249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– h)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34BDCEB-470D-444E-900D-C94F601D78B4}"/>
              </a:ext>
            </a:extLst>
          </p:cNvPr>
          <p:cNvSpPr txBox="1"/>
          <p:nvPr/>
        </p:nvSpPr>
        <p:spPr>
          <a:xfrm>
            <a:off x="5045697" y="2669036"/>
            <a:ext cx="2562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– k)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64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59"/>
          <p:cNvSpPr txBox="1">
            <a:spLocks noGrp="1"/>
          </p:cNvSpPr>
          <p:nvPr>
            <p:ph type="title"/>
          </p:nvPr>
        </p:nvSpPr>
        <p:spPr>
          <a:xfrm>
            <a:off x="2972489" y="503528"/>
            <a:ext cx="3539261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Động năng</a:t>
            </a: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3008D5F-68DC-462B-9392-2D8E34A3AE65}"/>
              </a:ext>
            </a:extLst>
          </p:cNvPr>
          <p:cNvSpPr/>
          <p:nvPr/>
        </p:nvSpPr>
        <p:spPr>
          <a:xfrm>
            <a:off x="6953693" y="-244549"/>
            <a:ext cx="2785730" cy="18819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220015E-8D62-4269-894B-E4027BD16280}"/>
              </a:ext>
            </a:extLst>
          </p:cNvPr>
          <p:cNvSpPr/>
          <p:nvPr/>
        </p:nvSpPr>
        <p:spPr>
          <a:xfrm>
            <a:off x="7081284" y="3827720"/>
            <a:ext cx="2392326" cy="16161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32FC9B2-FA7C-4137-AC4C-55AFDCB573B7}"/>
              </a:ext>
            </a:extLst>
          </p:cNvPr>
          <p:cNvSpPr/>
          <p:nvPr/>
        </p:nvSpPr>
        <p:spPr>
          <a:xfrm>
            <a:off x="-691116" y="3934047"/>
            <a:ext cx="2232837" cy="13157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D503FC5C-45FF-4430-B6D1-808C3554B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7435" y="3583171"/>
            <a:ext cx="6045798" cy="1315779"/>
          </a:xfrm>
        </p:spPr>
        <p:txBody>
          <a:bodyPr/>
          <a:lstStyle/>
          <a:p>
            <a:pPr marL="114300" indent="0" algn="just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năng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dạng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năng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lượng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do </a:t>
            </a: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chuyển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</a:p>
          <a:p>
            <a:pPr marL="114300" indent="0" algn="just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quay,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,…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06CE9F-9612-49F5-957A-74B083995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638" b="32826"/>
          <a:stretch/>
        </p:blipFill>
        <p:spPr>
          <a:xfrm>
            <a:off x="0" y="1341221"/>
            <a:ext cx="9144000" cy="2105246"/>
          </a:xfrm>
          <a:prstGeom prst="rect">
            <a:avLst/>
          </a:prstGeom>
        </p:spPr>
      </p:pic>
      <p:sp>
        <p:nvSpPr>
          <p:cNvPr id="2" name="Arrow: Left 1">
            <a:hlinkClick r:id="rId4" action="ppaction://hlinksldjump"/>
            <a:extLst>
              <a:ext uri="{FF2B5EF4-FFF2-40B4-BE49-F238E27FC236}">
                <a16:creationId xmlns="" xmlns:a16="http://schemas.microsoft.com/office/drawing/2014/main" id="{7F9E46C3-F214-4555-BD94-9A707D6A95F5}"/>
              </a:ext>
            </a:extLst>
          </p:cNvPr>
          <p:cNvSpPr/>
          <p:nvPr/>
        </p:nvSpPr>
        <p:spPr>
          <a:xfrm>
            <a:off x="8346558" y="4670067"/>
            <a:ext cx="440675" cy="22888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4357730-E930-44B4-8241-433F5F2674EF}"/>
              </a:ext>
            </a:extLst>
          </p:cNvPr>
          <p:cNvSpPr/>
          <p:nvPr/>
        </p:nvSpPr>
        <p:spPr>
          <a:xfrm>
            <a:off x="4572000" y="520995"/>
            <a:ext cx="2870791" cy="26049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0980B2B-2FB0-4364-A93A-4FF6FEEAA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070" y="0"/>
            <a:ext cx="3429000" cy="5143500"/>
          </a:xfrm>
          <a:prstGeom prst="flowChartAlternateProcess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BE7DFDA-FE95-4F8E-90A4-71A38A14CA9D}"/>
              </a:ext>
            </a:extLst>
          </p:cNvPr>
          <p:cNvSpPr/>
          <p:nvPr/>
        </p:nvSpPr>
        <p:spPr>
          <a:xfrm>
            <a:off x="-473151" y="340241"/>
            <a:ext cx="3710763" cy="54013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Google Shape;1369;p59">
            <a:extLst>
              <a:ext uri="{FF2B5EF4-FFF2-40B4-BE49-F238E27FC236}">
                <a16:creationId xmlns="" xmlns:a16="http://schemas.microsoft.com/office/drawing/2014/main" id="{18212A88-1191-4105-B99E-82AA24CE913C}"/>
              </a:ext>
            </a:extLst>
          </p:cNvPr>
          <p:cNvSpPr txBox="1">
            <a:spLocks/>
          </p:cNvSpPr>
          <p:nvPr/>
        </p:nvSpPr>
        <p:spPr>
          <a:xfrm>
            <a:off x="465175" y="1192988"/>
            <a:ext cx="3539261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000" dirty="0">
                <a:latin typeface="Hammersmith One"/>
              </a:rPr>
              <a:t>Thế năng hấp dẫn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="" xmlns:a16="http://schemas.microsoft.com/office/drawing/2014/main" id="{FFC3D5F4-1669-40B1-BCD1-EA51AFBFD378}"/>
              </a:ext>
            </a:extLst>
          </p:cNvPr>
          <p:cNvSpPr txBox="1">
            <a:spLocks/>
          </p:cNvSpPr>
          <p:nvPr/>
        </p:nvSpPr>
        <p:spPr>
          <a:xfrm>
            <a:off x="520305" y="2191231"/>
            <a:ext cx="3429000" cy="17592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just">
              <a:spcBef>
                <a:spcPts val="300"/>
              </a:spcBef>
              <a:spcAft>
                <a:spcPts val="300"/>
              </a:spcAft>
            </a:pP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năng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hấp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dẫn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lưu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trữ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đang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ở </a:t>
            </a: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một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cao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xác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định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so </a:t>
            </a: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mặt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đất</a:t>
            </a:r>
            <a:r>
              <a:rPr lang="en-US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</a:p>
          <a:p>
            <a:pPr marL="114300" algn="just">
              <a:spcBef>
                <a:spcPts val="300"/>
              </a:spcBef>
              <a:spcAft>
                <a:spcPts val="300"/>
              </a:spcAft>
            </a:pP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diều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trời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rrow: Left 1">
            <a:hlinkClick r:id="rId4" action="ppaction://hlinksldjump"/>
            <a:extLst>
              <a:ext uri="{FF2B5EF4-FFF2-40B4-BE49-F238E27FC236}">
                <a16:creationId xmlns="" xmlns:a16="http://schemas.microsoft.com/office/drawing/2014/main" id="{8D77DE6D-9369-426B-9C51-65B37E982D16}"/>
              </a:ext>
            </a:extLst>
          </p:cNvPr>
          <p:cNvSpPr/>
          <p:nvPr/>
        </p:nvSpPr>
        <p:spPr>
          <a:xfrm>
            <a:off x="8604173" y="121186"/>
            <a:ext cx="391662" cy="21905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0330C32-6FB6-463E-9ED9-95F4EE311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0" r="28889"/>
          <a:stretch/>
        </p:blipFill>
        <p:spPr>
          <a:xfrm>
            <a:off x="4571999" y="0"/>
            <a:ext cx="5050465" cy="5143500"/>
          </a:xfrm>
          <a:prstGeom prst="rect">
            <a:avLst/>
          </a:prstGeom>
        </p:spPr>
      </p:pic>
      <p:sp>
        <p:nvSpPr>
          <p:cNvPr id="8" name="Google Shape;1369;p59">
            <a:extLst>
              <a:ext uri="{FF2B5EF4-FFF2-40B4-BE49-F238E27FC236}">
                <a16:creationId xmlns="" xmlns:a16="http://schemas.microsoft.com/office/drawing/2014/main" id="{10CB92C1-DBED-4259-9526-CBF9730D50BB}"/>
              </a:ext>
            </a:extLst>
          </p:cNvPr>
          <p:cNvSpPr txBox="1">
            <a:spLocks/>
          </p:cNvSpPr>
          <p:nvPr/>
        </p:nvSpPr>
        <p:spPr>
          <a:xfrm>
            <a:off x="542260" y="1022868"/>
            <a:ext cx="3539261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000" dirty="0">
                <a:latin typeface="Hammersmith One"/>
              </a:rPr>
              <a:t>Quang năng</a:t>
            </a:r>
          </a:p>
        </p:txBody>
      </p:sp>
      <p:sp>
        <p:nvSpPr>
          <p:cNvPr id="9" name="Subtitle 4">
            <a:extLst>
              <a:ext uri="{FF2B5EF4-FFF2-40B4-BE49-F238E27FC236}">
                <a16:creationId xmlns="" xmlns:a16="http://schemas.microsoft.com/office/drawing/2014/main" id="{55F31381-9E4A-4165-B60F-28945FF6FA5E}"/>
              </a:ext>
            </a:extLst>
          </p:cNvPr>
          <p:cNvSpPr txBox="1">
            <a:spLocks/>
          </p:cNvSpPr>
          <p:nvPr/>
        </p:nvSpPr>
        <p:spPr>
          <a:xfrm>
            <a:off x="1053899" y="1899125"/>
            <a:ext cx="2515981" cy="193922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just"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tỏa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,…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114300" algn="just">
              <a:spcBef>
                <a:spcPts val="300"/>
              </a:spcBef>
              <a:spcAft>
                <a:spcPts val="300"/>
              </a:spcAft>
            </a:pPr>
            <a:r>
              <a:rPr lang="en-US" sz="1800" dirty="0" err="1">
                <a:latin typeface="Times New Roman" panose="02020603050405020304" pitchFamily="18" charset="0"/>
                <a:cs typeface="#9Slide03 Arima Madurai Light" panose="00000400000000000000" pitchFamily="2" charset="0"/>
              </a:rPr>
              <a:t>Ví</a:t>
            </a:r>
            <a:r>
              <a:rPr lang="en-US" sz="1800" dirty="0">
                <a:latin typeface="Times New Roman" panose="02020603050405020304" pitchFamily="18" charset="0"/>
                <a:cs typeface="#9Slide03 Arima Madurai Light" panose="00000400000000000000" pitchFamily="2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#9Slide03 Arima Madurai Light" panose="00000400000000000000" pitchFamily="2" charset="0"/>
              </a:rPr>
              <a:t>dụ</a:t>
            </a:r>
            <a:r>
              <a:rPr lang="en-US" sz="1800" dirty="0">
                <a:latin typeface="Times New Roman" panose="02020603050405020304" pitchFamily="18" charset="0"/>
                <a:cs typeface="#9Slide03 Arima Madurai Light" panose="00000400000000000000" pitchFamily="2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#9Slide03 Arima Madurai Light" panose="00000400000000000000" pitchFamily="2" charset="0"/>
              </a:rPr>
              <a:t>Ngọn</a:t>
            </a:r>
            <a:r>
              <a:rPr lang="en-US" sz="1800" dirty="0">
                <a:latin typeface="Times New Roman" panose="02020603050405020304" pitchFamily="18" charset="0"/>
                <a:cs typeface="#9Slide03 Arima Madurai Light" panose="00000400000000000000" pitchFamily="2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#9Slide03 Arima Madurai Light" panose="00000400000000000000" pitchFamily="2" charset="0"/>
              </a:rPr>
              <a:t>lửa</a:t>
            </a:r>
            <a:r>
              <a:rPr lang="en-US" sz="1800" dirty="0">
                <a:latin typeface="Times New Roman" panose="02020603050405020304" pitchFamily="18" charset="0"/>
                <a:cs typeface="#9Slide03 Arima Madurai Light" panose="00000400000000000000" pitchFamily="2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#9Slide03 Arima Madurai Light" panose="00000400000000000000" pitchFamily="2" charset="0"/>
              </a:rPr>
              <a:t>bóng</a:t>
            </a:r>
            <a:r>
              <a:rPr lang="en-US" sz="1800" dirty="0">
                <a:latin typeface="Times New Roman" panose="02020603050405020304" pitchFamily="18" charset="0"/>
                <a:cs typeface="#9Slide03 Arima Madurai Light" panose="00000400000000000000" pitchFamily="2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#9Slide03 Arima Madurai Light" panose="00000400000000000000" pitchFamily="2" charset="0"/>
              </a:rPr>
              <a:t>đèn</a:t>
            </a:r>
            <a:r>
              <a:rPr lang="en-US" sz="1800" dirty="0">
                <a:latin typeface="Times New Roman" panose="02020603050405020304" pitchFamily="18" charset="0"/>
                <a:cs typeface="#9Slide03 Arima Madurai Light" panose="00000400000000000000" pitchFamily="2" charset="0"/>
              </a:rPr>
              <a:t>,….</a:t>
            </a:r>
            <a:endParaRPr lang="vi-VN" dirty="0">
              <a:latin typeface="#9Slide03 Arima Madurai Light" panose="00000400000000000000" pitchFamily="2" charset="0"/>
              <a:cs typeface="#9Slide03 Arima Madurai Light" panose="00000400000000000000" pitchFamily="2" charset="0"/>
            </a:endParaRPr>
          </a:p>
        </p:txBody>
      </p:sp>
      <p:sp>
        <p:nvSpPr>
          <p:cNvPr id="5" name="Arrow: Left 4">
            <a:hlinkClick r:id="rId3" action="ppaction://hlinksldjump"/>
            <a:extLst>
              <a:ext uri="{FF2B5EF4-FFF2-40B4-BE49-F238E27FC236}">
                <a16:creationId xmlns="" xmlns:a16="http://schemas.microsoft.com/office/drawing/2014/main" id="{4B304C9E-6AA0-4904-871E-C9AB196DA1C6}"/>
              </a:ext>
            </a:extLst>
          </p:cNvPr>
          <p:cNvSpPr/>
          <p:nvPr/>
        </p:nvSpPr>
        <p:spPr>
          <a:xfrm>
            <a:off x="8379609" y="4681084"/>
            <a:ext cx="440675" cy="22888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601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B7A073-22AE-41E1-BDFE-49142CB55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năng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F6C1527-4478-4A00-89E2-8391A9953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0050" indent="-285750">
              <a:buFontTx/>
              <a:buChar char="-"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tỏa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400050" indent="-285750">
              <a:buFontTx/>
              <a:buChar char="-"/>
            </a:pPr>
            <a:r>
              <a:rPr lang="en-US" sz="1800" dirty="0" err="1">
                <a:latin typeface="Times New Roman" panose="02020603050405020304" pitchFamily="18" charset="0"/>
              </a:rPr>
              <a:t>Ví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dụ</a:t>
            </a:r>
            <a:r>
              <a:rPr lang="en-US" sz="1800" dirty="0">
                <a:latin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</a:rPr>
              <a:t>Mặt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trời</a:t>
            </a:r>
            <a:r>
              <a:rPr lang="en-US" sz="1800" dirty="0">
                <a:latin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</a:rPr>
              <a:t>nhiên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liệu</a:t>
            </a:r>
            <a:r>
              <a:rPr lang="en-US" sz="1800" dirty="0">
                <a:latin typeface="Times New Roman" panose="02020603050405020304" pitchFamily="18" charset="0"/>
              </a:rPr>
              <a:t>,…</a:t>
            </a:r>
            <a:endParaRPr lang="vi-VN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AA7FBA0-159E-44DC-BD2F-E1662F0C8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379" y="2004680"/>
            <a:ext cx="4708230" cy="3138820"/>
          </a:xfrm>
          <a:prstGeom prst="rect">
            <a:avLst/>
          </a:prstGeom>
        </p:spPr>
      </p:pic>
      <p:sp>
        <p:nvSpPr>
          <p:cNvPr id="6" name="Arrow: Left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18392C46-0165-42EC-8576-F9C4267A0F29}"/>
              </a:ext>
            </a:extLst>
          </p:cNvPr>
          <p:cNvSpPr/>
          <p:nvPr/>
        </p:nvSpPr>
        <p:spPr>
          <a:xfrm>
            <a:off x="8513088" y="4780236"/>
            <a:ext cx="440675" cy="22888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792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709BA2B-DE9D-442A-AB85-BED40BCAD062}"/>
              </a:ext>
            </a:extLst>
          </p:cNvPr>
          <p:cNvSpPr/>
          <p:nvPr/>
        </p:nvSpPr>
        <p:spPr>
          <a:xfrm>
            <a:off x="8006316" y="1616149"/>
            <a:ext cx="1967024" cy="24986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B589786-8DEA-4B1F-943B-E2DEF4FE91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04" t="9096" r="25332" b="8423"/>
          <a:stretch/>
        </p:blipFill>
        <p:spPr>
          <a:xfrm>
            <a:off x="6523075" y="826682"/>
            <a:ext cx="2466753" cy="4242390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C0F400C-A5C5-44D5-9A14-B90DC533D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90" t="13178" r="17365" b="4341"/>
          <a:stretch/>
        </p:blipFill>
        <p:spPr>
          <a:xfrm>
            <a:off x="3955312" y="326952"/>
            <a:ext cx="2466754" cy="4242390"/>
          </a:xfrm>
          <a:prstGeom prst="roundRect">
            <a:avLst/>
          </a:prstGeom>
        </p:spPr>
      </p:pic>
      <p:sp>
        <p:nvSpPr>
          <p:cNvPr id="9" name="Google Shape;1369;p59">
            <a:extLst>
              <a:ext uri="{FF2B5EF4-FFF2-40B4-BE49-F238E27FC236}">
                <a16:creationId xmlns="" xmlns:a16="http://schemas.microsoft.com/office/drawing/2014/main" id="{E71429DF-B416-4137-852B-CE5B7B05D996}"/>
              </a:ext>
            </a:extLst>
          </p:cNvPr>
          <p:cNvSpPr txBox="1">
            <a:spLocks/>
          </p:cNvSpPr>
          <p:nvPr/>
        </p:nvSpPr>
        <p:spPr>
          <a:xfrm>
            <a:off x="542260" y="1022868"/>
            <a:ext cx="3539261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000" dirty="0">
                <a:latin typeface="Hammersmith One"/>
              </a:rPr>
              <a:t>Điện năng</a:t>
            </a:r>
          </a:p>
        </p:txBody>
      </p:sp>
      <p:sp>
        <p:nvSpPr>
          <p:cNvPr id="10" name="Subtitle 4">
            <a:extLst>
              <a:ext uri="{FF2B5EF4-FFF2-40B4-BE49-F238E27FC236}">
                <a16:creationId xmlns="" xmlns:a16="http://schemas.microsoft.com/office/drawing/2014/main" id="{CD151A53-FF90-4369-966A-C0D3D6BEB311}"/>
              </a:ext>
            </a:extLst>
          </p:cNvPr>
          <p:cNvSpPr txBox="1">
            <a:spLocks/>
          </p:cNvSpPr>
          <p:nvPr/>
        </p:nvSpPr>
        <p:spPr>
          <a:xfrm>
            <a:off x="1053899" y="1899125"/>
            <a:ext cx="2515981" cy="193922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just">
              <a:spcBef>
                <a:spcPts val="300"/>
              </a:spcBef>
              <a:spcAft>
                <a:spcPts val="3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acquy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pin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,…</a:t>
            </a:r>
          </a:p>
          <a:p>
            <a:pPr marL="114300" algn="just">
              <a:spcBef>
                <a:spcPts val="300"/>
              </a:spcBef>
              <a:spcAft>
                <a:spcPts val="300"/>
              </a:spcAft>
            </a:pPr>
            <a:r>
              <a:rPr lang="en-US" sz="1800" dirty="0" err="1">
                <a:latin typeface="Times New Roman" panose="02020603050405020304" pitchFamily="18" charset="0"/>
                <a:cs typeface="#9Slide03 Arima Madurai Light" panose="00000400000000000000" pitchFamily="2" charset="0"/>
              </a:rPr>
              <a:t>Ví</a:t>
            </a:r>
            <a:r>
              <a:rPr lang="en-US" sz="1800" dirty="0">
                <a:latin typeface="Times New Roman" panose="02020603050405020304" pitchFamily="18" charset="0"/>
                <a:cs typeface="#9Slide03 Arima Madurai Light" panose="00000400000000000000" pitchFamily="2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#9Slide03 Arima Madurai Light" panose="00000400000000000000" pitchFamily="2" charset="0"/>
              </a:rPr>
              <a:t>dụ</a:t>
            </a:r>
            <a:r>
              <a:rPr lang="en-US" sz="1800" dirty="0">
                <a:latin typeface="Times New Roman" panose="02020603050405020304" pitchFamily="18" charset="0"/>
                <a:cs typeface="#9Slide03 Arima Madurai Light" panose="00000400000000000000" pitchFamily="2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#9Slide03 Arima Madurai Light" panose="00000400000000000000" pitchFamily="2" charset="0"/>
              </a:rPr>
              <a:t>Ngọn</a:t>
            </a:r>
            <a:r>
              <a:rPr lang="en-US" sz="1800" dirty="0">
                <a:latin typeface="Times New Roman" panose="02020603050405020304" pitchFamily="18" charset="0"/>
                <a:cs typeface="#9Slide03 Arima Madurai Light" panose="00000400000000000000" pitchFamily="2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#9Slide03 Arima Madurai Light" panose="00000400000000000000" pitchFamily="2" charset="0"/>
              </a:rPr>
              <a:t>lửa</a:t>
            </a:r>
            <a:r>
              <a:rPr lang="en-US" sz="1800" dirty="0">
                <a:latin typeface="Times New Roman" panose="02020603050405020304" pitchFamily="18" charset="0"/>
                <a:cs typeface="#9Slide03 Arima Madurai Light" panose="00000400000000000000" pitchFamily="2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#9Slide03 Arima Madurai Light" panose="00000400000000000000" pitchFamily="2" charset="0"/>
              </a:rPr>
              <a:t>bóng</a:t>
            </a:r>
            <a:r>
              <a:rPr lang="en-US" sz="1800" dirty="0">
                <a:latin typeface="Times New Roman" panose="02020603050405020304" pitchFamily="18" charset="0"/>
                <a:cs typeface="#9Slide03 Arima Madurai Light" panose="00000400000000000000" pitchFamily="2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#9Slide03 Arima Madurai Light" panose="00000400000000000000" pitchFamily="2" charset="0"/>
              </a:rPr>
              <a:t>đèn</a:t>
            </a:r>
            <a:r>
              <a:rPr lang="en-US" sz="1800" dirty="0">
                <a:latin typeface="Times New Roman" panose="02020603050405020304" pitchFamily="18" charset="0"/>
                <a:cs typeface="#9Slide03 Arima Madurai Light" panose="00000400000000000000" pitchFamily="2" charset="0"/>
              </a:rPr>
              <a:t>,….</a:t>
            </a:r>
            <a:endParaRPr lang="vi-VN" dirty="0">
              <a:latin typeface="#9Slide03 Arima Madurai Light" panose="00000400000000000000" pitchFamily="2" charset="0"/>
              <a:cs typeface="#9Slide03 Arima Madurai Light" panose="00000400000000000000" pitchFamily="2" charset="0"/>
            </a:endParaRPr>
          </a:p>
        </p:txBody>
      </p:sp>
      <p:sp>
        <p:nvSpPr>
          <p:cNvPr id="11" name="Arrow: Left 10">
            <a:hlinkClick r:id="rId4" action="ppaction://hlinksldjump"/>
            <a:extLst>
              <a:ext uri="{FF2B5EF4-FFF2-40B4-BE49-F238E27FC236}">
                <a16:creationId xmlns="" xmlns:a16="http://schemas.microsoft.com/office/drawing/2014/main" id="{A0C2EA60-02B7-4BF2-BBD4-FEF45CAC60A5}"/>
              </a:ext>
            </a:extLst>
          </p:cNvPr>
          <p:cNvSpPr/>
          <p:nvPr/>
        </p:nvSpPr>
        <p:spPr>
          <a:xfrm>
            <a:off x="8346558" y="4670067"/>
            <a:ext cx="440675" cy="22888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16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legant Education Pack for Students by Slidesgo">
  <a:themeElements>
    <a:clrScheme name="Simple Light">
      <a:dk1>
        <a:srgbClr val="FFFFFF"/>
      </a:dk1>
      <a:lt1>
        <a:srgbClr val="EDECDF"/>
      </a:lt1>
      <a:dk2>
        <a:srgbClr val="C8A591"/>
      </a:dk2>
      <a:lt2>
        <a:srgbClr val="FFFFFF"/>
      </a:lt2>
      <a:accent1>
        <a:srgbClr val="A0A299"/>
      </a:accent1>
      <a:accent2>
        <a:srgbClr val="40474B"/>
      </a:accent2>
      <a:accent3>
        <a:srgbClr val="C8A591"/>
      </a:accent3>
      <a:accent4>
        <a:srgbClr val="EDECDF"/>
      </a:accent4>
      <a:accent5>
        <a:srgbClr val="A0A299"/>
      </a:accent5>
      <a:accent6>
        <a:srgbClr val="FFFFFF"/>
      </a:accent6>
      <a:hlink>
        <a:srgbClr val="4047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1194</Words>
  <Application>Microsoft Office PowerPoint</Application>
  <PresentationFormat>On-screen Show (16:9)</PresentationFormat>
  <Paragraphs>156</Paragraphs>
  <Slides>20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Elegant Education Pack for Students by Slidesgo</vt:lpstr>
      <vt:lpstr>BÀI 30. CÁC DẠNG NĂNG LƯỢNG</vt:lpstr>
      <vt:lpstr>I. MỘT SỐ DẠNG NĂNG LƯỢNG</vt:lpstr>
      <vt:lpstr>PowerPoint Presentation</vt:lpstr>
      <vt:lpstr>PowerPoint Presentation</vt:lpstr>
      <vt:lpstr>Động năng</vt:lpstr>
      <vt:lpstr>PowerPoint Presentation</vt:lpstr>
      <vt:lpstr>PowerPoint Presentation</vt:lpstr>
      <vt:lpstr>Nhiệt năng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NĂNG LƯỢNG VÀ KHẢ NĂNG TÁC DỤNG LỰC</vt:lpstr>
      <vt:lpstr>II. NĂNG LƯỢNG VÀ KHẢ NĂNG TÁC DỤNG LỰC</vt:lpstr>
      <vt:lpstr>LUYỆN TẬP</vt:lpstr>
      <vt:lpstr>LUYỆN TẬP</vt:lpstr>
      <vt:lpstr>PowerPoint Presentation</vt:lpstr>
      <vt:lpstr>BÁO CÁO SẢN PHẨM:  Ô TÔ CHẠY BẰNG PHẢN LỰC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30. CÁC DẠNG NĂNG LƯỢNG</dc:title>
  <cp:lastModifiedBy>User</cp:lastModifiedBy>
  <cp:revision>27</cp:revision>
  <dcterms:modified xsi:type="dcterms:W3CDTF">2021-08-28T10:20:16Z</dcterms:modified>
</cp:coreProperties>
</file>