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media/image44.jpg" ContentType="image/png"/>
  <Override PartName="/ppt/notesSlides/notesSlide5.xml" ContentType="application/vnd.openxmlformats-officedocument.presentationml.notesSlide+xml"/>
  <Override PartName="/ppt/tags/tag1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92" r:id="rId1"/>
  </p:sldMasterIdLst>
  <p:notesMasterIdLst>
    <p:notesMasterId r:id="rId43"/>
  </p:notesMasterIdLst>
  <p:sldIdLst>
    <p:sldId id="495" r:id="rId2"/>
    <p:sldId id="496" r:id="rId3"/>
    <p:sldId id="497" r:id="rId4"/>
    <p:sldId id="498" r:id="rId5"/>
    <p:sldId id="499" r:id="rId6"/>
    <p:sldId id="500" r:id="rId7"/>
    <p:sldId id="501" r:id="rId8"/>
    <p:sldId id="511" r:id="rId9"/>
    <p:sldId id="269" r:id="rId10"/>
    <p:sldId id="512" r:id="rId11"/>
    <p:sldId id="5948" r:id="rId12"/>
    <p:sldId id="307" r:id="rId13"/>
    <p:sldId id="5956" r:id="rId14"/>
    <p:sldId id="5959" r:id="rId15"/>
    <p:sldId id="5961" r:id="rId16"/>
    <p:sldId id="5993" r:id="rId17"/>
    <p:sldId id="306" r:id="rId18"/>
    <p:sldId id="4075" r:id="rId19"/>
    <p:sldId id="5960" r:id="rId20"/>
    <p:sldId id="5963" r:id="rId21"/>
    <p:sldId id="308" r:id="rId22"/>
    <p:sldId id="504" r:id="rId23"/>
    <p:sldId id="505" r:id="rId24"/>
    <p:sldId id="506" r:id="rId25"/>
    <p:sldId id="5965" r:id="rId26"/>
    <p:sldId id="5970" r:id="rId27"/>
    <p:sldId id="5987" r:id="rId28"/>
    <p:sldId id="5986" r:id="rId29"/>
    <p:sldId id="5989" r:id="rId30"/>
    <p:sldId id="309" r:id="rId31"/>
    <p:sldId id="5990" r:id="rId32"/>
    <p:sldId id="5991" r:id="rId33"/>
    <p:sldId id="5992" r:id="rId34"/>
    <p:sldId id="310" r:id="rId35"/>
    <p:sldId id="502" r:id="rId36"/>
    <p:sldId id="5964" r:id="rId37"/>
    <p:sldId id="503" r:id="rId38"/>
    <p:sldId id="507" r:id="rId39"/>
    <p:sldId id="508" r:id="rId40"/>
    <p:sldId id="509" r:id="rId41"/>
    <p:sldId id="510" r:id="rId42"/>
  </p:sldIdLst>
  <p:sldSz cx="12192000" cy="6858000"/>
  <p:notesSz cx="6858000" cy="9144000"/>
  <p:defaultTextStyle>
    <a:defPPr>
      <a:defRPr lang="en-US"/>
    </a:defPPr>
    <a:lvl1pPr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2800" kern="1200">
        <a:solidFill>
          <a:schemeClr val="tx1"/>
        </a:solidFill>
        <a:latin typeface="Times New Roman" panose="02020603050405020304" pitchFamily="18" charset="0"/>
        <a:ea typeface="+mn-ea"/>
        <a:cs typeface="+mn-cs"/>
      </a:defRPr>
    </a:lvl6pPr>
    <a:lvl7pPr marL="2743200" algn="l" defTabSz="914400" rtl="0" eaLnBrk="1" latinLnBrk="0" hangingPunct="1">
      <a:defRPr sz="2800" kern="1200">
        <a:solidFill>
          <a:schemeClr val="tx1"/>
        </a:solidFill>
        <a:latin typeface="Times New Roman" panose="02020603050405020304" pitchFamily="18" charset="0"/>
        <a:ea typeface="+mn-ea"/>
        <a:cs typeface="+mn-cs"/>
      </a:defRPr>
    </a:lvl7pPr>
    <a:lvl8pPr marL="3200400" algn="l" defTabSz="914400" rtl="0" eaLnBrk="1" latinLnBrk="0" hangingPunct="1">
      <a:defRPr sz="2800" kern="1200">
        <a:solidFill>
          <a:schemeClr val="tx1"/>
        </a:solidFill>
        <a:latin typeface="Times New Roman" panose="02020603050405020304" pitchFamily="18" charset="0"/>
        <a:ea typeface="+mn-ea"/>
        <a:cs typeface="+mn-cs"/>
      </a:defRPr>
    </a:lvl8pPr>
    <a:lvl9pPr marL="3657600" algn="l" defTabSz="914400" rtl="0" eaLnBrk="1" latinLnBrk="0" hangingPunct="1">
      <a:defRPr sz="28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9900"/>
    <a:srgbClr val="FF00FF"/>
    <a:srgbClr val="FF99FF"/>
    <a:srgbClr val="99FF99"/>
    <a:srgbClr val="FF0000"/>
    <a:srgbClr val="FF3300"/>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1" d="100"/>
          <a:sy n="61" d="100"/>
        </p:scale>
        <p:origin x="996" y="66"/>
      </p:cViewPr>
      <p:guideLst>
        <p:guide orient="horz" pos="2160"/>
        <p:guide pos="3840"/>
      </p:guideLst>
    </p:cSldViewPr>
  </p:slideViewPr>
  <p:notesTextViewPr>
    <p:cViewPr>
      <p:scale>
        <a:sx n="3" d="2"/>
        <a:sy n="3" d="2"/>
      </p:scale>
      <p:origin x="0" y="0"/>
    </p:cViewPr>
  </p:notesTextViewPr>
  <p:gridSpacing cx="76198" cy="7619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9328FC-EB58-4781-98E2-BFC80664F671}" type="doc">
      <dgm:prSet loTypeId="urn:microsoft.com/office/officeart/2005/8/layout/hierarchy2" loCatId="hierarchy" qsTypeId="urn:microsoft.com/office/officeart/2005/8/quickstyle/simple1" qsCatId="simple" csTypeId="urn:microsoft.com/office/officeart/2005/8/colors/accent2_1" csCatId="accent2" phldr="1"/>
      <dgm:spPr/>
      <dgm:t>
        <a:bodyPr/>
        <a:lstStyle/>
        <a:p>
          <a:endParaRPr lang="vi-VN"/>
        </a:p>
      </dgm:t>
    </dgm:pt>
    <dgm:pt modelId="{5F562A10-A904-49E4-AC10-B9877C578F15}">
      <dgm:prSet phldrT="[Text]" custT="1"/>
      <dgm:spPr/>
      <dgm:t>
        <a:bodyPr/>
        <a:lstStyle/>
        <a:p>
          <a:r>
            <a:rPr lang="vi-VN" sz="1800" dirty="0"/>
            <a:t>Tiêu chí</a:t>
          </a:r>
        </a:p>
      </dgm:t>
    </dgm:pt>
    <dgm:pt modelId="{6FA8FF24-6512-4E9F-8C55-521C58B3E0FA}" type="parTrans" cxnId="{8D910B81-C100-48C1-A269-12EF759930E4}">
      <dgm:prSet/>
      <dgm:spPr/>
      <dgm:t>
        <a:bodyPr/>
        <a:lstStyle/>
        <a:p>
          <a:endParaRPr lang="vi-VN" sz="1500"/>
        </a:p>
      </dgm:t>
    </dgm:pt>
    <dgm:pt modelId="{6C2DB736-E27B-440E-A24C-171FAF10FB43}" type="sibTrans" cxnId="{8D910B81-C100-48C1-A269-12EF759930E4}">
      <dgm:prSet/>
      <dgm:spPr/>
      <dgm:t>
        <a:bodyPr/>
        <a:lstStyle/>
        <a:p>
          <a:endParaRPr lang="vi-VN" sz="1500"/>
        </a:p>
      </dgm:t>
    </dgm:pt>
    <dgm:pt modelId="{A7B96480-A6D6-44E3-A1F8-0836694C5944}">
      <dgm:prSet phldrT="[Text]" custT="1"/>
      <dgm:spPr>
        <a:ln>
          <a:solidFill>
            <a:srgbClr val="00B050"/>
          </a:solidFill>
        </a:ln>
      </dgm:spPr>
      <dgm:t>
        <a:bodyPr/>
        <a:lstStyle/>
        <a:p>
          <a:r>
            <a:rPr lang="vi-VN" sz="1500" dirty="0"/>
            <a:t>Nguồn gốc</a:t>
          </a:r>
        </a:p>
      </dgm:t>
    </dgm:pt>
    <dgm:pt modelId="{AA9812BD-BD14-4D3A-B4F6-ED2029B1BFFB}" type="parTrans" cxnId="{A7FC74E3-A5C1-4021-BDA9-88B7CBF4A57C}">
      <dgm:prSet custT="1"/>
      <dgm:spPr/>
      <dgm:t>
        <a:bodyPr/>
        <a:lstStyle/>
        <a:p>
          <a:endParaRPr lang="vi-VN" sz="1500"/>
        </a:p>
      </dgm:t>
    </dgm:pt>
    <dgm:pt modelId="{2F6FBF56-D6BC-4881-87B4-FD440A261E96}" type="sibTrans" cxnId="{A7FC74E3-A5C1-4021-BDA9-88B7CBF4A57C}">
      <dgm:prSet/>
      <dgm:spPr/>
      <dgm:t>
        <a:bodyPr/>
        <a:lstStyle/>
        <a:p>
          <a:endParaRPr lang="vi-VN" sz="1500"/>
        </a:p>
      </dgm:t>
    </dgm:pt>
    <dgm:pt modelId="{391EA773-3B4F-461E-95E1-534D5D3F3E5C}">
      <dgm:prSet phldrT="[Text]" custT="1"/>
      <dgm:spPr>
        <a:ln>
          <a:solidFill>
            <a:srgbClr val="00B050"/>
          </a:solidFill>
        </a:ln>
      </dgm:spPr>
      <dgm:t>
        <a:bodyPr/>
        <a:lstStyle/>
        <a:p>
          <a:r>
            <a:rPr lang="vi-VN" sz="1500" dirty="0"/>
            <a:t>Thời gian</a:t>
          </a:r>
        </a:p>
      </dgm:t>
    </dgm:pt>
    <dgm:pt modelId="{E3192452-E761-4E9A-B6F2-48223EE0324E}" type="parTrans" cxnId="{5D5A4998-2B1D-4A95-A753-B8C9946C50D5}">
      <dgm:prSet custT="1"/>
      <dgm:spPr/>
      <dgm:t>
        <a:bodyPr/>
        <a:lstStyle/>
        <a:p>
          <a:endParaRPr lang="vi-VN" sz="1500"/>
        </a:p>
      </dgm:t>
    </dgm:pt>
    <dgm:pt modelId="{50A0ABFA-8B07-441B-B336-7DFE11617377}" type="sibTrans" cxnId="{5D5A4998-2B1D-4A95-A753-B8C9946C50D5}">
      <dgm:prSet/>
      <dgm:spPr/>
      <dgm:t>
        <a:bodyPr/>
        <a:lstStyle/>
        <a:p>
          <a:endParaRPr lang="vi-VN" sz="1500"/>
        </a:p>
      </dgm:t>
    </dgm:pt>
    <dgm:pt modelId="{72B3C55A-8777-4BEF-9BB3-74EE743E0194}">
      <dgm:prSet phldrT="[Text]" custT="1"/>
      <dgm:spPr>
        <a:ln>
          <a:solidFill>
            <a:srgbClr val="00B050"/>
          </a:solidFill>
        </a:ln>
      </dgm:spPr>
      <dgm:t>
        <a:bodyPr/>
        <a:lstStyle/>
        <a:p>
          <a:r>
            <a:rPr lang="vi-VN" sz="1500" dirty="0"/>
            <a:t>Hướng</a:t>
          </a:r>
        </a:p>
      </dgm:t>
    </dgm:pt>
    <dgm:pt modelId="{2D298EBF-3898-448F-B96D-E32326FD477E}" type="parTrans" cxnId="{F9D9D9CC-1B2B-48BC-A6F6-E3427FCAD6CC}">
      <dgm:prSet custT="1"/>
      <dgm:spPr/>
      <dgm:t>
        <a:bodyPr/>
        <a:lstStyle/>
        <a:p>
          <a:endParaRPr lang="vi-VN" sz="1500"/>
        </a:p>
      </dgm:t>
    </dgm:pt>
    <dgm:pt modelId="{0DEA778C-BD38-4B03-9863-FB5E7A49C951}" type="sibTrans" cxnId="{F9D9D9CC-1B2B-48BC-A6F6-E3427FCAD6CC}">
      <dgm:prSet/>
      <dgm:spPr/>
      <dgm:t>
        <a:bodyPr/>
        <a:lstStyle/>
        <a:p>
          <a:endParaRPr lang="vi-VN" sz="1500"/>
        </a:p>
      </dgm:t>
    </dgm:pt>
    <dgm:pt modelId="{A03DB02E-8FA3-4306-8F0A-8EB03E6D1740}">
      <dgm:prSet phldrT="[Text]" custT="1"/>
      <dgm:spPr>
        <a:ln>
          <a:solidFill>
            <a:srgbClr val="00B050"/>
          </a:solidFill>
        </a:ln>
      </dgm:spPr>
      <dgm:t>
        <a:bodyPr/>
        <a:lstStyle/>
        <a:p>
          <a:r>
            <a:rPr lang="vi-VN" sz="1500" dirty="0"/>
            <a:t>Tính chất</a:t>
          </a:r>
        </a:p>
      </dgm:t>
    </dgm:pt>
    <dgm:pt modelId="{3F925578-EBAC-4EFD-A913-134193310347}" type="parTrans" cxnId="{2626686C-4BFF-4226-974D-0F40C8276A87}">
      <dgm:prSet custT="1"/>
      <dgm:spPr/>
      <dgm:t>
        <a:bodyPr/>
        <a:lstStyle/>
        <a:p>
          <a:endParaRPr lang="vi-VN" sz="1500"/>
        </a:p>
      </dgm:t>
    </dgm:pt>
    <dgm:pt modelId="{F8E65526-CE29-4B64-B5ED-AB10259B4C96}" type="sibTrans" cxnId="{2626686C-4BFF-4226-974D-0F40C8276A87}">
      <dgm:prSet/>
      <dgm:spPr/>
      <dgm:t>
        <a:bodyPr/>
        <a:lstStyle/>
        <a:p>
          <a:endParaRPr lang="vi-VN" sz="1500"/>
        </a:p>
      </dgm:t>
    </dgm:pt>
    <dgm:pt modelId="{53FA61DF-B726-4EBC-A2E4-43F626BFB2AD}">
      <dgm:prSet phldrT="[Text]" custT="1"/>
      <dgm:spPr>
        <a:ln>
          <a:solidFill>
            <a:srgbClr val="00B050"/>
          </a:solidFill>
        </a:ln>
      </dgm:spPr>
      <dgm:t>
        <a:bodyPr/>
        <a:lstStyle/>
        <a:p>
          <a:r>
            <a:rPr lang="vi-VN" sz="1500" dirty="0"/>
            <a:t>Phạm vi, </a:t>
          </a:r>
        </a:p>
        <a:p>
          <a:r>
            <a:rPr lang="vi-VN" sz="1500" dirty="0"/>
            <a:t>tác động</a:t>
          </a:r>
        </a:p>
      </dgm:t>
    </dgm:pt>
    <dgm:pt modelId="{8256B95C-9526-4769-95C7-3E47D2309D5C}" type="parTrans" cxnId="{77119E23-CDDA-4F53-8D0F-64CDDE843638}">
      <dgm:prSet custT="1"/>
      <dgm:spPr/>
      <dgm:t>
        <a:bodyPr/>
        <a:lstStyle/>
        <a:p>
          <a:endParaRPr lang="vi-VN" sz="1500"/>
        </a:p>
      </dgm:t>
    </dgm:pt>
    <dgm:pt modelId="{A13EF324-AED2-4EAC-8055-64EB86CD2F79}" type="sibTrans" cxnId="{77119E23-CDDA-4F53-8D0F-64CDDE843638}">
      <dgm:prSet/>
      <dgm:spPr/>
      <dgm:t>
        <a:bodyPr/>
        <a:lstStyle/>
        <a:p>
          <a:endParaRPr lang="vi-VN" sz="1500"/>
        </a:p>
      </dgm:t>
    </dgm:pt>
    <dgm:pt modelId="{45213ED2-EA63-49C7-AE5A-EA763270C09A}" type="pres">
      <dgm:prSet presAssocID="{A19328FC-EB58-4781-98E2-BFC80664F671}" presName="diagram" presStyleCnt="0">
        <dgm:presLayoutVars>
          <dgm:chPref val="1"/>
          <dgm:dir/>
          <dgm:animOne val="branch"/>
          <dgm:animLvl val="lvl"/>
          <dgm:resizeHandles val="exact"/>
        </dgm:presLayoutVars>
      </dgm:prSet>
      <dgm:spPr/>
    </dgm:pt>
    <dgm:pt modelId="{FB51AFDA-AB90-4AA8-9A10-9356DFE5F83D}" type="pres">
      <dgm:prSet presAssocID="{5F562A10-A904-49E4-AC10-B9877C578F15}" presName="root1" presStyleCnt="0"/>
      <dgm:spPr/>
    </dgm:pt>
    <dgm:pt modelId="{1C791865-410B-40E7-8D32-9D06E01F3F93}" type="pres">
      <dgm:prSet presAssocID="{5F562A10-A904-49E4-AC10-B9877C578F15}" presName="LevelOneTextNode" presStyleLbl="node0" presStyleIdx="0" presStyleCnt="1" custScaleX="212307">
        <dgm:presLayoutVars>
          <dgm:chPref val="3"/>
        </dgm:presLayoutVars>
      </dgm:prSet>
      <dgm:spPr/>
    </dgm:pt>
    <dgm:pt modelId="{6B8F78FC-9CCF-426E-8A0F-B986C4D4187D}" type="pres">
      <dgm:prSet presAssocID="{5F562A10-A904-49E4-AC10-B9877C578F15}" presName="level2hierChild" presStyleCnt="0"/>
      <dgm:spPr/>
    </dgm:pt>
    <dgm:pt modelId="{6FC3FDE4-F370-4070-9B82-A711FD308146}" type="pres">
      <dgm:prSet presAssocID="{AA9812BD-BD14-4D3A-B4F6-ED2029B1BFFB}" presName="conn2-1" presStyleLbl="parChTrans1D2" presStyleIdx="0" presStyleCnt="5"/>
      <dgm:spPr/>
    </dgm:pt>
    <dgm:pt modelId="{FCB40B30-6A8D-4268-8410-49952B7E2307}" type="pres">
      <dgm:prSet presAssocID="{AA9812BD-BD14-4D3A-B4F6-ED2029B1BFFB}" presName="connTx" presStyleLbl="parChTrans1D2" presStyleIdx="0" presStyleCnt="5"/>
      <dgm:spPr/>
    </dgm:pt>
    <dgm:pt modelId="{D8D84C88-441B-496E-A807-7E6D46B7B732}" type="pres">
      <dgm:prSet presAssocID="{A7B96480-A6D6-44E3-A1F8-0836694C5944}" presName="root2" presStyleCnt="0"/>
      <dgm:spPr/>
    </dgm:pt>
    <dgm:pt modelId="{BF509E11-DD07-4511-8EC7-EEDCAA18FC57}" type="pres">
      <dgm:prSet presAssocID="{A7B96480-A6D6-44E3-A1F8-0836694C5944}" presName="LevelTwoTextNode" presStyleLbl="node2" presStyleIdx="0" presStyleCnt="5" custScaleX="160307">
        <dgm:presLayoutVars>
          <dgm:chPref val="3"/>
        </dgm:presLayoutVars>
      </dgm:prSet>
      <dgm:spPr/>
    </dgm:pt>
    <dgm:pt modelId="{7A777F58-02BE-4752-BD33-1FFA782C5AEC}" type="pres">
      <dgm:prSet presAssocID="{A7B96480-A6D6-44E3-A1F8-0836694C5944}" presName="level3hierChild" presStyleCnt="0"/>
      <dgm:spPr/>
    </dgm:pt>
    <dgm:pt modelId="{EE976472-9276-47D9-91D5-229B2699D777}" type="pres">
      <dgm:prSet presAssocID="{E3192452-E761-4E9A-B6F2-48223EE0324E}" presName="conn2-1" presStyleLbl="parChTrans1D2" presStyleIdx="1" presStyleCnt="5"/>
      <dgm:spPr/>
    </dgm:pt>
    <dgm:pt modelId="{29CB21AC-F2B1-47AF-A9BB-A4EF4C0E5B6A}" type="pres">
      <dgm:prSet presAssocID="{E3192452-E761-4E9A-B6F2-48223EE0324E}" presName="connTx" presStyleLbl="parChTrans1D2" presStyleIdx="1" presStyleCnt="5"/>
      <dgm:spPr/>
    </dgm:pt>
    <dgm:pt modelId="{0D73CD09-127C-4A0E-BDAF-FAF9062B3AE1}" type="pres">
      <dgm:prSet presAssocID="{391EA773-3B4F-461E-95E1-534D5D3F3E5C}" presName="root2" presStyleCnt="0"/>
      <dgm:spPr/>
    </dgm:pt>
    <dgm:pt modelId="{BEC47CF4-9FD3-4BD7-AE75-E01A27DA9FB4}" type="pres">
      <dgm:prSet presAssocID="{391EA773-3B4F-461E-95E1-534D5D3F3E5C}" presName="LevelTwoTextNode" presStyleLbl="node2" presStyleIdx="1" presStyleCnt="5" custScaleX="160307" custLinFactNeighborX="-1288" custLinFactNeighborY="-5759">
        <dgm:presLayoutVars>
          <dgm:chPref val="3"/>
        </dgm:presLayoutVars>
      </dgm:prSet>
      <dgm:spPr/>
    </dgm:pt>
    <dgm:pt modelId="{8DC666A1-613C-43E0-8863-A62E10321C39}" type="pres">
      <dgm:prSet presAssocID="{391EA773-3B4F-461E-95E1-534D5D3F3E5C}" presName="level3hierChild" presStyleCnt="0"/>
      <dgm:spPr/>
    </dgm:pt>
    <dgm:pt modelId="{B56FD5F4-4CB1-4424-B6B4-502D54468CBB}" type="pres">
      <dgm:prSet presAssocID="{2D298EBF-3898-448F-B96D-E32326FD477E}" presName="conn2-1" presStyleLbl="parChTrans1D2" presStyleIdx="2" presStyleCnt="5"/>
      <dgm:spPr/>
    </dgm:pt>
    <dgm:pt modelId="{DCAC0772-1887-43C2-B1F6-34ECE4DB403F}" type="pres">
      <dgm:prSet presAssocID="{2D298EBF-3898-448F-B96D-E32326FD477E}" presName="connTx" presStyleLbl="parChTrans1D2" presStyleIdx="2" presStyleCnt="5"/>
      <dgm:spPr/>
    </dgm:pt>
    <dgm:pt modelId="{8A6A6CDF-5F6E-408A-BE3D-F67788A5FDA8}" type="pres">
      <dgm:prSet presAssocID="{72B3C55A-8777-4BEF-9BB3-74EE743E0194}" presName="root2" presStyleCnt="0"/>
      <dgm:spPr/>
    </dgm:pt>
    <dgm:pt modelId="{B770DAF0-CB3A-4C2D-915A-A37E953B2E66}" type="pres">
      <dgm:prSet presAssocID="{72B3C55A-8777-4BEF-9BB3-74EE743E0194}" presName="LevelTwoTextNode" presStyleLbl="node2" presStyleIdx="2" presStyleCnt="5" custScaleX="160307" custLinFactNeighborX="-1288" custLinFactNeighborY="-5759">
        <dgm:presLayoutVars>
          <dgm:chPref val="3"/>
        </dgm:presLayoutVars>
      </dgm:prSet>
      <dgm:spPr/>
    </dgm:pt>
    <dgm:pt modelId="{03F45EBE-ABEC-4BB4-94DF-5395503CB194}" type="pres">
      <dgm:prSet presAssocID="{72B3C55A-8777-4BEF-9BB3-74EE743E0194}" presName="level3hierChild" presStyleCnt="0"/>
      <dgm:spPr/>
    </dgm:pt>
    <dgm:pt modelId="{9CAD3F5D-80F3-46F1-851F-D1487B70F1BA}" type="pres">
      <dgm:prSet presAssocID="{3F925578-EBAC-4EFD-A913-134193310347}" presName="conn2-1" presStyleLbl="parChTrans1D2" presStyleIdx="3" presStyleCnt="5"/>
      <dgm:spPr/>
    </dgm:pt>
    <dgm:pt modelId="{F90138FB-D932-4371-BDA3-5D0A601FD89F}" type="pres">
      <dgm:prSet presAssocID="{3F925578-EBAC-4EFD-A913-134193310347}" presName="connTx" presStyleLbl="parChTrans1D2" presStyleIdx="3" presStyleCnt="5"/>
      <dgm:spPr/>
    </dgm:pt>
    <dgm:pt modelId="{6AFC12AA-9D6C-4985-8886-E485D814D20A}" type="pres">
      <dgm:prSet presAssocID="{A03DB02E-8FA3-4306-8F0A-8EB03E6D1740}" presName="root2" presStyleCnt="0"/>
      <dgm:spPr/>
    </dgm:pt>
    <dgm:pt modelId="{08C9F020-100F-4425-8DAB-FA960DE55E37}" type="pres">
      <dgm:prSet presAssocID="{A03DB02E-8FA3-4306-8F0A-8EB03E6D1740}" presName="LevelTwoTextNode" presStyleLbl="node2" presStyleIdx="3" presStyleCnt="5" custScaleX="160307" custLinFactNeighborX="-1288" custLinFactNeighborY="-5759">
        <dgm:presLayoutVars>
          <dgm:chPref val="3"/>
        </dgm:presLayoutVars>
      </dgm:prSet>
      <dgm:spPr/>
    </dgm:pt>
    <dgm:pt modelId="{027DA92F-86F1-40C8-9D36-7953D7E7C13A}" type="pres">
      <dgm:prSet presAssocID="{A03DB02E-8FA3-4306-8F0A-8EB03E6D1740}" presName="level3hierChild" presStyleCnt="0"/>
      <dgm:spPr/>
    </dgm:pt>
    <dgm:pt modelId="{AA02AA78-9597-4E4D-B6BB-CC01A823DCE8}" type="pres">
      <dgm:prSet presAssocID="{8256B95C-9526-4769-95C7-3E47D2309D5C}" presName="conn2-1" presStyleLbl="parChTrans1D2" presStyleIdx="4" presStyleCnt="5"/>
      <dgm:spPr/>
    </dgm:pt>
    <dgm:pt modelId="{D56B9FED-6BC6-46A5-B699-7388F36CD083}" type="pres">
      <dgm:prSet presAssocID="{8256B95C-9526-4769-95C7-3E47D2309D5C}" presName="connTx" presStyleLbl="parChTrans1D2" presStyleIdx="4" presStyleCnt="5"/>
      <dgm:spPr/>
    </dgm:pt>
    <dgm:pt modelId="{054B7418-5794-4032-B029-E41BCC8BB76C}" type="pres">
      <dgm:prSet presAssocID="{53FA61DF-B726-4EBC-A2E4-43F626BFB2AD}" presName="root2" presStyleCnt="0"/>
      <dgm:spPr/>
    </dgm:pt>
    <dgm:pt modelId="{83282CB9-3669-4647-8E63-3AD939F43187}" type="pres">
      <dgm:prSet presAssocID="{53FA61DF-B726-4EBC-A2E4-43F626BFB2AD}" presName="LevelTwoTextNode" presStyleLbl="node2" presStyleIdx="4" presStyleCnt="5" custScaleX="160307" custScaleY="148736" custLinFactNeighborX="-1288" custLinFactNeighborY="-5759">
        <dgm:presLayoutVars>
          <dgm:chPref val="3"/>
        </dgm:presLayoutVars>
      </dgm:prSet>
      <dgm:spPr/>
    </dgm:pt>
    <dgm:pt modelId="{FE135464-9297-4E48-A532-4FFFC7537ADA}" type="pres">
      <dgm:prSet presAssocID="{53FA61DF-B726-4EBC-A2E4-43F626BFB2AD}" presName="level3hierChild" presStyleCnt="0"/>
      <dgm:spPr/>
    </dgm:pt>
  </dgm:ptLst>
  <dgm:cxnLst>
    <dgm:cxn modelId="{5BCF3D18-21E6-4BE6-88B4-B4F9CFBAEA94}" type="presOf" srcId="{A19328FC-EB58-4781-98E2-BFC80664F671}" destId="{45213ED2-EA63-49C7-AE5A-EA763270C09A}" srcOrd="0" destOrd="0" presId="urn:microsoft.com/office/officeart/2005/8/layout/hierarchy2"/>
    <dgm:cxn modelId="{B6CDF51A-7C40-46D1-886C-CF71D0B98C7D}" type="presOf" srcId="{AA9812BD-BD14-4D3A-B4F6-ED2029B1BFFB}" destId="{6FC3FDE4-F370-4070-9B82-A711FD308146}" srcOrd="0" destOrd="0" presId="urn:microsoft.com/office/officeart/2005/8/layout/hierarchy2"/>
    <dgm:cxn modelId="{12FA4F1E-02C7-4B11-814F-0E25E822E5CE}" type="presOf" srcId="{8256B95C-9526-4769-95C7-3E47D2309D5C}" destId="{D56B9FED-6BC6-46A5-B699-7388F36CD083}" srcOrd="1" destOrd="0" presId="urn:microsoft.com/office/officeart/2005/8/layout/hierarchy2"/>
    <dgm:cxn modelId="{77119E23-CDDA-4F53-8D0F-64CDDE843638}" srcId="{5F562A10-A904-49E4-AC10-B9877C578F15}" destId="{53FA61DF-B726-4EBC-A2E4-43F626BFB2AD}" srcOrd="4" destOrd="0" parTransId="{8256B95C-9526-4769-95C7-3E47D2309D5C}" sibTransId="{A13EF324-AED2-4EAC-8055-64EB86CD2F79}"/>
    <dgm:cxn modelId="{5DB2C12C-EAC0-4788-A940-92D63DD7B882}" type="presOf" srcId="{A7B96480-A6D6-44E3-A1F8-0836694C5944}" destId="{BF509E11-DD07-4511-8EC7-EEDCAA18FC57}" srcOrd="0" destOrd="0" presId="urn:microsoft.com/office/officeart/2005/8/layout/hierarchy2"/>
    <dgm:cxn modelId="{D9EB6A2D-5EBC-4B14-900B-5DAB5AC91846}" type="presOf" srcId="{53FA61DF-B726-4EBC-A2E4-43F626BFB2AD}" destId="{83282CB9-3669-4647-8E63-3AD939F43187}" srcOrd="0" destOrd="0" presId="urn:microsoft.com/office/officeart/2005/8/layout/hierarchy2"/>
    <dgm:cxn modelId="{66731E30-C968-4D65-B1DE-D0CDB4298411}" type="presOf" srcId="{72B3C55A-8777-4BEF-9BB3-74EE743E0194}" destId="{B770DAF0-CB3A-4C2D-915A-A37E953B2E66}" srcOrd="0" destOrd="0" presId="urn:microsoft.com/office/officeart/2005/8/layout/hierarchy2"/>
    <dgm:cxn modelId="{E59BF338-26A2-4C5A-B3ED-D4A916318D35}" type="presOf" srcId="{E3192452-E761-4E9A-B6F2-48223EE0324E}" destId="{EE976472-9276-47D9-91D5-229B2699D777}" srcOrd="0" destOrd="0" presId="urn:microsoft.com/office/officeart/2005/8/layout/hierarchy2"/>
    <dgm:cxn modelId="{9FB0DA39-1E63-4262-B362-59E18D3EA65C}" type="presOf" srcId="{3F925578-EBAC-4EFD-A913-134193310347}" destId="{F90138FB-D932-4371-BDA3-5D0A601FD89F}" srcOrd="1" destOrd="0" presId="urn:microsoft.com/office/officeart/2005/8/layout/hierarchy2"/>
    <dgm:cxn modelId="{2C053368-9E7B-486C-8BE4-FEDA51E61774}" type="presOf" srcId="{AA9812BD-BD14-4D3A-B4F6-ED2029B1BFFB}" destId="{FCB40B30-6A8D-4268-8410-49952B7E2307}" srcOrd="1" destOrd="0" presId="urn:microsoft.com/office/officeart/2005/8/layout/hierarchy2"/>
    <dgm:cxn modelId="{2626686C-4BFF-4226-974D-0F40C8276A87}" srcId="{5F562A10-A904-49E4-AC10-B9877C578F15}" destId="{A03DB02E-8FA3-4306-8F0A-8EB03E6D1740}" srcOrd="3" destOrd="0" parTransId="{3F925578-EBAC-4EFD-A913-134193310347}" sibTransId="{F8E65526-CE29-4B64-B5ED-AB10259B4C96}"/>
    <dgm:cxn modelId="{8D910B81-C100-48C1-A269-12EF759930E4}" srcId="{A19328FC-EB58-4781-98E2-BFC80664F671}" destId="{5F562A10-A904-49E4-AC10-B9877C578F15}" srcOrd="0" destOrd="0" parTransId="{6FA8FF24-6512-4E9F-8C55-521C58B3E0FA}" sibTransId="{6C2DB736-E27B-440E-A24C-171FAF10FB43}"/>
    <dgm:cxn modelId="{9FF96A87-09D3-4E07-B256-8889BF4A8ED9}" type="presOf" srcId="{8256B95C-9526-4769-95C7-3E47D2309D5C}" destId="{AA02AA78-9597-4E4D-B6BB-CC01A823DCE8}" srcOrd="0" destOrd="0" presId="urn:microsoft.com/office/officeart/2005/8/layout/hierarchy2"/>
    <dgm:cxn modelId="{5D5A4998-2B1D-4A95-A753-B8C9946C50D5}" srcId="{5F562A10-A904-49E4-AC10-B9877C578F15}" destId="{391EA773-3B4F-461E-95E1-534D5D3F3E5C}" srcOrd="1" destOrd="0" parTransId="{E3192452-E761-4E9A-B6F2-48223EE0324E}" sibTransId="{50A0ABFA-8B07-441B-B336-7DFE11617377}"/>
    <dgm:cxn modelId="{A0D5A19C-F521-49C3-BA0A-F0215ABF142E}" type="presOf" srcId="{A03DB02E-8FA3-4306-8F0A-8EB03E6D1740}" destId="{08C9F020-100F-4425-8DAB-FA960DE55E37}" srcOrd="0" destOrd="0" presId="urn:microsoft.com/office/officeart/2005/8/layout/hierarchy2"/>
    <dgm:cxn modelId="{B51EE7B7-EDF5-4FCA-A2A4-81319C6EDBF6}" type="presOf" srcId="{5F562A10-A904-49E4-AC10-B9877C578F15}" destId="{1C791865-410B-40E7-8D32-9D06E01F3F93}" srcOrd="0" destOrd="0" presId="urn:microsoft.com/office/officeart/2005/8/layout/hierarchy2"/>
    <dgm:cxn modelId="{C8ECB6B9-303D-4001-A5F8-55DE3E325000}" type="presOf" srcId="{E3192452-E761-4E9A-B6F2-48223EE0324E}" destId="{29CB21AC-F2B1-47AF-A9BB-A4EF4C0E5B6A}" srcOrd="1" destOrd="0" presId="urn:microsoft.com/office/officeart/2005/8/layout/hierarchy2"/>
    <dgm:cxn modelId="{0EA653BB-2BA1-4050-AB15-7BC7EC0A1E80}" type="presOf" srcId="{3F925578-EBAC-4EFD-A913-134193310347}" destId="{9CAD3F5D-80F3-46F1-851F-D1487B70F1BA}" srcOrd="0" destOrd="0" presId="urn:microsoft.com/office/officeart/2005/8/layout/hierarchy2"/>
    <dgm:cxn modelId="{F9D9D9CC-1B2B-48BC-A6F6-E3427FCAD6CC}" srcId="{5F562A10-A904-49E4-AC10-B9877C578F15}" destId="{72B3C55A-8777-4BEF-9BB3-74EE743E0194}" srcOrd="2" destOrd="0" parTransId="{2D298EBF-3898-448F-B96D-E32326FD477E}" sibTransId="{0DEA778C-BD38-4B03-9863-FB5E7A49C951}"/>
    <dgm:cxn modelId="{A7FC74E3-A5C1-4021-BDA9-88B7CBF4A57C}" srcId="{5F562A10-A904-49E4-AC10-B9877C578F15}" destId="{A7B96480-A6D6-44E3-A1F8-0836694C5944}" srcOrd="0" destOrd="0" parTransId="{AA9812BD-BD14-4D3A-B4F6-ED2029B1BFFB}" sibTransId="{2F6FBF56-D6BC-4881-87B4-FD440A261E96}"/>
    <dgm:cxn modelId="{85C0D0E9-AC19-4C0C-97CB-2999D71BF1A2}" type="presOf" srcId="{2D298EBF-3898-448F-B96D-E32326FD477E}" destId="{DCAC0772-1887-43C2-B1F6-34ECE4DB403F}" srcOrd="1" destOrd="0" presId="urn:microsoft.com/office/officeart/2005/8/layout/hierarchy2"/>
    <dgm:cxn modelId="{3A10AFED-46AD-405F-82A1-180BB23241AB}" type="presOf" srcId="{2D298EBF-3898-448F-B96D-E32326FD477E}" destId="{B56FD5F4-4CB1-4424-B6B4-502D54468CBB}" srcOrd="0" destOrd="0" presId="urn:microsoft.com/office/officeart/2005/8/layout/hierarchy2"/>
    <dgm:cxn modelId="{FB2977F6-A5F4-4193-AA75-CF6BA4171030}" type="presOf" srcId="{391EA773-3B4F-461E-95E1-534D5D3F3E5C}" destId="{BEC47CF4-9FD3-4BD7-AE75-E01A27DA9FB4}" srcOrd="0" destOrd="0" presId="urn:microsoft.com/office/officeart/2005/8/layout/hierarchy2"/>
    <dgm:cxn modelId="{9A40C645-01CB-46DC-9717-9999597AFABD}" type="presParOf" srcId="{45213ED2-EA63-49C7-AE5A-EA763270C09A}" destId="{FB51AFDA-AB90-4AA8-9A10-9356DFE5F83D}" srcOrd="0" destOrd="0" presId="urn:microsoft.com/office/officeart/2005/8/layout/hierarchy2"/>
    <dgm:cxn modelId="{22DFEBA5-5C75-40C0-924E-7FBC1230C2DB}" type="presParOf" srcId="{FB51AFDA-AB90-4AA8-9A10-9356DFE5F83D}" destId="{1C791865-410B-40E7-8D32-9D06E01F3F93}" srcOrd="0" destOrd="0" presId="urn:microsoft.com/office/officeart/2005/8/layout/hierarchy2"/>
    <dgm:cxn modelId="{941EF71A-9E44-466B-A9CA-920C86FA5012}" type="presParOf" srcId="{FB51AFDA-AB90-4AA8-9A10-9356DFE5F83D}" destId="{6B8F78FC-9CCF-426E-8A0F-B986C4D4187D}" srcOrd="1" destOrd="0" presId="urn:microsoft.com/office/officeart/2005/8/layout/hierarchy2"/>
    <dgm:cxn modelId="{94351224-F882-419F-8581-1830CFDA53A9}" type="presParOf" srcId="{6B8F78FC-9CCF-426E-8A0F-B986C4D4187D}" destId="{6FC3FDE4-F370-4070-9B82-A711FD308146}" srcOrd="0" destOrd="0" presId="urn:microsoft.com/office/officeart/2005/8/layout/hierarchy2"/>
    <dgm:cxn modelId="{1F815294-6D2E-4BA2-881F-BB2E4FC96C00}" type="presParOf" srcId="{6FC3FDE4-F370-4070-9B82-A711FD308146}" destId="{FCB40B30-6A8D-4268-8410-49952B7E2307}" srcOrd="0" destOrd="0" presId="urn:microsoft.com/office/officeart/2005/8/layout/hierarchy2"/>
    <dgm:cxn modelId="{D13298D3-A5B6-41EC-9D9E-30DB5D54A81C}" type="presParOf" srcId="{6B8F78FC-9CCF-426E-8A0F-B986C4D4187D}" destId="{D8D84C88-441B-496E-A807-7E6D46B7B732}" srcOrd="1" destOrd="0" presId="urn:microsoft.com/office/officeart/2005/8/layout/hierarchy2"/>
    <dgm:cxn modelId="{F15F5B7F-E1D9-4B04-87E3-A146A6E6B1A5}" type="presParOf" srcId="{D8D84C88-441B-496E-A807-7E6D46B7B732}" destId="{BF509E11-DD07-4511-8EC7-EEDCAA18FC57}" srcOrd="0" destOrd="0" presId="urn:microsoft.com/office/officeart/2005/8/layout/hierarchy2"/>
    <dgm:cxn modelId="{09A5E017-3C6D-4D58-977B-18EDCD47B32C}" type="presParOf" srcId="{D8D84C88-441B-496E-A807-7E6D46B7B732}" destId="{7A777F58-02BE-4752-BD33-1FFA782C5AEC}" srcOrd="1" destOrd="0" presId="urn:microsoft.com/office/officeart/2005/8/layout/hierarchy2"/>
    <dgm:cxn modelId="{B7E45839-8A63-443C-9440-2F1BB971C6B1}" type="presParOf" srcId="{6B8F78FC-9CCF-426E-8A0F-B986C4D4187D}" destId="{EE976472-9276-47D9-91D5-229B2699D777}" srcOrd="2" destOrd="0" presId="urn:microsoft.com/office/officeart/2005/8/layout/hierarchy2"/>
    <dgm:cxn modelId="{B5A98B25-D4C2-479C-9783-160627361153}" type="presParOf" srcId="{EE976472-9276-47D9-91D5-229B2699D777}" destId="{29CB21AC-F2B1-47AF-A9BB-A4EF4C0E5B6A}" srcOrd="0" destOrd="0" presId="urn:microsoft.com/office/officeart/2005/8/layout/hierarchy2"/>
    <dgm:cxn modelId="{FCE0F10E-1013-4C98-B928-FC5E1FF00483}" type="presParOf" srcId="{6B8F78FC-9CCF-426E-8A0F-B986C4D4187D}" destId="{0D73CD09-127C-4A0E-BDAF-FAF9062B3AE1}" srcOrd="3" destOrd="0" presId="urn:microsoft.com/office/officeart/2005/8/layout/hierarchy2"/>
    <dgm:cxn modelId="{0C169F9E-10D5-42C2-9E1A-209669E65D0A}" type="presParOf" srcId="{0D73CD09-127C-4A0E-BDAF-FAF9062B3AE1}" destId="{BEC47CF4-9FD3-4BD7-AE75-E01A27DA9FB4}" srcOrd="0" destOrd="0" presId="urn:microsoft.com/office/officeart/2005/8/layout/hierarchy2"/>
    <dgm:cxn modelId="{6280FAF6-4D36-4550-B654-C608643AA20F}" type="presParOf" srcId="{0D73CD09-127C-4A0E-BDAF-FAF9062B3AE1}" destId="{8DC666A1-613C-43E0-8863-A62E10321C39}" srcOrd="1" destOrd="0" presId="urn:microsoft.com/office/officeart/2005/8/layout/hierarchy2"/>
    <dgm:cxn modelId="{C991CA82-8BA6-4709-B812-5A2AC1A2CFD0}" type="presParOf" srcId="{6B8F78FC-9CCF-426E-8A0F-B986C4D4187D}" destId="{B56FD5F4-4CB1-4424-B6B4-502D54468CBB}" srcOrd="4" destOrd="0" presId="urn:microsoft.com/office/officeart/2005/8/layout/hierarchy2"/>
    <dgm:cxn modelId="{F00F2E72-0945-45F6-915F-BB8C7770AD83}" type="presParOf" srcId="{B56FD5F4-4CB1-4424-B6B4-502D54468CBB}" destId="{DCAC0772-1887-43C2-B1F6-34ECE4DB403F}" srcOrd="0" destOrd="0" presId="urn:microsoft.com/office/officeart/2005/8/layout/hierarchy2"/>
    <dgm:cxn modelId="{7CA6DA4D-E4E4-4CEF-8C07-467C1A48C7DF}" type="presParOf" srcId="{6B8F78FC-9CCF-426E-8A0F-B986C4D4187D}" destId="{8A6A6CDF-5F6E-408A-BE3D-F67788A5FDA8}" srcOrd="5" destOrd="0" presId="urn:microsoft.com/office/officeart/2005/8/layout/hierarchy2"/>
    <dgm:cxn modelId="{66A6EF5E-C070-4F7C-BA6D-F3C712F3F4F2}" type="presParOf" srcId="{8A6A6CDF-5F6E-408A-BE3D-F67788A5FDA8}" destId="{B770DAF0-CB3A-4C2D-915A-A37E953B2E66}" srcOrd="0" destOrd="0" presId="urn:microsoft.com/office/officeart/2005/8/layout/hierarchy2"/>
    <dgm:cxn modelId="{C7FE4119-1A9C-4A41-96A0-5C532ABEC33C}" type="presParOf" srcId="{8A6A6CDF-5F6E-408A-BE3D-F67788A5FDA8}" destId="{03F45EBE-ABEC-4BB4-94DF-5395503CB194}" srcOrd="1" destOrd="0" presId="urn:microsoft.com/office/officeart/2005/8/layout/hierarchy2"/>
    <dgm:cxn modelId="{BA92C1A4-E760-4012-9729-611C3AB05AC3}" type="presParOf" srcId="{6B8F78FC-9CCF-426E-8A0F-B986C4D4187D}" destId="{9CAD3F5D-80F3-46F1-851F-D1487B70F1BA}" srcOrd="6" destOrd="0" presId="urn:microsoft.com/office/officeart/2005/8/layout/hierarchy2"/>
    <dgm:cxn modelId="{68F3BD83-B321-4760-AED4-75A75A96C052}" type="presParOf" srcId="{9CAD3F5D-80F3-46F1-851F-D1487B70F1BA}" destId="{F90138FB-D932-4371-BDA3-5D0A601FD89F}" srcOrd="0" destOrd="0" presId="urn:microsoft.com/office/officeart/2005/8/layout/hierarchy2"/>
    <dgm:cxn modelId="{FB3FC463-8848-4528-9C67-9A5EC94EF02E}" type="presParOf" srcId="{6B8F78FC-9CCF-426E-8A0F-B986C4D4187D}" destId="{6AFC12AA-9D6C-4985-8886-E485D814D20A}" srcOrd="7" destOrd="0" presId="urn:microsoft.com/office/officeart/2005/8/layout/hierarchy2"/>
    <dgm:cxn modelId="{965CB476-02C9-4C98-9BF7-CCDADA43495C}" type="presParOf" srcId="{6AFC12AA-9D6C-4985-8886-E485D814D20A}" destId="{08C9F020-100F-4425-8DAB-FA960DE55E37}" srcOrd="0" destOrd="0" presId="urn:microsoft.com/office/officeart/2005/8/layout/hierarchy2"/>
    <dgm:cxn modelId="{06F9C68B-8A69-4CF9-98BC-D217B42A58A0}" type="presParOf" srcId="{6AFC12AA-9D6C-4985-8886-E485D814D20A}" destId="{027DA92F-86F1-40C8-9D36-7953D7E7C13A}" srcOrd="1" destOrd="0" presId="urn:microsoft.com/office/officeart/2005/8/layout/hierarchy2"/>
    <dgm:cxn modelId="{01C245DB-187D-47AB-A44F-50F410064091}" type="presParOf" srcId="{6B8F78FC-9CCF-426E-8A0F-B986C4D4187D}" destId="{AA02AA78-9597-4E4D-B6BB-CC01A823DCE8}" srcOrd="8" destOrd="0" presId="urn:microsoft.com/office/officeart/2005/8/layout/hierarchy2"/>
    <dgm:cxn modelId="{15BC8BB4-97D5-4C8C-AD0A-E0528ED09371}" type="presParOf" srcId="{AA02AA78-9597-4E4D-B6BB-CC01A823DCE8}" destId="{D56B9FED-6BC6-46A5-B699-7388F36CD083}" srcOrd="0" destOrd="0" presId="urn:microsoft.com/office/officeart/2005/8/layout/hierarchy2"/>
    <dgm:cxn modelId="{BF04F89A-29D9-40CA-BE99-28095BBFAD07}" type="presParOf" srcId="{6B8F78FC-9CCF-426E-8A0F-B986C4D4187D}" destId="{054B7418-5794-4032-B029-E41BCC8BB76C}" srcOrd="9" destOrd="0" presId="urn:microsoft.com/office/officeart/2005/8/layout/hierarchy2"/>
    <dgm:cxn modelId="{5E115906-E97D-4323-945B-984BE225E97D}" type="presParOf" srcId="{054B7418-5794-4032-B029-E41BCC8BB76C}" destId="{83282CB9-3669-4647-8E63-3AD939F43187}" srcOrd="0" destOrd="0" presId="urn:microsoft.com/office/officeart/2005/8/layout/hierarchy2"/>
    <dgm:cxn modelId="{4F73DA4F-F581-454B-8C09-8E1A10202514}" type="presParOf" srcId="{054B7418-5794-4032-B029-E41BCC8BB76C}" destId="{FE135464-9297-4E48-A532-4FFFC7537ADA}" srcOrd="1" destOrd="0" presId="urn:microsoft.com/office/officeart/2005/8/layout/hierarchy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791865-410B-40E7-8D32-9D06E01F3F93}">
      <dsp:nvSpPr>
        <dsp:cNvPr id="0" name=""/>
        <dsp:cNvSpPr/>
      </dsp:nvSpPr>
      <dsp:spPr>
        <a:xfrm>
          <a:off x="52016" y="1051225"/>
          <a:ext cx="1750040" cy="412148"/>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vi-VN" sz="1800" kern="1200" dirty="0"/>
            <a:t>Tiêu chí</a:t>
          </a:r>
        </a:p>
      </dsp:txBody>
      <dsp:txXfrm>
        <a:off x="64087" y="1063296"/>
        <a:ext cx="1725898" cy="388006"/>
      </dsp:txXfrm>
    </dsp:sp>
    <dsp:sp modelId="{6FC3FDE4-F370-4070-9B82-A711FD308146}">
      <dsp:nvSpPr>
        <dsp:cNvPr id="0" name=""/>
        <dsp:cNvSpPr/>
      </dsp:nvSpPr>
      <dsp:spPr>
        <a:xfrm rot="17247517">
          <a:off x="1417416" y="718361"/>
          <a:ext cx="1099001" cy="29502"/>
        </a:xfrm>
        <a:custGeom>
          <a:avLst/>
          <a:gdLst/>
          <a:ahLst/>
          <a:cxnLst/>
          <a:rect l="0" t="0" r="0" b="0"/>
          <a:pathLst>
            <a:path>
              <a:moveTo>
                <a:pt x="0" y="14751"/>
              </a:moveTo>
              <a:lnTo>
                <a:pt x="1099001" y="14751"/>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66750">
            <a:lnSpc>
              <a:spcPct val="90000"/>
            </a:lnSpc>
            <a:spcBef>
              <a:spcPct val="0"/>
            </a:spcBef>
            <a:spcAft>
              <a:spcPct val="35000"/>
            </a:spcAft>
            <a:buNone/>
          </a:pPr>
          <a:endParaRPr lang="vi-VN" sz="1500" kern="1200"/>
        </a:p>
      </dsp:txBody>
      <dsp:txXfrm>
        <a:off x="1939442" y="705637"/>
        <a:ext cx="54950" cy="54950"/>
      </dsp:txXfrm>
    </dsp:sp>
    <dsp:sp modelId="{BF509E11-DD07-4511-8EC7-EEDCAA18FC57}">
      <dsp:nvSpPr>
        <dsp:cNvPr id="0" name=""/>
        <dsp:cNvSpPr/>
      </dsp:nvSpPr>
      <dsp:spPr>
        <a:xfrm>
          <a:off x="2131776" y="2851"/>
          <a:ext cx="1321406" cy="412148"/>
        </a:xfrm>
        <a:prstGeom prst="roundRect">
          <a:avLst>
            <a:gd name="adj" fmla="val 10000"/>
          </a:avLst>
        </a:prstGeom>
        <a:solidFill>
          <a:schemeClr val="lt1">
            <a:hueOff val="0"/>
            <a:satOff val="0"/>
            <a:lumOff val="0"/>
            <a:alphaOff val="0"/>
          </a:schemeClr>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vi-VN" sz="1500" kern="1200" dirty="0"/>
            <a:t>Nguồn gốc</a:t>
          </a:r>
        </a:p>
      </dsp:txBody>
      <dsp:txXfrm>
        <a:off x="2143847" y="14922"/>
        <a:ext cx="1297264" cy="388006"/>
      </dsp:txXfrm>
    </dsp:sp>
    <dsp:sp modelId="{EE976472-9276-47D9-91D5-229B2699D777}">
      <dsp:nvSpPr>
        <dsp:cNvPr id="0" name=""/>
        <dsp:cNvSpPr/>
      </dsp:nvSpPr>
      <dsp:spPr>
        <a:xfrm rot="17884772">
          <a:off x="1622641" y="943479"/>
          <a:ext cx="677935" cy="29502"/>
        </a:xfrm>
        <a:custGeom>
          <a:avLst/>
          <a:gdLst/>
          <a:ahLst/>
          <a:cxnLst/>
          <a:rect l="0" t="0" r="0" b="0"/>
          <a:pathLst>
            <a:path>
              <a:moveTo>
                <a:pt x="0" y="14751"/>
              </a:moveTo>
              <a:lnTo>
                <a:pt x="677935" y="14751"/>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66750">
            <a:lnSpc>
              <a:spcPct val="90000"/>
            </a:lnSpc>
            <a:spcBef>
              <a:spcPct val="0"/>
            </a:spcBef>
            <a:spcAft>
              <a:spcPct val="35000"/>
            </a:spcAft>
            <a:buNone/>
          </a:pPr>
          <a:endParaRPr lang="vi-VN" sz="1500" kern="1200"/>
        </a:p>
      </dsp:txBody>
      <dsp:txXfrm>
        <a:off x="1944660" y="941282"/>
        <a:ext cx="33896" cy="33896"/>
      </dsp:txXfrm>
    </dsp:sp>
    <dsp:sp modelId="{BEC47CF4-9FD3-4BD7-AE75-E01A27DA9FB4}">
      <dsp:nvSpPr>
        <dsp:cNvPr id="0" name=""/>
        <dsp:cNvSpPr/>
      </dsp:nvSpPr>
      <dsp:spPr>
        <a:xfrm>
          <a:off x="2121159" y="453086"/>
          <a:ext cx="1321406" cy="412148"/>
        </a:xfrm>
        <a:prstGeom prst="roundRect">
          <a:avLst>
            <a:gd name="adj" fmla="val 10000"/>
          </a:avLst>
        </a:prstGeom>
        <a:solidFill>
          <a:schemeClr val="lt1">
            <a:hueOff val="0"/>
            <a:satOff val="0"/>
            <a:lumOff val="0"/>
            <a:alphaOff val="0"/>
          </a:schemeClr>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vi-VN" sz="1500" kern="1200" dirty="0"/>
            <a:t>Thời gian</a:t>
          </a:r>
        </a:p>
      </dsp:txBody>
      <dsp:txXfrm>
        <a:off x="2133230" y="465157"/>
        <a:ext cx="1297264" cy="388006"/>
      </dsp:txXfrm>
    </dsp:sp>
    <dsp:sp modelId="{B56FD5F4-4CB1-4424-B6B4-502D54468CBB}">
      <dsp:nvSpPr>
        <dsp:cNvPr id="0" name=""/>
        <dsp:cNvSpPr/>
      </dsp:nvSpPr>
      <dsp:spPr>
        <a:xfrm rot="20324288">
          <a:off x="1790404" y="1180464"/>
          <a:ext cx="342408" cy="29502"/>
        </a:xfrm>
        <a:custGeom>
          <a:avLst/>
          <a:gdLst/>
          <a:ahLst/>
          <a:cxnLst/>
          <a:rect l="0" t="0" r="0" b="0"/>
          <a:pathLst>
            <a:path>
              <a:moveTo>
                <a:pt x="0" y="14751"/>
              </a:moveTo>
              <a:lnTo>
                <a:pt x="342408" y="14751"/>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66750">
            <a:lnSpc>
              <a:spcPct val="90000"/>
            </a:lnSpc>
            <a:spcBef>
              <a:spcPct val="0"/>
            </a:spcBef>
            <a:spcAft>
              <a:spcPct val="35000"/>
            </a:spcAft>
            <a:buNone/>
          </a:pPr>
          <a:endParaRPr lang="vi-VN" sz="1500" kern="1200"/>
        </a:p>
      </dsp:txBody>
      <dsp:txXfrm>
        <a:off x="1953048" y="1186655"/>
        <a:ext cx="17120" cy="17120"/>
      </dsp:txXfrm>
    </dsp:sp>
    <dsp:sp modelId="{B770DAF0-CB3A-4C2D-915A-A37E953B2E66}">
      <dsp:nvSpPr>
        <dsp:cNvPr id="0" name=""/>
        <dsp:cNvSpPr/>
      </dsp:nvSpPr>
      <dsp:spPr>
        <a:xfrm>
          <a:off x="2121159" y="927057"/>
          <a:ext cx="1321406" cy="412148"/>
        </a:xfrm>
        <a:prstGeom prst="roundRect">
          <a:avLst>
            <a:gd name="adj" fmla="val 10000"/>
          </a:avLst>
        </a:prstGeom>
        <a:solidFill>
          <a:schemeClr val="lt1">
            <a:hueOff val="0"/>
            <a:satOff val="0"/>
            <a:lumOff val="0"/>
            <a:alphaOff val="0"/>
          </a:schemeClr>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vi-VN" sz="1500" kern="1200" dirty="0"/>
            <a:t>Hướng</a:t>
          </a:r>
        </a:p>
      </dsp:txBody>
      <dsp:txXfrm>
        <a:off x="2133230" y="939128"/>
        <a:ext cx="1297264" cy="388006"/>
      </dsp:txXfrm>
    </dsp:sp>
    <dsp:sp modelId="{9CAD3F5D-80F3-46F1-851F-D1487B70F1BA}">
      <dsp:nvSpPr>
        <dsp:cNvPr id="0" name=""/>
        <dsp:cNvSpPr/>
      </dsp:nvSpPr>
      <dsp:spPr>
        <a:xfrm rot="2857673">
          <a:off x="1724866" y="1417450"/>
          <a:ext cx="473485" cy="29502"/>
        </a:xfrm>
        <a:custGeom>
          <a:avLst/>
          <a:gdLst/>
          <a:ahLst/>
          <a:cxnLst/>
          <a:rect l="0" t="0" r="0" b="0"/>
          <a:pathLst>
            <a:path>
              <a:moveTo>
                <a:pt x="0" y="14751"/>
              </a:moveTo>
              <a:lnTo>
                <a:pt x="473485" y="14751"/>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66750">
            <a:lnSpc>
              <a:spcPct val="90000"/>
            </a:lnSpc>
            <a:spcBef>
              <a:spcPct val="0"/>
            </a:spcBef>
            <a:spcAft>
              <a:spcPct val="35000"/>
            </a:spcAft>
            <a:buNone/>
          </a:pPr>
          <a:endParaRPr lang="vi-VN" sz="1500" kern="1200"/>
        </a:p>
      </dsp:txBody>
      <dsp:txXfrm>
        <a:off x="1949771" y="1420364"/>
        <a:ext cx="23674" cy="23674"/>
      </dsp:txXfrm>
    </dsp:sp>
    <dsp:sp modelId="{08C9F020-100F-4425-8DAB-FA960DE55E37}">
      <dsp:nvSpPr>
        <dsp:cNvPr id="0" name=""/>
        <dsp:cNvSpPr/>
      </dsp:nvSpPr>
      <dsp:spPr>
        <a:xfrm>
          <a:off x="2121159" y="1401028"/>
          <a:ext cx="1321406" cy="412148"/>
        </a:xfrm>
        <a:prstGeom prst="roundRect">
          <a:avLst>
            <a:gd name="adj" fmla="val 10000"/>
          </a:avLst>
        </a:prstGeom>
        <a:solidFill>
          <a:schemeClr val="lt1">
            <a:hueOff val="0"/>
            <a:satOff val="0"/>
            <a:lumOff val="0"/>
            <a:alphaOff val="0"/>
          </a:schemeClr>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vi-VN" sz="1500" kern="1200" dirty="0"/>
            <a:t>Tính chất</a:t>
          </a:r>
        </a:p>
      </dsp:txBody>
      <dsp:txXfrm>
        <a:off x="2133230" y="1413099"/>
        <a:ext cx="1297264" cy="388006"/>
      </dsp:txXfrm>
    </dsp:sp>
    <dsp:sp modelId="{AA02AA78-9597-4E4D-B6BB-CC01A823DCE8}">
      <dsp:nvSpPr>
        <dsp:cNvPr id="0" name=""/>
        <dsp:cNvSpPr/>
      </dsp:nvSpPr>
      <dsp:spPr>
        <a:xfrm rot="4257100">
          <a:off x="1472736" y="1704651"/>
          <a:ext cx="977744" cy="29502"/>
        </a:xfrm>
        <a:custGeom>
          <a:avLst/>
          <a:gdLst/>
          <a:ahLst/>
          <a:cxnLst/>
          <a:rect l="0" t="0" r="0" b="0"/>
          <a:pathLst>
            <a:path>
              <a:moveTo>
                <a:pt x="0" y="14751"/>
              </a:moveTo>
              <a:lnTo>
                <a:pt x="977744" y="14751"/>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66750">
            <a:lnSpc>
              <a:spcPct val="90000"/>
            </a:lnSpc>
            <a:spcBef>
              <a:spcPct val="0"/>
            </a:spcBef>
            <a:spcAft>
              <a:spcPct val="35000"/>
            </a:spcAft>
            <a:buNone/>
          </a:pPr>
          <a:endParaRPr lang="vi-VN" sz="1500" kern="1200"/>
        </a:p>
      </dsp:txBody>
      <dsp:txXfrm>
        <a:off x="1937165" y="1694959"/>
        <a:ext cx="48887" cy="48887"/>
      </dsp:txXfrm>
    </dsp:sp>
    <dsp:sp modelId="{83282CB9-3669-4647-8E63-3AD939F43187}">
      <dsp:nvSpPr>
        <dsp:cNvPr id="0" name=""/>
        <dsp:cNvSpPr/>
      </dsp:nvSpPr>
      <dsp:spPr>
        <a:xfrm>
          <a:off x="2121159" y="1874999"/>
          <a:ext cx="1321406" cy="613013"/>
        </a:xfrm>
        <a:prstGeom prst="roundRect">
          <a:avLst>
            <a:gd name="adj" fmla="val 10000"/>
          </a:avLst>
        </a:prstGeom>
        <a:solidFill>
          <a:schemeClr val="lt1">
            <a:hueOff val="0"/>
            <a:satOff val="0"/>
            <a:lumOff val="0"/>
            <a:alphaOff val="0"/>
          </a:schemeClr>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vi-VN" sz="1500" kern="1200" dirty="0"/>
            <a:t>Phạm vi, </a:t>
          </a:r>
        </a:p>
        <a:p>
          <a:pPr marL="0" lvl="0" indent="0" algn="ctr" defTabSz="666750">
            <a:lnSpc>
              <a:spcPct val="90000"/>
            </a:lnSpc>
            <a:spcBef>
              <a:spcPct val="0"/>
            </a:spcBef>
            <a:spcAft>
              <a:spcPct val="35000"/>
            </a:spcAft>
            <a:buNone/>
          </a:pPr>
          <a:r>
            <a:rPr lang="vi-VN" sz="1500" kern="1200" dirty="0"/>
            <a:t>tác động</a:t>
          </a:r>
        </a:p>
      </dsp:txBody>
      <dsp:txXfrm>
        <a:off x="2139114" y="1892954"/>
        <a:ext cx="1285496" cy="57710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8B9731-C25F-4465-BF84-99A0EFBB0CB3}" type="datetimeFigureOut">
              <a:rPr lang="en-US" smtClean="0"/>
              <a:t>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F1D226-89D0-46DB-938D-CA7062A389E1}" type="slidenum">
              <a:rPr lang="en-US" smtClean="0"/>
              <a:t>‹#›</a:t>
            </a:fld>
            <a:endParaRPr lang="en-US"/>
          </a:p>
        </p:txBody>
      </p:sp>
    </p:spTree>
    <p:extLst>
      <p:ext uri="{BB962C8B-B14F-4D97-AF65-F5344CB8AC3E}">
        <p14:creationId xmlns:p14="http://schemas.microsoft.com/office/powerpoint/2010/main" val="2065304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8F1D226-89D0-46DB-938D-CA7062A389E1}" type="slidenum">
              <a:rPr lang="en-US" smtClean="0"/>
              <a:t>1</a:t>
            </a:fld>
            <a:endParaRPr lang="en-US"/>
          </a:p>
        </p:txBody>
      </p:sp>
    </p:spTree>
    <p:extLst>
      <p:ext uri="{BB962C8B-B14F-4D97-AF65-F5344CB8AC3E}">
        <p14:creationId xmlns:p14="http://schemas.microsoft.com/office/powerpoint/2010/main" val="760410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F1D226-89D0-46DB-938D-CA7062A389E1}" type="slidenum">
              <a:rPr lang="en-US" smtClean="0"/>
              <a:t>2</a:t>
            </a:fld>
            <a:endParaRPr lang="en-US"/>
          </a:p>
        </p:txBody>
      </p:sp>
    </p:spTree>
    <p:extLst>
      <p:ext uri="{BB962C8B-B14F-4D97-AF65-F5344CB8AC3E}">
        <p14:creationId xmlns:p14="http://schemas.microsoft.com/office/powerpoint/2010/main" val="2561149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200" b="0" i="0" u="none" strike="noStrike" kern="1200" cap="none" spc="0" normalizeH="0" baseline="0" noProof="0">
                <a:ln>
                  <a:noFill/>
                </a:ln>
                <a:solidFill>
                  <a:prstClr val="white"/>
                </a:solidFill>
                <a:effectLst/>
                <a:uLnTx/>
                <a:uFillTx/>
                <a:latin typeface="#9Slide05 SVNShintia Script" panose="02000804000000020003" pitchFamily="2" charset="0"/>
                <a:ea typeface="Times New Roman" panose="02020603050405020304" pitchFamily="18" charset="0"/>
                <a:cs typeface="+mn-cs"/>
              </a:rPr>
              <a:t>Vị trí nước ta nằm trong vùng nội chí tuyến</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200" b="0" i="0" u="none" strike="noStrike" kern="1200" cap="none" spc="0" normalizeH="0" baseline="0" noProof="0">
                <a:ln>
                  <a:noFill/>
                </a:ln>
                <a:solidFill>
                  <a:prstClr val="white"/>
                </a:solidFill>
                <a:effectLst/>
                <a:uLnTx/>
                <a:uFillTx/>
                <a:latin typeface="#9Slide05 SVNShintia Script" panose="02000804000000020003" pitchFamily="2" charset="0"/>
                <a:ea typeface="Times New Roman" panose="02020603050405020304" pitchFamily="18" charset="0"/>
                <a:cs typeface="+mn-cs"/>
                <a:sym typeface="Wingdings" panose="05000000000000000000" pitchFamily="2" charset="2"/>
              </a:rPr>
              <a:t>=&gt;</a:t>
            </a:r>
            <a:r>
              <a:rPr kumimoji="0" lang="en-US" sz="1200" b="0" i="0" u="none" strike="noStrike" kern="1200" cap="none" spc="0" normalizeH="0" baseline="0" noProof="0">
                <a:ln>
                  <a:noFill/>
                </a:ln>
                <a:solidFill>
                  <a:prstClr val="white"/>
                </a:solidFill>
                <a:effectLst/>
                <a:uLnTx/>
                <a:uFillTx/>
                <a:latin typeface="#9Slide05 SVNShintia Script" panose="02000804000000020003" pitchFamily="2" charset="0"/>
                <a:ea typeface="Times New Roman" panose="02020603050405020304" pitchFamily="18" charset="0"/>
                <a:cs typeface="+mn-cs"/>
              </a:rPr>
              <a:t> 2 lần mặt trời lên thiên đỉnh, hàng năm nhận được lượng bức xạ lớn.</a:t>
            </a:r>
          </a:p>
          <a:p>
            <a:endParaRPr lang="en-US"/>
          </a:p>
        </p:txBody>
      </p:sp>
      <p:sp>
        <p:nvSpPr>
          <p:cNvPr id="4" name="Slide Number Placeholder 3"/>
          <p:cNvSpPr>
            <a:spLocks noGrp="1"/>
          </p:cNvSpPr>
          <p:nvPr>
            <p:ph type="sldNum" sz="quarter" idx="5"/>
          </p:nvPr>
        </p:nvSpPr>
        <p:spPr/>
        <p:txBody>
          <a:bodyPr/>
          <a:lstStyle/>
          <a:p>
            <a:fld id="{A8F1D226-89D0-46DB-938D-CA7062A389E1}" type="slidenum">
              <a:rPr lang="en-US" smtClean="0"/>
              <a:t>12</a:t>
            </a:fld>
            <a:endParaRPr lang="en-US"/>
          </a:p>
        </p:txBody>
      </p:sp>
    </p:spTree>
    <p:extLst>
      <p:ext uri="{BB962C8B-B14F-4D97-AF65-F5344CB8AC3E}">
        <p14:creationId xmlns:p14="http://schemas.microsoft.com/office/powerpoint/2010/main" val="118595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F1D226-89D0-46DB-938D-CA7062A389E1}" type="slidenum">
              <a:rPr lang="en-US" smtClean="0"/>
              <a:t>22</a:t>
            </a:fld>
            <a:endParaRPr lang="en-US"/>
          </a:p>
        </p:txBody>
      </p:sp>
    </p:spTree>
    <p:extLst>
      <p:ext uri="{BB962C8B-B14F-4D97-AF65-F5344CB8AC3E}">
        <p14:creationId xmlns:p14="http://schemas.microsoft.com/office/powerpoint/2010/main" val="2535879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E3913040-3F67-4C2F-983D-7D17B9FB7F4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E0F0C17D-F30E-4F87-AAEC-FE26B16B5E4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3556" name="Slide Number Placeholder 3">
            <a:extLst>
              <a:ext uri="{FF2B5EF4-FFF2-40B4-BE49-F238E27FC236}">
                <a16:creationId xmlns:a16="http://schemas.microsoft.com/office/drawing/2014/main" id="{34A8CC47-B021-4F70-8888-2795A982168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542E635A-A709-408B-84EB-D8FDA6100137}" type="slidenum">
              <a:rPr lang="en-US" altLang="en-US" sz="1200" smtClean="0"/>
              <a:pPr/>
              <a:t>32</a:t>
            </a:fld>
            <a:endParaRPr lang="en-US"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F1D226-89D0-46DB-938D-CA7062A389E1}" type="slidenum">
              <a:rPr lang="en-US" smtClean="0"/>
              <a:t>35</a:t>
            </a:fld>
            <a:endParaRPr lang="en-US"/>
          </a:p>
        </p:txBody>
      </p:sp>
    </p:spTree>
    <p:extLst>
      <p:ext uri="{BB962C8B-B14F-4D97-AF65-F5344CB8AC3E}">
        <p14:creationId xmlns:p14="http://schemas.microsoft.com/office/powerpoint/2010/main" val="3240164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ĐỂ </a:t>
            </a:r>
            <a:r>
              <a:rPr lang="en-US" dirty="0" err="1"/>
              <a:t>ktra</a:t>
            </a:r>
            <a:r>
              <a:rPr lang="en-US" dirty="0"/>
              <a:t> </a:t>
            </a:r>
            <a:r>
              <a:rPr lang="en-US" dirty="0" err="1"/>
              <a:t>lại</a:t>
            </a:r>
            <a:r>
              <a:rPr lang="en-US" dirty="0"/>
              <a:t> </a:t>
            </a:r>
            <a:r>
              <a:rPr lang="en-US" dirty="0" err="1"/>
              <a:t>kiến</a:t>
            </a:r>
            <a:r>
              <a:rPr lang="en-US" dirty="0"/>
              <a:t> </a:t>
            </a:r>
            <a:r>
              <a:rPr lang="en-US" dirty="0" err="1"/>
              <a:t>thức</a:t>
            </a:r>
            <a:r>
              <a:rPr lang="en-US" dirty="0"/>
              <a:t> </a:t>
            </a:r>
            <a:r>
              <a:rPr lang="en-US" dirty="0" err="1"/>
              <a:t>bài</a:t>
            </a:r>
            <a:r>
              <a:rPr lang="en-US" dirty="0"/>
              <a:t> </a:t>
            </a:r>
            <a:r>
              <a:rPr lang="en-US" dirty="0" err="1"/>
              <a:t>học</a:t>
            </a:r>
            <a:r>
              <a:rPr lang="en-US" dirty="0"/>
              <a:t> </a:t>
            </a:r>
            <a:r>
              <a:rPr lang="en-US" dirty="0" err="1"/>
              <a:t>hnay</a:t>
            </a:r>
            <a:r>
              <a:rPr lang="en-US" dirty="0"/>
              <a:t>, </a:t>
            </a:r>
            <a:r>
              <a:rPr lang="en-US" dirty="0" err="1"/>
              <a:t>các</a:t>
            </a:r>
            <a:r>
              <a:rPr lang="en-US" dirty="0"/>
              <a:t> </a:t>
            </a:r>
            <a:r>
              <a:rPr lang="en-US" dirty="0" err="1"/>
              <a:t>em</a:t>
            </a:r>
            <a:r>
              <a:rPr lang="en-US" dirty="0"/>
              <a:t> </a:t>
            </a:r>
            <a:r>
              <a:rPr lang="en-US" dirty="0" err="1"/>
              <a:t>hãy</a:t>
            </a:r>
            <a:r>
              <a:rPr lang="en-US" dirty="0"/>
              <a:t> </a:t>
            </a:r>
            <a:r>
              <a:rPr lang="en-US" dirty="0" err="1"/>
              <a:t>hãy</a:t>
            </a:r>
            <a:r>
              <a:rPr lang="en-US" dirty="0"/>
              <a:t> </a:t>
            </a:r>
            <a:r>
              <a:rPr lang="en-US" dirty="0" err="1"/>
              <a:t>đoán</a:t>
            </a:r>
            <a:r>
              <a:rPr lang="en-US" dirty="0"/>
              <a:t> </a:t>
            </a:r>
            <a:r>
              <a:rPr lang="en-US" dirty="0" err="1"/>
              <a:t>giúp</a:t>
            </a:r>
            <a:r>
              <a:rPr lang="en-US" dirty="0"/>
              <a:t> </a:t>
            </a:r>
            <a:r>
              <a:rPr lang="en-US" dirty="0" err="1"/>
              <a:t>xem</a:t>
            </a:r>
            <a:r>
              <a:rPr lang="en-US" dirty="0"/>
              <a:t> </a:t>
            </a:r>
            <a:r>
              <a:rPr lang="en-US" dirty="0" err="1"/>
              <a:t>các</a:t>
            </a:r>
            <a:r>
              <a:rPr lang="en-US" dirty="0"/>
              <a:t> </a:t>
            </a:r>
            <a:r>
              <a:rPr lang="en-US" dirty="0" err="1"/>
              <a:t>mình</a:t>
            </a:r>
            <a:r>
              <a:rPr lang="en-US" dirty="0"/>
              <a:t> </a:t>
            </a:r>
            <a:r>
              <a:rPr lang="en-US" dirty="0" err="1"/>
              <a:t>ảnh</a:t>
            </a:r>
            <a:r>
              <a:rPr lang="en-US" dirty="0"/>
              <a:t> </a:t>
            </a:r>
            <a:r>
              <a:rPr lang="en-US" dirty="0" err="1"/>
              <a:t>sau</a:t>
            </a:r>
            <a:r>
              <a:rPr lang="en-US" dirty="0"/>
              <a:t> </a:t>
            </a:r>
            <a:r>
              <a:rPr lang="en-US" dirty="0" err="1"/>
              <a:t>muốn</a:t>
            </a:r>
            <a:r>
              <a:rPr lang="en-US" dirty="0"/>
              <a:t> </a:t>
            </a:r>
            <a:r>
              <a:rPr lang="en-US" dirty="0" err="1"/>
              <a:t>nói</a:t>
            </a:r>
            <a:r>
              <a:rPr lang="en-US" dirty="0"/>
              <a:t> </a:t>
            </a:r>
            <a:r>
              <a:rPr lang="en-US" dirty="0" err="1"/>
              <a:t>về</a:t>
            </a:r>
            <a:r>
              <a:rPr lang="en-US" dirty="0"/>
              <a:t> </a:t>
            </a:r>
            <a:r>
              <a:rPr lang="en-US" dirty="0" err="1"/>
              <a:t>điều</a:t>
            </a:r>
            <a:r>
              <a:rPr lang="en-US" dirty="0"/>
              <a:t> </a:t>
            </a:r>
            <a:r>
              <a:rPr lang="en-US" dirty="0" err="1"/>
              <a:t>gì</a:t>
            </a:r>
            <a:r>
              <a:rPr lang="en-US" dirty="0"/>
              <a:t> </a:t>
            </a:r>
            <a:r>
              <a:rPr lang="en-US" dirty="0" err="1"/>
              <a:t>nhé</a:t>
            </a:r>
            <a:r>
              <a:rPr lang="en-US" dirty="0"/>
              <a:t>, </a:t>
            </a:r>
            <a:r>
              <a:rPr lang="en-US" dirty="0" err="1"/>
              <a:t>mỗi</a:t>
            </a:r>
            <a:r>
              <a:rPr lang="en-US" dirty="0"/>
              <a:t> </a:t>
            </a:r>
            <a:r>
              <a:rPr lang="en-US" dirty="0" err="1"/>
              <a:t>bức</a:t>
            </a:r>
            <a:r>
              <a:rPr lang="en-US" dirty="0"/>
              <a:t> </a:t>
            </a:r>
            <a:r>
              <a:rPr lang="en-US" dirty="0" err="1"/>
              <a:t>hình</a:t>
            </a:r>
            <a:r>
              <a:rPr lang="en-US" dirty="0"/>
              <a:t> </a:t>
            </a:r>
            <a:r>
              <a:rPr lang="en-US" dirty="0" err="1"/>
              <a:t>các</a:t>
            </a:r>
            <a:r>
              <a:rPr lang="en-US" dirty="0"/>
              <a:t> </a:t>
            </a:r>
            <a:r>
              <a:rPr lang="en-US" dirty="0" err="1"/>
              <a:t>em</a:t>
            </a:r>
            <a:r>
              <a:rPr lang="en-US" dirty="0"/>
              <a:t> </a:t>
            </a:r>
            <a:r>
              <a:rPr lang="en-US" dirty="0" err="1"/>
              <a:t>có</a:t>
            </a:r>
            <a:r>
              <a:rPr lang="en-US" dirty="0"/>
              <a:t> 5 </a:t>
            </a:r>
            <a:r>
              <a:rPr lang="en-US" dirty="0" err="1"/>
              <a:t>giây</a:t>
            </a:r>
            <a:r>
              <a:rPr lang="en-US" dirty="0"/>
              <a:t> </a:t>
            </a:r>
            <a:r>
              <a:rPr lang="en-US" dirty="0" err="1"/>
              <a:t>quan</a:t>
            </a:r>
            <a:r>
              <a:rPr lang="en-US" dirty="0"/>
              <a:t> </a:t>
            </a:r>
            <a:r>
              <a:rPr lang="en-US" dirty="0" err="1"/>
              <a:t>sát</a:t>
            </a:r>
            <a:r>
              <a:rPr lang="en-US" dirty="0"/>
              <a:t> </a:t>
            </a:r>
            <a:r>
              <a:rPr lang="en-US" dirty="0" err="1"/>
              <a:t>và</a:t>
            </a:r>
            <a:r>
              <a:rPr lang="en-US" dirty="0"/>
              <a:t> </a:t>
            </a:r>
            <a:r>
              <a:rPr lang="en-US" dirty="0" err="1"/>
              <a:t>suy</a:t>
            </a:r>
            <a:r>
              <a:rPr lang="en-US" dirty="0"/>
              <a:t> </a:t>
            </a:r>
            <a:r>
              <a:rPr lang="en-US" dirty="0" err="1"/>
              <a:t>nghĩ</a:t>
            </a:r>
            <a:r>
              <a:rPr lang="en-US" dirty="0"/>
              <a:t>. </a:t>
            </a:r>
          </a:p>
        </p:txBody>
      </p:sp>
      <p:sp>
        <p:nvSpPr>
          <p:cNvPr id="4" name="Slide Number Placeholder 3"/>
          <p:cNvSpPr>
            <a:spLocks noGrp="1"/>
          </p:cNvSpPr>
          <p:nvPr>
            <p:ph type="sldNum" sz="quarter" idx="5"/>
          </p:nvPr>
        </p:nvSpPr>
        <p:spPr/>
        <p:txBody>
          <a:bodyPr/>
          <a:lstStyle/>
          <a:p>
            <a:fld id="{A8F1D226-89D0-46DB-938D-CA7062A389E1}" type="slidenum">
              <a:rPr lang="en-US" smtClean="0"/>
              <a:t>37</a:t>
            </a:fld>
            <a:endParaRPr lang="en-US"/>
          </a:p>
        </p:txBody>
      </p:sp>
    </p:spTree>
    <p:extLst>
      <p:ext uri="{BB962C8B-B14F-4D97-AF65-F5344CB8AC3E}">
        <p14:creationId xmlns:p14="http://schemas.microsoft.com/office/powerpoint/2010/main" val="1764871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F1D226-89D0-46DB-938D-CA7062A389E1}" type="slidenum">
              <a:rPr lang="en-US" smtClean="0"/>
              <a:t>38</a:t>
            </a:fld>
            <a:endParaRPr lang="en-US"/>
          </a:p>
        </p:txBody>
      </p:sp>
    </p:spTree>
    <p:extLst>
      <p:ext uri="{BB962C8B-B14F-4D97-AF65-F5344CB8AC3E}">
        <p14:creationId xmlns:p14="http://schemas.microsoft.com/office/powerpoint/2010/main" val="3481364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C979D35-D9B5-42DB-B870-D6B5487BA97D}" type="slidenum">
              <a:rPr lang="en-US" altLang="en-US"/>
              <a:pPr/>
              <a:t>40</a:t>
            </a:fld>
            <a:endParaRPr lang="en-US" altLang="en-US"/>
          </a:p>
        </p:txBody>
      </p:sp>
    </p:spTree>
    <p:extLst>
      <p:ext uri="{BB962C8B-B14F-4D97-AF65-F5344CB8AC3E}">
        <p14:creationId xmlns:p14="http://schemas.microsoft.com/office/powerpoint/2010/main" val="42335548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803CB609-28D3-45B7-B470-E07766E81A8B}" type="slidenum">
              <a:rPr lang="ko-KR" altLang="en-US" smtClean="0"/>
              <a:pPr>
                <a:defRPr/>
              </a:pPr>
              <a:t>‹#›</a:t>
            </a:fld>
            <a:endParaRPr lang="en-US" altLang="en-US"/>
          </a:p>
        </p:txBody>
      </p:sp>
    </p:spTree>
    <p:extLst>
      <p:ext uri="{BB962C8B-B14F-4D97-AF65-F5344CB8AC3E}">
        <p14:creationId xmlns:p14="http://schemas.microsoft.com/office/powerpoint/2010/main" val="173714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2920B47C-C2A7-4599-AAC7-829D42360C3E}" type="slidenum">
              <a:rPr lang="ko-KR" altLang="en-US" smtClean="0"/>
              <a:pPr>
                <a:defRPr/>
              </a:pPr>
              <a:t>‹#›</a:t>
            </a:fld>
            <a:endParaRPr lang="en-US" altLang="en-US"/>
          </a:p>
        </p:txBody>
      </p:sp>
    </p:spTree>
    <p:extLst>
      <p:ext uri="{BB962C8B-B14F-4D97-AF65-F5344CB8AC3E}">
        <p14:creationId xmlns:p14="http://schemas.microsoft.com/office/powerpoint/2010/main" val="3204102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7E169CC2-12C0-42F7-BF59-B7DD748F6982}" type="slidenum">
              <a:rPr lang="ko-KR" altLang="en-US" smtClean="0"/>
              <a:pPr>
                <a:defRPr/>
              </a:pPr>
              <a:t>‹#›</a:t>
            </a:fld>
            <a:endParaRPr lang="en-US" altLang="en-US"/>
          </a:p>
        </p:txBody>
      </p:sp>
    </p:spTree>
    <p:extLst>
      <p:ext uri="{BB962C8B-B14F-4D97-AF65-F5344CB8AC3E}">
        <p14:creationId xmlns:p14="http://schemas.microsoft.com/office/powerpoint/2010/main" val="4188528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55393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Picture Placeholder 6"/>
          <p:cNvSpPr>
            <a:spLocks noGrp="1"/>
          </p:cNvSpPr>
          <p:nvPr>
            <p:ph type="pic" sz="quarter" idx="10"/>
          </p:nvPr>
        </p:nvSpPr>
        <p:spPr>
          <a:xfrm>
            <a:off x="1161143" y="4380630"/>
            <a:ext cx="9869714" cy="2477370"/>
          </a:xfrm>
          <a:prstGeom prst="triangle">
            <a:avLst/>
          </a:prstGeom>
          <a:solidFill>
            <a:schemeClr val="accent3">
              <a:lumMod val="40000"/>
              <a:lumOff val="60000"/>
            </a:schemeClr>
          </a:solidFill>
          <a:ln>
            <a:noFill/>
          </a:ln>
        </p:spPr>
        <p:txBody>
          <a:bodyPr>
            <a:normAutofit/>
          </a:bodyPr>
          <a:lstStyle>
            <a:lvl1pPr algn="ctr">
              <a:defRPr sz="1800"/>
            </a:lvl1pPr>
          </a:lstStyle>
          <a:p>
            <a:endParaRPr lang="id-ID"/>
          </a:p>
        </p:txBody>
      </p:sp>
    </p:spTree>
    <p:extLst>
      <p:ext uri="{BB962C8B-B14F-4D97-AF65-F5344CB8AC3E}">
        <p14:creationId xmlns:p14="http://schemas.microsoft.com/office/powerpoint/2010/main" val="260601338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BCA8C19C-5056-49D6-BB36-EFDD20700497}" type="slidenum">
              <a:rPr lang="ko-KR" altLang="en-US" smtClean="0"/>
              <a:pPr>
                <a:defRPr/>
              </a:pPr>
              <a:t>‹#›</a:t>
            </a:fld>
            <a:endParaRPr lang="en-US" altLang="en-US"/>
          </a:p>
        </p:txBody>
      </p:sp>
    </p:spTree>
    <p:extLst>
      <p:ext uri="{BB962C8B-B14F-4D97-AF65-F5344CB8AC3E}">
        <p14:creationId xmlns:p14="http://schemas.microsoft.com/office/powerpoint/2010/main" val="102900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BB8AAE11-B801-48D9-BB68-79D0291B3C85}" type="slidenum">
              <a:rPr lang="ko-KR" altLang="en-US" smtClean="0"/>
              <a:pPr>
                <a:defRPr/>
              </a:pPr>
              <a:t>‹#›</a:t>
            </a:fld>
            <a:endParaRPr lang="en-US" altLang="en-US"/>
          </a:p>
        </p:txBody>
      </p:sp>
    </p:spTree>
    <p:extLst>
      <p:ext uri="{BB962C8B-B14F-4D97-AF65-F5344CB8AC3E}">
        <p14:creationId xmlns:p14="http://schemas.microsoft.com/office/powerpoint/2010/main" val="492650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DC579644-B15F-43D5-BB50-EDD325629C7E}" type="slidenum">
              <a:rPr lang="ko-KR" altLang="en-US" smtClean="0"/>
              <a:pPr>
                <a:defRPr/>
              </a:pPr>
              <a:t>‹#›</a:t>
            </a:fld>
            <a:endParaRPr lang="en-US" altLang="en-US"/>
          </a:p>
        </p:txBody>
      </p:sp>
    </p:spTree>
    <p:extLst>
      <p:ext uri="{BB962C8B-B14F-4D97-AF65-F5344CB8AC3E}">
        <p14:creationId xmlns:p14="http://schemas.microsoft.com/office/powerpoint/2010/main" val="4196289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9C977AE6-B110-42B8-B33F-977673635ED1}" type="slidenum">
              <a:rPr lang="ko-KR" altLang="en-US" smtClean="0"/>
              <a:pPr>
                <a:defRPr/>
              </a:pPr>
              <a:t>‹#›</a:t>
            </a:fld>
            <a:endParaRPr lang="en-US" altLang="en-US"/>
          </a:p>
        </p:txBody>
      </p:sp>
    </p:spTree>
    <p:extLst>
      <p:ext uri="{BB962C8B-B14F-4D97-AF65-F5344CB8AC3E}">
        <p14:creationId xmlns:p14="http://schemas.microsoft.com/office/powerpoint/2010/main" val="1822366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806EE66E-5B22-4E63-AEDB-573E3A26120F}" type="slidenum">
              <a:rPr lang="ko-KR" altLang="en-US" smtClean="0"/>
              <a:pPr>
                <a:defRPr/>
              </a:pPr>
              <a:t>‹#›</a:t>
            </a:fld>
            <a:endParaRPr lang="en-US" altLang="en-US"/>
          </a:p>
        </p:txBody>
      </p:sp>
    </p:spTree>
    <p:extLst>
      <p:ext uri="{BB962C8B-B14F-4D97-AF65-F5344CB8AC3E}">
        <p14:creationId xmlns:p14="http://schemas.microsoft.com/office/powerpoint/2010/main" val="4048819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pPr>
              <a:defRPr/>
            </a:pPr>
            <a:fld id="{AFB16D97-6B8C-42EA-822D-6D303D40E6AA}" type="slidenum">
              <a:rPr lang="ko-KR" altLang="en-US" smtClean="0"/>
              <a:pPr>
                <a:defRPr/>
              </a:pPr>
              <a:t>‹#›</a:t>
            </a:fld>
            <a:endParaRPr lang="en-US" altLang="en-US"/>
          </a:p>
        </p:txBody>
      </p:sp>
    </p:spTree>
    <p:extLst>
      <p:ext uri="{BB962C8B-B14F-4D97-AF65-F5344CB8AC3E}">
        <p14:creationId xmlns:p14="http://schemas.microsoft.com/office/powerpoint/2010/main" val="770666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8A5E5A85-2791-4860-8F1F-C18AF6E5DA52}" type="slidenum">
              <a:rPr lang="ko-KR" altLang="en-US" smtClean="0"/>
              <a:pPr>
                <a:defRPr/>
              </a:pPr>
              <a:t>‹#›</a:t>
            </a:fld>
            <a:endParaRPr lang="en-US" altLang="en-US"/>
          </a:p>
        </p:txBody>
      </p:sp>
    </p:spTree>
    <p:extLst>
      <p:ext uri="{BB962C8B-B14F-4D97-AF65-F5344CB8AC3E}">
        <p14:creationId xmlns:p14="http://schemas.microsoft.com/office/powerpoint/2010/main" val="2681938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A3F647A6-4923-4908-AB4A-9DB9FF0B6889}" type="slidenum">
              <a:rPr lang="ko-KR" altLang="en-US" smtClean="0"/>
              <a:pPr>
                <a:defRPr/>
              </a:pPr>
              <a:t>‹#›</a:t>
            </a:fld>
            <a:endParaRPr lang="en-US" altLang="en-US"/>
          </a:p>
        </p:txBody>
      </p:sp>
    </p:spTree>
    <p:extLst>
      <p:ext uri="{BB962C8B-B14F-4D97-AF65-F5344CB8AC3E}">
        <p14:creationId xmlns:p14="http://schemas.microsoft.com/office/powerpoint/2010/main" val="35983548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1/3/2022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1ADB733E-9FAD-4B04-B9B6-9D4A836CC565}" type="slidenum">
              <a:rPr lang="ko-KR" altLang="en-US" smtClean="0"/>
              <a:pPr>
                <a:defRPr/>
              </a:pPr>
              <a:t>‹#›</a:t>
            </a:fld>
            <a:endParaRPr lang="en-US" altLang="en-US"/>
          </a:p>
        </p:txBody>
      </p:sp>
    </p:spTree>
    <p:extLst>
      <p:ext uri="{BB962C8B-B14F-4D97-AF65-F5344CB8AC3E}">
        <p14:creationId xmlns:p14="http://schemas.microsoft.com/office/powerpoint/2010/main" val="1784905818"/>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16" r:id="rId12"/>
    <p:sldLayoutId id="214748371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1.gif"/><Relationship Id="rId5" Type="http://schemas.openxmlformats.org/officeDocument/2006/relationships/image" Target="../media/image20.gif"/><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26.png"/><Relationship Id="rId3" Type="http://schemas.microsoft.com/office/2007/relationships/hdphoto" Target="../media/hdphoto2.wdp"/><Relationship Id="rId7" Type="http://schemas.openxmlformats.org/officeDocument/2006/relationships/diagramLayout" Target="../diagrams/layout1.xml"/><Relationship Id="rId12" Type="http://schemas.openxmlformats.org/officeDocument/2006/relationships/image" Target="../media/image25.jpe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diagramData" Target="../diagrams/data1.xml"/><Relationship Id="rId11" Type="http://schemas.openxmlformats.org/officeDocument/2006/relationships/image" Target="../media/image24.jpeg"/><Relationship Id="rId5" Type="http://schemas.microsoft.com/office/2007/relationships/hdphoto" Target="../media/hdphoto3.wdp"/><Relationship Id="rId10" Type="http://schemas.microsoft.com/office/2007/relationships/diagramDrawing" Target="../diagrams/drawing1.xml"/><Relationship Id="rId4" Type="http://schemas.openxmlformats.org/officeDocument/2006/relationships/image" Target="../media/image23.png"/><Relationship Id="rId9" Type="http://schemas.openxmlformats.org/officeDocument/2006/relationships/diagramColors" Target="../diagrams/colors1.xml"/><Relationship Id="rId14" Type="http://schemas.openxmlformats.org/officeDocument/2006/relationships/image" Target="../media/image27.gif"/></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12.xml"/><Relationship Id="rId7" Type="http://schemas.microsoft.com/office/2007/relationships/hdphoto" Target="../media/hdphoto4.wdp"/><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0.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28.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1.png"/><Relationship Id="rId5" Type="http://schemas.openxmlformats.org/officeDocument/2006/relationships/slideLayout" Target="../slideLayouts/slideLayout12.xml"/><Relationship Id="rId4" Type="http://schemas.openxmlformats.org/officeDocument/2006/relationships/video" Target="../media/media2.mp4"/></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2.xml"/><Relationship Id="rId6" Type="http://schemas.openxmlformats.org/officeDocument/2006/relationships/image" Target="../media/image32.gif"/><Relationship Id="rId5" Type="http://schemas.openxmlformats.org/officeDocument/2006/relationships/image" Target="../media/image30.png"/><Relationship Id="rId4" Type="http://schemas.openxmlformats.org/officeDocument/2006/relationships/image" Target="../media/image21.gif"/></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eg"/><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microsoft.com/office/2007/relationships/media" Target="../media/media3.mp4"/><Relationship Id="rId7" Type="http://schemas.openxmlformats.org/officeDocument/2006/relationships/image" Target="../media/image31.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7.png"/><Relationship Id="rId5" Type="http://schemas.openxmlformats.org/officeDocument/2006/relationships/slideLayout" Target="../slideLayouts/slideLayout12.xml"/><Relationship Id="rId4" Type="http://schemas.openxmlformats.org/officeDocument/2006/relationships/video" Target="../media/media3.mp4"/></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3.gif"/><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38.png"/><Relationship Id="rId4" Type="http://schemas.openxmlformats.org/officeDocument/2006/relationships/image" Target="../media/image41.gif"/></Relationships>
</file>

<file path=ppt/slides/_rels/slide22.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5.png"/><Relationship Id="rId2" Type="http://schemas.microsoft.com/office/2007/relationships/media" Target="../media/media1.mp4"/><Relationship Id="rId1" Type="http://schemas.openxmlformats.org/officeDocument/2006/relationships/tags" Target="../tags/tag9.xml"/><Relationship Id="rId6" Type="http://schemas.openxmlformats.org/officeDocument/2006/relationships/image" Target="../media/image15.jpe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0.xml"/><Relationship Id="rId6" Type="http://schemas.openxmlformats.org/officeDocument/2006/relationships/image" Target="../media/image5.png"/><Relationship Id="rId5" Type="http://schemas.openxmlformats.org/officeDocument/2006/relationships/image" Target="../media/image42.jpg"/><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1.xml"/><Relationship Id="rId6" Type="http://schemas.openxmlformats.org/officeDocument/2006/relationships/image" Target="../media/image5.png"/><Relationship Id="rId5" Type="http://schemas.openxmlformats.org/officeDocument/2006/relationships/image" Target="../media/image43.png"/><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5.png"/><Relationship Id="rId2" Type="http://schemas.microsoft.com/office/2007/relationships/media" Target="../media/media1.mp4"/><Relationship Id="rId1" Type="http://schemas.openxmlformats.org/officeDocument/2006/relationships/tags" Target="../tags/tag3.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9.jpeg"/><Relationship Id="rId7" Type="http://schemas.openxmlformats.org/officeDocument/2006/relationships/image" Target="../media/image49.png"/><Relationship Id="rId2" Type="http://schemas.openxmlformats.org/officeDocument/2006/relationships/image" Target="../media/image18.jpg"/><Relationship Id="rId1" Type="http://schemas.openxmlformats.org/officeDocument/2006/relationships/slideLayout" Target="../slideLayouts/slideLayout2.xml"/><Relationship Id="rId6" Type="http://schemas.openxmlformats.org/officeDocument/2006/relationships/image" Target="../media/image41.gif"/><Relationship Id="rId5" Type="http://schemas.openxmlformats.org/officeDocument/2006/relationships/image" Target="../media/image32.gif"/><Relationship Id="rId4" Type="http://schemas.openxmlformats.org/officeDocument/2006/relationships/image" Target="../media/image21.gif"/></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2.xml"/><Relationship Id="rId6" Type="http://schemas.openxmlformats.org/officeDocument/2006/relationships/image" Target="../media/image41.gif"/><Relationship Id="rId5" Type="http://schemas.openxmlformats.org/officeDocument/2006/relationships/image" Target="../media/image32.gif"/><Relationship Id="rId4" Type="http://schemas.openxmlformats.org/officeDocument/2006/relationships/image" Target="../media/image21.gif"/></Relationships>
</file>

<file path=ppt/slides/_rels/slide35.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18" Type="http://schemas.openxmlformats.org/officeDocument/2006/relationships/image" Target="../media/image70.png"/><Relationship Id="rId26" Type="http://schemas.openxmlformats.org/officeDocument/2006/relationships/image" Target="../media/image78.png"/><Relationship Id="rId39" Type="http://schemas.openxmlformats.org/officeDocument/2006/relationships/image" Target="../media/image91.png"/><Relationship Id="rId3" Type="http://schemas.openxmlformats.org/officeDocument/2006/relationships/notesSlide" Target="../notesSlides/notesSlide6.xml"/><Relationship Id="rId21" Type="http://schemas.openxmlformats.org/officeDocument/2006/relationships/image" Target="../media/image73.png"/><Relationship Id="rId34" Type="http://schemas.openxmlformats.org/officeDocument/2006/relationships/image" Target="../media/image86.png"/><Relationship Id="rId7" Type="http://schemas.openxmlformats.org/officeDocument/2006/relationships/image" Target="../media/image59.png"/><Relationship Id="rId12" Type="http://schemas.openxmlformats.org/officeDocument/2006/relationships/image" Target="../media/image64.png"/><Relationship Id="rId17" Type="http://schemas.openxmlformats.org/officeDocument/2006/relationships/image" Target="../media/image69.png"/><Relationship Id="rId25" Type="http://schemas.openxmlformats.org/officeDocument/2006/relationships/image" Target="../media/image77.png"/><Relationship Id="rId33" Type="http://schemas.openxmlformats.org/officeDocument/2006/relationships/image" Target="../media/image85.png"/><Relationship Id="rId38" Type="http://schemas.openxmlformats.org/officeDocument/2006/relationships/image" Target="../media/image90.png"/><Relationship Id="rId2" Type="http://schemas.openxmlformats.org/officeDocument/2006/relationships/slideLayout" Target="../slideLayouts/slideLayout7.xml"/><Relationship Id="rId16" Type="http://schemas.openxmlformats.org/officeDocument/2006/relationships/image" Target="../media/image68.png"/><Relationship Id="rId20" Type="http://schemas.openxmlformats.org/officeDocument/2006/relationships/image" Target="../media/image72.png"/><Relationship Id="rId29" Type="http://schemas.openxmlformats.org/officeDocument/2006/relationships/image" Target="../media/image81.png"/><Relationship Id="rId1" Type="http://schemas.openxmlformats.org/officeDocument/2006/relationships/tags" Target="../tags/tag12.xml"/><Relationship Id="rId6" Type="http://schemas.openxmlformats.org/officeDocument/2006/relationships/image" Target="../media/image58.png"/><Relationship Id="rId11" Type="http://schemas.openxmlformats.org/officeDocument/2006/relationships/image" Target="../media/image63.png"/><Relationship Id="rId24" Type="http://schemas.openxmlformats.org/officeDocument/2006/relationships/image" Target="../media/image76.png"/><Relationship Id="rId32" Type="http://schemas.openxmlformats.org/officeDocument/2006/relationships/image" Target="../media/image84.png"/><Relationship Id="rId37" Type="http://schemas.openxmlformats.org/officeDocument/2006/relationships/image" Target="../media/image89.png"/><Relationship Id="rId5" Type="http://schemas.openxmlformats.org/officeDocument/2006/relationships/image" Target="../media/image57.gif"/><Relationship Id="rId15" Type="http://schemas.openxmlformats.org/officeDocument/2006/relationships/image" Target="../media/image67.png"/><Relationship Id="rId23" Type="http://schemas.openxmlformats.org/officeDocument/2006/relationships/image" Target="../media/image75.png"/><Relationship Id="rId28" Type="http://schemas.openxmlformats.org/officeDocument/2006/relationships/image" Target="../media/image80.png"/><Relationship Id="rId36" Type="http://schemas.openxmlformats.org/officeDocument/2006/relationships/image" Target="../media/image88.png"/><Relationship Id="rId10" Type="http://schemas.openxmlformats.org/officeDocument/2006/relationships/image" Target="../media/image62.png"/><Relationship Id="rId19" Type="http://schemas.openxmlformats.org/officeDocument/2006/relationships/image" Target="../media/image71.png"/><Relationship Id="rId31" Type="http://schemas.openxmlformats.org/officeDocument/2006/relationships/image" Target="../media/image83.png"/><Relationship Id="rId4" Type="http://schemas.openxmlformats.org/officeDocument/2006/relationships/image" Target="../media/image20.gif"/><Relationship Id="rId9" Type="http://schemas.openxmlformats.org/officeDocument/2006/relationships/image" Target="../media/image61.png"/><Relationship Id="rId14" Type="http://schemas.openxmlformats.org/officeDocument/2006/relationships/image" Target="../media/image66.png"/><Relationship Id="rId22" Type="http://schemas.openxmlformats.org/officeDocument/2006/relationships/image" Target="../media/image74.png"/><Relationship Id="rId27" Type="http://schemas.openxmlformats.org/officeDocument/2006/relationships/image" Target="../media/image79.png"/><Relationship Id="rId30" Type="http://schemas.openxmlformats.org/officeDocument/2006/relationships/image" Target="../media/image82.png"/><Relationship Id="rId35" Type="http://schemas.openxmlformats.org/officeDocument/2006/relationships/image" Target="../media/image87.png"/></Relationships>
</file>

<file path=ppt/slides/_rels/slide3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video" Target="../media/media1.mp4"/><Relationship Id="rId7" Type="http://schemas.openxmlformats.org/officeDocument/2006/relationships/slide" Target="slide41.xml"/><Relationship Id="rId2" Type="http://schemas.microsoft.com/office/2007/relationships/media" Target="../media/media1.mp4"/><Relationship Id="rId1" Type="http://schemas.openxmlformats.org/officeDocument/2006/relationships/tags" Target="../tags/tag13.xml"/><Relationship Id="rId6" Type="http://schemas.openxmlformats.org/officeDocument/2006/relationships/image" Target="../media/image93.jpe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5.png"/><Relationship Id="rId2" Type="http://schemas.microsoft.com/office/2007/relationships/media" Target="../media/media1.mp4"/><Relationship Id="rId1" Type="http://schemas.openxmlformats.org/officeDocument/2006/relationships/tags" Target="../tags/tag14.xml"/><Relationship Id="rId6" Type="http://schemas.openxmlformats.org/officeDocument/2006/relationships/image" Target="../media/image95.gif"/><Relationship Id="rId5" Type="http://schemas.openxmlformats.org/officeDocument/2006/relationships/image" Target="../media/image94.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video" Target="../media/media1.mp4"/><Relationship Id="rId7" Type="http://schemas.openxmlformats.org/officeDocument/2006/relationships/image" Target="../media/image4.gif"/><Relationship Id="rId2" Type="http://schemas.microsoft.com/office/2007/relationships/media" Target="../media/media1.mp4"/><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image" Target="../media/image3.gif"/><Relationship Id="rId4"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video" Target="../media/media1.mp4"/><Relationship Id="rId7" Type="http://schemas.openxmlformats.org/officeDocument/2006/relationships/image" Target="../media/image7.jpg"/><Relationship Id="rId2" Type="http://schemas.microsoft.com/office/2007/relationships/media" Target="../media/media1.mp4"/><Relationship Id="rId1" Type="http://schemas.openxmlformats.org/officeDocument/2006/relationships/tags" Target="../tags/tag5.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video" Target="../media/media1.mp4"/><Relationship Id="rId7" Type="http://schemas.openxmlformats.org/officeDocument/2006/relationships/image" Target="../media/image8.png"/><Relationship Id="rId2" Type="http://schemas.microsoft.com/office/2007/relationships/media" Target="../media/media1.mp4"/><Relationship Id="rId1" Type="http://schemas.openxmlformats.org/officeDocument/2006/relationships/tags" Target="../tags/tag6.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video" Target="../media/media1.mp4"/><Relationship Id="rId7" Type="http://schemas.openxmlformats.org/officeDocument/2006/relationships/image" Target="../media/image8.png"/><Relationship Id="rId2" Type="http://schemas.microsoft.com/office/2007/relationships/media" Target="../media/media1.mp4"/><Relationship Id="rId1" Type="http://schemas.openxmlformats.org/officeDocument/2006/relationships/tags" Target="../tags/tag7.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slideLayout" Target="../slideLayouts/slideLayout2.xml"/><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D9B9A7-F58E-46FE-962F-97F71B7BBF1A}"/>
              </a:ext>
            </a:extLst>
          </p:cNvPr>
          <p:cNvPicPr>
            <a:picLocks noChangeAspect="1"/>
          </p:cNvPicPr>
          <p:nvPr/>
        </p:nvPicPr>
        <p:blipFill>
          <a:blip r:embed="rId4"/>
          <a:stretch>
            <a:fillRect/>
          </a:stretch>
        </p:blipFill>
        <p:spPr>
          <a:xfrm>
            <a:off x="0" y="-68560"/>
            <a:ext cx="12192000" cy="6926560"/>
          </a:xfrm>
          <a:prstGeom prst="rect">
            <a:avLst/>
          </a:prstGeom>
        </p:spPr>
      </p:pic>
      <p:sp>
        <p:nvSpPr>
          <p:cNvPr id="5" name="Oval 4">
            <a:extLst>
              <a:ext uri="{FF2B5EF4-FFF2-40B4-BE49-F238E27FC236}">
                <a16:creationId xmlns:a16="http://schemas.microsoft.com/office/drawing/2014/main" id="{82C81271-1CB2-4BD2-84DB-F962D30F6ADF}"/>
              </a:ext>
            </a:extLst>
          </p:cNvPr>
          <p:cNvSpPr/>
          <p:nvPr/>
        </p:nvSpPr>
        <p:spPr>
          <a:xfrm>
            <a:off x="3189652" y="2062491"/>
            <a:ext cx="4296029" cy="3346418"/>
          </a:xfrm>
          <a:prstGeom prst="ellipse">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DoubleWave1">
              <a:avLst/>
            </a:prstTxWarp>
            <a:noAutofit/>
          </a:bodyPr>
          <a:lstStyle/>
          <a:p>
            <a:pPr algn="ctr"/>
            <a:r>
              <a:rPr lang="en-US" b="1" dirty="0" err="1">
                <a:ln w="22225">
                  <a:solidFill>
                    <a:srgbClr val="FF0000"/>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Địa</a:t>
            </a:r>
            <a:r>
              <a:rPr lang="en-US" b="1" dirty="0">
                <a:ln w="22225">
                  <a:solidFill>
                    <a:srgbClr val="FF0000"/>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b="1" dirty="0" err="1">
                <a:ln w="22225">
                  <a:solidFill>
                    <a:srgbClr val="FF0000"/>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lí</a:t>
            </a:r>
            <a:r>
              <a:rPr lang="en-US" b="1" dirty="0">
                <a:ln w="22225">
                  <a:solidFill>
                    <a:srgbClr val="FF0000"/>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b="1" dirty="0" err="1">
                <a:ln w="22225">
                  <a:solidFill>
                    <a:srgbClr val="FF0000"/>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tự</a:t>
            </a:r>
            <a:r>
              <a:rPr lang="en-US" b="1" dirty="0">
                <a:ln w="22225">
                  <a:solidFill>
                    <a:srgbClr val="FF0000"/>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b="1" dirty="0" err="1">
                <a:ln w="22225">
                  <a:solidFill>
                    <a:srgbClr val="FF0000"/>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nhiên</a:t>
            </a:r>
            <a:r>
              <a:rPr lang="en-US" b="1" dirty="0">
                <a:ln w="22225">
                  <a:solidFill>
                    <a:srgbClr val="FF0000"/>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b="1" dirty="0" err="1">
                <a:ln w="22225">
                  <a:solidFill>
                    <a:srgbClr val="FF0000"/>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Việt</a:t>
            </a:r>
            <a:r>
              <a:rPr lang="en-US" b="1" dirty="0">
                <a:ln w="22225">
                  <a:solidFill>
                    <a:srgbClr val="FF0000"/>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Nam</a:t>
            </a:r>
          </a:p>
        </p:txBody>
      </p:sp>
    </p:spTree>
    <p:custDataLst>
      <p:tags r:id="rId1"/>
    </p:custDataLst>
    <p:extLst>
      <p:ext uri="{BB962C8B-B14F-4D97-AF65-F5344CB8AC3E}">
        <p14:creationId xmlns:p14="http://schemas.microsoft.com/office/powerpoint/2010/main" val="6744859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11" descr="H58Cac_doi_khi_hau">
            <a:extLst>
              <a:ext uri="{FF2B5EF4-FFF2-40B4-BE49-F238E27FC236}">
                <a16:creationId xmlns:a16="http://schemas.microsoft.com/office/drawing/2014/main" id="{FBEC24D4-6151-422C-A1F2-D78C8DA921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609601"/>
            <a:ext cx="5934075"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 Box 17">
            <a:extLst>
              <a:ext uri="{FF2B5EF4-FFF2-40B4-BE49-F238E27FC236}">
                <a16:creationId xmlns:a16="http://schemas.microsoft.com/office/drawing/2014/main" id="{9EC281DF-3D5C-47D3-B489-37CE50ADD5FD}"/>
              </a:ext>
            </a:extLst>
          </p:cNvPr>
          <p:cNvSpPr txBox="1">
            <a:spLocks noChangeArrowheads="1"/>
          </p:cNvSpPr>
          <p:nvPr/>
        </p:nvSpPr>
        <p:spPr bwMode="auto">
          <a:xfrm>
            <a:off x="7220918" y="4631982"/>
            <a:ext cx="50038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1"/>
              </a:buClr>
              <a:buFont typeface="Wingdings" panose="05000000000000000000" pitchFamily="2" charset="2"/>
              <a:buChar char="v"/>
              <a:defRPr sz="2800" b="1">
                <a:solidFill>
                  <a:schemeClr val="accent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2"/>
              </a:buClr>
              <a:buSzPct val="60000"/>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9pPr>
          </a:lstStyle>
          <a:p>
            <a:pPr algn="ctr" eaLnBrk="1" hangingPunct="1">
              <a:spcBef>
                <a:spcPct val="50000"/>
              </a:spcBef>
              <a:buClrTx/>
              <a:buFont typeface="Arial" panose="020B0604020202020204" pitchFamily="34" charset="0"/>
              <a:buNone/>
            </a:pPr>
            <a:r>
              <a:rPr lang="en-US" altLang="en-US" sz="3000" b="0">
                <a:solidFill>
                  <a:srgbClr val="000000"/>
                </a:solidFill>
                <a:cs typeface="Times New Roman" panose="02020603050405020304" pitchFamily="18" charset="0"/>
              </a:rPr>
              <a:t>Nước ta nằm ở đới khí hậu nhiệt đới, thuộc bán cầu Bắc.</a:t>
            </a:r>
          </a:p>
        </p:txBody>
      </p:sp>
      <p:sp>
        <p:nvSpPr>
          <p:cNvPr id="5125" name="AutoShape 18">
            <a:extLst>
              <a:ext uri="{FF2B5EF4-FFF2-40B4-BE49-F238E27FC236}">
                <a16:creationId xmlns:a16="http://schemas.microsoft.com/office/drawing/2014/main" id="{FD6F94F6-A3FA-43C6-8AB7-2AAEA2097F2C}"/>
              </a:ext>
            </a:extLst>
          </p:cNvPr>
          <p:cNvSpPr>
            <a:spLocks noChangeArrowheads="1"/>
          </p:cNvSpPr>
          <p:nvPr/>
        </p:nvSpPr>
        <p:spPr bwMode="auto">
          <a:xfrm>
            <a:off x="7188200" y="1175398"/>
            <a:ext cx="5003800" cy="2959100"/>
          </a:xfrm>
          <a:prstGeom prst="cloudCallout">
            <a:avLst>
              <a:gd name="adj1" fmla="val -59963"/>
              <a:gd name="adj2" fmla="val 47319"/>
            </a:avLst>
          </a:prstGeom>
          <a:solidFill>
            <a:srgbClr val="FFFF66"/>
          </a:solidFill>
          <a:ln w="9525">
            <a:solidFill>
              <a:schemeClr va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Font typeface="Wingdings" panose="05000000000000000000" pitchFamily="2" charset="2"/>
              <a:buChar char="v"/>
              <a:defRPr sz="2800" b="1">
                <a:solidFill>
                  <a:schemeClr val="accent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2"/>
              </a:buClr>
              <a:buSzPct val="60000"/>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9pPr>
          </a:lstStyle>
          <a:p>
            <a:pPr algn="ctr">
              <a:spcBef>
                <a:spcPct val="0"/>
              </a:spcBef>
              <a:buClrTx/>
              <a:buFont typeface="Arial" panose="020B0604020202020204" pitchFamily="34" charset="0"/>
              <a:buNone/>
            </a:pPr>
            <a:r>
              <a:rPr lang="en-US" altLang="en-US" b="0">
                <a:solidFill>
                  <a:srgbClr val="000066"/>
                </a:solidFill>
                <a:cs typeface="Times New Roman" panose="02020603050405020304" pitchFamily="18" charset="0"/>
              </a:rPr>
              <a:t>Em hãy cho biết nước ta nằm trong đới khí hậu nào? Thuộc bán cầu nào?</a:t>
            </a:r>
          </a:p>
          <a:p>
            <a:pPr algn="ctr">
              <a:spcBef>
                <a:spcPct val="0"/>
              </a:spcBef>
              <a:buClrTx/>
              <a:buFont typeface="Arial" panose="020B0604020202020204" pitchFamily="34" charset="0"/>
              <a:buNone/>
            </a:pPr>
            <a:endParaRPr lang="en-US" altLang="en-US" b="0">
              <a:solidFill>
                <a:srgbClr val="000066"/>
              </a:solidFill>
              <a:cs typeface="Times New Roman" panose="02020603050405020304" pitchFamily="18" charset="0"/>
            </a:endParaRPr>
          </a:p>
        </p:txBody>
      </p:sp>
      <p:sp>
        <p:nvSpPr>
          <p:cNvPr id="5126" name="Text Box 19">
            <a:extLst>
              <a:ext uri="{FF2B5EF4-FFF2-40B4-BE49-F238E27FC236}">
                <a16:creationId xmlns:a16="http://schemas.microsoft.com/office/drawing/2014/main" id="{74A3D14B-37C2-4982-BE55-200BC60D8327}"/>
              </a:ext>
            </a:extLst>
          </p:cNvPr>
          <p:cNvSpPr txBox="1">
            <a:spLocks noChangeArrowheads="1"/>
          </p:cNvSpPr>
          <p:nvPr/>
        </p:nvSpPr>
        <p:spPr bwMode="auto">
          <a:xfrm>
            <a:off x="1654174" y="2456511"/>
            <a:ext cx="1730375" cy="396875"/>
          </a:xfrm>
          <a:prstGeom prst="rect">
            <a:avLst/>
          </a:prstGeom>
          <a:noFill/>
          <a:ln>
            <a:noFill/>
          </a:ln>
          <a:effectLst/>
          <a:extLst>
            <a:ext uri="{909E8E84-426E-40DD-AFC4-6F175D3DCCD1}">
              <a14:hiddenFill xmlns:a14="http://schemas.microsoft.com/office/drawing/2010/main">
                <a:solidFill>
                  <a:srgbClr val="00008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1"/>
              </a:buClr>
              <a:buFont typeface="Wingdings" panose="05000000000000000000" pitchFamily="2" charset="2"/>
              <a:buChar char="v"/>
              <a:defRPr sz="2800" b="1">
                <a:solidFill>
                  <a:schemeClr val="accent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2"/>
              </a:buClr>
              <a:buSzPct val="60000"/>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9pPr>
          </a:lstStyle>
          <a:p>
            <a:pPr algn="ctr" eaLnBrk="1" hangingPunct="1">
              <a:spcBef>
                <a:spcPct val="50000"/>
              </a:spcBef>
              <a:buClrTx/>
              <a:buFont typeface="Arial" panose="020B0604020202020204" pitchFamily="34" charset="0"/>
              <a:buNone/>
            </a:pPr>
            <a:r>
              <a:rPr lang="en-US" altLang="en-US" sz="2000" i="1">
                <a:solidFill>
                  <a:schemeClr val="bg1"/>
                </a:solidFill>
                <a:cs typeface="Times New Roman" panose="02020603050405020304" pitchFamily="18" charset="0"/>
              </a:rPr>
              <a:t>Chí tuyến Bắc</a:t>
            </a:r>
          </a:p>
        </p:txBody>
      </p:sp>
      <p:sp>
        <p:nvSpPr>
          <p:cNvPr id="5127" name="Text Box 20">
            <a:extLst>
              <a:ext uri="{FF2B5EF4-FFF2-40B4-BE49-F238E27FC236}">
                <a16:creationId xmlns:a16="http://schemas.microsoft.com/office/drawing/2014/main" id="{A3C6DC26-2DBB-43A4-83E4-122ABC801B95}"/>
              </a:ext>
            </a:extLst>
          </p:cNvPr>
          <p:cNvSpPr txBox="1">
            <a:spLocks noChangeArrowheads="1"/>
          </p:cNvSpPr>
          <p:nvPr/>
        </p:nvSpPr>
        <p:spPr bwMode="auto">
          <a:xfrm>
            <a:off x="1524001" y="3563938"/>
            <a:ext cx="20716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1"/>
              </a:buClr>
              <a:buFont typeface="Wingdings" panose="05000000000000000000" pitchFamily="2" charset="2"/>
              <a:buChar char="v"/>
              <a:defRPr sz="2800" b="1">
                <a:solidFill>
                  <a:schemeClr val="accent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2"/>
              </a:buClr>
              <a:buSzPct val="60000"/>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9pPr>
          </a:lstStyle>
          <a:p>
            <a:pPr algn="ctr" eaLnBrk="1" hangingPunct="1">
              <a:spcBef>
                <a:spcPct val="50000"/>
              </a:spcBef>
              <a:buClrTx/>
              <a:buFont typeface="Arial" panose="020B0604020202020204" pitchFamily="34" charset="0"/>
              <a:buNone/>
            </a:pPr>
            <a:r>
              <a:rPr lang="en-US" altLang="en-US" sz="2000" i="1">
                <a:solidFill>
                  <a:schemeClr val="bg1"/>
                </a:solidFill>
                <a:cs typeface="Times New Roman" panose="02020603050405020304" pitchFamily="18" charset="0"/>
              </a:rPr>
              <a:t>Chí tuyến Nam</a:t>
            </a:r>
          </a:p>
        </p:txBody>
      </p:sp>
      <p:sp>
        <p:nvSpPr>
          <p:cNvPr id="5128" name="Freeform 4">
            <a:extLst>
              <a:ext uri="{FF2B5EF4-FFF2-40B4-BE49-F238E27FC236}">
                <a16:creationId xmlns:a16="http://schemas.microsoft.com/office/drawing/2014/main" id="{8ECF5F71-26D1-452B-803B-338B38D678EE}"/>
              </a:ext>
            </a:extLst>
          </p:cNvPr>
          <p:cNvSpPr>
            <a:spLocks/>
          </p:cNvSpPr>
          <p:nvPr/>
        </p:nvSpPr>
        <p:spPr bwMode="auto">
          <a:xfrm rot="388648">
            <a:off x="4854575" y="2668588"/>
            <a:ext cx="268288" cy="468312"/>
          </a:xfrm>
          <a:custGeom>
            <a:avLst/>
            <a:gdLst>
              <a:gd name="T0" fmla="*/ 20428 w 875665"/>
              <a:gd name="T1" fmla="*/ 54111 h 1225550"/>
              <a:gd name="T2" fmla="*/ 28599 w 875665"/>
              <a:gd name="T3" fmla="*/ 64302 h 1225550"/>
              <a:gd name="T4" fmla="*/ 42607 w 875665"/>
              <a:gd name="T5" fmla="*/ 81773 h 1225550"/>
              <a:gd name="T6" fmla="*/ 65953 w 875665"/>
              <a:gd name="T7" fmla="*/ 74493 h 1225550"/>
              <a:gd name="T8" fmla="*/ 85798 w 875665"/>
              <a:gd name="T9" fmla="*/ 86140 h 1225550"/>
              <a:gd name="T10" fmla="*/ 90467 w 875665"/>
              <a:gd name="T11" fmla="*/ 100699 h 1225550"/>
              <a:gd name="T12" fmla="*/ 93969 w 875665"/>
              <a:gd name="T13" fmla="*/ 119626 h 1225550"/>
              <a:gd name="T14" fmla="*/ 70623 w 875665"/>
              <a:gd name="T15" fmla="*/ 118170 h 1225550"/>
              <a:gd name="T16" fmla="*/ 65953 w 875665"/>
              <a:gd name="T17" fmla="*/ 129817 h 1225550"/>
              <a:gd name="T18" fmla="*/ 110311 w 875665"/>
              <a:gd name="T19" fmla="*/ 153111 h 1225550"/>
              <a:gd name="T20" fmla="*/ 127821 w 875665"/>
              <a:gd name="T21" fmla="*/ 169126 h 1225550"/>
              <a:gd name="T22" fmla="*/ 161673 w 875665"/>
              <a:gd name="T23" fmla="*/ 205523 h 1225550"/>
              <a:gd name="T24" fmla="*/ 194358 w 875665"/>
              <a:gd name="T25" fmla="*/ 231730 h 1225550"/>
              <a:gd name="T26" fmla="*/ 203697 w 875665"/>
              <a:gd name="T27" fmla="*/ 253568 h 1225550"/>
              <a:gd name="T28" fmla="*/ 199027 w 875665"/>
              <a:gd name="T29" fmla="*/ 282686 h 1225550"/>
              <a:gd name="T30" fmla="*/ 209533 w 875665"/>
              <a:gd name="T31" fmla="*/ 310348 h 1225550"/>
              <a:gd name="T32" fmla="*/ 210700 w 875665"/>
              <a:gd name="T33" fmla="*/ 335098 h 1225550"/>
              <a:gd name="T34" fmla="*/ 200195 w 875665"/>
              <a:gd name="T35" fmla="*/ 348201 h 1225550"/>
              <a:gd name="T36" fmla="*/ 175681 w 875665"/>
              <a:gd name="T37" fmla="*/ 358392 h 1225550"/>
              <a:gd name="T38" fmla="*/ 165175 w 875665"/>
              <a:gd name="T39" fmla="*/ 364216 h 1225550"/>
              <a:gd name="T40" fmla="*/ 160506 w 875665"/>
              <a:gd name="T41" fmla="*/ 377319 h 1225550"/>
              <a:gd name="T42" fmla="*/ 169844 w 875665"/>
              <a:gd name="T43" fmla="*/ 393334 h 1225550"/>
              <a:gd name="T44" fmla="*/ 141829 w 875665"/>
              <a:gd name="T45" fmla="*/ 390422 h 1225550"/>
              <a:gd name="T46" fmla="*/ 137160 w 875665"/>
              <a:gd name="T47" fmla="*/ 400613 h 1225550"/>
              <a:gd name="T48" fmla="*/ 140662 w 875665"/>
              <a:gd name="T49" fmla="*/ 416628 h 1225550"/>
              <a:gd name="T50" fmla="*/ 137160 w 875665"/>
              <a:gd name="T51" fmla="*/ 461760 h 1225550"/>
              <a:gd name="T52" fmla="*/ 154669 w 875665"/>
              <a:gd name="T53" fmla="*/ 448657 h 1225550"/>
              <a:gd name="T54" fmla="*/ 173346 w 875665"/>
              <a:gd name="T55" fmla="*/ 439922 h 1225550"/>
              <a:gd name="T56" fmla="*/ 186187 w 875665"/>
              <a:gd name="T57" fmla="*/ 435554 h 1225550"/>
              <a:gd name="T58" fmla="*/ 197860 w 875665"/>
              <a:gd name="T59" fmla="*/ 402069 h 1225550"/>
              <a:gd name="T60" fmla="*/ 211868 w 875665"/>
              <a:gd name="T61" fmla="*/ 404981 h 1225550"/>
              <a:gd name="T62" fmla="*/ 258560 w 875665"/>
              <a:gd name="T63" fmla="*/ 377319 h 1225550"/>
              <a:gd name="T64" fmla="*/ 266732 w 875665"/>
              <a:gd name="T65" fmla="*/ 330730 h 1225550"/>
              <a:gd name="T66" fmla="*/ 244553 w 875665"/>
              <a:gd name="T67" fmla="*/ 253568 h 1225550"/>
              <a:gd name="T68" fmla="*/ 213035 w 875665"/>
              <a:gd name="T69" fmla="*/ 222994 h 1225550"/>
              <a:gd name="T70" fmla="*/ 158171 w 875665"/>
              <a:gd name="T71" fmla="*/ 179317 h 1225550"/>
              <a:gd name="T72" fmla="*/ 121984 w 875665"/>
              <a:gd name="T73" fmla="*/ 137097 h 1225550"/>
              <a:gd name="T74" fmla="*/ 124319 w 875665"/>
              <a:gd name="T75" fmla="*/ 110890 h 1225550"/>
              <a:gd name="T76" fmla="*/ 147665 w 875665"/>
              <a:gd name="T77" fmla="*/ 77405 h 1225550"/>
              <a:gd name="T78" fmla="*/ 181518 w 875665"/>
              <a:gd name="T79" fmla="*/ 59934 h 1225550"/>
              <a:gd name="T80" fmla="*/ 159339 w 875665"/>
              <a:gd name="T81" fmla="*/ 54111 h 1225550"/>
              <a:gd name="T82" fmla="*/ 138327 w 875665"/>
              <a:gd name="T83" fmla="*/ 45375 h 1225550"/>
              <a:gd name="T84" fmla="*/ 137160 w 875665"/>
              <a:gd name="T85" fmla="*/ 16257 h 1225550"/>
              <a:gd name="T86" fmla="*/ 112646 w 875665"/>
              <a:gd name="T87" fmla="*/ 16257 h 1225550"/>
              <a:gd name="T88" fmla="*/ 89300 w 875665"/>
              <a:gd name="T89" fmla="*/ 243 h 1225550"/>
              <a:gd name="T90" fmla="*/ 77626 w 875665"/>
              <a:gd name="T91" fmla="*/ 19169 h 1225550"/>
              <a:gd name="T92" fmla="*/ 56615 w 875665"/>
              <a:gd name="T93" fmla="*/ 16257 h 1225550"/>
              <a:gd name="T94" fmla="*/ 41440 w 875665"/>
              <a:gd name="T95" fmla="*/ 19169 h 1225550"/>
              <a:gd name="T96" fmla="*/ 34436 w 875665"/>
              <a:gd name="T97" fmla="*/ 19169 h 1225550"/>
              <a:gd name="T98" fmla="*/ 584 w 875665"/>
              <a:gd name="T99" fmla="*/ 33728 h 122555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75665"/>
              <a:gd name="T151" fmla="*/ 0 h 1225550"/>
              <a:gd name="T152" fmla="*/ 875665 w 875665"/>
              <a:gd name="T153" fmla="*/ 1225550 h 122555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75665" h="1225550">
                <a:moveTo>
                  <a:pt x="1905" y="88265"/>
                </a:moveTo>
                <a:cubicBezTo>
                  <a:pt x="0" y="99060"/>
                  <a:pt x="51435" y="133985"/>
                  <a:pt x="66675" y="141605"/>
                </a:cubicBezTo>
                <a:cubicBezTo>
                  <a:pt x="81915" y="149225"/>
                  <a:pt x="88900" y="129540"/>
                  <a:pt x="93345" y="133985"/>
                </a:cubicBezTo>
                <a:lnTo>
                  <a:pt x="93345" y="168275"/>
                </a:lnTo>
                <a:cubicBezTo>
                  <a:pt x="93345" y="179070"/>
                  <a:pt x="85725" y="191135"/>
                  <a:pt x="93345" y="198755"/>
                </a:cubicBezTo>
                <a:cubicBezTo>
                  <a:pt x="100965" y="206375"/>
                  <a:pt x="124460" y="209550"/>
                  <a:pt x="139065" y="213995"/>
                </a:cubicBezTo>
                <a:cubicBezTo>
                  <a:pt x="153670" y="218440"/>
                  <a:pt x="168275" y="228600"/>
                  <a:pt x="180975" y="225425"/>
                </a:cubicBezTo>
                <a:cubicBezTo>
                  <a:pt x="193675" y="222250"/>
                  <a:pt x="203200" y="194945"/>
                  <a:pt x="215265" y="194945"/>
                </a:cubicBezTo>
                <a:cubicBezTo>
                  <a:pt x="227330" y="194945"/>
                  <a:pt x="242570" y="220345"/>
                  <a:pt x="253365" y="225425"/>
                </a:cubicBezTo>
                <a:cubicBezTo>
                  <a:pt x="264160" y="230505"/>
                  <a:pt x="280035" y="221615"/>
                  <a:pt x="280035" y="225425"/>
                </a:cubicBezTo>
                <a:cubicBezTo>
                  <a:pt x="280035" y="229235"/>
                  <a:pt x="250825" y="241935"/>
                  <a:pt x="253365" y="248285"/>
                </a:cubicBezTo>
                <a:cubicBezTo>
                  <a:pt x="255905" y="254635"/>
                  <a:pt x="284480" y="260350"/>
                  <a:pt x="295275" y="263525"/>
                </a:cubicBezTo>
                <a:cubicBezTo>
                  <a:pt x="306070" y="266700"/>
                  <a:pt x="316230" y="259080"/>
                  <a:pt x="318135" y="267335"/>
                </a:cubicBezTo>
                <a:cubicBezTo>
                  <a:pt x="320040" y="275590"/>
                  <a:pt x="314960" y="306070"/>
                  <a:pt x="306705" y="313055"/>
                </a:cubicBezTo>
                <a:cubicBezTo>
                  <a:pt x="298450" y="320040"/>
                  <a:pt x="281305" y="309880"/>
                  <a:pt x="268605" y="309245"/>
                </a:cubicBezTo>
                <a:cubicBezTo>
                  <a:pt x="255905" y="308610"/>
                  <a:pt x="236220" y="305435"/>
                  <a:pt x="230505" y="309245"/>
                </a:cubicBezTo>
                <a:cubicBezTo>
                  <a:pt x="224790" y="313055"/>
                  <a:pt x="236855" y="327025"/>
                  <a:pt x="234315" y="332105"/>
                </a:cubicBezTo>
                <a:cubicBezTo>
                  <a:pt x="231775" y="337185"/>
                  <a:pt x="210185" y="335915"/>
                  <a:pt x="215265" y="339725"/>
                </a:cubicBezTo>
                <a:cubicBezTo>
                  <a:pt x="220345" y="343535"/>
                  <a:pt x="240665" y="344805"/>
                  <a:pt x="264795" y="354965"/>
                </a:cubicBezTo>
                <a:cubicBezTo>
                  <a:pt x="288925" y="365125"/>
                  <a:pt x="343535" y="389890"/>
                  <a:pt x="360045" y="400685"/>
                </a:cubicBezTo>
                <a:cubicBezTo>
                  <a:pt x="376555" y="411480"/>
                  <a:pt x="354330" y="412750"/>
                  <a:pt x="363855" y="419735"/>
                </a:cubicBezTo>
                <a:cubicBezTo>
                  <a:pt x="373380" y="426720"/>
                  <a:pt x="405765" y="431800"/>
                  <a:pt x="417195" y="442595"/>
                </a:cubicBezTo>
                <a:cubicBezTo>
                  <a:pt x="428625" y="453390"/>
                  <a:pt x="414020" y="468630"/>
                  <a:pt x="432435" y="484505"/>
                </a:cubicBezTo>
                <a:cubicBezTo>
                  <a:pt x="450850" y="500380"/>
                  <a:pt x="506730" y="523240"/>
                  <a:pt x="527685" y="537845"/>
                </a:cubicBezTo>
                <a:cubicBezTo>
                  <a:pt x="548640" y="552450"/>
                  <a:pt x="540385" y="560705"/>
                  <a:pt x="558165" y="572135"/>
                </a:cubicBezTo>
                <a:cubicBezTo>
                  <a:pt x="575945" y="583565"/>
                  <a:pt x="626110" y="598170"/>
                  <a:pt x="634365" y="606425"/>
                </a:cubicBezTo>
                <a:cubicBezTo>
                  <a:pt x="642620" y="614680"/>
                  <a:pt x="602615" y="612140"/>
                  <a:pt x="607695" y="621665"/>
                </a:cubicBezTo>
                <a:cubicBezTo>
                  <a:pt x="612775" y="631190"/>
                  <a:pt x="657860" y="654050"/>
                  <a:pt x="664845" y="663575"/>
                </a:cubicBezTo>
                <a:cubicBezTo>
                  <a:pt x="671830" y="673100"/>
                  <a:pt x="652145" y="666115"/>
                  <a:pt x="649605" y="678815"/>
                </a:cubicBezTo>
                <a:cubicBezTo>
                  <a:pt x="647065" y="691515"/>
                  <a:pt x="648970" y="724535"/>
                  <a:pt x="649605" y="739775"/>
                </a:cubicBezTo>
                <a:cubicBezTo>
                  <a:pt x="650240" y="755015"/>
                  <a:pt x="647700" y="758190"/>
                  <a:pt x="653415" y="770255"/>
                </a:cubicBezTo>
                <a:cubicBezTo>
                  <a:pt x="659130" y="782320"/>
                  <a:pt x="680720" y="798830"/>
                  <a:pt x="683895" y="812165"/>
                </a:cubicBezTo>
                <a:cubicBezTo>
                  <a:pt x="687070" y="825500"/>
                  <a:pt x="671830" y="839470"/>
                  <a:pt x="672465" y="850265"/>
                </a:cubicBezTo>
                <a:cubicBezTo>
                  <a:pt x="673100" y="861060"/>
                  <a:pt x="686435" y="866775"/>
                  <a:pt x="687705" y="876935"/>
                </a:cubicBezTo>
                <a:cubicBezTo>
                  <a:pt x="688975" y="887095"/>
                  <a:pt x="685800" y="905510"/>
                  <a:pt x="680085" y="911225"/>
                </a:cubicBezTo>
                <a:cubicBezTo>
                  <a:pt x="674370" y="916940"/>
                  <a:pt x="663575" y="908685"/>
                  <a:pt x="653415" y="911225"/>
                </a:cubicBezTo>
                <a:cubicBezTo>
                  <a:pt x="643255" y="913765"/>
                  <a:pt x="632460" y="922020"/>
                  <a:pt x="619125" y="926465"/>
                </a:cubicBezTo>
                <a:cubicBezTo>
                  <a:pt x="605790" y="930910"/>
                  <a:pt x="581025" y="932815"/>
                  <a:pt x="573405" y="937895"/>
                </a:cubicBezTo>
                <a:cubicBezTo>
                  <a:pt x="565785" y="942975"/>
                  <a:pt x="579120" y="954405"/>
                  <a:pt x="573405" y="956945"/>
                </a:cubicBezTo>
                <a:cubicBezTo>
                  <a:pt x="567690" y="959485"/>
                  <a:pt x="549275" y="952500"/>
                  <a:pt x="539115" y="953135"/>
                </a:cubicBezTo>
                <a:cubicBezTo>
                  <a:pt x="528955" y="953770"/>
                  <a:pt x="514985" y="955040"/>
                  <a:pt x="512445" y="960755"/>
                </a:cubicBezTo>
                <a:cubicBezTo>
                  <a:pt x="509905" y="966470"/>
                  <a:pt x="516255" y="977900"/>
                  <a:pt x="523875" y="987425"/>
                </a:cubicBezTo>
                <a:cubicBezTo>
                  <a:pt x="531495" y="996950"/>
                  <a:pt x="553085" y="1010920"/>
                  <a:pt x="558165" y="1017905"/>
                </a:cubicBezTo>
                <a:cubicBezTo>
                  <a:pt x="563245" y="1024890"/>
                  <a:pt x="562610" y="1031240"/>
                  <a:pt x="554355" y="1029335"/>
                </a:cubicBezTo>
                <a:cubicBezTo>
                  <a:pt x="546100" y="1027430"/>
                  <a:pt x="523875" y="1007745"/>
                  <a:pt x="508635" y="1006475"/>
                </a:cubicBezTo>
                <a:cubicBezTo>
                  <a:pt x="493395" y="1005205"/>
                  <a:pt x="474345" y="1019175"/>
                  <a:pt x="462915" y="1021715"/>
                </a:cubicBezTo>
                <a:cubicBezTo>
                  <a:pt x="451485" y="1024255"/>
                  <a:pt x="442595" y="1017270"/>
                  <a:pt x="440055" y="1021715"/>
                </a:cubicBezTo>
                <a:cubicBezTo>
                  <a:pt x="437515" y="1026160"/>
                  <a:pt x="456565" y="1042035"/>
                  <a:pt x="447675" y="1048385"/>
                </a:cubicBezTo>
                <a:cubicBezTo>
                  <a:pt x="438785" y="1054735"/>
                  <a:pt x="384810" y="1052830"/>
                  <a:pt x="386715" y="1059815"/>
                </a:cubicBezTo>
                <a:cubicBezTo>
                  <a:pt x="388620" y="1066800"/>
                  <a:pt x="448945" y="1081405"/>
                  <a:pt x="459105" y="1090295"/>
                </a:cubicBezTo>
                <a:cubicBezTo>
                  <a:pt x="469265" y="1099185"/>
                  <a:pt x="449580" y="1093470"/>
                  <a:pt x="447675" y="1113155"/>
                </a:cubicBezTo>
                <a:cubicBezTo>
                  <a:pt x="445770" y="1132840"/>
                  <a:pt x="447040" y="1191260"/>
                  <a:pt x="447675" y="1208405"/>
                </a:cubicBezTo>
                <a:cubicBezTo>
                  <a:pt x="448310" y="1225550"/>
                  <a:pt x="441960" y="1221740"/>
                  <a:pt x="451485" y="1216025"/>
                </a:cubicBezTo>
                <a:cubicBezTo>
                  <a:pt x="461010" y="1210310"/>
                  <a:pt x="492760" y="1183005"/>
                  <a:pt x="504825" y="1174115"/>
                </a:cubicBezTo>
                <a:cubicBezTo>
                  <a:pt x="516890" y="1165225"/>
                  <a:pt x="513715" y="1166495"/>
                  <a:pt x="523875" y="1162685"/>
                </a:cubicBezTo>
                <a:cubicBezTo>
                  <a:pt x="534035" y="1158875"/>
                  <a:pt x="556895" y="1157605"/>
                  <a:pt x="565785" y="1151255"/>
                </a:cubicBezTo>
                <a:cubicBezTo>
                  <a:pt x="574675" y="1144905"/>
                  <a:pt x="570230" y="1126490"/>
                  <a:pt x="577215" y="1124585"/>
                </a:cubicBezTo>
                <a:cubicBezTo>
                  <a:pt x="584200" y="1122680"/>
                  <a:pt x="600075" y="1151255"/>
                  <a:pt x="607695" y="1139825"/>
                </a:cubicBezTo>
                <a:cubicBezTo>
                  <a:pt x="615315" y="1128395"/>
                  <a:pt x="616585" y="1070610"/>
                  <a:pt x="622935" y="1056005"/>
                </a:cubicBezTo>
                <a:cubicBezTo>
                  <a:pt x="629285" y="1041400"/>
                  <a:pt x="638810" y="1048385"/>
                  <a:pt x="645795" y="1052195"/>
                </a:cubicBezTo>
                <a:cubicBezTo>
                  <a:pt x="652780" y="1056005"/>
                  <a:pt x="657225" y="1077595"/>
                  <a:pt x="664845" y="1078865"/>
                </a:cubicBezTo>
                <a:cubicBezTo>
                  <a:pt x="672465" y="1080135"/>
                  <a:pt x="670560" y="1069975"/>
                  <a:pt x="691515" y="1059815"/>
                </a:cubicBezTo>
                <a:cubicBezTo>
                  <a:pt x="712470" y="1049655"/>
                  <a:pt x="765175" y="1029970"/>
                  <a:pt x="790575" y="1017905"/>
                </a:cubicBezTo>
                <a:cubicBezTo>
                  <a:pt x="815975" y="1005840"/>
                  <a:pt x="832485" y="1001395"/>
                  <a:pt x="843915" y="987425"/>
                </a:cubicBezTo>
                <a:cubicBezTo>
                  <a:pt x="855345" y="973455"/>
                  <a:pt x="854710" y="954405"/>
                  <a:pt x="859155" y="934085"/>
                </a:cubicBezTo>
                <a:cubicBezTo>
                  <a:pt x="863600" y="913765"/>
                  <a:pt x="875665" y="896620"/>
                  <a:pt x="870585" y="865505"/>
                </a:cubicBezTo>
                <a:cubicBezTo>
                  <a:pt x="865505" y="834390"/>
                  <a:pt x="840740" y="781050"/>
                  <a:pt x="828675" y="747395"/>
                </a:cubicBezTo>
                <a:cubicBezTo>
                  <a:pt x="816610" y="713740"/>
                  <a:pt x="819150" y="685800"/>
                  <a:pt x="798195" y="663575"/>
                </a:cubicBezTo>
                <a:cubicBezTo>
                  <a:pt x="777240" y="641350"/>
                  <a:pt x="720090" y="627380"/>
                  <a:pt x="702945" y="614045"/>
                </a:cubicBezTo>
                <a:cubicBezTo>
                  <a:pt x="685800" y="600710"/>
                  <a:pt x="712470" y="596265"/>
                  <a:pt x="695325" y="583565"/>
                </a:cubicBezTo>
                <a:cubicBezTo>
                  <a:pt x="678180" y="570865"/>
                  <a:pt x="629920" y="556895"/>
                  <a:pt x="600075" y="537845"/>
                </a:cubicBezTo>
                <a:cubicBezTo>
                  <a:pt x="570230" y="518795"/>
                  <a:pt x="533400" y="487045"/>
                  <a:pt x="516255" y="469265"/>
                </a:cubicBezTo>
                <a:cubicBezTo>
                  <a:pt x="499110" y="451485"/>
                  <a:pt x="516890" y="449580"/>
                  <a:pt x="497205" y="431165"/>
                </a:cubicBezTo>
                <a:cubicBezTo>
                  <a:pt x="477520" y="412750"/>
                  <a:pt x="411480" y="374650"/>
                  <a:pt x="398145" y="358775"/>
                </a:cubicBezTo>
                <a:cubicBezTo>
                  <a:pt x="384810" y="342900"/>
                  <a:pt x="415925" y="347345"/>
                  <a:pt x="417195" y="335915"/>
                </a:cubicBezTo>
                <a:cubicBezTo>
                  <a:pt x="418465" y="324485"/>
                  <a:pt x="396240" y="304165"/>
                  <a:pt x="405765" y="290195"/>
                </a:cubicBezTo>
                <a:cubicBezTo>
                  <a:pt x="415290" y="276225"/>
                  <a:pt x="461645" y="266700"/>
                  <a:pt x="474345" y="252095"/>
                </a:cubicBezTo>
                <a:cubicBezTo>
                  <a:pt x="487045" y="237490"/>
                  <a:pt x="474345" y="210185"/>
                  <a:pt x="481965" y="202565"/>
                </a:cubicBezTo>
                <a:cubicBezTo>
                  <a:pt x="489585" y="194945"/>
                  <a:pt x="501650" y="213995"/>
                  <a:pt x="520065" y="206375"/>
                </a:cubicBezTo>
                <a:cubicBezTo>
                  <a:pt x="538480" y="198755"/>
                  <a:pt x="586105" y="167640"/>
                  <a:pt x="592455" y="156845"/>
                </a:cubicBezTo>
                <a:cubicBezTo>
                  <a:pt x="598805" y="146050"/>
                  <a:pt x="570230" y="144145"/>
                  <a:pt x="558165" y="141605"/>
                </a:cubicBezTo>
                <a:cubicBezTo>
                  <a:pt x="546100" y="139065"/>
                  <a:pt x="533400" y="145415"/>
                  <a:pt x="520065" y="141605"/>
                </a:cubicBezTo>
                <a:cubicBezTo>
                  <a:pt x="506730" y="137795"/>
                  <a:pt x="489585" y="122555"/>
                  <a:pt x="478155" y="118745"/>
                </a:cubicBezTo>
                <a:cubicBezTo>
                  <a:pt x="466725" y="114935"/>
                  <a:pt x="459105" y="125095"/>
                  <a:pt x="451485" y="118745"/>
                </a:cubicBezTo>
                <a:cubicBezTo>
                  <a:pt x="443865" y="112395"/>
                  <a:pt x="433070" y="93345"/>
                  <a:pt x="432435" y="80645"/>
                </a:cubicBezTo>
                <a:cubicBezTo>
                  <a:pt x="431800" y="67945"/>
                  <a:pt x="448945" y="48895"/>
                  <a:pt x="447675" y="42545"/>
                </a:cubicBezTo>
                <a:cubicBezTo>
                  <a:pt x="446405" y="36195"/>
                  <a:pt x="424815" y="42545"/>
                  <a:pt x="424815" y="42545"/>
                </a:cubicBezTo>
                <a:cubicBezTo>
                  <a:pt x="411480" y="42545"/>
                  <a:pt x="382905" y="46355"/>
                  <a:pt x="367665" y="42545"/>
                </a:cubicBezTo>
                <a:cubicBezTo>
                  <a:pt x="352425" y="38735"/>
                  <a:pt x="346075" y="26670"/>
                  <a:pt x="333375" y="19685"/>
                </a:cubicBezTo>
                <a:cubicBezTo>
                  <a:pt x="320675" y="12700"/>
                  <a:pt x="305435" y="0"/>
                  <a:pt x="291465" y="635"/>
                </a:cubicBezTo>
                <a:cubicBezTo>
                  <a:pt x="277495" y="1270"/>
                  <a:pt x="255905" y="15240"/>
                  <a:pt x="249555" y="23495"/>
                </a:cubicBezTo>
                <a:cubicBezTo>
                  <a:pt x="243205" y="31750"/>
                  <a:pt x="260985" y="43815"/>
                  <a:pt x="253365" y="50165"/>
                </a:cubicBezTo>
                <a:cubicBezTo>
                  <a:pt x="245745" y="56515"/>
                  <a:pt x="215265" y="62865"/>
                  <a:pt x="203835" y="61595"/>
                </a:cubicBezTo>
                <a:cubicBezTo>
                  <a:pt x="192405" y="60325"/>
                  <a:pt x="190500" y="40005"/>
                  <a:pt x="184785" y="42545"/>
                </a:cubicBezTo>
                <a:cubicBezTo>
                  <a:pt x="179070" y="45085"/>
                  <a:pt x="177800" y="75565"/>
                  <a:pt x="169545" y="76835"/>
                </a:cubicBezTo>
                <a:cubicBezTo>
                  <a:pt x="161290" y="78105"/>
                  <a:pt x="141605" y="51435"/>
                  <a:pt x="135255" y="50165"/>
                </a:cubicBezTo>
                <a:cubicBezTo>
                  <a:pt x="128905" y="48895"/>
                  <a:pt x="135255" y="69215"/>
                  <a:pt x="131445" y="69215"/>
                </a:cubicBezTo>
                <a:cubicBezTo>
                  <a:pt x="127635" y="69215"/>
                  <a:pt x="121285" y="48895"/>
                  <a:pt x="112395" y="50165"/>
                </a:cubicBezTo>
                <a:cubicBezTo>
                  <a:pt x="103505" y="51435"/>
                  <a:pt x="92075" y="76200"/>
                  <a:pt x="78105" y="76835"/>
                </a:cubicBezTo>
                <a:cubicBezTo>
                  <a:pt x="64135" y="77470"/>
                  <a:pt x="3810" y="77470"/>
                  <a:pt x="1905" y="88265"/>
                </a:cubicBez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Title 1">
            <a:extLst>
              <a:ext uri="{FF2B5EF4-FFF2-40B4-BE49-F238E27FC236}">
                <a16:creationId xmlns:a16="http://schemas.microsoft.com/office/drawing/2014/main" id="{6C4098DC-1666-4EB8-859B-11543D505089}"/>
              </a:ext>
            </a:extLst>
          </p:cNvPr>
          <p:cNvSpPr txBox="1">
            <a:spLocks/>
          </p:cNvSpPr>
          <p:nvPr/>
        </p:nvSpPr>
        <p:spPr>
          <a:xfrm>
            <a:off x="124521" y="25203"/>
            <a:ext cx="11863039" cy="652711"/>
          </a:xfrm>
          <a:prstGeom prst="rect">
            <a:avLst/>
          </a:prstGeom>
          <a:solidFill>
            <a:schemeClr val="accent5">
              <a:lumMod val="50000"/>
            </a:schemeClr>
          </a:solidFill>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30000"/>
              </a:lnSpc>
            </a:pPr>
            <a:r>
              <a:rPr lang="en-US" b="1" dirty="0">
                <a:ln w="12700">
                  <a:solidFill>
                    <a:schemeClr val="accent1"/>
                  </a:solidFill>
                  <a:prstDash val="solid"/>
                </a:ln>
                <a:solidFill>
                  <a:srgbClr val="FFFF00"/>
                </a:solidFill>
                <a:latin typeface="#9Slide07 SVNDessert Menu Scrip" panose="00000500000000000000" pitchFamily="2" charset="0"/>
              </a:rPr>
              <a:t>1. </a:t>
            </a:r>
            <a:r>
              <a:rPr lang="en-US" b="1" dirty="0" err="1">
                <a:ln w="12700">
                  <a:solidFill>
                    <a:schemeClr val="accent1"/>
                  </a:solidFill>
                  <a:prstDash val="solid"/>
                </a:ln>
                <a:solidFill>
                  <a:srgbClr val="FFFF00"/>
                </a:solidFill>
                <a:latin typeface="#9Slide07 SVNDessert Menu Scrip" panose="00000500000000000000" pitchFamily="2" charset="0"/>
              </a:rPr>
              <a:t>Tính</a:t>
            </a:r>
            <a:r>
              <a:rPr lang="en-US" b="1" dirty="0">
                <a:ln w="12700">
                  <a:solidFill>
                    <a:schemeClr val="accent1"/>
                  </a:solidFill>
                  <a:prstDash val="solid"/>
                </a:ln>
                <a:solidFill>
                  <a:srgbClr val="FFFF00"/>
                </a:solidFill>
                <a:latin typeface="#9Slide07 SVNDessert Menu Scrip" panose="00000500000000000000" pitchFamily="2" charset="0"/>
              </a:rPr>
              <a:t> </a:t>
            </a:r>
            <a:r>
              <a:rPr lang="en-US" b="1" dirty="0" err="1">
                <a:ln w="12700">
                  <a:solidFill>
                    <a:schemeClr val="accent1"/>
                  </a:solidFill>
                  <a:prstDash val="solid"/>
                </a:ln>
                <a:solidFill>
                  <a:srgbClr val="FFFF00"/>
                </a:solidFill>
                <a:latin typeface="#9Slide07 SVNDessert Menu Scrip" panose="00000500000000000000" pitchFamily="2" charset="0"/>
              </a:rPr>
              <a:t>chất</a:t>
            </a:r>
            <a:r>
              <a:rPr lang="en-US" b="1" dirty="0">
                <a:ln w="12700">
                  <a:solidFill>
                    <a:schemeClr val="accent1"/>
                  </a:solidFill>
                  <a:prstDash val="solid"/>
                </a:ln>
                <a:solidFill>
                  <a:srgbClr val="FFFF00"/>
                </a:solidFill>
                <a:latin typeface="#9Slide07 SVNDessert Menu Scrip" panose="00000500000000000000" pitchFamily="2" charset="0"/>
              </a:rPr>
              <a:t> </a:t>
            </a:r>
            <a:r>
              <a:rPr lang="en-US" b="1" dirty="0" err="1">
                <a:ln w="12700">
                  <a:solidFill>
                    <a:schemeClr val="accent1"/>
                  </a:solidFill>
                  <a:prstDash val="solid"/>
                </a:ln>
                <a:solidFill>
                  <a:srgbClr val="FFFF00"/>
                </a:solidFill>
                <a:latin typeface="#9Slide07 SVNDessert Menu Scrip" panose="00000500000000000000" pitchFamily="2" charset="0"/>
              </a:rPr>
              <a:t>nhiệt</a:t>
            </a:r>
            <a:r>
              <a:rPr lang="en-US" b="1" dirty="0">
                <a:ln w="12700">
                  <a:solidFill>
                    <a:schemeClr val="accent1"/>
                  </a:solidFill>
                  <a:prstDash val="solid"/>
                </a:ln>
                <a:solidFill>
                  <a:srgbClr val="FFFF00"/>
                </a:solidFill>
                <a:latin typeface="#9Slide07 SVNDessert Menu Scrip" panose="00000500000000000000" pitchFamily="2" charset="0"/>
              </a:rPr>
              <a:t> </a:t>
            </a:r>
            <a:r>
              <a:rPr lang="en-US" b="1" dirty="0" err="1">
                <a:ln w="12700">
                  <a:solidFill>
                    <a:schemeClr val="accent1"/>
                  </a:solidFill>
                  <a:prstDash val="solid"/>
                </a:ln>
                <a:solidFill>
                  <a:srgbClr val="FFFF00"/>
                </a:solidFill>
                <a:latin typeface="#9Slide07 SVNDessert Menu Scrip" panose="00000500000000000000" pitchFamily="2" charset="0"/>
              </a:rPr>
              <a:t>đới</a:t>
            </a:r>
            <a:r>
              <a:rPr lang="en-US" b="1" dirty="0">
                <a:ln w="12700">
                  <a:solidFill>
                    <a:schemeClr val="accent1"/>
                  </a:solidFill>
                  <a:prstDash val="solid"/>
                </a:ln>
                <a:solidFill>
                  <a:srgbClr val="FFFF00"/>
                </a:solidFill>
                <a:latin typeface="#9Slide07 SVNDessert Menu Scrip" panose="00000500000000000000" pitchFamily="2" charset="0"/>
              </a:rPr>
              <a:t> </a:t>
            </a:r>
            <a:r>
              <a:rPr lang="en-US" b="1" dirty="0" err="1">
                <a:ln w="12700">
                  <a:solidFill>
                    <a:schemeClr val="accent1"/>
                  </a:solidFill>
                  <a:prstDash val="solid"/>
                </a:ln>
                <a:solidFill>
                  <a:srgbClr val="FFFF00"/>
                </a:solidFill>
                <a:latin typeface="#9Slide07 SVNDessert Menu Scrip" panose="00000500000000000000" pitchFamily="2" charset="0"/>
              </a:rPr>
              <a:t>gió</a:t>
            </a:r>
            <a:r>
              <a:rPr lang="en-US" b="1" dirty="0">
                <a:ln w="12700">
                  <a:solidFill>
                    <a:schemeClr val="accent1"/>
                  </a:solidFill>
                  <a:prstDash val="solid"/>
                </a:ln>
                <a:solidFill>
                  <a:srgbClr val="FFFF00"/>
                </a:solidFill>
                <a:latin typeface="#9Slide07 SVNDessert Menu Scrip" panose="00000500000000000000" pitchFamily="2" charset="0"/>
              </a:rPr>
              <a:t> </a:t>
            </a:r>
            <a:r>
              <a:rPr lang="en-US" b="1" dirty="0" err="1">
                <a:ln w="12700">
                  <a:solidFill>
                    <a:schemeClr val="accent1"/>
                  </a:solidFill>
                  <a:prstDash val="solid"/>
                </a:ln>
                <a:solidFill>
                  <a:srgbClr val="FFFF00"/>
                </a:solidFill>
                <a:latin typeface="#9Slide07 SVNDessert Menu Scrip" panose="00000500000000000000" pitchFamily="2" charset="0"/>
              </a:rPr>
              <a:t>mùa</a:t>
            </a:r>
            <a:r>
              <a:rPr lang="en-US" b="1" dirty="0">
                <a:ln w="12700">
                  <a:solidFill>
                    <a:schemeClr val="accent1"/>
                  </a:solidFill>
                  <a:prstDash val="solid"/>
                </a:ln>
                <a:solidFill>
                  <a:srgbClr val="FFFF00"/>
                </a:solidFill>
                <a:latin typeface="#9Slide07 SVNDessert Menu Scrip" panose="00000500000000000000" pitchFamily="2" charset="0"/>
              </a:rPr>
              <a:t> </a:t>
            </a:r>
            <a:r>
              <a:rPr lang="en-US" b="1" dirty="0" err="1">
                <a:ln w="12700">
                  <a:solidFill>
                    <a:schemeClr val="accent1"/>
                  </a:solidFill>
                  <a:prstDash val="solid"/>
                </a:ln>
                <a:solidFill>
                  <a:srgbClr val="FFFF00"/>
                </a:solidFill>
                <a:latin typeface="#9Slide07 SVNDessert Menu Scrip" panose="00000500000000000000" pitchFamily="2" charset="0"/>
              </a:rPr>
              <a:t>ẩm</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5128"/>
                                        </p:tgtEl>
                                        <p:attrNameLst>
                                          <p:attrName>style.visibility</p:attrName>
                                        </p:attrNameLst>
                                      </p:cBhvr>
                                      <p:to>
                                        <p:strVal val="visible"/>
                                      </p:to>
                                    </p:set>
                                    <p:animEffect transition="in" filter="wedge">
                                      <p:cBhvr>
                                        <p:cTn id="7" dur="2000"/>
                                        <p:tgtEl>
                                          <p:spTgt spid="51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fade">
                                      <p:cBhvr>
                                        <p:cTn id="12"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00A97F85-D644-4739-B914-C1504B6D14E5}"/>
              </a:ext>
            </a:extLst>
          </p:cNvPr>
          <p:cNvPicPr>
            <a:picLocks noChangeAspect="1"/>
          </p:cNvPicPr>
          <p:nvPr/>
        </p:nvPicPr>
        <p:blipFill>
          <a:blip r:embed="rId2"/>
          <a:stretch>
            <a:fillRect/>
          </a:stretch>
        </p:blipFill>
        <p:spPr>
          <a:xfrm>
            <a:off x="0" y="0"/>
            <a:ext cx="725336" cy="1039288"/>
          </a:xfrm>
          <a:prstGeom prst="rect">
            <a:avLst/>
          </a:prstGeom>
        </p:spPr>
      </p:pic>
      <p:sp>
        <p:nvSpPr>
          <p:cNvPr id="54" name="Rectangle 53">
            <a:extLst>
              <a:ext uri="{FF2B5EF4-FFF2-40B4-BE49-F238E27FC236}">
                <a16:creationId xmlns:a16="http://schemas.microsoft.com/office/drawing/2014/main" id="{D85D57B3-BD3C-423F-8C51-C650C24919D1}"/>
              </a:ext>
            </a:extLst>
          </p:cNvPr>
          <p:cNvSpPr/>
          <p:nvPr/>
        </p:nvSpPr>
        <p:spPr>
          <a:xfrm>
            <a:off x="554842" y="474369"/>
            <a:ext cx="280717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a:ln>
                  <a:noFill/>
                </a:ln>
                <a:solidFill>
                  <a:srgbClr val="00B050"/>
                </a:solidFill>
                <a:effectLst/>
                <a:uLnTx/>
                <a:uFillTx/>
                <a:latin typeface="#9Slide03 Roboto" panose="02000000000000000000" pitchFamily="2" charset="0"/>
                <a:ea typeface="#9Slide03 Roboto" panose="02000000000000000000" pitchFamily="2" charset="0"/>
                <a:cs typeface="+mn-cs"/>
              </a:rPr>
              <a:t>Tính </a:t>
            </a:r>
            <a:r>
              <a:rPr kumimoji="0" lang="en-US" sz="2400" b="0" i="0" u="none" strike="noStrike" kern="1200" cap="none" spc="0" normalizeH="0" baseline="0" noProof="0" dirty="0" err="1">
                <a:ln>
                  <a:noFill/>
                </a:ln>
                <a:solidFill>
                  <a:srgbClr val="00B050"/>
                </a:solidFill>
                <a:effectLst/>
                <a:uLnTx/>
                <a:uFillTx/>
                <a:latin typeface="#9Slide03 Roboto" panose="02000000000000000000" pitchFamily="2" charset="0"/>
                <a:ea typeface="#9Slide03 Roboto" panose="02000000000000000000" pitchFamily="2" charset="0"/>
                <a:cs typeface="+mn-cs"/>
              </a:rPr>
              <a:t>chất</a:t>
            </a:r>
            <a:r>
              <a:rPr kumimoji="0" lang="en-US" sz="2400" b="0" i="0" u="none" strike="noStrike" kern="1200" cap="none" spc="0" normalizeH="0" baseline="0" noProof="0" dirty="0">
                <a:ln>
                  <a:noFill/>
                </a:ln>
                <a:solidFill>
                  <a:srgbClr val="00B050"/>
                </a:solidFill>
                <a:effectLst/>
                <a:uLnTx/>
                <a:uFillTx/>
                <a:latin typeface="#9Slide03 Roboto" panose="02000000000000000000" pitchFamily="2" charset="0"/>
                <a:ea typeface="#9Slide03 Roboto" panose="02000000000000000000" pitchFamily="2" charset="0"/>
                <a:cs typeface="+mn-cs"/>
              </a:rPr>
              <a:t> </a:t>
            </a:r>
            <a:r>
              <a:rPr kumimoji="0" lang="en-US" sz="2400" b="0" i="0" u="none" strike="noStrike" kern="1200" cap="none" spc="0" normalizeH="0" baseline="0" noProof="0" dirty="0" err="1">
                <a:ln>
                  <a:noFill/>
                </a:ln>
                <a:solidFill>
                  <a:srgbClr val="00B050"/>
                </a:solidFill>
                <a:effectLst/>
                <a:uLnTx/>
                <a:uFillTx/>
                <a:latin typeface="#9Slide03 Roboto" panose="02000000000000000000" pitchFamily="2" charset="0"/>
                <a:ea typeface="#9Slide03 Roboto" panose="02000000000000000000" pitchFamily="2" charset="0"/>
                <a:cs typeface="+mn-cs"/>
              </a:rPr>
              <a:t>nhiệt</a:t>
            </a:r>
            <a:r>
              <a:rPr kumimoji="0" lang="en-US" sz="2400" b="0" i="0" u="none" strike="noStrike" kern="1200" cap="none" spc="0" normalizeH="0" baseline="0" noProof="0" dirty="0">
                <a:ln>
                  <a:noFill/>
                </a:ln>
                <a:solidFill>
                  <a:srgbClr val="00B050"/>
                </a:solidFill>
                <a:effectLst/>
                <a:uLnTx/>
                <a:uFillTx/>
                <a:latin typeface="#9Slide03 Roboto" panose="02000000000000000000" pitchFamily="2" charset="0"/>
                <a:ea typeface="#9Slide03 Roboto" panose="02000000000000000000" pitchFamily="2" charset="0"/>
                <a:cs typeface="+mn-cs"/>
              </a:rPr>
              <a:t> </a:t>
            </a:r>
            <a:r>
              <a:rPr kumimoji="0" lang="en-US" sz="2400" b="0" i="0" u="none" strike="noStrike" kern="1200" cap="none" spc="0" normalizeH="0" baseline="0" noProof="0" dirty="0" err="1">
                <a:ln>
                  <a:noFill/>
                </a:ln>
                <a:solidFill>
                  <a:srgbClr val="00B050"/>
                </a:solidFill>
                <a:effectLst/>
                <a:uLnTx/>
                <a:uFillTx/>
                <a:latin typeface="#9Slide03 Roboto" panose="02000000000000000000" pitchFamily="2" charset="0"/>
                <a:ea typeface="#9Slide03 Roboto" panose="02000000000000000000" pitchFamily="2" charset="0"/>
                <a:cs typeface="+mn-cs"/>
              </a:rPr>
              <a:t>đới</a:t>
            </a:r>
            <a:endParaRPr kumimoji="0" lang="en-US" sz="2400" b="0" i="0" u="none" strike="noStrike" kern="1200" cap="none" spc="0" normalizeH="0" baseline="0" noProof="0" dirty="0">
              <a:ln>
                <a:noFill/>
              </a:ln>
              <a:solidFill>
                <a:srgbClr val="00B050"/>
              </a:solidFill>
              <a:effectLst/>
              <a:uLnTx/>
              <a:uFillTx/>
              <a:latin typeface="#9Slide03 Roboto" panose="02000000000000000000" pitchFamily="2" charset="0"/>
              <a:ea typeface="#9Slide03 Roboto" panose="02000000000000000000" pitchFamily="2" charset="0"/>
              <a:cs typeface="+mn-cs"/>
            </a:endParaRPr>
          </a:p>
        </p:txBody>
      </p:sp>
      <p:pic>
        <p:nvPicPr>
          <p:cNvPr id="70" name="Picture 69">
            <a:extLst>
              <a:ext uri="{FF2B5EF4-FFF2-40B4-BE49-F238E27FC236}">
                <a16:creationId xmlns:a16="http://schemas.microsoft.com/office/drawing/2014/main" id="{652FC8A7-024D-4584-9199-0A11B9D76B9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25337" y="1039287"/>
            <a:ext cx="11224688" cy="5740965"/>
          </a:xfrm>
          <a:prstGeom prst="rect">
            <a:avLst/>
          </a:prstGeom>
        </p:spPr>
      </p:pic>
    </p:spTree>
    <p:extLst>
      <p:ext uri="{BB962C8B-B14F-4D97-AF65-F5344CB8AC3E}">
        <p14:creationId xmlns:p14="http://schemas.microsoft.com/office/powerpoint/2010/main" val="23763704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BA706A-87A1-49F6-A2A0-3976F0DC44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24"/>
            <a:ext cx="8893277" cy="6851176"/>
          </a:xfrm>
          <a:prstGeom prst="rect">
            <a:avLst/>
          </a:prstGeom>
        </p:spPr>
      </p:pic>
      <p:sp>
        <p:nvSpPr>
          <p:cNvPr id="5" name="Rectangle 4">
            <a:extLst>
              <a:ext uri="{FF2B5EF4-FFF2-40B4-BE49-F238E27FC236}">
                <a16:creationId xmlns:a16="http://schemas.microsoft.com/office/drawing/2014/main" id="{AF46BDA8-A4F2-45F9-AD19-A2B056C5FD06}"/>
              </a:ext>
            </a:extLst>
          </p:cNvPr>
          <p:cNvSpPr/>
          <p:nvPr/>
        </p:nvSpPr>
        <p:spPr>
          <a:xfrm>
            <a:off x="242420" y="283431"/>
            <a:ext cx="8650857" cy="461665"/>
          </a:xfrm>
          <a:prstGeom prst="rect">
            <a:avLst/>
          </a:prstGeom>
        </p:spPr>
        <p:txBody>
          <a:bodyPr wrap="square">
            <a:spAutoFit/>
          </a:bodyPr>
          <a:lstStyle/>
          <a:p>
            <a:pPr algn="ctr">
              <a:spcBef>
                <a:spcPct val="50000"/>
              </a:spcBef>
            </a:pPr>
            <a:r>
              <a:rPr lang="en-US" altLang="en-US" sz="2400" b="1">
                <a:solidFill>
                  <a:srgbClr val="FFFF00"/>
                </a:solidFill>
                <a:cs typeface="Times New Roman" panose="02020603050405020304" pitchFamily="18" charset="0"/>
              </a:rPr>
              <a:t>TIẾT 31 + 32:  </a:t>
            </a:r>
            <a:r>
              <a:rPr lang="en-US" altLang="en-US" sz="2400" b="1" dirty="0">
                <a:solidFill>
                  <a:srgbClr val="FFFF00"/>
                </a:solidFill>
                <a:cs typeface="Times New Roman" panose="02020603050405020304" pitchFamily="18" charset="0"/>
              </a:rPr>
              <a:t>BÀI 31: ĐẶC ĐIỂM KHÍ HẬU VIỆT NAM</a:t>
            </a:r>
            <a:endParaRPr lang="en-US" altLang="en-US" sz="2400" b="1" dirty="0">
              <a:solidFill>
                <a:srgbClr val="FFFF00"/>
              </a:solidFill>
              <a:latin typeface="Times New Roman" panose="02020603050405020304" pitchFamily="18" charset="0"/>
              <a:cs typeface="Times New Roman" panose="02020603050405020304" pitchFamily="18" charset="0"/>
            </a:endParaRPr>
          </a:p>
        </p:txBody>
      </p:sp>
      <p:sp>
        <p:nvSpPr>
          <p:cNvPr id="6" name="Text Box 10">
            <a:extLst>
              <a:ext uri="{FF2B5EF4-FFF2-40B4-BE49-F238E27FC236}">
                <a16:creationId xmlns:a16="http://schemas.microsoft.com/office/drawing/2014/main" id="{DB547460-ABB0-4B4D-97E6-E14FDFD5D014}"/>
              </a:ext>
            </a:extLst>
          </p:cNvPr>
          <p:cNvSpPr txBox="1">
            <a:spLocks noChangeArrowheads="1"/>
          </p:cNvSpPr>
          <p:nvPr/>
        </p:nvSpPr>
        <p:spPr bwMode="auto">
          <a:xfrm>
            <a:off x="558979" y="1410896"/>
            <a:ext cx="3048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000" b="1" dirty="0">
                <a:solidFill>
                  <a:schemeClr val="bg1"/>
                </a:solidFill>
                <a:cs typeface="Arial" panose="020B0604020202020204" pitchFamily="34" charset="0"/>
              </a:rPr>
              <a:t>a</a:t>
            </a:r>
            <a:r>
              <a:rPr lang="en-US" altLang="en-US" sz="2000" b="1" i="1" dirty="0">
                <a:solidFill>
                  <a:schemeClr val="bg1"/>
                </a:solidFill>
                <a:cs typeface="Arial" panose="020B0604020202020204" pitchFamily="34" charset="0"/>
              </a:rPr>
              <a:t>. </a:t>
            </a:r>
            <a:r>
              <a:rPr lang="en-US" altLang="en-US" sz="2000" b="1" dirty="0" err="1">
                <a:solidFill>
                  <a:schemeClr val="bg1"/>
                </a:solidFill>
              </a:rPr>
              <a:t>Tính</a:t>
            </a:r>
            <a:r>
              <a:rPr lang="en-US" altLang="en-US" sz="2000" b="1" dirty="0">
                <a:solidFill>
                  <a:schemeClr val="bg1"/>
                </a:solidFill>
              </a:rPr>
              <a:t> </a:t>
            </a:r>
            <a:r>
              <a:rPr lang="en-US" altLang="en-US" sz="2000" b="1" dirty="0" err="1">
                <a:solidFill>
                  <a:schemeClr val="bg1"/>
                </a:solidFill>
              </a:rPr>
              <a:t>chất</a:t>
            </a:r>
            <a:r>
              <a:rPr lang="en-US" altLang="en-US" sz="2000" b="1" dirty="0">
                <a:solidFill>
                  <a:schemeClr val="bg1"/>
                </a:solidFill>
              </a:rPr>
              <a:t> </a:t>
            </a:r>
            <a:r>
              <a:rPr lang="en-US" altLang="en-US" sz="2000" b="1" dirty="0" err="1">
                <a:solidFill>
                  <a:schemeClr val="bg1"/>
                </a:solidFill>
              </a:rPr>
              <a:t>nhiệt</a:t>
            </a:r>
            <a:r>
              <a:rPr lang="en-US" altLang="en-US" sz="2000" b="1" dirty="0">
                <a:solidFill>
                  <a:schemeClr val="bg1"/>
                </a:solidFill>
              </a:rPr>
              <a:t> </a:t>
            </a:r>
            <a:r>
              <a:rPr lang="en-US" altLang="en-US" sz="2000" b="1" dirty="0" err="1">
                <a:solidFill>
                  <a:schemeClr val="bg1"/>
                </a:solidFill>
              </a:rPr>
              <a:t>đới</a:t>
            </a:r>
            <a:r>
              <a:rPr lang="en-US" altLang="en-US" sz="2000" b="1" dirty="0">
                <a:solidFill>
                  <a:schemeClr val="bg1"/>
                </a:solidFill>
              </a:rPr>
              <a:t>:</a:t>
            </a:r>
            <a:endParaRPr lang="en-US" altLang="en-US" sz="2000" b="1" i="1" dirty="0">
              <a:solidFill>
                <a:schemeClr val="bg1"/>
              </a:solidFill>
              <a:cs typeface="Arial" panose="020B0604020202020204" pitchFamily="34" charset="0"/>
            </a:endParaRPr>
          </a:p>
        </p:txBody>
      </p:sp>
      <p:pic>
        <p:nvPicPr>
          <p:cNvPr id="10" name="Picture 4" descr="Hot thermometer clip art Clip Art Library - Clip Art Library">
            <a:extLst>
              <a:ext uri="{FF2B5EF4-FFF2-40B4-BE49-F238E27FC236}">
                <a16:creationId xmlns:a16="http://schemas.microsoft.com/office/drawing/2014/main" id="{139A710F-D17F-45CF-A875-E4A8EEAB910A}"/>
              </a:ext>
            </a:extLst>
          </p:cNvPr>
          <p:cNvPicPr>
            <a:picLocks noChangeAspect="1" noChangeArrowheads="1"/>
          </p:cNvPicPr>
          <p:nvPr/>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rcRect l="43760" r="-380" b="19238"/>
          <a:stretch/>
        </p:blipFill>
        <p:spPr bwMode="auto">
          <a:xfrm>
            <a:off x="8159001" y="1070058"/>
            <a:ext cx="461826" cy="121098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6F3A1984-D863-4935-8847-48991DD38C0D}"/>
              </a:ext>
            </a:extLst>
          </p:cNvPr>
          <p:cNvSpPr/>
          <p:nvPr/>
        </p:nvSpPr>
        <p:spPr>
          <a:xfrm>
            <a:off x="572140" y="951777"/>
            <a:ext cx="6096000" cy="461665"/>
          </a:xfrm>
          <a:prstGeom prst="rect">
            <a:avLst/>
          </a:prstGeom>
        </p:spPr>
        <p:txBody>
          <a:bodyPr>
            <a:spAutoFit/>
          </a:bodyPr>
          <a:lstStyle/>
          <a:p>
            <a:pPr>
              <a:spcBef>
                <a:spcPct val="50000"/>
              </a:spcBef>
            </a:pPr>
            <a:r>
              <a:rPr lang="en-US" altLang="en-US" sz="2400" b="1" dirty="0">
                <a:solidFill>
                  <a:srgbClr val="FFFF00"/>
                </a:solidFill>
                <a:cs typeface="Times New Roman" panose="02020603050405020304" pitchFamily="18" charset="0"/>
              </a:rPr>
              <a:t>1. </a:t>
            </a:r>
            <a:r>
              <a:rPr lang="en-US" altLang="en-US" sz="2400" b="1" dirty="0" err="1">
                <a:solidFill>
                  <a:srgbClr val="FFFF00"/>
                </a:solidFill>
                <a:cs typeface="Times New Roman" panose="02020603050405020304" pitchFamily="18" charset="0"/>
              </a:rPr>
              <a:t>Tính</a:t>
            </a:r>
            <a:r>
              <a:rPr lang="en-US" altLang="en-US" sz="2400" b="1" dirty="0">
                <a:solidFill>
                  <a:srgbClr val="FFFF00"/>
                </a:solidFill>
                <a:cs typeface="Times New Roman" panose="02020603050405020304" pitchFamily="18" charset="0"/>
              </a:rPr>
              <a:t> </a:t>
            </a:r>
            <a:r>
              <a:rPr lang="en-US" altLang="en-US" sz="2400" b="1" dirty="0" err="1">
                <a:solidFill>
                  <a:srgbClr val="FFFF00"/>
                </a:solidFill>
                <a:cs typeface="Times New Roman" panose="02020603050405020304" pitchFamily="18" charset="0"/>
              </a:rPr>
              <a:t>chất</a:t>
            </a:r>
            <a:r>
              <a:rPr lang="en-US" altLang="en-US" sz="2400" b="1" dirty="0">
                <a:solidFill>
                  <a:srgbClr val="FFFF00"/>
                </a:solidFill>
                <a:cs typeface="Times New Roman" panose="02020603050405020304" pitchFamily="18" charset="0"/>
              </a:rPr>
              <a:t> </a:t>
            </a:r>
            <a:r>
              <a:rPr lang="en-US" altLang="en-US" sz="2400" b="1" dirty="0" err="1">
                <a:solidFill>
                  <a:srgbClr val="FFFF00"/>
                </a:solidFill>
                <a:cs typeface="Times New Roman" panose="02020603050405020304" pitchFamily="18" charset="0"/>
              </a:rPr>
              <a:t>nhiệt</a:t>
            </a:r>
            <a:r>
              <a:rPr lang="en-US" altLang="en-US" sz="2400" b="1" dirty="0">
                <a:solidFill>
                  <a:srgbClr val="FFFF00"/>
                </a:solidFill>
                <a:cs typeface="Times New Roman" panose="02020603050405020304" pitchFamily="18" charset="0"/>
              </a:rPr>
              <a:t> </a:t>
            </a:r>
            <a:r>
              <a:rPr lang="en-US" altLang="en-US" sz="2400" b="1" dirty="0" err="1">
                <a:solidFill>
                  <a:srgbClr val="FFFF00"/>
                </a:solidFill>
                <a:cs typeface="Times New Roman" panose="02020603050405020304" pitchFamily="18" charset="0"/>
              </a:rPr>
              <a:t>đới</a:t>
            </a:r>
            <a:r>
              <a:rPr lang="en-US" altLang="en-US" sz="2400" b="1" dirty="0">
                <a:solidFill>
                  <a:srgbClr val="FFFF00"/>
                </a:solidFill>
                <a:cs typeface="Times New Roman" panose="02020603050405020304" pitchFamily="18" charset="0"/>
              </a:rPr>
              <a:t> </a:t>
            </a:r>
            <a:r>
              <a:rPr lang="en-US" altLang="en-US" sz="2400" b="1" dirty="0" err="1">
                <a:solidFill>
                  <a:srgbClr val="FFFF00"/>
                </a:solidFill>
                <a:cs typeface="Times New Roman" panose="02020603050405020304" pitchFamily="18" charset="0"/>
              </a:rPr>
              <a:t>gió</a:t>
            </a:r>
            <a:r>
              <a:rPr lang="en-US" altLang="en-US" sz="2400" b="1" dirty="0">
                <a:solidFill>
                  <a:srgbClr val="FFFF00"/>
                </a:solidFill>
                <a:cs typeface="Times New Roman" panose="02020603050405020304" pitchFamily="18" charset="0"/>
              </a:rPr>
              <a:t> </a:t>
            </a:r>
            <a:r>
              <a:rPr lang="en-US" altLang="en-US" sz="2400" b="1" dirty="0" err="1">
                <a:solidFill>
                  <a:srgbClr val="FFFF00"/>
                </a:solidFill>
                <a:cs typeface="Times New Roman" panose="02020603050405020304" pitchFamily="18" charset="0"/>
              </a:rPr>
              <a:t>mùa</a:t>
            </a:r>
            <a:r>
              <a:rPr lang="en-US" altLang="en-US" sz="2400" b="1" dirty="0">
                <a:solidFill>
                  <a:srgbClr val="FFFF00"/>
                </a:solidFill>
                <a:cs typeface="Times New Roman" panose="02020603050405020304" pitchFamily="18" charset="0"/>
              </a:rPr>
              <a:t> </a:t>
            </a:r>
            <a:r>
              <a:rPr lang="en-US" altLang="en-US" sz="2400" b="1" dirty="0" err="1">
                <a:solidFill>
                  <a:srgbClr val="FFFF00"/>
                </a:solidFill>
                <a:cs typeface="Times New Roman" panose="02020603050405020304" pitchFamily="18" charset="0"/>
              </a:rPr>
              <a:t>ẩm</a:t>
            </a:r>
            <a:endParaRPr lang="en-US" altLang="en-US" sz="2400" b="1" dirty="0">
              <a:solidFill>
                <a:srgbClr val="FFFF00"/>
              </a:solidFill>
              <a:cs typeface="Times New Roman" panose="02020603050405020304" pitchFamily="18" charset="0"/>
            </a:endParaRPr>
          </a:p>
        </p:txBody>
      </p:sp>
      <p:sp>
        <p:nvSpPr>
          <p:cNvPr id="18" name="Rectangle 17">
            <a:extLst>
              <a:ext uri="{FF2B5EF4-FFF2-40B4-BE49-F238E27FC236}">
                <a16:creationId xmlns:a16="http://schemas.microsoft.com/office/drawing/2014/main" id="{517E91F7-79B7-4941-8946-1F082D19375F}"/>
              </a:ext>
            </a:extLst>
          </p:cNvPr>
          <p:cNvSpPr/>
          <p:nvPr/>
        </p:nvSpPr>
        <p:spPr>
          <a:xfrm>
            <a:off x="544646" y="1757675"/>
            <a:ext cx="5687776" cy="1168077"/>
          </a:xfrm>
          <a:prstGeom prst="rect">
            <a:avLst/>
          </a:prstGeom>
        </p:spPr>
        <p:txBody>
          <a:bodyPr wrap="none">
            <a:spAutoFit/>
          </a:bodyPr>
          <a:lstStyle/>
          <a:p>
            <a:pPr>
              <a:lnSpc>
                <a:spcPct val="120000"/>
              </a:lnSpc>
            </a:pPr>
            <a:r>
              <a:rPr lang="en-US" altLang="en-US" sz="2000" dirty="0">
                <a:solidFill>
                  <a:schemeClr val="bg1"/>
                </a:solidFill>
                <a:cs typeface="Times New Roman" panose="02020603050405020304" pitchFamily="18" charset="0"/>
              </a:rPr>
              <a:t>- </a:t>
            </a:r>
            <a:r>
              <a:rPr lang="en-US" altLang="en-US" sz="2000" dirty="0" err="1">
                <a:solidFill>
                  <a:schemeClr val="bg1"/>
                </a:solidFill>
                <a:cs typeface="Times New Roman" panose="02020603050405020304" pitchFamily="18" charset="0"/>
              </a:rPr>
              <a:t>Mặt</a:t>
            </a:r>
            <a:r>
              <a:rPr lang="en-US" altLang="en-US" sz="2000" dirty="0">
                <a:solidFill>
                  <a:schemeClr val="bg1"/>
                </a:solidFill>
                <a:cs typeface="Times New Roman" panose="02020603050405020304" pitchFamily="18" charset="0"/>
              </a:rPr>
              <a:t> </a:t>
            </a:r>
            <a:r>
              <a:rPr lang="en-US" altLang="en-US" sz="2000" dirty="0" err="1">
                <a:solidFill>
                  <a:schemeClr val="bg1"/>
                </a:solidFill>
                <a:cs typeface="Times New Roman" panose="02020603050405020304" pitchFamily="18" charset="0"/>
              </a:rPr>
              <a:t>đất</a:t>
            </a:r>
            <a:r>
              <a:rPr lang="en-US" altLang="en-US" sz="2000" dirty="0">
                <a:solidFill>
                  <a:schemeClr val="bg1"/>
                </a:solidFill>
                <a:cs typeface="Times New Roman" panose="02020603050405020304" pitchFamily="18" charset="0"/>
              </a:rPr>
              <a:t> </a:t>
            </a:r>
            <a:r>
              <a:rPr lang="en-US" altLang="en-US" sz="2000" dirty="0" err="1">
                <a:solidFill>
                  <a:schemeClr val="bg1"/>
                </a:solidFill>
                <a:cs typeface="Times New Roman" panose="02020603050405020304" pitchFamily="18" charset="0"/>
              </a:rPr>
              <a:t>tiếp</a:t>
            </a:r>
            <a:r>
              <a:rPr lang="en-US" altLang="en-US" sz="2000" dirty="0">
                <a:solidFill>
                  <a:schemeClr val="bg1"/>
                </a:solidFill>
                <a:cs typeface="Times New Roman" panose="02020603050405020304" pitchFamily="18" charset="0"/>
              </a:rPr>
              <a:t> </a:t>
            </a:r>
            <a:r>
              <a:rPr lang="en-US" altLang="en-US" sz="2000" dirty="0" err="1">
                <a:solidFill>
                  <a:schemeClr val="bg1"/>
                </a:solidFill>
                <a:cs typeface="Times New Roman" panose="02020603050405020304" pitchFamily="18" charset="0"/>
              </a:rPr>
              <a:t>nhận</a:t>
            </a:r>
            <a:r>
              <a:rPr lang="en-US" altLang="en-US" sz="2000" dirty="0">
                <a:solidFill>
                  <a:schemeClr val="bg1"/>
                </a:solidFill>
                <a:cs typeface="Times New Roman" panose="02020603050405020304" pitchFamily="18" charset="0"/>
              </a:rPr>
              <a:t> l</a:t>
            </a:r>
            <a:r>
              <a:rPr lang="vi-VN" altLang="en-US" sz="2000" dirty="0">
                <a:solidFill>
                  <a:schemeClr val="bg1"/>
                </a:solidFill>
                <a:cs typeface="Times New Roman" panose="02020603050405020304" pitchFamily="18" charset="0"/>
              </a:rPr>
              <a:t>ư</a:t>
            </a:r>
            <a:r>
              <a:rPr lang="en-US" altLang="en-US" sz="2000" dirty="0" err="1">
                <a:solidFill>
                  <a:schemeClr val="bg1"/>
                </a:solidFill>
                <a:cs typeface="Times New Roman" panose="02020603050405020304" pitchFamily="18" charset="0"/>
              </a:rPr>
              <a:t>ợng</a:t>
            </a:r>
            <a:r>
              <a:rPr lang="en-US" altLang="en-US" sz="2000" dirty="0">
                <a:solidFill>
                  <a:schemeClr val="bg1"/>
                </a:solidFill>
                <a:cs typeface="Times New Roman" panose="02020603050405020304" pitchFamily="18" charset="0"/>
              </a:rPr>
              <a:t> </a:t>
            </a:r>
            <a:r>
              <a:rPr lang="en-US" altLang="en-US" sz="2000" dirty="0" err="1">
                <a:solidFill>
                  <a:schemeClr val="bg1"/>
                </a:solidFill>
                <a:cs typeface="Times New Roman" panose="02020603050405020304" pitchFamily="18" charset="0"/>
              </a:rPr>
              <a:t>nhiệt</a:t>
            </a:r>
            <a:r>
              <a:rPr lang="en-US" altLang="en-US" sz="2000" dirty="0">
                <a:solidFill>
                  <a:schemeClr val="bg1"/>
                </a:solidFill>
                <a:cs typeface="Times New Roman" panose="02020603050405020304" pitchFamily="18" charset="0"/>
              </a:rPr>
              <a:t> </a:t>
            </a:r>
            <a:r>
              <a:rPr lang="en-US" altLang="en-US" sz="2000" dirty="0" err="1">
                <a:solidFill>
                  <a:schemeClr val="bg1"/>
                </a:solidFill>
                <a:cs typeface="Times New Roman" panose="02020603050405020304" pitchFamily="18" charset="0"/>
              </a:rPr>
              <a:t>lớn</a:t>
            </a:r>
            <a:r>
              <a:rPr lang="en-US" altLang="en-US" sz="2000" dirty="0">
                <a:solidFill>
                  <a:schemeClr val="bg1"/>
                </a:solidFill>
                <a:cs typeface="Times New Roman" panose="02020603050405020304" pitchFamily="18" charset="0"/>
              </a:rPr>
              <a:t>: 1 </a:t>
            </a:r>
            <a:r>
              <a:rPr lang="en-US" altLang="en-US" sz="2000" dirty="0" err="1">
                <a:solidFill>
                  <a:schemeClr val="bg1"/>
                </a:solidFill>
                <a:cs typeface="Times New Roman" panose="02020603050405020304" pitchFamily="18" charset="0"/>
              </a:rPr>
              <a:t>triệu</a:t>
            </a:r>
            <a:r>
              <a:rPr lang="en-US" altLang="en-US" sz="2000" dirty="0">
                <a:solidFill>
                  <a:schemeClr val="bg1"/>
                </a:solidFill>
                <a:cs typeface="Times New Roman" panose="02020603050405020304" pitchFamily="18" charset="0"/>
              </a:rPr>
              <a:t> Kcal/m</a:t>
            </a:r>
            <a:r>
              <a:rPr lang="en-US" altLang="en-US" sz="2000" baseline="30000" dirty="0">
                <a:solidFill>
                  <a:schemeClr val="bg1"/>
                </a:solidFill>
                <a:cs typeface="Times New Roman" panose="02020603050405020304" pitchFamily="18" charset="0"/>
              </a:rPr>
              <a:t>2</a:t>
            </a:r>
            <a:r>
              <a:rPr lang="en-US" altLang="en-US" sz="2000" dirty="0">
                <a:solidFill>
                  <a:schemeClr val="bg1"/>
                </a:solidFill>
                <a:cs typeface="Times New Roman" panose="02020603050405020304" pitchFamily="18" charset="0"/>
              </a:rPr>
              <a:t>.</a:t>
            </a:r>
          </a:p>
          <a:p>
            <a:pPr>
              <a:lnSpc>
                <a:spcPct val="120000"/>
              </a:lnSpc>
            </a:pPr>
            <a:r>
              <a:rPr lang="en-US"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err="1">
                <a:solidFill>
                  <a:schemeClr val="bg1"/>
                </a:solidFill>
                <a:latin typeface="Times New Roman" panose="02020603050405020304" pitchFamily="18" charset="0"/>
                <a:cs typeface="Times New Roman" panose="02020603050405020304" pitchFamily="18" charset="0"/>
              </a:rPr>
              <a:t>Số</a:t>
            </a:r>
            <a:r>
              <a:rPr lang="en-US"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err="1">
                <a:solidFill>
                  <a:schemeClr val="bg1"/>
                </a:solidFill>
                <a:latin typeface="Times New Roman" panose="02020603050405020304" pitchFamily="18" charset="0"/>
                <a:cs typeface="Times New Roman" panose="02020603050405020304" pitchFamily="18" charset="0"/>
              </a:rPr>
              <a:t>gi</a:t>
            </a:r>
            <a:r>
              <a:rPr lang="en-US" altLang="en-US" sz="2000" dirty="0" err="1">
                <a:solidFill>
                  <a:schemeClr val="bg1"/>
                </a:solidFill>
                <a:cs typeface="Times New Roman" panose="02020603050405020304" pitchFamily="18" charset="0"/>
              </a:rPr>
              <a:t>ờ</a:t>
            </a:r>
            <a:r>
              <a:rPr lang="en-US" altLang="en-US" sz="2000" dirty="0">
                <a:solidFill>
                  <a:schemeClr val="bg1"/>
                </a:solidFill>
                <a:cs typeface="Times New Roman" panose="02020603050405020304" pitchFamily="18" charset="0"/>
              </a:rPr>
              <a:t> </a:t>
            </a:r>
            <a:r>
              <a:rPr lang="en-US" altLang="en-US" sz="2000" dirty="0" err="1">
                <a:solidFill>
                  <a:schemeClr val="bg1"/>
                </a:solidFill>
                <a:cs typeface="Times New Roman" panose="02020603050405020304" pitchFamily="18" charset="0"/>
              </a:rPr>
              <a:t>chiếu</a:t>
            </a:r>
            <a:r>
              <a:rPr lang="en-US" altLang="en-US" sz="2000" dirty="0">
                <a:solidFill>
                  <a:schemeClr val="bg1"/>
                </a:solidFill>
                <a:cs typeface="Times New Roman" panose="02020603050405020304" pitchFamily="18" charset="0"/>
              </a:rPr>
              <a:t> </a:t>
            </a:r>
            <a:r>
              <a:rPr lang="en-US" altLang="en-US" sz="2000" dirty="0" err="1">
                <a:solidFill>
                  <a:schemeClr val="bg1"/>
                </a:solidFill>
                <a:cs typeface="Times New Roman" panose="02020603050405020304" pitchFamily="18" charset="0"/>
              </a:rPr>
              <a:t>nắng</a:t>
            </a:r>
            <a:r>
              <a:rPr lang="en-US" altLang="en-US" sz="2000" dirty="0">
                <a:solidFill>
                  <a:schemeClr val="bg1"/>
                </a:solidFill>
                <a:cs typeface="Times New Roman" panose="02020603050405020304" pitchFamily="18" charset="0"/>
              </a:rPr>
              <a:t> </a:t>
            </a:r>
            <a:r>
              <a:rPr lang="en-US" altLang="en-US" sz="2000" dirty="0" err="1">
                <a:solidFill>
                  <a:schemeClr val="bg1"/>
                </a:solidFill>
                <a:cs typeface="Times New Roman" panose="02020603050405020304" pitchFamily="18" charset="0"/>
              </a:rPr>
              <a:t>cao</a:t>
            </a:r>
            <a:r>
              <a:rPr lang="en-US" altLang="en-US" sz="2000" dirty="0">
                <a:solidFill>
                  <a:schemeClr val="bg1"/>
                </a:solidFill>
                <a:cs typeface="Times New Roman" panose="02020603050405020304" pitchFamily="18" charset="0"/>
              </a:rPr>
              <a:t>:</a:t>
            </a:r>
            <a:r>
              <a:rPr lang="en-US" altLang="en-US" sz="2000" dirty="0">
                <a:solidFill>
                  <a:schemeClr val="bg1"/>
                </a:solidFill>
                <a:latin typeface="Times New Roman" panose="02020603050405020304" pitchFamily="18" charset="0"/>
                <a:cs typeface="Times New Roman" panose="02020603050405020304" pitchFamily="18" charset="0"/>
              </a:rPr>
              <a:t> 1.400 – 3.000 </a:t>
            </a:r>
            <a:r>
              <a:rPr lang="en-US" altLang="en-US" sz="2000" dirty="0" err="1">
                <a:solidFill>
                  <a:schemeClr val="bg1"/>
                </a:solidFill>
                <a:latin typeface="Times New Roman" panose="02020603050405020304" pitchFamily="18" charset="0"/>
                <a:cs typeface="Times New Roman" panose="02020603050405020304" pitchFamily="18" charset="0"/>
              </a:rPr>
              <a:t>gi</a:t>
            </a:r>
            <a:r>
              <a:rPr lang="en-US" altLang="en-US" sz="2000" dirty="0" err="1">
                <a:solidFill>
                  <a:schemeClr val="bg1"/>
                </a:solidFill>
                <a:cs typeface="Times New Roman" panose="02020603050405020304" pitchFamily="18" charset="0"/>
              </a:rPr>
              <a:t>ờ</a:t>
            </a:r>
            <a:r>
              <a:rPr lang="en-US" altLang="en-US" sz="2000" dirty="0">
                <a:solidFill>
                  <a:schemeClr val="bg1"/>
                </a:solidFill>
                <a:cs typeface="Times New Roman" panose="02020603050405020304" pitchFamily="18" charset="0"/>
              </a:rPr>
              <a:t> </a:t>
            </a:r>
            <a:r>
              <a:rPr lang="en-US" altLang="en-US" sz="2000" dirty="0" err="1">
                <a:solidFill>
                  <a:schemeClr val="bg1"/>
                </a:solidFill>
                <a:cs typeface="Times New Roman" panose="02020603050405020304" pitchFamily="18" charset="0"/>
              </a:rPr>
              <a:t>nắng</a:t>
            </a:r>
            <a:r>
              <a:rPr lang="en-US" altLang="en-US" sz="2000" dirty="0">
                <a:solidFill>
                  <a:schemeClr val="bg1"/>
                </a:solidFill>
                <a:cs typeface="Times New Roman" panose="02020603050405020304" pitchFamily="18" charset="0"/>
              </a:rPr>
              <a:t>/</a:t>
            </a:r>
            <a:r>
              <a:rPr lang="en-US" altLang="en-US" sz="2000" dirty="0" err="1">
                <a:solidFill>
                  <a:schemeClr val="bg1"/>
                </a:solidFill>
                <a:cs typeface="Times New Roman" panose="02020603050405020304" pitchFamily="18" charset="0"/>
              </a:rPr>
              <a:t>năm</a:t>
            </a:r>
            <a:r>
              <a:rPr lang="en-US" altLang="en-US" sz="2000" dirty="0">
                <a:solidFill>
                  <a:schemeClr val="bg1"/>
                </a:solidFill>
                <a:cs typeface="Times New Roman" panose="02020603050405020304" pitchFamily="18" charset="0"/>
              </a:rPr>
              <a:t>.</a:t>
            </a:r>
          </a:p>
          <a:p>
            <a:pPr>
              <a:lnSpc>
                <a:spcPct val="120000"/>
              </a:lnSpc>
            </a:pPr>
            <a:r>
              <a:rPr lang="en-US"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err="1">
                <a:solidFill>
                  <a:schemeClr val="bg1"/>
                </a:solidFill>
                <a:latin typeface="Times New Roman" panose="02020603050405020304" pitchFamily="18" charset="0"/>
                <a:cs typeface="Times New Roman" panose="02020603050405020304" pitchFamily="18" charset="0"/>
              </a:rPr>
              <a:t>Nhiệt</a:t>
            </a:r>
            <a:r>
              <a:rPr lang="en-US" altLang="en-US" sz="2000" dirty="0">
                <a:solidFill>
                  <a:schemeClr val="bg1"/>
                </a:solidFill>
                <a:latin typeface="Times New Roman" panose="02020603050405020304" pitchFamily="18" charset="0"/>
                <a:cs typeface="Times New Roman" panose="02020603050405020304" pitchFamily="18" charset="0"/>
              </a:rPr>
              <a:t> </a:t>
            </a:r>
            <a:r>
              <a:rPr lang="en-US" altLang="en-US" sz="2000" dirty="0" err="1">
                <a:solidFill>
                  <a:schemeClr val="bg1"/>
                </a:solidFill>
                <a:cs typeface="Times New Roman" panose="02020603050405020304" pitchFamily="18" charset="0"/>
              </a:rPr>
              <a:t>độ</a:t>
            </a:r>
            <a:r>
              <a:rPr lang="en-US" altLang="en-US" sz="2000" dirty="0">
                <a:solidFill>
                  <a:schemeClr val="bg1"/>
                </a:solidFill>
                <a:cs typeface="Times New Roman" panose="02020603050405020304" pitchFamily="18" charset="0"/>
              </a:rPr>
              <a:t> </a:t>
            </a:r>
            <a:r>
              <a:rPr lang="en-US" altLang="en-US" sz="2000" dirty="0" err="1">
                <a:solidFill>
                  <a:schemeClr val="bg1"/>
                </a:solidFill>
                <a:cs typeface="Times New Roman" panose="02020603050405020304" pitchFamily="18" charset="0"/>
              </a:rPr>
              <a:t>trung</a:t>
            </a:r>
            <a:r>
              <a:rPr lang="en-US" altLang="en-US" sz="2000" dirty="0">
                <a:solidFill>
                  <a:schemeClr val="bg1"/>
                </a:solidFill>
                <a:cs typeface="Times New Roman" panose="02020603050405020304" pitchFamily="18" charset="0"/>
              </a:rPr>
              <a:t> </a:t>
            </a:r>
            <a:r>
              <a:rPr lang="en-US" altLang="en-US" sz="2000" dirty="0" err="1">
                <a:solidFill>
                  <a:schemeClr val="bg1"/>
                </a:solidFill>
                <a:cs typeface="Times New Roman" panose="02020603050405020304" pitchFamily="18" charset="0"/>
              </a:rPr>
              <a:t>bình</a:t>
            </a:r>
            <a:r>
              <a:rPr lang="en-US" altLang="en-US" sz="2000" dirty="0">
                <a:solidFill>
                  <a:schemeClr val="bg1"/>
                </a:solidFill>
                <a:cs typeface="Times New Roman" panose="02020603050405020304" pitchFamily="18" charset="0"/>
              </a:rPr>
              <a:t> </a:t>
            </a:r>
            <a:r>
              <a:rPr lang="en-US" altLang="en-US" sz="2000" dirty="0" err="1">
                <a:solidFill>
                  <a:schemeClr val="bg1"/>
                </a:solidFill>
                <a:cs typeface="Times New Roman" panose="02020603050405020304" pitchFamily="18" charset="0"/>
              </a:rPr>
              <a:t>năm</a:t>
            </a:r>
            <a:r>
              <a:rPr lang="en-US" altLang="en-US" sz="2000" dirty="0">
                <a:solidFill>
                  <a:schemeClr val="bg1"/>
                </a:solidFill>
                <a:cs typeface="Times New Roman" panose="02020603050405020304" pitchFamily="18" charset="0"/>
              </a:rPr>
              <a:t> </a:t>
            </a:r>
            <a:r>
              <a:rPr lang="en-US" altLang="en-US" sz="2000" dirty="0" err="1">
                <a:solidFill>
                  <a:schemeClr val="bg1"/>
                </a:solidFill>
                <a:cs typeface="Times New Roman" panose="02020603050405020304" pitchFamily="18" charset="0"/>
              </a:rPr>
              <a:t>cao</a:t>
            </a:r>
            <a:r>
              <a:rPr lang="en-US" altLang="en-US" sz="2000" dirty="0">
                <a:solidFill>
                  <a:schemeClr val="bg1"/>
                </a:solidFill>
                <a:cs typeface="Times New Roman" panose="02020603050405020304" pitchFamily="18" charset="0"/>
              </a:rPr>
              <a:t>: </a:t>
            </a:r>
            <a:r>
              <a:rPr lang="en-US" altLang="en-US" sz="2000" dirty="0" err="1">
                <a:solidFill>
                  <a:schemeClr val="bg1"/>
                </a:solidFill>
                <a:cs typeface="Times New Roman" panose="02020603050405020304" pitchFamily="18" charset="0"/>
              </a:rPr>
              <a:t>Trên</a:t>
            </a:r>
            <a:r>
              <a:rPr lang="en-US" altLang="en-US" sz="2000" dirty="0">
                <a:solidFill>
                  <a:schemeClr val="bg1"/>
                </a:solidFill>
                <a:cs typeface="Times New Roman" panose="02020603050405020304" pitchFamily="18" charset="0"/>
              </a:rPr>
              <a:t> 21</a:t>
            </a:r>
            <a:r>
              <a:rPr lang="en-US" altLang="en-US" sz="2000" baseline="30000" dirty="0">
                <a:solidFill>
                  <a:schemeClr val="bg1"/>
                </a:solidFill>
                <a:cs typeface="Times New Roman" panose="02020603050405020304" pitchFamily="18" charset="0"/>
              </a:rPr>
              <a:t>0 </a:t>
            </a:r>
            <a:r>
              <a:rPr lang="en-US" altLang="en-US" sz="2000" dirty="0">
                <a:solidFill>
                  <a:schemeClr val="bg1"/>
                </a:solidFill>
                <a:cs typeface="Times New Roman" panose="02020603050405020304" pitchFamily="18" charset="0"/>
              </a:rPr>
              <a:t>C</a:t>
            </a:r>
            <a:endParaRPr lang="en-US" altLang="en-US" sz="2000" dirty="0">
              <a:solidFill>
                <a:schemeClr val="bg1"/>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9F0A21E-4F39-458A-8D20-C58D8EAC16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67509" y="754268"/>
            <a:ext cx="1851883" cy="1741597"/>
          </a:xfrm>
          <a:prstGeom prst="rect">
            <a:avLst/>
          </a:prstGeom>
        </p:spPr>
      </p:pic>
      <p:pic>
        <p:nvPicPr>
          <p:cNvPr id="16" name="Picture 15">
            <a:extLst>
              <a:ext uri="{FF2B5EF4-FFF2-40B4-BE49-F238E27FC236}">
                <a16:creationId xmlns:a16="http://schemas.microsoft.com/office/drawing/2014/main" id="{67133FBF-F258-4F71-B8A6-387327E72F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25" y="838360"/>
            <a:ext cx="868129" cy="868129"/>
          </a:xfrm>
          <a:prstGeom prst="rect">
            <a:avLst/>
          </a:prstGeom>
        </p:spPr>
      </p:pic>
      <p:grpSp>
        <p:nvGrpSpPr>
          <p:cNvPr id="2" name="Group 1">
            <a:extLst>
              <a:ext uri="{FF2B5EF4-FFF2-40B4-BE49-F238E27FC236}">
                <a16:creationId xmlns:a16="http://schemas.microsoft.com/office/drawing/2014/main" id="{82E15F56-9FA7-41DE-B331-E782BD877733}"/>
              </a:ext>
            </a:extLst>
          </p:cNvPr>
          <p:cNvGrpSpPr/>
          <p:nvPr/>
        </p:nvGrpSpPr>
        <p:grpSpPr>
          <a:xfrm>
            <a:off x="8940279" y="163535"/>
            <a:ext cx="3251721" cy="3446767"/>
            <a:chOff x="1524001" y="609601"/>
            <a:chExt cx="5934075" cy="5908675"/>
          </a:xfrm>
        </p:grpSpPr>
        <p:pic>
          <p:nvPicPr>
            <p:cNvPr id="11" name="Picture 11" descr="H58Cac_doi_khi_hau">
              <a:extLst>
                <a:ext uri="{FF2B5EF4-FFF2-40B4-BE49-F238E27FC236}">
                  <a16:creationId xmlns:a16="http://schemas.microsoft.com/office/drawing/2014/main" id="{461A6184-F5A5-45B0-A5EB-6AED1B2F1B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1" y="609601"/>
              <a:ext cx="5934075"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reeform 4">
              <a:extLst>
                <a:ext uri="{FF2B5EF4-FFF2-40B4-BE49-F238E27FC236}">
                  <a16:creationId xmlns:a16="http://schemas.microsoft.com/office/drawing/2014/main" id="{510124E1-9839-4E64-96A9-A4E7D312B938}"/>
                </a:ext>
              </a:extLst>
            </p:cNvPr>
            <p:cNvSpPr>
              <a:spLocks/>
            </p:cNvSpPr>
            <p:nvPr/>
          </p:nvSpPr>
          <p:spPr bwMode="auto">
            <a:xfrm rot="388648">
              <a:off x="4854575" y="2668588"/>
              <a:ext cx="268288" cy="468312"/>
            </a:xfrm>
            <a:custGeom>
              <a:avLst/>
              <a:gdLst>
                <a:gd name="T0" fmla="*/ 20428 w 875665"/>
                <a:gd name="T1" fmla="*/ 54111 h 1225550"/>
                <a:gd name="T2" fmla="*/ 28599 w 875665"/>
                <a:gd name="T3" fmla="*/ 64302 h 1225550"/>
                <a:gd name="T4" fmla="*/ 42607 w 875665"/>
                <a:gd name="T5" fmla="*/ 81773 h 1225550"/>
                <a:gd name="T6" fmla="*/ 65953 w 875665"/>
                <a:gd name="T7" fmla="*/ 74493 h 1225550"/>
                <a:gd name="T8" fmla="*/ 85798 w 875665"/>
                <a:gd name="T9" fmla="*/ 86140 h 1225550"/>
                <a:gd name="T10" fmla="*/ 90467 w 875665"/>
                <a:gd name="T11" fmla="*/ 100699 h 1225550"/>
                <a:gd name="T12" fmla="*/ 93969 w 875665"/>
                <a:gd name="T13" fmla="*/ 119626 h 1225550"/>
                <a:gd name="T14" fmla="*/ 70623 w 875665"/>
                <a:gd name="T15" fmla="*/ 118170 h 1225550"/>
                <a:gd name="T16" fmla="*/ 65953 w 875665"/>
                <a:gd name="T17" fmla="*/ 129817 h 1225550"/>
                <a:gd name="T18" fmla="*/ 110311 w 875665"/>
                <a:gd name="T19" fmla="*/ 153111 h 1225550"/>
                <a:gd name="T20" fmla="*/ 127821 w 875665"/>
                <a:gd name="T21" fmla="*/ 169126 h 1225550"/>
                <a:gd name="T22" fmla="*/ 161673 w 875665"/>
                <a:gd name="T23" fmla="*/ 205523 h 1225550"/>
                <a:gd name="T24" fmla="*/ 194358 w 875665"/>
                <a:gd name="T25" fmla="*/ 231730 h 1225550"/>
                <a:gd name="T26" fmla="*/ 203697 w 875665"/>
                <a:gd name="T27" fmla="*/ 253568 h 1225550"/>
                <a:gd name="T28" fmla="*/ 199027 w 875665"/>
                <a:gd name="T29" fmla="*/ 282686 h 1225550"/>
                <a:gd name="T30" fmla="*/ 209533 w 875665"/>
                <a:gd name="T31" fmla="*/ 310348 h 1225550"/>
                <a:gd name="T32" fmla="*/ 210700 w 875665"/>
                <a:gd name="T33" fmla="*/ 335098 h 1225550"/>
                <a:gd name="T34" fmla="*/ 200195 w 875665"/>
                <a:gd name="T35" fmla="*/ 348201 h 1225550"/>
                <a:gd name="T36" fmla="*/ 175681 w 875665"/>
                <a:gd name="T37" fmla="*/ 358392 h 1225550"/>
                <a:gd name="T38" fmla="*/ 165175 w 875665"/>
                <a:gd name="T39" fmla="*/ 364216 h 1225550"/>
                <a:gd name="T40" fmla="*/ 160506 w 875665"/>
                <a:gd name="T41" fmla="*/ 377319 h 1225550"/>
                <a:gd name="T42" fmla="*/ 169844 w 875665"/>
                <a:gd name="T43" fmla="*/ 393334 h 1225550"/>
                <a:gd name="T44" fmla="*/ 141829 w 875665"/>
                <a:gd name="T45" fmla="*/ 390422 h 1225550"/>
                <a:gd name="T46" fmla="*/ 137160 w 875665"/>
                <a:gd name="T47" fmla="*/ 400613 h 1225550"/>
                <a:gd name="T48" fmla="*/ 140662 w 875665"/>
                <a:gd name="T49" fmla="*/ 416628 h 1225550"/>
                <a:gd name="T50" fmla="*/ 137160 w 875665"/>
                <a:gd name="T51" fmla="*/ 461760 h 1225550"/>
                <a:gd name="T52" fmla="*/ 154669 w 875665"/>
                <a:gd name="T53" fmla="*/ 448657 h 1225550"/>
                <a:gd name="T54" fmla="*/ 173346 w 875665"/>
                <a:gd name="T55" fmla="*/ 439922 h 1225550"/>
                <a:gd name="T56" fmla="*/ 186187 w 875665"/>
                <a:gd name="T57" fmla="*/ 435554 h 1225550"/>
                <a:gd name="T58" fmla="*/ 197860 w 875665"/>
                <a:gd name="T59" fmla="*/ 402069 h 1225550"/>
                <a:gd name="T60" fmla="*/ 211868 w 875665"/>
                <a:gd name="T61" fmla="*/ 404981 h 1225550"/>
                <a:gd name="T62" fmla="*/ 258560 w 875665"/>
                <a:gd name="T63" fmla="*/ 377319 h 1225550"/>
                <a:gd name="T64" fmla="*/ 266732 w 875665"/>
                <a:gd name="T65" fmla="*/ 330730 h 1225550"/>
                <a:gd name="T66" fmla="*/ 244553 w 875665"/>
                <a:gd name="T67" fmla="*/ 253568 h 1225550"/>
                <a:gd name="T68" fmla="*/ 213035 w 875665"/>
                <a:gd name="T69" fmla="*/ 222994 h 1225550"/>
                <a:gd name="T70" fmla="*/ 158171 w 875665"/>
                <a:gd name="T71" fmla="*/ 179317 h 1225550"/>
                <a:gd name="T72" fmla="*/ 121984 w 875665"/>
                <a:gd name="T73" fmla="*/ 137097 h 1225550"/>
                <a:gd name="T74" fmla="*/ 124319 w 875665"/>
                <a:gd name="T75" fmla="*/ 110890 h 1225550"/>
                <a:gd name="T76" fmla="*/ 147665 w 875665"/>
                <a:gd name="T77" fmla="*/ 77405 h 1225550"/>
                <a:gd name="T78" fmla="*/ 181518 w 875665"/>
                <a:gd name="T79" fmla="*/ 59934 h 1225550"/>
                <a:gd name="T80" fmla="*/ 159339 w 875665"/>
                <a:gd name="T81" fmla="*/ 54111 h 1225550"/>
                <a:gd name="T82" fmla="*/ 138327 w 875665"/>
                <a:gd name="T83" fmla="*/ 45375 h 1225550"/>
                <a:gd name="T84" fmla="*/ 137160 w 875665"/>
                <a:gd name="T85" fmla="*/ 16257 h 1225550"/>
                <a:gd name="T86" fmla="*/ 112646 w 875665"/>
                <a:gd name="T87" fmla="*/ 16257 h 1225550"/>
                <a:gd name="T88" fmla="*/ 89300 w 875665"/>
                <a:gd name="T89" fmla="*/ 243 h 1225550"/>
                <a:gd name="T90" fmla="*/ 77626 w 875665"/>
                <a:gd name="T91" fmla="*/ 19169 h 1225550"/>
                <a:gd name="T92" fmla="*/ 56615 w 875665"/>
                <a:gd name="T93" fmla="*/ 16257 h 1225550"/>
                <a:gd name="T94" fmla="*/ 41440 w 875665"/>
                <a:gd name="T95" fmla="*/ 19169 h 1225550"/>
                <a:gd name="T96" fmla="*/ 34436 w 875665"/>
                <a:gd name="T97" fmla="*/ 19169 h 1225550"/>
                <a:gd name="T98" fmla="*/ 584 w 875665"/>
                <a:gd name="T99" fmla="*/ 33728 h 122555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75665"/>
                <a:gd name="T151" fmla="*/ 0 h 1225550"/>
                <a:gd name="T152" fmla="*/ 875665 w 875665"/>
                <a:gd name="T153" fmla="*/ 1225550 h 122555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75665" h="1225550">
                  <a:moveTo>
                    <a:pt x="1905" y="88265"/>
                  </a:moveTo>
                  <a:cubicBezTo>
                    <a:pt x="0" y="99060"/>
                    <a:pt x="51435" y="133985"/>
                    <a:pt x="66675" y="141605"/>
                  </a:cubicBezTo>
                  <a:cubicBezTo>
                    <a:pt x="81915" y="149225"/>
                    <a:pt x="88900" y="129540"/>
                    <a:pt x="93345" y="133985"/>
                  </a:cubicBezTo>
                  <a:lnTo>
                    <a:pt x="93345" y="168275"/>
                  </a:lnTo>
                  <a:cubicBezTo>
                    <a:pt x="93345" y="179070"/>
                    <a:pt x="85725" y="191135"/>
                    <a:pt x="93345" y="198755"/>
                  </a:cubicBezTo>
                  <a:cubicBezTo>
                    <a:pt x="100965" y="206375"/>
                    <a:pt x="124460" y="209550"/>
                    <a:pt x="139065" y="213995"/>
                  </a:cubicBezTo>
                  <a:cubicBezTo>
                    <a:pt x="153670" y="218440"/>
                    <a:pt x="168275" y="228600"/>
                    <a:pt x="180975" y="225425"/>
                  </a:cubicBezTo>
                  <a:cubicBezTo>
                    <a:pt x="193675" y="222250"/>
                    <a:pt x="203200" y="194945"/>
                    <a:pt x="215265" y="194945"/>
                  </a:cubicBezTo>
                  <a:cubicBezTo>
                    <a:pt x="227330" y="194945"/>
                    <a:pt x="242570" y="220345"/>
                    <a:pt x="253365" y="225425"/>
                  </a:cubicBezTo>
                  <a:cubicBezTo>
                    <a:pt x="264160" y="230505"/>
                    <a:pt x="280035" y="221615"/>
                    <a:pt x="280035" y="225425"/>
                  </a:cubicBezTo>
                  <a:cubicBezTo>
                    <a:pt x="280035" y="229235"/>
                    <a:pt x="250825" y="241935"/>
                    <a:pt x="253365" y="248285"/>
                  </a:cubicBezTo>
                  <a:cubicBezTo>
                    <a:pt x="255905" y="254635"/>
                    <a:pt x="284480" y="260350"/>
                    <a:pt x="295275" y="263525"/>
                  </a:cubicBezTo>
                  <a:cubicBezTo>
                    <a:pt x="306070" y="266700"/>
                    <a:pt x="316230" y="259080"/>
                    <a:pt x="318135" y="267335"/>
                  </a:cubicBezTo>
                  <a:cubicBezTo>
                    <a:pt x="320040" y="275590"/>
                    <a:pt x="314960" y="306070"/>
                    <a:pt x="306705" y="313055"/>
                  </a:cubicBezTo>
                  <a:cubicBezTo>
                    <a:pt x="298450" y="320040"/>
                    <a:pt x="281305" y="309880"/>
                    <a:pt x="268605" y="309245"/>
                  </a:cubicBezTo>
                  <a:cubicBezTo>
                    <a:pt x="255905" y="308610"/>
                    <a:pt x="236220" y="305435"/>
                    <a:pt x="230505" y="309245"/>
                  </a:cubicBezTo>
                  <a:cubicBezTo>
                    <a:pt x="224790" y="313055"/>
                    <a:pt x="236855" y="327025"/>
                    <a:pt x="234315" y="332105"/>
                  </a:cubicBezTo>
                  <a:cubicBezTo>
                    <a:pt x="231775" y="337185"/>
                    <a:pt x="210185" y="335915"/>
                    <a:pt x="215265" y="339725"/>
                  </a:cubicBezTo>
                  <a:cubicBezTo>
                    <a:pt x="220345" y="343535"/>
                    <a:pt x="240665" y="344805"/>
                    <a:pt x="264795" y="354965"/>
                  </a:cubicBezTo>
                  <a:cubicBezTo>
                    <a:pt x="288925" y="365125"/>
                    <a:pt x="343535" y="389890"/>
                    <a:pt x="360045" y="400685"/>
                  </a:cubicBezTo>
                  <a:cubicBezTo>
                    <a:pt x="376555" y="411480"/>
                    <a:pt x="354330" y="412750"/>
                    <a:pt x="363855" y="419735"/>
                  </a:cubicBezTo>
                  <a:cubicBezTo>
                    <a:pt x="373380" y="426720"/>
                    <a:pt x="405765" y="431800"/>
                    <a:pt x="417195" y="442595"/>
                  </a:cubicBezTo>
                  <a:cubicBezTo>
                    <a:pt x="428625" y="453390"/>
                    <a:pt x="414020" y="468630"/>
                    <a:pt x="432435" y="484505"/>
                  </a:cubicBezTo>
                  <a:cubicBezTo>
                    <a:pt x="450850" y="500380"/>
                    <a:pt x="506730" y="523240"/>
                    <a:pt x="527685" y="537845"/>
                  </a:cubicBezTo>
                  <a:cubicBezTo>
                    <a:pt x="548640" y="552450"/>
                    <a:pt x="540385" y="560705"/>
                    <a:pt x="558165" y="572135"/>
                  </a:cubicBezTo>
                  <a:cubicBezTo>
                    <a:pt x="575945" y="583565"/>
                    <a:pt x="626110" y="598170"/>
                    <a:pt x="634365" y="606425"/>
                  </a:cubicBezTo>
                  <a:cubicBezTo>
                    <a:pt x="642620" y="614680"/>
                    <a:pt x="602615" y="612140"/>
                    <a:pt x="607695" y="621665"/>
                  </a:cubicBezTo>
                  <a:cubicBezTo>
                    <a:pt x="612775" y="631190"/>
                    <a:pt x="657860" y="654050"/>
                    <a:pt x="664845" y="663575"/>
                  </a:cubicBezTo>
                  <a:cubicBezTo>
                    <a:pt x="671830" y="673100"/>
                    <a:pt x="652145" y="666115"/>
                    <a:pt x="649605" y="678815"/>
                  </a:cubicBezTo>
                  <a:cubicBezTo>
                    <a:pt x="647065" y="691515"/>
                    <a:pt x="648970" y="724535"/>
                    <a:pt x="649605" y="739775"/>
                  </a:cubicBezTo>
                  <a:cubicBezTo>
                    <a:pt x="650240" y="755015"/>
                    <a:pt x="647700" y="758190"/>
                    <a:pt x="653415" y="770255"/>
                  </a:cubicBezTo>
                  <a:cubicBezTo>
                    <a:pt x="659130" y="782320"/>
                    <a:pt x="680720" y="798830"/>
                    <a:pt x="683895" y="812165"/>
                  </a:cubicBezTo>
                  <a:cubicBezTo>
                    <a:pt x="687070" y="825500"/>
                    <a:pt x="671830" y="839470"/>
                    <a:pt x="672465" y="850265"/>
                  </a:cubicBezTo>
                  <a:cubicBezTo>
                    <a:pt x="673100" y="861060"/>
                    <a:pt x="686435" y="866775"/>
                    <a:pt x="687705" y="876935"/>
                  </a:cubicBezTo>
                  <a:cubicBezTo>
                    <a:pt x="688975" y="887095"/>
                    <a:pt x="685800" y="905510"/>
                    <a:pt x="680085" y="911225"/>
                  </a:cubicBezTo>
                  <a:cubicBezTo>
                    <a:pt x="674370" y="916940"/>
                    <a:pt x="663575" y="908685"/>
                    <a:pt x="653415" y="911225"/>
                  </a:cubicBezTo>
                  <a:cubicBezTo>
                    <a:pt x="643255" y="913765"/>
                    <a:pt x="632460" y="922020"/>
                    <a:pt x="619125" y="926465"/>
                  </a:cubicBezTo>
                  <a:cubicBezTo>
                    <a:pt x="605790" y="930910"/>
                    <a:pt x="581025" y="932815"/>
                    <a:pt x="573405" y="937895"/>
                  </a:cubicBezTo>
                  <a:cubicBezTo>
                    <a:pt x="565785" y="942975"/>
                    <a:pt x="579120" y="954405"/>
                    <a:pt x="573405" y="956945"/>
                  </a:cubicBezTo>
                  <a:cubicBezTo>
                    <a:pt x="567690" y="959485"/>
                    <a:pt x="549275" y="952500"/>
                    <a:pt x="539115" y="953135"/>
                  </a:cubicBezTo>
                  <a:cubicBezTo>
                    <a:pt x="528955" y="953770"/>
                    <a:pt x="514985" y="955040"/>
                    <a:pt x="512445" y="960755"/>
                  </a:cubicBezTo>
                  <a:cubicBezTo>
                    <a:pt x="509905" y="966470"/>
                    <a:pt x="516255" y="977900"/>
                    <a:pt x="523875" y="987425"/>
                  </a:cubicBezTo>
                  <a:cubicBezTo>
                    <a:pt x="531495" y="996950"/>
                    <a:pt x="553085" y="1010920"/>
                    <a:pt x="558165" y="1017905"/>
                  </a:cubicBezTo>
                  <a:cubicBezTo>
                    <a:pt x="563245" y="1024890"/>
                    <a:pt x="562610" y="1031240"/>
                    <a:pt x="554355" y="1029335"/>
                  </a:cubicBezTo>
                  <a:cubicBezTo>
                    <a:pt x="546100" y="1027430"/>
                    <a:pt x="523875" y="1007745"/>
                    <a:pt x="508635" y="1006475"/>
                  </a:cubicBezTo>
                  <a:cubicBezTo>
                    <a:pt x="493395" y="1005205"/>
                    <a:pt x="474345" y="1019175"/>
                    <a:pt x="462915" y="1021715"/>
                  </a:cubicBezTo>
                  <a:cubicBezTo>
                    <a:pt x="451485" y="1024255"/>
                    <a:pt x="442595" y="1017270"/>
                    <a:pt x="440055" y="1021715"/>
                  </a:cubicBezTo>
                  <a:cubicBezTo>
                    <a:pt x="437515" y="1026160"/>
                    <a:pt x="456565" y="1042035"/>
                    <a:pt x="447675" y="1048385"/>
                  </a:cubicBezTo>
                  <a:cubicBezTo>
                    <a:pt x="438785" y="1054735"/>
                    <a:pt x="384810" y="1052830"/>
                    <a:pt x="386715" y="1059815"/>
                  </a:cubicBezTo>
                  <a:cubicBezTo>
                    <a:pt x="388620" y="1066800"/>
                    <a:pt x="448945" y="1081405"/>
                    <a:pt x="459105" y="1090295"/>
                  </a:cubicBezTo>
                  <a:cubicBezTo>
                    <a:pt x="469265" y="1099185"/>
                    <a:pt x="449580" y="1093470"/>
                    <a:pt x="447675" y="1113155"/>
                  </a:cubicBezTo>
                  <a:cubicBezTo>
                    <a:pt x="445770" y="1132840"/>
                    <a:pt x="447040" y="1191260"/>
                    <a:pt x="447675" y="1208405"/>
                  </a:cubicBezTo>
                  <a:cubicBezTo>
                    <a:pt x="448310" y="1225550"/>
                    <a:pt x="441960" y="1221740"/>
                    <a:pt x="451485" y="1216025"/>
                  </a:cubicBezTo>
                  <a:cubicBezTo>
                    <a:pt x="461010" y="1210310"/>
                    <a:pt x="492760" y="1183005"/>
                    <a:pt x="504825" y="1174115"/>
                  </a:cubicBezTo>
                  <a:cubicBezTo>
                    <a:pt x="516890" y="1165225"/>
                    <a:pt x="513715" y="1166495"/>
                    <a:pt x="523875" y="1162685"/>
                  </a:cubicBezTo>
                  <a:cubicBezTo>
                    <a:pt x="534035" y="1158875"/>
                    <a:pt x="556895" y="1157605"/>
                    <a:pt x="565785" y="1151255"/>
                  </a:cubicBezTo>
                  <a:cubicBezTo>
                    <a:pt x="574675" y="1144905"/>
                    <a:pt x="570230" y="1126490"/>
                    <a:pt x="577215" y="1124585"/>
                  </a:cubicBezTo>
                  <a:cubicBezTo>
                    <a:pt x="584200" y="1122680"/>
                    <a:pt x="600075" y="1151255"/>
                    <a:pt x="607695" y="1139825"/>
                  </a:cubicBezTo>
                  <a:cubicBezTo>
                    <a:pt x="615315" y="1128395"/>
                    <a:pt x="616585" y="1070610"/>
                    <a:pt x="622935" y="1056005"/>
                  </a:cubicBezTo>
                  <a:cubicBezTo>
                    <a:pt x="629285" y="1041400"/>
                    <a:pt x="638810" y="1048385"/>
                    <a:pt x="645795" y="1052195"/>
                  </a:cubicBezTo>
                  <a:cubicBezTo>
                    <a:pt x="652780" y="1056005"/>
                    <a:pt x="657225" y="1077595"/>
                    <a:pt x="664845" y="1078865"/>
                  </a:cubicBezTo>
                  <a:cubicBezTo>
                    <a:pt x="672465" y="1080135"/>
                    <a:pt x="670560" y="1069975"/>
                    <a:pt x="691515" y="1059815"/>
                  </a:cubicBezTo>
                  <a:cubicBezTo>
                    <a:pt x="712470" y="1049655"/>
                    <a:pt x="765175" y="1029970"/>
                    <a:pt x="790575" y="1017905"/>
                  </a:cubicBezTo>
                  <a:cubicBezTo>
                    <a:pt x="815975" y="1005840"/>
                    <a:pt x="832485" y="1001395"/>
                    <a:pt x="843915" y="987425"/>
                  </a:cubicBezTo>
                  <a:cubicBezTo>
                    <a:pt x="855345" y="973455"/>
                    <a:pt x="854710" y="954405"/>
                    <a:pt x="859155" y="934085"/>
                  </a:cubicBezTo>
                  <a:cubicBezTo>
                    <a:pt x="863600" y="913765"/>
                    <a:pt x="875665" y="896620"/>
                    <a:pt x="870585" y="865505"/>
                  </a:cubicBezTo>
                  <a:cubicBezTo>
                    <a:pt x="865505" y="834390"/>
                    <a:pt x="840740" y="781050"/>
                    <a:pt x="828675" y="747395"/>
                  </a:cubicBezTo>
                  <a:cubicBezTo>
                    <a:pt x="816610" y="713740"/>
                    <a:pt x="819150" y="685800"/>
                    <a:pt x="798195" y="663575"/>
                  </a:cubicBezTo>
                  <a:cubicBezTo>
                    <a:pt x="777240" y="641350"/>
                    <a:pt x="720090" y="627380"/>
                    <a:pt x="702945" y="614045"/>
                  </a:cubicBezTo>
                  <a:cubicBezTo>
                    <a:pt x="685800" y="600710"/>
                    <a:pt x="712470" y="596265"/>
                    <a:pt x="695325" y="583565"/>
                  </a:cubicBezTo>
                  <a:cubicBezTo>
                    <a:pt x="678180" y="570865"/>
                    <a:pt x="629920" y="556895"/>
                    <a:pt x="600075" y="537845"/>
                  </a:cubicBezTo>
                  <a:cubicBezTo>
                    <a:pt x="570230" y="518795"/>
                    <a:pt x="533400" y="487045"/>
                    <a:pt x="516255" y="469265"/>
                  </a:cubicBezTo>
                  <a:cubicBezTo>
                    <a:pt x="499110" y="451485"/>
                    <a:pt x="516890" y="449580"/>
                    <a:pt x="497205" y="431165"/>
                  </a:cubicBezTo>
                  <a:cubicBezTo>
                    <a:pt x="477520" y="412750"/>
                    <a:pt x="411480" y="374650"/>
                    <a:pt x="398145" y="358775"/>
                  </a:cubicBezTo>
                  <a:cubicBezTo>
                    <a:pt x="384810" y="342900"/>
                    <a:pt x="415925" y="347345"/>
                    <a:pt x="417195" y="335915"/>
                  </a:cubicBezTo>
                  <a:cubicBezTo>
                    <a:pt x="418465" y="324485"/>
                    <a:pt x="396240" y="304165"/>
                    <a:pt x="405765" y="290195"/>
                  </a:cubicBezTo>
                  <a:cubicBezTo>
                    <a:pt x="415290" y="276225"/>
                    <a:pt x="461645" y="266700"/>
                    <a:pt x="474345" y="252095"/>
                  </a:cubicBezTo>
                  <a:cubicBezTo>
                    <a:pt x="487045" y="237490"/>
                    <a:pt x="474345" y="210185"/>
                    <a:pt x="481965" y="202565"/>
                  </a:cubicBezTo>
                  <a:cubicBezTo>
                    <a:pt x="489585" y="194945"/>
                    <a:pt x="501650" y="213995"/>
                    <a:pt x="520065" y="206375"/>
                  </a:cubicBezTo>
                  <a:cubicBezTo>
                    <a:pt x="538480" y="198755"/>
                    <a:pt x="586105" y="167640"/>
                    <a:pt x="592455" y="156845"/>
                  </a:cubicBezTo>
                  <a:cubicBezTo>
                    <a:pt x="598805" y="146050"/>
                    <a:pt x="570230" y="144145"/>
                    <a:pt x="558165" y="141605"/>
                  </a:cubicBezTo>
                  <a:cubicBezTo>
                    <a:pt x="546100" y="139065"/>
                    <a:pt x="533400" y="145415"/>
                    <a:pt x="520065" y="141605"/>
                  </a:cubicBezTo>
                  <a:cubicBezTo>
                    <a:pt x="506730" y="137795"/>
                    <a:pt x="489585" y="122555"/>
                    <a:pt x="478155" y="118745"/>
                  </a:cubicBezTo>
                  <a:cubicBezTo>
                    <a:pt x="466725" y="114935"/>
                    <a:pt x="459105" y="125095"/>
                    <a:pt x="451485" y="118745"/>
                  </a:cubicBezTo>
                  <a:cubicBezTo>
                    <a:pt x="443865" y="112395"/>
                    <a:pt x="433070" y="93345"/>
                    <a:pt x="432435" y="80645"/>
                  </a:cubicBezTo>
                  <a:cubicBezTo>
                    <a:pt x="431800" y="67945"/>
                    <a:pt x="448945" y="48895"/>
                    <a:pt x="447675" y="42545"/>
                  </a:cubicBezTo>
                  <a:cubicBezTo>
                    <a:pt x="446405" y="36195"/>
                    <a:pt x="424815" y="42545"/>
                    <a:pt x="424815" y="42545"/>
                  </a:cubicBezTo>
                  <a:cubicBezTo>
                    <a:pt x="411480" y="42545"/>
                    <a:pt x="382905" y="46355"/>
                    <a:pt x="367665" y="42545"/>
                  </a:cubicBezTo>
                  <a:cubicBezTo>
                    <a:pt x="352425" y="38735"/>
                    <a:pt x="346075" y="26670"/>
                    <a:pt x="333375" y="19685"/>
                  </a:cubicBezTo>
                  <a:cubicBezTo>
                    <a:pt x="320675" y="12700"/>
                    <a:pt x="305435" y="0"/>
                    <a:pt x="291465" y="635"/>
                  </a:cubicBezTo>
                  <a:cubicBezTo>
                    <a:pt x="277495" y="1270"/>
                    <a:pt x="255905" y="15240"/>
                    <a:pt x="249555" y="23495"/>
                  </a:cubicBezTo>
                  <a:cubicBezTo>
                    <a:pt x="243205" y="31750"/>
                    <a:pt x="260985" y="43815"/>
                    <a:pt x="253365" y="50165"/>
                  </a:cubicBezTo>
                  <a:cubicBezTo>
                    <a:pt x="245745" y="56515"/>
                    <a:pt x="215265" y="62865"/>
                    <a:pt x="203835" y="61595"/>
                  </a:cubicBezTo>
                  <a:cubicBezTo>
                    <a:pt x="192405" y="60325"/>
                    <a:pt x="190500" y="40005"/>
                    <a:pt x="184785" y="42545"/>
                  </a:cubicBezTo>
                  <a:cubicBezTo>
                    <a:pt x="179070" y="45085"/>
                    <a:pt x="177800" y="75565"/>
                    <a:pt x="169545" y="76835"/>
                  </a:cubicBezTo>
                  <a:cubicBezTo>
                    <a:pt x="161290" y="78105"/>
                    <a:pt x="141605" y="51435"/>
                    <a:pt x="135255" y="50165"/>
                  </a:cubicBezTo>
                  <a:cubicBezTo>
                    <a:pt x="128905" y="48895"/>
                    <a:pt x="135255" y="69215"/>
                    <a:pt x="131445" y="69215"/>
                  </a:cubicBezTo>
                  <a:cubicBezTo>
                    <a:pt x="127635" y="69215"/>
                    <a:pt x="121285" y="48895"/>
                    <a:pt x="112395" y="50165"/>
                  </a:cubicBezTo>
                  <a:cubicBezTo>
                    <a:pt x="103505" y="51435"/>
                    <a:pt x="92075" y="76200"/>
                    <a:pt x="78105" y="76835"/>
                  </a:cubicBezTo>
                  <a:cubicBezTo>
                    <a:pt x="64135" y="77470"/>
                    <a:pt x="3810" y="77470"/>
                    <a:pt x="1905" y="88265"/>
                  </a:cubicBez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Tree>
    <p:extLst>
      <p:ext uri="{BB962C8B-B14F-4D97-AF65-F5344CB8AC3E}">
        <p14:creationId xmlns:p14="http://schemas.microsoft.com/office/powerpoint/2010/main" val="1972842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r="31255" b="37263"/>
          <a:stretch/>
        </p:blipFill>
        <p:spPr>
          <a:xfrm>
            <a:off x="6096000" y="2482746"/>
            <a:ext cx="2340663" cy="2971800"/>
          </a:xfrm>
          <a:prstGeom prst="rect">
            <a:avLst/>
          </a:prstGeom>
        </p:spPr>
      </p:pic>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685257" y="2460975"/>
            <a:ext cx="2345429" cy="2969710"/>
          </a:xfrm>
          <a:prstGeom prst="rect">
            <a:avLst/>
          </a:prstGeom>
        </p:spPr>
      </p:pic>
      <p:graphicFrame>
        <p:nvGraphicFramePr>
          <p:cNvPr id="9" name="Diagram 8"/>
          <p:cNvGraphicFramePr/>
          <p:nvPr/>
        </p:nvGraphicFramePr>
        <p:xfrm>
          <a:off x="103856" y="2711346"/>
          <a:ext cx="3505200" cy="25146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1" name="Picture 4" descr="Muadong1111">
            <a:extLst>
              <a:ext uri="{FF2B5EF4-FFF2-40B4-BE49-F238E27FC236}">
                <a16:creationId xmlns:a16="http://schemas.microsoft.com/office/drawing/2014/main" id="{3253CB8E-466A-4032-AE03-83426B8A23C0}"/>
              </a:ext>
            </a:extLst>
          </p:cNvPr>
          <p:cNvPicPr>
            <a:picLocks noGrp="1" noChangeAspect="1" noChangeArrowheads="1"/>
          </p:cNvPicPr>
          <p:nvPr>
            <p:ph type="title"/>
          </p:nvPr>
        </p:nvPicPr>
        <p:blipFill>
          <a:blip r:embed="rId11" cstate="print">
            <a:extLst>
              <a:ext uri="{28A0092B-C50C-407E-A947-70E740481C1C}">
                <a14:useLocalDpi xmlns:a14="http://schemas.microsoft.com/office/drawing/2010/main" val="0"/>
              </a:ext>
            </a:extLst>
          </a:blip>
          <a:srcRect l="9975" t="14702" r="10226" b="2451"/>
          <a:stretch>
            <a:fillRect/>
          </a:stretch>
        </p:blipFill>
        <p:spPr>
          <a:xfrm>
            <a:off x="8501977" y="1227143"/>
            <a:ext cx="3616147" cy="2467663"/>
          </a:xfrm>
          <a:noFill/>
          <a:ln w="38100" cmpd="dbl">
            <a:solidFill>
              <a:srgbClr val="FF3399"/>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Picture 5" descr="Muaha">
            <a:extLst>
              <a:ext uri="{FF2B5EF4-FFF2-40B4-BE49-F238E27FC236}">
                <a16:creationId xmlns:a16="http://schemas.microsoft.com/office/drawing/2014/main" id="{2F149E1E-5824-42EE-806C-9CE10BEB4E9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l="9975" t="8060" r="9515" b="3275"/>
          <a:stretch>
            <a:fillRect/>
          </a:stretch>
        </p:blipFill>
        <p:spPr bwMode="auto">
          <a:xfrm>
            <a:off x="8492242" y="3833509"/>
            <a:ext cx="3616147" cy="2528888"/>
          </a:xfrm>
          <a:prstGeom prst="rect">
            <a:avLst/>
          </a:prstGeom>
          <a:noFill/>
          <a:ln w="38100" cmpd="dbl">
            <a:solidFill>
              <a:srgbClr val="FF3399"/>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 name="Picture 13">
            <a:extLst>
              <a:ext uri="{FF2B5EF4-FFF2-40B4-BE49-F238E27FC236}">
                <a16:creationId xmlns:a16="http://schemas.microsoft.com/office/drawing/2014/main" id="{4E62AAB8-F622-40B7-862D-EEB84F36450C}"/>
              </a:ext>
            </a:extLst>
          </p:cNvPr>
          <p:cNvPicPr>
            <a:picLocks noChangeAspect="1"/>
          </p:cNvPicPr>
          <p:nvPr/>
        </p:nvPicPr>
        <p:blipFill>
          <a:blip r:embed="rId13"/>
          <a:stretch>
            <a:fillRect/>
          </a:stretch>
        </p:blipFill>
        <p:spPr>
          <a:xfrm>
            <a:off x="342542" y="419765"/>
            <a:ext cx="2060751" cy="1617477"/>
          </a:xfrm>
          <a:prstGeom prst="rect">
            <a:avLst/>
          </a:prstGeom>
          <a:ln>
            <a:noFill/>
          </a:ln>
        </p:spPr>
      </p:pic>
      <p:sp>
        <p:nvSpPr>
          <p:cNvPr id="15" name="Rectangle 14">
            <a:extLst>
              <a:ext uri="{FF2B5EF4-FFF2-40B4-BE49-F238E27FC236}">
                <a16:creationId xmlns:a16="http://schemas.microsoft.com/office/drawing/2014/main" id="{12F3313B-83BD-4DC1-84C0-B9EC79F6E121}"/>
              </a:ext>
            </a:extLst>
          </p:cNvPr>
          <p:cNvSpPr/>
          <p:nvPr/>
        </p:nvSpPr>
        <p:spPr>
          <a:xfrm>
            <a:off x="1969583" y="848794"/>
            <a:ext cx="1519968"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US" sz="2800" b="1" i="0" u="none" strike="noStrike" kern="1200" cap="none" spc="0" normalizeH="0" baseline="0" noProof="0" dirty="0" err="1">
                <a:ln>
                  <a:noFill/>
                </a:ln>
                <a:solidFill>
                  <a:srgbClr val="FE7050"/>
                </a:solidFill>
                <a:effectLst/>
                <a:uLnTx/>
                <a:uFillTx/>
                <a:latin typeface="#9Slide03 Roboto" panose="02000000000000000000" pitchFamily="2" charset="0"/>
                <a:ea typeface="#9Slide03 Roboto" panose="02000000000000000000" pitchFamily="2" charset="0"/>
                <a:cs typeface="+mn-cs"/>
              </a:rPr>
              <a:t>Gió</a:t>
            </a:r>
            <a:r>
              <a:rPr kumimoji="0" lang="en-US" sz="2800" b="1" i="0" u="none" strike="noStrike" kern="1200" cap="none" spc="0" normalizeH="0" baseline="0" noProof="0" dirty="0">
                <a:ln>
                  <a:noFill/>
                </a:ln>
                <a:solidFill>
                  <a:srgbClr val="FE7050"/>
                </a:solidFill>
                <a:effectLst/>
                <a:uLnTx/>
                <a:uFillTx/>
                <a:latin typeface="#9Slide03 Roboto" panose="02000000000000000000" pitchFamily="2" charset="0"/>
                <a:ea typeface="#9Slide03 Roboto" panose="02000000000000000000" pitchFamily="2" charset="0"/>
                <a:cs typeface="+mn-cs"/>
              </a:rPr>
              <a:t> </a:t>
            </a:r>
            <a:r>
              <a:rPr kumimoji="0" lang="en-US" sz="2800" b="1" i="0" u="none" strike="noStrike" kern="1200" cap="none" spc="0" normalizeH="0" baseline="0" noProof="0" dirty="0" err="1">
                <a:ln>
                  <a:noFill/>
                </a:ln>
                <a:solidFill>
                  <a:srgbClr val="FE7050"/>
                </a:solidFill>
                <a:effectLst/>
                <a:uLnTx/>
                <a:uFillTx/>
                <a:latin typeface="#9Slide03 Roboto" panose="02000000000000000000" pitchFamily="2" charset="0"/>
                <a:ea typeface="#9Slide03 Roboto" panose="02000000000000000000" pitchFamily="2" charset="0"/>
                <a:cs typeface="+mn-cs"/>
              </a:rPr>
              <a:t>mùa</a:t>
            </a:r>
            <a:endParaRPr kumimoji="0" lang="en-US" sz="2800" b="0" i="0" u="none" strike="noStrike" kern="1200" cap="none" spc="0" normalizeH="0" baseline="0" noProof="0" dirty="0">
              <a:ln>
                <a:noFill/>
              </a:ln>
              <a:solidFill>
                <a:srgbClr val="FE7050"/>
              </a:solidFill>
              <a:effectLst/>
              <a:uLnTx/>
              <a:uFillTx/>
              <a:latin typeface="#9Slide03 Roboto" panose="02000000000000000000" pitchFamily="2" charset="0"/>
              <a:ea typeface="#9Slide03 Roboto" panose="02000000000000000000" pitchFamily="2" charset="0"/>
              <a:cs typeface="+mn-cs"/>
            </a:endParaRPr>
          </a:p>
        </p:txBody>
      </p:sp>
      <p:pic>
        <p:nvPicPr>
          <p:cNvPr id="16" name="Picture 15">
            <a:extLst>
              <a:ext uri="{FF2B5EF4-FFF2-40B4-BE49-F238E27FC236}">
                <a16:creationId xmlns:a16="http://schemas.microsoft.com/office/drawing/2014/main" id="{090B7E8C-5D0A-4F7E-8C60-82C0E48E9AA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32482" y="482757"/>
            <a:ext cx="1318263" cy="1318263"/>
          </a:xfrm>
          <a:prstGeom prst="ellipse">
            <a:avLst/>
          </a:prstGeom>
          <a:ln>
            <a:noFill/>
          </a:ln>
          <a:effectLst>
            <a:softEdge rad="112500"/>
          </a:effectLst>
        </p:spPr>
      </p:pic>
    </p:spTree>
    <p:extLst>
      <p:ext uri="{BB962C8B-B14F-4D97-AF65-F5344CB8AC3E}">
        <p14:creationId xmlns:p14="http://schemas.microsoft.com/office/powerpoint/2010/main" val="31837590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89B766BF-7A3A-451D-B8C6-97218EEAD134}"/>
              </a:ext>
            </a:extLst>
          </p:cNvPr>
          <p:cNvSpPr/>
          <p:nvPr/>
        </p:nvSpPr>
        <p:spPr>
          <a:xfrm>
            <a:off x="124692" y="3239340"/>
            <a:ext cx="2726640" cy="1072696"/>
          </a:xfrm>
          <a:custGeom>
            <a:avLst/>
            <a:gdLst>
              <a:gd name="connsiteX0" fmla="*/ 0 w 3114972"/>
              <a:gd name="connsiteY0" fmla="*/ 0 h 1245989"/>
              <a:gd name="connsiteX1" fmla="*/ 2491978 w 3114972"/>
              <a:gd name="connsiteY1" fmla="*/ 0 h 1245989"/>
              <a:gd name="connsiteX2" fmla="*/ 3114972 w 3114972"/>
              <a:gd name="connsiteY2" fmla="*/ 622995 h 1245989"/>
              <a:gd name="connsiteX3" fmla="*/ 2491978 w 3114972"/>
              <a:gd name="connsiteY3" fmla="*/ 1245989 h 1245989"/>
              <a:gd name="connsiteX4" fmla="*/ 0 w 3114972"/>
              <a:gd name="connsiteY4" fmla="*/ 1245989 h 1245989"/>
              <a:gd name="connsiteX5" fmla="*/ 622995 w 3114972"/>
              <a:gd name="connsiteY5" fmla="*/ 622995 h 1245989"/>
              <a:gd name="connsiteX6" fmla="*/ 0 w 3114972"/>
              <a:gd name="connsiteY6" fmla="*/ 0 h 124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4972" h="1245989">
                <a:moveTo>
                  <a:pt x="0" y="0"/>
                </a:moveTo>
                <a:lnTo>
                  <a:pt x="2491978" y="0"/>
                </a:lnTo>
                <a:lnTo>
                  <a:pt x="3114972" y="622995"/>
                </a:lnTo>
                <a:lnTo>
                  <a:pt x="2491978" y="1245989"/>
                </a:lnTo>
                <a:lnTo>
                  <a:pt x="0" y="1245989"/>
                </a:lnTo>
                <a:lnTo>
                  <a:pt x="622995" y="622995"/>
                </a:lnTo>
                <a:lnTo>
                  <a:pt x="0" y="0"/>
                </a:lnTo>
                <a:close/>
              </a:path>
            </a:pathLst>
          </a:custGeom>
          <a:solidFill>
            <a:srgbClr val="00B050"/>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645855" tIns="11430" rIns="622994" bIns="1143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endParaRPr kumimoji="0" lang="vi-VN"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 name="Rectangle 2">
            <a:extLst>
              <a:ext uri="{FF2B5EF4-FFF2-40B4-BE49-F238E27FC236}">
                <a16:creationId xmlns:a16="http://schemas.microsoft.com/office/drawing/2014/main" id="{3C41647D-901D-43BB-8DE0-73C6DA82A716}"/>
              </a:ext>
            </a:extLst>
          </p:cNvPr>
          <p:cNvSpPr/>
          <p:nvPr/>
        </p:nvSpPr>
        <p:spPr>
          <a:xfrm>
            <a:off x="242693" y="3360189"/>
            <a:ext cx="2490638"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FF00"/>
                </a:solidFill>
                <a:effectLst/>
                <a:uLnTx/>
                <a:uFillTx/>
                <a:latin typeface="#9Slide05 SVNShintia Script" panose="02000804000000020003" pitchFamily="2" charset="0"/>
                <a:ea typeface="#9Slide03 Roboto" panose="02000000000000000000" pitchFamily="2" charset="0"/>
                <a:cs typeface="+mn-cs"/>
              </a:rPr>
              <a:t>Gió</a:t>
            </a:r>
            <a:r>
              <a:rPr kumimoji="0" lang="en-US" sz="2400" b="0" i="0" u="none" strike="noStrike" kern="1200" cap="none" spc="0" normalizeH="0" baseline="0" noProof="0" dirty="0">
                <a:ln>
                  <a:noFill/>
                </a:ln>
                <a:solidFill>
                  <a:srgbClr val="FFFF00"/>
                </a:solidFill>
                <a:effectLst/>
                <a:uLnTx/>
                <a:uFillTx/>
                <a:latin typeface="#9Slide05 SVNShintia Script" panose="02000804000000020003" pitchFamily="2" charset="0"/>
                <a:ea typeface="#9Slide03 Roboto" panose="02000000000000000000" pitchFamily="2" charset="0"/>
                <a:cs typeface="+mn-cs"/>
              </a:rPr>
              <a:t> </a:t>
            </a:r>
            <a:r>
              <a:rPr kumimoji="0" lang="en-US" sz="2400" b="0" i="0" u="none" strike="noStrike" kern="1200" cap="none" spc="0" normalizeH="0" baseline="0" noProof="0" dirty="0" err="1">
                <a:ln>
                  <a:noFill/>
                </a:ln>
                <a:solidFill>
                  <a:srgbClr val="FFFF00"/>
                </a:solidFill>
                <a:effectLst/>
                <a:uLnTx/>
                <a:uFillTx/>
                <a:latin typeface="#9Slide05 SVNShintia Script" panose="02000804000000020003" pitchFamily="2" charset="0"/>
                <a:ea typeface="#9Slide03 Roboto" panose="02000000000000000000" pitchFamily="2" charset="0"/>
                <a:cs typeface="+mn-cs"/>
              </a:rPr>
              <a:t>mùa</a:t>
            </a:r>
            <a:r>
              <a:rPr kumimoji="0" lang="en-US" sz="2400" b="0" i="0" u="none" strike="noStrike" kern="1200" cap="none" spc="0" normalizeH="0" baseline="0" noProof="0" dirty="0">
                <a:ln>
                  <a:noFill/>
                </a:ln>
                <a:solidFill>
                  <a:srgbClr val="FFFF00"/>
                </a:solidFill>
                <a:effectLst/>
                <a:uLnTx/>
                <a:uFillTx/>
                <a:latin typeface="#9Slide05 SVNShintia Script" panose="02000804000000020003" pitchFamily="2" charset="0"/>
                <a:ea typeface="#9Slide03 Roboto" panose="02000000000000000000" pitchFamily="2"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FF00"/>
                </a:solidFill>
                <a:effectLst/>
                <a:uLnTx/>
                <a:uFillTx/>
                <a:latin typeface="#9Slide05 SVNShintia Script" panose="02000804000000020003" pitchFamily="2" charset="0"/>
                <a:ea typeface="#9Slide03 Roboto" panose="02000000000000000000" pitchFamily="2" charset="0"/>
                <a:cs typeface="+mn-cs"/>
              </a:rPr>
              <a:t>mùa</a:t>
            </a:r>
            <a:r>
              <a:rPr kumimoji="0" lang="en-US" sz="2400" b="0" i="0" u="none" strike="noStrike" kern="1200" cap="none" spc="0" normalizeH="0" baseline="0" noProof="0" dirty="0">
                <a:ln>
                  <a:noFill/>
                </a:ln>
                <a:solidFill>
                  <a:srgbClr val="FFFF00"/>
                </a:solidFill>
                <a:effectLst/>
                <a:uLnTx/>
                <a:uFillTx/>
                <a:latin typeface="#9Slide05 SVNShintia Script" panose="02000804000000020003" pitchFamily="2" charset="0"/>
                <a:ea typeface="#9Slide03 Roboto" panose="02000000000000000000" pitchFamily="2" charset="0"/>
                <a:cs typeface="+mn-cs"/>
              </a:rPr>
              <a:t> </a:t>
            </a:r>
            <a:r>
              <a:rPr kumimoji="0" lang="en-US" sz="2400" b="0" i="0" u="none" strike="noStrike" kern="1200" cap="none" spc="0" normalizeH="0" baseline="0" noProof="0" dirty="0" err="1">
                <a:ln>
                  <a:noFill/>
                </a:ln>
                <a:solidFill>
                  <a:srgbClr val="FFFF00"/>
                </a:solidFill>
                <a:effectLst/>
                <a:uLnTx/>
                <a:uFillTx/>
                <a:latin typeface="#9Slide05 SVNShintia Script" panose="02000804000000020003" pitchFamily="2" charset="0"/>
                <a:ea typeface="#9Slide03 Roboto" panose="02000000000000000000" pitchFamily="2" charset="0"/>
                <a:cs typeface="+mn-cs"/>
              </a:rPr>
              <a:t>đông</a:t>
            </a:r>
            <a:endParaRPr kumimoji="0" lang="en-US" sz="2400" b="0" i="0" u="none" strike="noStrike" kern="1200" cap="none" spc="0" normalizeH="0" baseline="0" noProof="0" dirty="0">
              <a:ln>
                <a:noFill/>
              </a:ln>
              <a:solidFill>
                <a:srgbClr val="FFFF00"/>
              </a:solidFill>
              <a:effectLst/>
              <a:uLnTx/>
              <a:uFillTx/>
              <a:latin typeface="#9Slide05 SVNShintia Script" panose="02000804000000020003" pitchFamily="2" charset="0"/>
              <a:ea typeface="#9Slide03 Roboto" panose="02000000000000000000" pitchFamily="2" charset="0"/>
              <a:cs typeface="+mn-cs"/>
            </a:endParaRPr>
          </a:p>
        </p:txBody>
      </p:sp>
      <p:pic>
        <p:nvPicPr>
          <p:cNvPr id="5" name="Picture 4" descr="Muadong1111">
            <a:extLst>
              <a:ext uri="{FF2B5EF4-FFF2-40B4-BE49-F238E27FC236}">
                <a16:creationId xmlns:a16="http://schemas.microsoft.com/office/drawing/2014/main" id="{01A2134A-0450-468F-BFFE-B67770DCB57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9975" t="14702" r="10226" b="2451"/>
          <a:stretch>
            <a:fillRect/>
          </a:stretch>
        </p:blipFill>
        <p:spPr bwMode="auto">
          <a:xfrm>
            <a:off x="7441721" y="3629891"/>
            <a:ext cx="4625587" cy="3034144"/>
          </a:xfrm>
          <a:prstGeom prst="rect">
            <a:avLst/>
          </a:prstGeom>
          <a:noFill/>
          <a:ln w="38100" cmpd="dbl">
            <a:solidFill>
              <a:srgbClr val="FF3399"/>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gmmd">
            <a:hlinkClick r:id="" action="ppaction://media"/>
            <a:extLst>
              <a:ext uri="{FF2B5EF4-FFF2-40B4-BE49-F238E27FC236}">
                <a16:creationId xmlns:a16="http://schemas.microsoft.com/office/drawing/2014/main" id="{61069D3C-1F0A-4C52-A376-223A98D86AA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441721" y="141495"/>
            <a:ext cx="4625587" cy="3388363"/>
          </a:xfrm>
          <a:prstGeom prst="rect">
            <a:avLst/>
          </a:prstGeom>
        </p:spPr>
      </p:pic>
      <p:pic>
        <p:nvPicPr>
          <p:cNvPr id="8" name="Picture 7">
            <a:extLst>
              <a:ext uri="{FF2B5EF4-FFF2-40B4-BE49-F238E27FC236}">
                <a16:creationId xmlns:a16="http://schemas.microsoft.com/office/drawing/2014/main" id="{BF2AA1A0-DA15-47F8-ABE5-86FA52E3885D}"/>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736940" y="875623"/>
            <a:ext cx="4393360" cy="5508536"/>
          </a:xfrm>
          <a:prstGeom prst="rect">
            <a:avLst/>
          </a:prstGeom>
        </p:spPr>
      </p:pic>
      <p:pic>
        <p:nvPicPr>
          <p:cNvPr id="18" name="Picture 13" descr="Ban do Khi hau Viet Nam">
            <a:extLst>
              <a:ext uri="{FF2B5EF4-FFF2-40B4-BE49-F238E27FC236}">
                <a16:creationId xmlns:a16="http://schemas.microsoft.com/office/drawing/2014/main" id="{A4F1E02D-93C0-4184-A3CB-2C11F1C809F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0004" y="528637"/>
            <a:ext cx="4402137" cy="580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AutoShape 21">
            <a:extLst>
              <a:ext uri="{FF2B5EF4-FFF2-40B4-BE49-F238E27FC236}">
                <a16:creationId xmlns:a16="http://schemas.microsoft.com/office/drawing/2014/main" id="{C2D4D93F-EBD4-4B7B-A266-88E13A7E6026}"/>
              </a:ext>
            </a:extLst>
          </p:cNvPr>
          <p:cNvSpPr>
            <a:spLocks noChangeArrowheads="1"/>
          </p:cNvSpPr>
          <p:nvPr/>
        </p:nvSpPr>
        <p:spPr bwMode="auto">
          <a:xfrm rot="19642068">
            <a:off x="5679240" y="550861"/>
            <a:ext cx="800100" cy="241300"/>
          </a:xfrm>
          <a:prstGeom prst="leftArrow">
            <a:avLst>
              <a:gd name="adj1" fmla="val 50000"/>
              <a:gd name="adj2" fmla="val 82895"/>
            </a:avLst>
          </a:prstGeom>
          <a:solidFill>
            <a:srgbClr val="0000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Font typeface="Wingdings" panose="05000000000000000000" pitchFamily="2" charset="2"/>
              <a:buChar char="v"/>
              <a:defRPr sz="2800" b="1">
                <a:solidFill>
                  <a:schemeClr val="accent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2"/>
              </a:buClr>
              <a:buSzPct val="60000"/>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Font typeface="Arial" panose="020B0604020202020204" pitchFamily="34" charset="0"/>
              <a:buNone/>
            </a:pPr>
            <a:endParaRPr lang="en-US" altLang="en-US" b="0">
              <a:solidFill>
                <a:schemeClr val="tx1"/>
              </a:solidFill>
            </a:endParaRPr>
          </a:p>
        </p:txBody>
      </p:sp>
      <p:sp>
        <p:nvSpPr>
          <p:cNvPr id="23" name="AutoShape 22">
            <a:extLst>
              <a:ext uri="{FF2B5EF4-FFF2-40B4-BE49-F238E27FC236}">
                <a16:creationId xmlns:a16="http://schemas.microsoft.com/office/drawing/2014/main" id="{6F8DE65E-B3B5-46B3-BE13-A7C2B6AC67F5}"/>
              </a:ext>
            </a:extLst>
          </p:cNvPr>
          <p:cNvSpPr>
            <a:spLocks noChangeArrowheads="1"/>
          </p:cNvSpPr>
          <p:nvPr/>
        </p:nvSpPr>
        <p:spPr bwMode="auto">
          <a:xfrm rot="19726436">
            <a:off x="5844340" y="1592261"/>
            <a:ext cx="800100" cy="241300"/>
          </a:xfrm>
          <a:prstGeom prst="leftArrow">
            <a:avLst>
              <a:gd name="adj1" fmla="val 50000"/>
              <a:gd name="adj2" fmla="val 82895"/>
            </a:avLst>
          </a:prstGeom>
          <a:solidFill>
            <a:srgbClr val="0000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Font typeface="Wingdings" panose="05000000000000000000" pitchFamily="2" charset="2"/>
              <a:buChar char="v"/>
              <a:defRPr sz="2800" b="1">
                <a:solidFill>
                  <a:schemeClr val="accent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2"/>
              </a:buClr>
              <a:buSzPct val="60000"/>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Font typeface="Arial" panose="020B0604020202020204" pitchFamily="34" charset="0"/>
              <a:buNone/>
            </a:pPr>
            <a:endParaRPr lang="en-US" altLang="en-US" b="0">
              <a:solidFill>
                <a:schemeClr val="tx1"/>
              </a:solidFill>
            </a:endParaRPr>
          </a:p>
        </p:txBody>
      </p:sp>
      <p:sp>
        <p:nvSpPr>
          <p:cNvPr id="24" name="Rectangle 25">
            <a:extLst>
              <a:ext uri="{FF2B5EF4-FFF2-40B4-BE49-F238E27FC236}">
                <a16:creationId xmlns:a16="http://schemas.microsoft.com/office/drawing/2014/main" id="{A27CCC3C-FC8C-4B04-A498-A8C7B7B163B2}"/>
              </a:ext>
            </a:extLst>
          </p:cNvPr>
          <p:cNvSpPr>
            <a:spLocks noChangeArrowheads="1"/>
          </p:cNvSpPr>
          <p:nvPr/>
        </p:nvSpPr>
        <p:spPr bwMode="auto">
          <a:xfrm rot="19724302">
            <a:off x="5026779" y="1316036"/>
            <a:ext cx="2058987" cy="342900"/>
          </a:xfrm>
          <a:prstGeom prst="rect">
            <a:avLst/>
          </a:prstGeom>
          <a:solidFill>
            <a:srgbClr val="CC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Font typeface="Wingdings" panose="05000000000000000000" pitchFamily="2" charset="2"/>
              <a:buChar char="v"/>
              <a:defRPr sz="2800" b="1">
                <a:solidFill>
                  <a:schemeClr val="accent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2"/>
              </a:buClr>
              <a:buSzPct val="60000"/>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9pPr>
          </a:lstStyle>
          <a:p>
            <a:pPr algn="ctr">
              <a:spcBef>
                <a:spcPct val="0"/>
              </a:spcBef>
              <a:buClrTx/>
              <a:buFont typeface="Arial" panose="020B0604020202020204" pitchFamily="34" charset="0"/>
              <a:buNone/>
            </a:pPr>
            <a:r>
              <a:rPr lang="en-US" altLang="en-US" sz="2000">
                <a:solidFill>
                  <a:schemeClr val="tx2"/>
                </a:solidFill>
                <a:cs typeface="Times New Roman" panose="02020603050405020304" pitchFamily="18" charset="0"/>
              </a:rPr>
              <a:t>Gió mùa mùa đông</a:t>
            </a:r>
          </a:p>
        </p:txBody>
      </p:sp>
      <p:sp>
        <p:nvSpPr>
          <p:cNvPr id="27" name="AutoShape 28">
            <a:extLst>
              <a:ext uri="{FF2B5EF4-FFF2-40B4-BE49-F238E27FC236}">
                <a16:creationId xmlns:a16="http://schemas.microsoft.com/office/drawing/2014/main" id="{3842C3EA-FDF2-44CB-ADC1-49A6563007C4}"/>
              </a:ext>
            </a:extLst>
          </p:cNvPr>
          <p:cNvSpPr>
            <a:spLocks noChangeArrowheads="1"/>
          </p:cNvSpPr>
          <p:nvPr/>
        </p:nvSpPr>
        <p:spPr bwMode="auto">
          <a:xfrm rot="19726436">
            <a:off x="6720640" y="1452561"/>
            <a:ext cx="800100" cy="241300"/>
          </a:xfrm>
          <a:prstGeom prst="leftArrow">
            <a:avLst>
              <a:gd name="adj1" fmla="val 50000"/>
              <a:gd name="adj2" fmla="val 82895"/>
            </a:avLst>
          </a:prstGeom>
          <a:solidFill>
            <a:srgbClr val="0000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Font typeface="Wingdings" panose="05000000000000000000" pitchFamily="2" charset="2"/>
              <a:buChar char="v"/>
              <a:defRPr sz="2800" b="1">
                <a:solidFill>
                  <a:schemeClr val="accent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2"/>
              </a:buClr>
              <a:buSzPct val="60000"/>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Font typeface="Arial" panose="020B0604020202020204" pitchFamily="34" charset="0"/>
              <a:buNone/>
            </a:pPr>
            <a:endParaRPr lang="en-US" altLang="en-US" b="0">
              <a:solidFill>
                <a:schemeClr val="tx1"/>
              </a:solidFill>
            </a:endParaRPr>
          </a:p>
        </p:txBody>
      </p:sp>
      <p:sp>
        <p:nvSpPr>
          <p:cNvPr id="13" name="TextBox 12">
            <a:extLst>
              <a:ext uri="{FF2B5EF4-FFF2-40B4-BE49-F238E27FC236}">
                <a16:creationId xmlns:a16="http://schemas.microsoft.com/office/drawing/2014/main" id="{243028E8-1B48-483D-A915-23ED936E3338}"/>
              </a:ext>
            </a:extLst>
          </p:cNvPr>
          <p:cNvSpPr txBox="1"/>
          <p:nvPr/>
        </p:nvSpPr>
        <p:spPr>
          <a:xfrm>
            <a:off x="53282" y="182385"/>
            <a:ext cx="2798050" cy="2400657"/>
          </a:xfrm>
          <a:prstGeom prst="rect">
            <a:avLst/>
          </a:prstGeom>
          <a:noFill/>
        </p:spPr>
        <p:txBody>
          <a:bodyPr wrap="square">
            <a:spAutoFit/>
          </a:bodyPr>
          <a:lstStyle/>
          <a:p>
            <a:pPr algn="just">
              <a:spcBef>
                <a:spcPct val="50000"/>
              </a:spcBef>
              <a:buClrTx/>
              <a:buFont typeface="Arial" panose="020B0604020202020204" pitchFamily="34" charset="0"/>
              <a:buChar char="-"/>
            </a:pPr>
            <a:r>
              <a:rPr lang="en-US" altLang="en-US" sz="2000" b="0">
                <a:solidFill>
                  <a:schemeClr val="hlink"/>
                </a:solidFill>
                <a:cs typeface="Times New Roman" panose="02020603050405020304" pitchFamily="18" charset="0"/>
              </a:rPr>
              <a:t> Gió mùa mùa đông: </a:t>
            </a:r>
          </a:p>
          <a:p>
            <a:pPr algn="just">
              <a:spcBef>
                <a:spcPct val="50000"/>
              </a:spcBef>
            </a:pPr>
            <a:r>
              <a:rPr lang="en-US" altLang="en-US" sz="2000" b="0">
                <a:solidFill>
                  <a:schemeClr val="hlink"/>
                </a:solidFill>
                <a:cs typeface="Times New Roman" panose="02020603050405020304" pitchFamily="18" charset="0"/>
              </a:rPr>
              <a:t>+ Hướng gió:  đông bắc</a:t>
            </a:r>
          </a:p>
          <a:p>
            <a:pPr algn="just">
              <a:spcBef>
                <a:spcPct val="50000"/>
              </a:spcBef>
              <a:buClrTx/>
              <a:buFont typeface="Arial" panose="020B0604020202020204" pitchFamily="34" charset="0"/>
              <a:buNone/>
            </a:pPr>
            <a:r>
              <a:rPr lang="en-US" altLang="en-US" sz="2000" b="0">
                <a:solidFill>
                  <a:schemeClr val="hlink"/>
                </a:solidFill>
                <a:cs typeface="Times New Roman" panose="02020603050405020304" pitchFamily="18" charset="0"/>
              </a:rPr>
              <a:t>+ Đầu mùa đông lạnh và khô</a:t>
            </a:r>
          </a:p>
          <a:p>
            <a:pPr algn="just">
              <a:spcBef>
                <a:spcPct val="50000"/>
              </a:spcBef>
              <a:buClrTx/>
              <a:buFont typeface="Arial" panose="020B0604020202020204" pitchFamily="34" charset="0"/>
              <a:buNone/>
            </a:pPr>
            <a:r>
              <a:rPr lang="en-US" altLang="en-US" sz="2000" b="0">
                <a:solidFill>
                  <a:schemeClr val="hlink"/>
                </a:solidFill>
                <a:cs typeface="Times New Roman" panose="02020603050405020304" pitchFamily="18" charset="0"/>
              </a:rPr>
              <a:t>+ Cuối mùa đông: lạnh ẩm</a:t>
            </a:r>
          </a:p>
        </p:txBody>
      </p:sp>
    </p:spTree>
    <p:extLst>
      <p:ext uri="{BB962C8B-B14F-4D97-AF65-F5344CB8AC3E}">
        <p14:creationId xmlns:p14="http://schemas.microsoft.com/office/powerpoint/2010/main" val="3576477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167"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repeatCount="indefinite" fill="hold" grpId="0" nodeType="clickEffect">
                                  <p:stCondLst>
                                    <p:cond delay="0"/>
                                  </p:stCondLst>
                                  <p:endCondLst>
                                    <p:cond evt="onNext" delay="0">
                                      <p:tgtEl>
                                        <p:sldTgt/>
                                      </p:tgtEl>
                                    </p:cond>
                                  </p:end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childTnLst>
                                </p:cTn>
                              </p:par>
                              <p:par>
                                <p:cTn id="12" presetID="10" presetClass="entr" presetSubtype="0" repeatCount="indefinite" fill="hold" grpId="0" nodeType="withEffect">
                                  <p:stCondLst>
                                    <p:cond delay="0"/>
                                  </p:stCondLst>
                                  <p:endCondLst>
                                    <p:cond evt="onNext" delay="0">
                                      <p:tgtEl>
                                        <p:sldTgt/>
                                      </p:tgtEl>
                                    </p:cond>
                                  </p:end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childTnLst>
                                </p:cTn>
                              </p:par>
                              <p:par>
                                <p:cTn id="15" presetID="10"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6"/>
                </p:tgtEl>
              </p:cMediaNode>
            </p:video>
          </p:childTnLst>
        </p:cTn>
      </p:par>
    </p:tnLst>
    <p:bldLst>
      <p:bldP spid="22" grpId="0" animBg="1"/>
      <p:bldP spid="23" grpId="0" animBg="1"/>
      <p:bldP spid="24" grpId="0" animBg="1"/>
      <p:bldP spid="27" grpId="0" animBg="1"/>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89B766BF-7A3A-451D-B8C6-97218EEAD134}"/>
              </a:ext>
            </a:extLst>
          </p:cNvPr>
          <p:cNvSpPr/>
          <p:nvPr/>
        </p:nvSpPr>
        <p:spPr>
          <a:xfrm>
            <a:off x="-32674" y="5527389"/>
            <a:ext cx="2726640" cy="1072696"/>
          </a:xfrm>
          <a:custGeom>
            <a:avLst/>
            <a:gdLst>
              <a:gd name="connsiteX0" fmla="*/ 0 w 3114972"/>
              <a:gd name="connsiteY0" fmla="*/ 0 h 1245989"/>
              <a:gd name="connsiteX1" fmla="*/ 2491978 w 3114972"/>
              <a:gd name="connsiteY1" fmla="*/ 0 h 1245989"/>
              <a:gd name="connsiteX2" fmla="*/ 3114972 w 3114972"/>
              <a:gd name="connsiteY2" fmla="*/ 622995 h 1245989"/>
              <a:gd name="connsiteX3" fmla="*/ 2491978 w 3114972"/>
              <a:gd name="connsiteY3" fmla="*/ 1245989 h 1245989"/>
              <a:gd name="connsiteX4" fmla="*/ 0 w 3114972"/>
              <a:gd name="connsiteY4" fmla="*/ 1245989 h 1245989"/>
              <a:gd name="connsiteX5" fmla="*/ 622995 w 3114972"/>
              <a:gd name="connsiteY5" fmla="*/ 622995 h 1245989"/>
              <a:gd name="connsiteX6" fmla="*/ 0 w 3114972"/>
              <a:gd name="connsiteY6" fmla="*/ 0 h 124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4972" h="1245989">
                <a:moveTo>
                  <a:pt x="0" y="0"/>
                </a:moveTo>
                <a:lnTo>
                  <a:pt x="2491978" y="0"/>
                </a:lnTo>
                <a:lnTo>
                  <a:pt x="3114972" y="622995"/>
                </a:lnTo>
                <a:lnTo>
                  <a:pt x="2491978" y="1245989"/>
                </a:lnTo>
                <a:lnTo>
                  <a:pt x="0" y="1245989"/>
                </a:lnTo>
                <a:lnTo>
                  <a:pt x="622995" y="622995"/>
                </a:lnTo>
                <a:lnTo>
                  <a:pt x="0" y="0"/>
                </a:lnTo>
                <a:close/>
              </a:path>
            </a:pathLst>
          </a:custGeom>
          <a:solidFill>
            <a:srgbClr val="00B050"/>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645855" tIns="11430" rIns="622994" bIns="1143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endParaRPr kumimoji="0" lang="vi-VN"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 name="Rectangle 2">
            <a:extLst>
              <a:ext uri="{FF2B5EF4-FFF2-40B4-BE49-F238E27FC236}">
                <a16:creationId xmlns:a16="http://schemas.microsoft.com/office/drawing/2014/main" id="{3C41647D-901D-43BB-8DE0-73C6DA82A716}"/>
              </a:ext>
            </a:extLst>
          </p:cNvPr>
          <p:cNvSpPr/>
          <p:nvPr/>
        </p:nvSpPr>
        <p:spPr>
          <a:xfrm>
            <a:off x="85327" y="5648238"/>
            <a:ext cx="2490638"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FF00"/>
                </a:solidFill>
                <a:effectLst/>
                <a:uLnTx/>
                <a:uFillTx/>
                <a:latin typeface="#9Slide05 SVNShintia Script" panose="02000804000000020003" pitchFamily="2" charset="0"/>
                <a:ea typeface="#9Slide03 Roboto" panose="02000000000000000000" pitchFamily="2" charset="0"/>
                <a:cs typeface="+mn-cs"/>
              </a:rPr>
              <a:t>Gió</a:t>
            </a:r>
            <a:r>
              <a:rPr kumimoji="0" lang="en-US" sz="2400" b="0" i="0" u="none" strike="noStrike" kern="1200" cap="none" spc="0" normalizeH="0" baseline="0" noProof="0" dirty="0">
                <a:ln>
                  <a:noFill/>
                </a:ln>
                <a:solidFill>
                  <a:srgbClr val="FFFF00"/>
                </a:solidFill>
                <a:effectLst/>
                <a:uLnTx/>
                <a:uFillTx/>
                <a:latin typeface="#9Slide05 SVNShintia Script" panose="02000804000000020003" pitchFamily="2" charset="0"/>
                <a:ea typeface="#9Slide03 Roboto" panose="02000000000000000000" pitchFamily="2" charset="0"/>
                <a:cs typeface="+mn-cs"/>
              </a:rPr>
              <a:t> </a:t>
            </a:r>
            <a:r>
              <a:rPr kumimoji="0" lang="en-US" sz="2400" b="0" i="0" u="none" strike="noStrike" kern="1200" cap="none" spc="0" normalizeH="0" baseline="0" noProof="0" dirty="0" err="1">
                <a:ln>
                  <a:noFill/>
                </a:ln>
                <a:solidFill>
                  <a:srgbClr val="FFFF00"/>
                </a:solidFill>
                <a:effectLst/>
                <a:uLnTx/>
                <a:uFillTx/>
                <a:latin typeface="#9Slide05 SVNShintia Script" panose="02000804000000020003" pitchFamily="2" charset="0"/>
                <a:ea typeface="#9Slide03 Roboto" panose="02000000000000000000" pitchFamily="2" charset="0"/>
                <a:cs typeface="+mn-cs"/>
              </a:rPr>
              <a:t>mùa</a:t>
            </a:r>
            <a:r>
              <a:rPr kumimoji="0" lang="en-US" sz="2400" b="0" i="0" u="none" strike="noStrike" kern="1200" cap="none" spc="0" normalizeH="0" baseline="0" noProof="0" dirty="0">
                <a:ln>
                  <a:noFill/>
                </a:ln>
                <a:solidFill>
                  <a:srgbClr val="FFFF00"/>
                </a:solidFill>
                <a:effectLst/>
                <a:uLnTx/>
                <a:uFillTx/>
                <a:latin typeface="#9Slide05 SVNShintia Script" panose="02000804000000020003" pitchFamily="2" charset="0"/>
                <a:ea typeface="#9Slide03 Roboto" panose="02000000000000000000" pitchFamily="2"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FF00"/>
                </a:solidFill>
                <a:effectLst/>
                <a:uLnTx/>
                <a:uFillTx/>
                <a:latin typeface="#9Slide05 SVNShintia Script" panose="02000804000000020003" pitchFamily="2" charset="0"/>
                <a:ea typeface="#9Slide03 Roboto" panose="02000000000000000000" pitchFamily="2" charset="0"/>
                <a:cs typeface="+mn-cs"/>
              </a:rPr>
              <a:t>mùa</a:t>
            </a:r>
            <a:r>
              <a:rPr kumimoji="0" lang="en-US" sz="2400" b="0" i="0" u="none" strike="noStrike" kern="1200" cap="none" spc="0" normalizeH="0" baseline="0" noProof="0" dirty="0">
                <a:ln>
                  <a:noFill/>
                </a:ln>
                <a:solidFill>
                  <a:srgbClr val="FFFF00"/>
                </a:solidFill>
                <a:effectLst/>
                <a:uLnTx/>
                <a:uFillTx/>
                <a:latin typeface="#9Slide05 SVNShintia Script" panose="02000804000000020003" pitchFamily="2" charset="0"/>
                <a:ea typeface="#9Slide03 Roboto" panose="02000000000000000000" pitchFamily="2" charset="0"/>
                <a:cs typeface="+mn-cs"/>
              </a:rPr>
              <a:t> </a:t>
            </a:r>
            <a:r>
              <a:rPr kumimoji="0" lang="en-US" sz="2400" b="0" i="0" u="none" strike="noStrike" kern="1200" cap="none" spc="0" normalizeH="0" baseline="0" noProof="0" dirty="0" err="1">
                <a:ln>
                  <a:noFill/>
                </a:ln>
                <a:solidFill>
                  <a:srgbClr val="FFFF00"/>
                </a:solidFill>
                <a:effectLst/>
                <a:uLnTx/>
                <a:uFillTx/>
                <a:latin typeface="#9Slide05 SVNShintia Script" panose="02000804000000020003" pitchFamily="2" charset="0"/>
                <a:ea typeface="#9Slide03 Roboto" panose="02000000000000000000" pitchFamily="2" charset="0"/>
                <a:cs typeface="+mn-cs"/>
              </a:rPr>
              <a:t>hạ</a:t>
            </a:r>
            <a:endParaRPr kumimoji="0" lang="en-US" sz="2400" b="0" i="0" u="none" strike="noStrike" kern="1200" cap="none" spc="0" normalizeH="0" baseline="0" noProof="0" dirty="0">
              <a:ln>
                <a:noFill/>
              </a:ln>
              <a:solidFill>
                <a:srgbClr val="FFFF00"/>
              </a:solidFill>
              <a:effectLst/>
              <a:uLnTx/>
              <a:uFillTx/>
              <a:latin typeface="#9Slide05 SVNShintia Script" panose="02000804000000020003" pitchFamily="2" charset="0"/>
              <a:ea typeface="#9Slide03 Roboto" panose="02000000000000000000" pitchFamily="2" charset="0"/>
              <a:cs typeface="+mn-cs"/>
            </a:endParaRPr>
          </a:p>
        </p:txBody>
      </p:sp>
      <p:pic>
        <p:nvPicPr>
          <p:cNvPr id="4" name="gmmhca">
            <a:hlinkClick r:id="" action="ppaction://media"/>
            <a:extLst>
              <a:ext uri="{FF2B5EF4-FFF2-40B4-BE49-F238E27FC236}">
                <a16:creationId xmlns:a16="http://schemas.microsoft.com/office/drawing/2014/main" id="{AC8C7DCF-BB08-4163-B339-E6989CDAF93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081658" y="182919"/>
            <a:ext cx="5110342" cy="6492162"/>
          </a:xfrm>
          <a:prstGeom prst="rect">
            <a:avLst/>
          </a:prstGeom>
        </p:spPr>
      </p:pic>
      <p:pic>
        <p:nvPicPr>
          <p:cNvPr id="5" name="Picture 13" descr="Ban do Khi hau Viet Nam">
            <a:extLst>
              <a:ext uri="{FF2B5EF4-FFF2-40B4-BE49-F238E27FC236}">
                <a16:creationId xmlns:a16="http://schemas.microsoft.com/office/drawing/2014/main" id="{9841F41B-3C0F-4483-9E34-9E953C554B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4699" y="998242"/>
            <a:ext cx="4402137" cy="580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17">
            <a:extLst>
              <a:ext uri="{FF2B5EF4-FFF2-40B4-BE49-F238E27FC236}">
                <a16:creationId xmlns:a16="http://schemas.microsoft.com/office/drawing/2014/main" id="{70C38D3A-66C9-4778-BFE8-0EAABAA2C767}"/>
              </a:ext>
            </a:extLst>
          </p:cNvPr>
          <p:cNvSpPr>
            <a:spLocks noChangeArrowheads="1"/>
          </p:cNvSpPr>
          <p:nvPr/>
        </p:nvSpPr>
        <p:spPr bwMode="auto">
          <a:xfrm rot="19578596">
            <a:off x="3248135" y="3242966"/>
            <a:ext cx="762000" cy="215900"/>
          </a:xfrm>
          <a:prstGeom prst="rightArrow">
            <a:avLst>
              <a:gd name="adj1" fmla="val 50000"/>
              <a:gd name="adj2" fmla="val 88235"/>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Font typeface="Wingdings" panose="05000000000000000000" pitchFamily="2" charset="2"/>
              <a:buChar char="v"/>
              <a:defRPr sz="2800" b="1">
                <a:solidFill>
                  <a:schemeClr val="accent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2"/>
              </a:buClr>
              <a:buSzPct val="60000"/>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Font typeface="Arial" panose="020B0604020202020204" pitchFamily="34" charset="0"/>
              <a:buNone/>
            </a:pPr>
            <a:endParaRPr lang="en-US" altLang="en-US" b="0">
              <a:solidFill>
                <a:schemeClr val="tx1"/>
              </a:solidFill>
            </a:endParaRPr>
          </a:p>
        </p:txBody>
      </p:sp>
      <p:sp>
        <p:nvSpPr>
          <p:cNvPr id="7" name="AutoShape 18">
            <a:extLst>
              <a:ext uri="{FF2B5EF4-FFF2-40B4-BE49-F238E27FC236}">
                <a16:creationId xmlns:a16="http://schemas.microsoft.com/office/drawing/2014/main" id="{56A6E70E-8CF9-4DAA-AE70-480D91054012}"/>
              </a:ext>
            </a:extLst>
          </p:cNvPr>
          <p:cNvSpPr>
            <a:spLocks noChangeArrowheads="1"/>
          </p:cNvSpPr>
          <p:nvPr/>
        </p:nvSpPr>
        <p:spPr bwMode="auto">
          <a:xfrm rot="19508732">
            <a:off x="3616435" y="4233566"/>
            <a:ext cx="762000" cy="215900"/>
          </a:xfrm>
          <a:prstGeom prst="rightArrow">
            <a:avLst>
              <a:gd name="adj1" fmla="val 50000"/>
              <a:gd name="adj2" fmla="val 88235"/>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Font typeface="Wingdings" panose="05000000000000000000" pitchFamily="2" charset="2"/>
              <a:buChar char="v"/>
              <a:defRPr sz="2800" b="1">
                <a:solidFill>
                  <a:schemeClr val="accent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2"/>
              </a:buClr>
              <a:buSzPct val="60000"/>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Font typeface="Arial" panose="020B0604020202020204" pitchFamily="34" charset="0"/>
              <a:buNone/>
            </a:pPr>
            <a:endParaRPr lang="en-US" altLang="en-US" b="0">
              <a:solidFill>
                <a:schemeClr val="tx1"/>
              </a:solidFill>
            </a:endParaRPr>
          </a:p>
        </p:txBody>
      </p:sp>
      <p:sp>
        <p:nvSpPr>
          <p:cNvPr id="8" name="AutoShape 19">
            <a:extLst>
              <a:ext uri="{FF2B5EF4-FFF2-40B4-BE49-F238E27FC236}">
                <a16:creationId xmlns:a16="http://schemas.microsoft.com/office/drawing/2014/main" id="{B4890DE1-7934-4A2C-BAE5-23F6F9F7B5C9}"/>
              </a:ext>
            </a:extLst>
          </p:cNvPr>
          <p:cNvSpPr>
            <a:spLocks noChangeArrowheads="1"/>
          </p:cNvSpPr>
          <p:nvPr/>
        </p:nvSpPr>
        <p:spPr bwMode="auto">
          <a:xfrm rot="19306996">
            <a:off x="3870435" y="4855866"/>
            <a:ext cx="762000" cy="215900"/>
          </a:xfrm>
          <a:prstGeom prst="rightArrow">
            <a:avLst>
              <a:gd name="adj1" fmla="val 50000"/>
              <a:gd name="adj2" fmla="val 88235"/>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Font typeface="Wingdings" panose="05000000000000000000" pitchFamily="2" charset="2"/>
              <a:buChar char="v"/>
              <a:defRPr sz="2800" b="1">
                <a:solidFill>
                  <a:schemeClr val="accent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2"/>
              </a:buClr>
              <a:buSzPct val="60000"/>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Font typeface="Arial" panose="020B0604020202020204" pitchFamily="34" charset="0"/>
              <a:buNone/>
            </a:pPr>
            <a:endParaRPr lang="en-US" altLang="en-US" b="0">
              <a:solidFill>
                <a:schemeClr val="tx1"/>
              </a:solidFill>
            </a:endParaRPr>
          </a:p>
        </p:txBody>
      </p:sp>
      <p:sp>
        <p:nvSpPr>
          <p:cNvPr id="12" name="Rectangle 26">
            <a:extLst>
              <a:ext uri="{FF2B5EF4-FFF2-40B4-BE49-F238E27FC236}">
                <a16:creationId xmlns:a16="http://schemas.microsoft.com/office/drawing/2014/main" id="{986FE6F2-10F7-4F5B-A4C8-B400C17E8B4B}"/>
              </a:ext>
            </a:extLst>
          </p:cNvPr>
          <p:cNvSpPr>
            <a:spLocks noChangeArrowheads="1"/>
          </p:cNvSpPr>
          <p:nvPr/>
        </p:nvSpPr>
        <p:spPr bwMode="auto">
          <a:xfrm rot="19465100">
            <a:off x="2292460" y="3977979"/>
            <a:ext cx="1963738" cy="342900"/>
          </a:xfrm>
          <a:prstGeom prst="rect">
            <a:avLst/>
          </a:prstGeom>
          <a:solidFill>
            <a:srgbClr val="CC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Font typeface="Wingdings" panose="05000000000000000000" pitchFamily="2" charset="2"/>
              <a:buChar char="v"/>
              <a:defRPr sz="2800" b="1">
                <a:solidFill>
                  <a:schemeClr val="accent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2"/>
              </a:buClr>
              <a:buSzPct val="60000"/>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9pPr>
          </a:lstStyle>
          <a:p>
            <a:pPr algn="ctr">
              <a:spcBef>
                <a:spcPct val="0"/>
              </a:spcBef>
              <a:buClrTx/>
              <a:buFont typeface="Arial" panose="020B0604020202020204" pitchFamily="34" charset="0"/>
              <a:buNone/>
            </a:pPr>
            <a:r>
              <a:rPr lang="en-US" altLang="en-US" sz="2000">
                <a:solidFill>
                  <a:schemeClr val="tx2"/>
                </a:solidFill>
                <a:cs typeface="Times New Roman" panose="02020603050405020304" pitchFamily="18" charset="0"/>
              </a:rPr>
              <a:t>Gió mùa mùa hạ</a:t>
            </a:r>
          </a:p>
        </p:txBody>
      </p:sp>
      <p:sp>
        <p:nvSpPr>
          <p:cNvPr id="13" name="AutoShape 27">
            <a:extLst>
              <a:ext uri="{FF2B5EF4-FFF2-40B4-BE49-F238E27FC236}">
                <a16:creationId xmlns:a16="http://schemas.microsoft.com/office/drawing/2014/main" id="{446A5872-6AA0-49EF-95A5-D8E1ED09EEAB}"/>
              </a:ext>
            </a:extLst>
          </p:cNvPr>
          <p:cNvSpPr>
            <a:spLocks noChangeArrowheads="1"/>
          </p:cNvSpPr>
          <p:nvPr/>
        </p:nvSpPr>
        <p:spPr bwMode="auto">
          <a:xfrm rot="19578596">
            <a:off x="2981435" y="2366666"/>
            <a:ext cx="762000" cy="215900"/>
          </a:xfrm>
          <a:prstGeom prst="rightArrow">
            <a:avLst>
              <a:gd name="adj1" fmla="val 50000"/>
              <a:gd name="adj2" fmla="val 88235"/>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Font typeface="Wingdings" panose="05000000000000000000" pitchFamily="2" charset="2"/>
              <a:buChar char="v"/>
              <a:defRPr sz="2800" b="1">
                <a:solidFill>
                  <a:schemeClr val="accent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2"/>
              </a:buClr>
              <a:buSzPct val="60000"/>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Font typeface="Arial" panose="020B0604020202020204" pitchFamily="34" charset="0"/>
              <a:buNone/>
            </a:pPr>
            <a:endParaRPr lang="en-US" altLang="en-US" b="0">
              <a:solidFill>
                <a:schemeClr val="tx1"/>
              </a:solidFill>
            </a:endParaRPr>
          </a:p>
        </p:txBody>
      </p:sp>
      <p:sp>
        <p:nvSpPr>
          <p:cNvPr id="11" name="Text Box 16">
            <a:extLst>
              <a:ext uri="{FF2B5EF4-FFF2-40B4-BE49-F238E27FC236}">
                <a16:creationId xmlns:a16="http://schemas.microsoft.com/office/drawing/2014/main" id="{7174F969-FBE8-4C49-B5F1-E0E755A0FAD1}"/>
              </a:ext>
            </a:extLst>
          </p:cNvPr>
          <p:cNvSpPr txBox="1">
            <a:spLocks noChangeArrowheads="1"/>
          </p:cNvSpPr>
          <p:nvPr/>
        </p:nvSpPr>
        <p:spPr bwMode="auto">
          <a:xfrm>
            <a:off x="39799" y="64288"/>
            <a:ext cx="358329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1"/>
              </a:buClr>
              <a:buFont typeface="Wingdings" panose="05000000000000000000" pitchFamily="2" charset="2"/>
              <a:buChar char="v"/>
              <a:defRPr sz="2800" b="1">
                <a:solidFill>
                  <a:schemeClr val="accent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2"/>
              </a:buClr>
              <a:buSzPct val="60000"/>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9pPr>
          </a:lstStyle>
          <a:p>
            <a:pPr>
              <a:spcBef>
                <a:spcPts val="0"/>
              </a:spcBef>
              <a:buClrTx/>
              <a:buFont typeface="Arial" panose="020B0604020202020204" pitchFamily="34" charset="0"/>
              <a:buChar char="-"/>
            </a:pPr>
            <a:r>
              <a:rPr lang="en-US" altLang="en-US" sz="2000" b="0">
                <a:solidFill>
                  <a:schemeClr val="hlink"/>
                </a:solidFill>
                <a:cs typeface="Times New Roman" panose="02020603050405020304" pitchFamily="18" charset="0"/>
              </a:rPr>
              <a:t> Gió mùa mùa hạ: </a:t>
            </a:r>
          </a:p>
          <a:p>
            <a:pPr>
              <a:spcBef>
                <a:spcPts val="0"/>
              </a:spcBef>
              <a:buClrTx/>
              <a:buNone/>
            </a:pPr>
            <a:r>
              <a:rPr lang="en-US" altLang="en-US" sz="2000" b="0">
                <a:solidFill>
                  <a:schemeClr val="hlink"/>
                </a:solidFill>
                <a:cs typeface="Times New Roman" panose="02020603050405020304" pitchFamily="18" charset="0"/>
              </a:rPr>
              <a:t>+ Hướng gió: tây nam</a:t>
            </a:r>
          </a:p>
          <a:p>
            <a:pPr>
              <a:spcBef>
                <a:spcPts val="0"/>
              </a:spcBef>
              <a:buClrTx/>
              <a:buNone/>
            </a:pPr>
            <a:r>
              <a:rPr lang="en-US" altLang="en-US" sz="2000" b="0">
                <a:solidFill>
                  <a:schemeClr val="hlink"/>
                </a:solidFill>
                <a:cs typeface="Times New Roman" panose="02020603050405020304" pitchFamily="18" charset="0"/>
              </a:rPr>
              <a:t>+ Nóng, ẩm, mưa nhiều</a:t>
            </a:r>
          </a:p>
        </p:txBody>
      </p:sp>
      <p:sp>
        <p:nvSpPr>
          <p:cNvPr id="14" name="Text Box 16">
            <a:extLst>
              <a:ext uri="{FF2B5EF4-FFF2-40B4-BE49-F238E27FC236}">
                <a16:creationId xmlns:a16="http://schemas.microsoft.com/office/drawing/2014/main" id="{0BB97C9F-E407-4979-87B3-A9427A06396B}"/>
              </a:ext>
            </a:extLst>
          </p:cNvPr>
          <p:cNvSpPr txBox="1">
            <a:spLocks noChangeArrowheads="1"/>
          </p:cNvSpPr>
          <p:nvPr/>
        </p:nvSpPr>
        <p:spPr bwMode="auto">
          <a:xfrm>
            <a:off x="198027" y="2388035"/>
            <a:ext cx="2026628"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1"/>
              </a:buClr>
              <a:buFont typeface="Wingdings" panose="05000000000000000000" pitchFamily="2" charset="2"/>
              <a:buChar char="v"/>
              <a:defRPr sz="2800" b="1">
                <a:solidFill>
                  <a:schemeClr val="accent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2"/>
              </a:buClr>
              <a:buSzPct val="60000"/>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9pPr>
          </a:lstStyle>
          <a:p>
            <a:pPr algn="just">
              <a:spcBef>
                <a:spcPts val="0"/>
              </a:spcBef>
              <a:buClrTx/>
              <a:buFont typeface="Arial" panose="020B0604020202020204" pitchFamily="34" charset="0"/>
              <a:buChar char="-"/>
            </a:pPr>
            <a:r>
              <a:rPr lang="en-US" altLang="en-US" sz="2000" b="0">
                <a:solidFill>
                  <a:srgbClr val="FF0000"/>
                </a:solidFill>
                <a:cs typeface="Times New Roman" panose="02020603050405020304" pitchFamily="18" charset="0"/>
              </a:rPr>
              <a:t>Vì sao 2 loại gió mùa trên lại có đặc điểm trái ngược nhau</a:t>
            </a:r>
          </a:p>
        </p:txBody>
      </p:sp>
    </p:spTree>
    <p:extLst>
      <p:ext uri="{BB962C8B-B14F-4D97-AF65-F5344CB8AC3E}">
        <p14:creationId xmlns:p14="http://schemas.microsoft.com/office/powerpoint/2010/main" val="3024850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06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repeatCount="indefinite" fill="hold" grpId="0" nodeType="clickEffect">
                                  <p:stCondLst>
                                    <p:cond delay="0"/>
                                  </p:stCondLst>
                                  <p:endCondLst>
                                    <p:cond evt="onNext" delay="0">
                                      <p:tgtEl>
                                        <p:sldTgt/>
                                      </p:tgtEl>
                                    </p:cond>
                                  </p:end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par>
                                <p:cTn id="12" presetID="10" presetClass="entr" presetSubtype="0" repeatCount="indefinite" fill="hold" grpId="0" nodeType="withEffect">
                                  <p:stCondLst>
                                    <p:cond delay="0"/>
                                  </p:stCondLst>
                                  <p:endCondLst>
                                    <p:cond evt="onNext" delay="0">
                                      <p:tgtEl>
                                        <p:sldTgt/>
                                      </p:tgtEl>
                                    </p:cond>
                                  </p:end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childTnLst>
                                </p:cTn>
                              </p:par>
                              <p:par>
                                <p:cTn id="15" presetID="10"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childTnLst>
                                </p:cTn>
                              </p:par>
                              <p:par>
                                <p:cTn id="18" presetID="10" presetClass="entr" presetSubtype="0" repeatCount="indefinite" fill="hold" grpId="0" nodeType="withEffect">
                                  <p:stCondLst>
                                    <p:cond delay="0"/>
                                  </p:stCondLst>
                                  <p:endCondLst>
                                    <p:cond evt="onNext" delay="0">
                                      <p:tgtEl>
                                        <p:sldTgt/>
                                      </p:tgtEl>
                                    </p:cond>
                                  </p:end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4" fill="hold" display="0">
                  <p:stCondLst>
                    <p:cond delay="indefinite"/>
                  </p:stCondLst>
                </p:cTn>
                <p:tgtEl>
                  <p:spTgt spid="4"/>
                </p:tgtEl>
              </p:cMediaNode>
            </p:video>
          </p:childTnLst>
        </p:cTn>
      </p:par>
    </p:tnLst>
    <p:bldLst>
      <p:bldP spid="6" grpId="0" animBg="1"/>
      <p:bldP spid="7" grpId="0" animBg="1"/>
      <p:bldP spid="8" grpId="0" animBg="1"/>
      <p:bldP spid="12" grpId="0" animBg="1"/>
      <p:bldP spid="13" grpId="0" animBg="1"/>
      <p:bldP spid="11"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mmhca">
            <a:hlinkClick r:id="" action="ppaction://media"/>
            <a:extLst>
              <a:ext uri="{FF2B5EF4-FFF2-40B4-BE49-F238E27FC236}">
                <a16:creationId xmlns:a16="http://schemas.microsoft.com/office/drawing/2014/main" id="{AC8C7DCF-BB08-4163-B339-E6989CDAF93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081658" y="182919"/>
            <a:ext cx="5110342" cy="6492162"/>
          </a:xfrm>
          <a:prstGeom prst="rect">
            <a:avLst/>
          </a:prstGeom>
        </p:spPr>
      </p:pic>
      <p:sp>
        <p:nvSpPr>
          <p:cNvPr id="14" name="Text Box 16">
            <a:extLst>
              <a:ext uri="{FF2B5EF4-FFF2-40B4-BE49-F238E27FC236}">
                <a16:creationId xmlns:a16="http://schemas.microsoft.com/office/drawing/2014/main" id="{0BB97C9F-E407-4979-87B3-A9427A06396B}"/>
              </a:ext>
            </a:extLst>
          </p:cNvPr>
          <p:cNvSpPr txBox="1">
            <a:spLocks noChangeArrowheads="1"/>
          </p:cNvSpPr>
          <p:nvPr/>
        </p:nvSpPr>
        <p:spPr bwMode="auto">
          <a:xfrm>
            <a:off x="198027" y="2388035"/>
            <a:ext cx="2026628"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1"/>
              </a:buClr>
              <a:buFont typeface="Wingdings" panose="05000000000000000000" pitchFamily="2" charset="2"/>
              <a:buChar char="v"/>
              <a:defRPr sz="2800" b="1">
                <a:solidFill>
                  <a:schemeClr val="accent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2"/>
              </a:buClr>
              <a:buSzPct val="60000"/>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9pPr>
          </a:lstStyle>
          <a:p>
            <a:pPr algn="just">
              <a:spcBef>
                <a:spcPts val="0"/>
              </a:spcBef>
              <a:buClrTx/>
              <a:buFont typeface="Arial" panose="020B0604020202020204" pitchFamily="34" charset="0"/>
              <a:buChar char="-"/>
            </a:pPr>
            <a:r>
              <a:rPr lang="en-US" altLang="en-US" sz="2000" b="0">
                <a:solidFill>
                  <a:srgbClr val="FF0000"/>
                </a:solidFill>
                <a:cs typeface="Times New Roman" panose="02020603050405020304" pitchFamily="18" charset="0"/>
              </a:rPr>
              <a:t>Vì sao 2 loại gió mùa trên lại có đặc điểm trái ngược nhau</a:t>
            </a:r>
          </a:p>
        </p:txBody>
      </p:sp>
      <p:pic>
        <p:nvPicPr>
          <p:cNvPr id="15" name="gmmd">
            <a:hlinkClick r:id="" action="ppaction://media"/>
            <a:extLst>
              <a:ext uri="{FF2B5EF4-FFF2-40B4-BE49-F238E27FC236}">
                <a16:creationId xmlns:a16="http://schemas.microsoft.com/office/drawing/2014/main" id="{7FB844C7-7C57-4CCC-A0DC-DC04DC33A253}"/>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2340363" y="182919"/>
            <a:ext cx="4625587" cy="6417166"/>
          </a:xfrm>
          <a:prstGeom prst="rect">
            <a:avLst/>
          </a:prstGeom>
        </p:spPr>
      </p:pic>
    </p:spTree>
    <p:extLst>
      <p:ext uri="{BB962C8B-B14F-4D97-AF65-F5344CB8AC3E}">
        <p14:creationId xmlns:p14="http://schemas.microsoft.com/office/powerpoint/2010/main" val="3690711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066" fill="hold"/>
                                        <p:tgtEl>
                                          <p:spTgt spid="4"/>
                                        </p:tgtEl>
                                      </p:cBhvr>
                                    </p:cmd>
                                  </p:childTnLst>
                                </p:cTn>
                              </p:par>
                              <p:par>
                                <p:cTn id="7" presetID="1" presetClass="mediacall" presetSubtype="0" fill="hold" nodeType="withEffect">
                                  <p:stCondLst>
                                    <p:cond delay="0"/>
                                  </p:stCondLst>
                                  <p:childTnLst>
                                    <p:cmd type="call" cmd="playFrom(0.0)">
                                      <p:cBhvr>
                                        <p:cTn id="8" dur="12167"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video>
              <p:cMediaNode vol="80000">
                <p:cTn id="10" fill="hold" display="0">
                  <p:stCondLst>
                    <p:cond delay="indefinite"/>
                  </p:stCondLst>
                </p:cTn>
                <p:tgtEl>
                  <p:spTgt spid="15"/>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BA706A-87A1-49F6-A2A0-3976F0DC44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57" y="25320"/>
            <a:ext cx="8034888" cy="6851176"/>
          </a:xfrm>
          <a:prstGeom prst="rect">
            <a:avLst/>
          </a:prstGeom>
        </p:spPr>
      </p:pic>
      <p:sp>
        <p:nvSpPr>
          <p:cNvPr id="6" name="Text Box 10">
            <a:extLst>
              <a:ext uri="{FF2B5EF4-FFF2-40B4-BE49-F238E27FC236}">
                <a16:creationId xmlns:a16="http://schemas.microsoft.com/office/drawing/2014/main" id="{DB547460-ABB0-4B4D-97E6-E14FDFD5D014}"/>
              </a:ext>
            </a:extLst>
          </p:cNvPr>
          <p:cNvSpPr txBox="1">
            <a:spLocks noChangeArrowheads="1"/>
          </p:cNvSpPr>
          <p:nvPr/>
        </p:nvSpPr>
        <p:spPr bwMode="auto">
          <a:xfrm>
            <a:off x="1458757" y="1535817"/>
            <a:ext cx="3048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000" b="1" dirty="0">
                <a:solidFill>
                  <a:schemeClr val="bg1"/>
                </a:solidFill>
                <a:cs typeface="Arial" panose="020B0604020202020204" pitchFamily="34" charset="0"/>
              </a:rPr>
              <a:t>a</a:t>
            </a:r>
            <a:r>
              <a:rPr lang="en-US" altLang="en-US" sz="2000" b="1" i="1" dirty="0">
                <a:solidFill>
                  <a:schemeClr val="bg1"/>
                </a:solidFill>
                <a:cs typeface="Arial" panose="020B0604020202020204" pitchFamily="34" charset="0"/>
              </a:rPr>
              <a:t>. </a:t>
            </a:r>
            <a:r>
              <a:rPr lang="en-US" altLang="en-US" sz="2000" b="1" dirty="0" err="1">
                <a:solidFill>
                  <a:schemeClr val="bg1"/>
                </a:solidFill>
              </a:rPr>
              <a:t>Tính</a:t>
            </a:r>
            <a:r>
              <a:rPr lang="en-US" altLang="en-US" sz="2000" b="1" dirty="0">
                <a:solidFill>
                  <a:schemeClr val="bg1"/>
                </a:solidFill>
              </a:rPr>
              <a:t> </a:t>
            </a:r>
            <a:r>
              <a:rPr lang="en-US" altLang="en-US" sz="2000" b="1" dirty="0" err="1">
                <a:solidFill>
                  <a:schemeClr val="bg1"/>
                </a:solidFill>
              </a:rPr>
              <a:t>chất</a:t>
            </a:r>
            <a:r>
              <a:rPr lang="en-US" altLang="en-US" sz="2000" b="1" dirty="0">
                <a:solidFill>
                  <a:schemeClr val="bg1"/>
                </a:solidFill>
              </a:rPr>
              <a:t> </a:t>
            </a:r>
            <a:r>
              <a:rPr lang="en-US" altLang="en-US" sz="2000" b="1" dirty="0" err="1">
                <a:solidFill>
                  <a:schemeClr val="bg1"/>
                </a:solidFill>
              </a:rPr>
              <a:t>nhiệt</a:t>
            </a:r>
            <a:r>
              <a:rPr lang="en-US" altLang="en-US" sz="2000" b="1" dirty="0">
                <a:solidFill>
                  <a:schemeClr val="bg1"/>
                </a:solidFill>
              </a:rPr>
              <a:t> </a:t>
            </a:r>
            <a:r>
              <a:rPr lang="en-US" altLang="en-US" sz="2000" b="1" dirty="0" err="1">
                <a:solidFill>
                  <a:schemeClr val="bg1"/>
                </a:solidFill>
              </a:rPr>
              <a:t>đới</a:t>
            </a:r>
            <a:r>
              <a:rPr lang="en-US" altLang="en-US" sz="2000" b="1" dirty="0">
                <a:solidFill>
                  <a:schemeClr val="bg1"/>
                </a:solidFill>
              </a:rPr>
              <a:t>:</a:t>
            </a:r>
            <a:endParaRPr lang="en-US" altLang="en-US" sz="2000" b="1" i="1" dirty="0">
              <a:solidFill>
                <a:schemeClr val="bg1"/>
              </a:solidFill>
              <a:cs typeface="Arial" panose="020B0604020202020204" pitchFamily="34" charset="0"/>
            </a:endParaRPr>
          </a:p>
        </p:txBody>
      </p:sp>
      <p:pic>
        <p:nvPicPr>
          <p:cNvPr id="10" name="Picture 4" descr="Hot thermometer clip art Clip Art Library - Clip Art Library">
            <a:extLst>
              <a:ext uri="{FF2B5EF4-FFF2-40B4-BE49-F238E27FC236}">
                <a16:creationId xmlns:a16="http://schemas.microsoft.com/office/drawing/2014/main" id="{139A710F-D17F-45CF-A875-E4A8EEAB910A}"/>
              </a:ext>
            </a:extLst>
          </p:cNvPr>
          <p:cNvPicPr>
            <a:picLocks noChangeAspect="1" noChangeArrowheads="1"/>
          </p:cNvPicPr>
          <p:nvPr/>
        </p:nvPicPr>
        <p:blipFill rotWithShape="1">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rcRect l="43760" r="-380" b="19238"/>
          <a:stretch/>
        </p:blipFill>
        <p:spPr bwMode="auto">
          <a:xfrm>
            <a:off x="1114340" y="1310079"/>
            <a:ext cx="461826" cy="63130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6F3A1984-D863-4935-8847-48991DD38C0D}"/>
              </a:ext>
            </a:extLst>
          </p:cNvPr>
          <p:cNvSpPr/>
          <p:nvPr/>
        </p:nvSpPr>
        <p:spPr>
          <a:xfrm>
            <a:off x="1416263" y="1105928"/>
            <a:ext cx="6096000" cy="461665"/>
          </a:xfrm>
          <a:prstGeom prst="rect">
            <a:avLst/>
          </a:prstGeom>
        </p:spPr>
        <p:txBody>
          <a:bodyPr>
            <a:spAutoFit/>
          </a:bodyPr>
          <a:lstStyle/>
          <a:p>
            <a:pPr>
              <a:spcBef>
                <a:spcPct val="50000"/>
              </a:spcBef>
            </a:pPr>
            <a:r>
              <a:rPr lang="en-US" altLang="en-US" sz="2400" b="1" dirty="0">
                <a:solidFill>
                  <a:srgbClr val="FFFF00"/>
                </a:solidFill>
                <a:cs typeface="Times New Roman" panose="02020603050405020304" pitchFamily="18" charset="0"/>
              </a:rPr>
              <a:t>1. </a:t>
            </a:r>
            <a:r>
              <a:rPr lang="en-US" altLang="en-US" sz="2400" b="1" dirty="0" err="1">
                <a:solidFill>
                  <a:srgbClr val="FFFF00"/>
                </a:solidFill>
                <a:cs typeface="Times New Roman" panose="02020603050405020304" pitchFamily="18" charset="0"/>
              </a:rPr>
              <a:t>Tính</a:t>
            </a:r>
            <a:r>
              <a:rPr lang="en-US" altLang="en-US" sz="2400" b="1" dirty="0">
                <a:solidFill>
                  <a:srgbClr val="FFFF00"/>
                </a:solidFill>
                <a:cs typeface="Times New Roman" panose="02020603050405020304" pitchFamily="18" charset="0"/>
              </a:rPr>
              <a:t> </a:t>
            </a:r>
            <a:r>
              <a:rPr lang="en-US" altLang="en-US" sz="2400" b="1" dirty="0" err="1">
                <a:solidFill>
                  <a:srgbClr val="FFFF00"/>
                </a:solidFill>
                <a:cs typeface="Times New Roman" panose="02020603050405020304" pitchFamily="18" charset="0"/>
              </a:rPr>
              <a:t>chất</a:t>
            </a:r>
            <a:r>
              <a:rPr lang="en-US" altLang="en-US" sz="2400" b="1" dirty="0">
                <a:solidFill>
                  <a:srgbClr val="FFFF00"/>
                </a:solidFill>
                <a:cs typeface="Times New Roman" panose="02020603050405020304" pitchFamily="18" charset="0"/>
              </a:rPr>
              <a:t> </a:t>
            </a:r>
            <a:r>
              <a:rPr lang="en-US" altLang="en-US" sz="2400" b="1" dirty="0" err="1">
                <a:solidFill>
                  <a:srgbClr val="FFFF00"/>
                </a:solidFill>
                <a:cs typeface="Times New Roman" panose="02020603050405020304" pitchFamily="18" charset="0"/>
              </a:rPr>
              <a:t>nhiệt</a:t>
            </a:r>
            <a:r>
              <a:rPr lang="en-US" altLang="en-US" sz="2400" b="1" dirty="0">
                <a:solidFill>
                  <a:srgbClr val="FFFF00"/>
                </a:solidFill>
                <a:cs typeface="Times New Roman" panose="02020603050405020304" pitchFamily="18" charset="0"/>
              </a:rPr>
              <a:t> </a:t>
            </a:r>
            <a:r>
              <a:rPr lang="en-US" altLang="en-US" sz="2400" b="1" dirty="0" err="1">
                <a:solidFill>
                  <a:srgbClr val="FFFF00"/>
                </a:solidFill>
                <a:cs typeface="Times New Roman" panose="02020603050405020304" pitchFamily="18" charset="0"/>
              </a:rPr>
              <a:t>đới</a:t>
            </a:r>
            <a:r>
              <a:rPr lang="en-US" altLang="en-US" sz="2400" b="1" dirty="0">
                <a:solidFill>
                  <a:srgbClr val="FFFF00"/>
                </a:solidFill>
                <a:cs typeface="Times New Roman" panose="02020603050405020304" pitchFamily="18" charset="0"/>
              </a:rPr>
              <a:t> </a:t>
            </a:r>
            <a:r>
              <a:rPr lang="en-US" altLang="en-US" sz="2400" b="1" dirty="0" err="1">
                <a:solidFill>
                  <a:srgbClr val="FFFF00"/>
                </a:solidFill>
                <a:cs typeface="Times New Roman" panose="02020603050405020304" pitchFamily="18" charset="0"/>
              </a:rPr>
              <a:t>gió</a:t>
            </a:r>
            <a:r>
              <a:rPr lang="en-US" altLang="en-US" sz="2400" b="1" dirty="0">
                <a:solidFill>
                  <a:srgbClr val="FFFF00"/>
                </a:solidFill>
                <a:cs typeface="Times New Roman" panose="02020603050405020304" pitchFamily="18" charset="0"/>
              </a:rPr>
              <a:t> </a:t>
            </a:r>
            <a:r>
              <a:rPr lang="en-US" altLang="en-US" sz="2400" b="1" dirty="0" err="1">
                <a:solidFill>
                  <a:srgbClr val="FFFF00"/>
                </a:solidFill>
                <a:cs typeface="Times New Roman" panose="02020603050405020304" pitchFamily="18" charset="0"/>
              </a:rPr>
              <a:t>mùa</a:t>
            </a:r>
            <a:r>
              <a:rPr lang="en-US" altLang="en-US" sz="2400" b="1" dirty="0">
                <a:solidFill>
                  <a:srgbClr val="FFFF00"/>
                </a:solidFill>
                <a:cs typeface="Times New Roman" panose="02020603050405020304" pitchFamily="18" charset="0"/>
              </a:rPr>
              <a:t> </a:t>
            </a:r>
            <a:r>
              <a:rPr lang="en-US" altLang="en-US" sz="2400" b="1" dirty="0" err="1">
                <a:solidFill>
                  <a:srgbClr val="FFFF00"/>
                </a:solidFill>
                <a:cs typeface="Times New Roman" panose="02020603050405020304" pitchFamily="18" charset="0"/>
              </a:rPr>
              <a:t>ẩm</a:t>
            </a:r>
            <a:endParaRPr lang="en-US" altLang="en-US" sz="2400" b="1" dirty="0">
              <a:solidFill>
                <a:srgbClr val="FFFF00"/>
              </a:solidFill>
              <a:cs typeface="Times New Roman" panose="02020603050405020304" pitchFamily="18" charset="0"/>
            </a:endParaRPr>
          </a:p>
        </p:txBody>
      </p:sp>
      <p:pic>
        <p:nvPicPr>
          <p:cNvPr id="16" name="Picture 15">
            <a:extLst>
              <a:ext uri="{FF2B5EF4-FFF2-40B4-BE49-F238E27FC236}">
                <a16:creationId xmlns:a16="http://schemas.microsoft.com/office/drawing/2014/main" id="{5C4D63B5-5E3D-41E0-965B-61FA08BC16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852" y="3043191"/>
            <a:ext cx="868129" cy="868129"/>
          </a:xfrm>
          <a:prstGeom prst="rect">
            <a:avLst/>
          </a:prstGeom>
        </p:spPr>
      </p:pic>
      <p:sp>
        <p:nvSpPr>
          <p:cNvPr id="21" name="Text Box 10">
            <a:extLst>
              <a:ext uri="{FF2B5EF4-FFF2-40B4-BE49-F238E27FC236}">
                <a16:creationId xmlns:a16="http://schemas.microsoft.com/office/drawing/2014/main" id="{A320423C-74F0-4DAF-AC2D-B60A28CBD4F3}"/>
              </a:ext>
            </a:extLst>
          </p:cNvPr>
          <p:cNvSpPr txBox="1">
            <a:spLocks noChangeArrowheads="1"/>
          </p:cNvSpPr>
          <p:nvPr/>
        </p:nvSpPr>
        <p:spPr bwMode="auto">
          <a:xfrm>
            <a:off x="1476668" y="2271126"/>
            <a:ext cx="3048000" cy="42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120000"/>
              </a:lnSpc>
              <a:spcBef>
                <a:spcPts val="0"/>
              </a:spcBef>
            </a:pPr>
            <a:r>
              <a:rPr lang="en-US" altLang="en-US" sz="2000" b="1" dirty="0">
                <a:solidFill>
                  <a:schemeClr val="bg1"/>
                </a:solidFill>
                <a:cs typeface="Arial" panose="020B0604020202020204" pitchFamily="34" charset="0"/>
              </a:rPr>
              <a:t>b. </a:t>
            </a:r>
            <a:r>
              <a:rPr lang="en-US" altLang="en-US" sz="2000" b="1" dirty="0" err="1">
                <a:solidFill>
                  <a:schemeClr val="bg1"/>
                </a:solidFill>
              </a:rPr>
              <a:t>Tính</a:t>
            </a:r>
            <a:r>
              <a:rPr lang="en-US" altLang="en-US" sz="2000" b="1" dirty="0">
                <a:solidFill>
                  <a:schemeClr val="bg1"/>
                </a:solidFill>
              </a:rPr>
              <a:t> </a:t>
            </a:r>
            <a:r>
              <a:rPr lang="en-US" altLang="en-US" sz="2000" b="1" dirty="0" err="1">
                <a:solidFill>
                  <a:schemeClr val="bg1"/>
                </a:solidFill>
              </a:rPr>
              <a:t>chất</a:t>
            </a:r>
            <a:r>
              <a:rPr lang="en-US" altLang="en-US" sz="2000" b="1" dirty="0">
                <a:solidFill>
                  <a:schemeClr val="bg1"/>
                </a:solidFill>
              </a:rPr>
              <a:t> </a:t>
            </a:r>
            <a:r>
              <a:rPr lang="en-US" altLang="en-US" sz="2000" b="1" dirty="0" err="1">
                <a:solidFill>
                  <a:schemeClr val="bg1"/>
                </a:solidFill>
              </a:rPr>
              <a:t>gió</a:t>
            </a:r>
            <a:r>
              <a:rPr lang="en-US" altLang="en-US" sz="2000" b="1" dirty="0">
                <a:solidFill>
                  <a:schemeClr val="bg1"/>
                </a:solidFill>
              </a:rPr>
              <a:t> </a:t>
            </a:r>
            <a:r>
              <a:rPr lang="en-US" altLang="en-US" sz="2000" b="1" dirty="0" err="1">
                <a:solidFill>
                  <a:schemeClr val="bg1"/>
                </a:solidFill>
              </a:rPr>
              <a:t>mùa</a:t>
            </a:r>
            <a:r>
              <a:rPr lang="en-US" altLang="en-US" sz="2000" b="1" dirty="0">
                <a:solidFill>
                  <a:schemeClr val="bg1"/>
                </a:solidFill>
              </a:rPr>
              <a:t>:</a:t>
            </a:r>
          </a:p>
        </p:txBody>
      </p:sp>
      <p:sp>
        <p:nvSpPr>
          <p:cNvPr id="24" name="Rectangle 23">
            <a:extLst>
              <a:ext uri="{FF2B5EF4-FFF2-40B4-BE49-F238E27FC236}">
                <a16:creationId xmlns:a16="http://schemas.microsoft.com/office/drawing/2014/main" id="{C19CA88C-345F-45B7-B774-5DACF94CC74F}"/>
              </a:ext>
            </a:extLst>
          </p:cNvPr>
          <p:cNvSpPr/>
          <p:nvPr/>
        </p:nvSpPr>
        <p:spPr>
          <a:xfrm>
            <a:off x="0" y="2489870"/>
            <a:ext cx="11583268" cy="2866590"/>
          </a:xfrm>
          <a:prstGeom prst="rect">
            <a:avLst/>
          </a:prstGeom>
          <a:noFill/>
          <a:ln>
            <a:noFill/>
          </a:ln>
        </p:spPr>
      </p:sp>
      <p:sp>
        <p:nvSpPr>
          <p:cNvPr id="25" name="Freeform: Shape 24">
            <a:extLst>
              <a:ext uri="{FF2B5EF4-FFF2-40B4-BE49-F238E27FC236}">
                <a16:creationId xmlns:a16="http://schemas.microsoft.com/office/drawing/2014/main" id="{F34F0E32-3797-4E30-944D-3946FF8911E6}"/>
              </a:ext>
            </a:extLst>
          </p:cNvPr>
          <p:cNvSpPr/>
          <p:nvPr/>
        </p:nvSpPr>
        <p:spPr>
          <a:xfrm>
            <a:off x="346852" y="3632300"/>
            <a:ext cx="1996803" cy="490116"/>
          </a:xfrm>
          <a:custGeom>
            <a:avLst/>
            <a:gdLst>
              <a:gd name="connsiteX0" fmla="*/ 0 w 1996803"/>
              <a:gd name="connsiteY0" fmla="*/ 49012 h 490116"/>
              <a:gd name="connsiteX1" fmla="*/ 49012 w 1996803"/>
              <a:gd name="connsiteY1" fmla="*/ 0 h 490116"/>
              <a:gd name="connsiteX2" fmla="*/ 1947791 w 1996803"/>
              <a:gd name="connsiteY2" fmla="*/ 0 h 490116"/>
              <a:gd name="connsiteX3" fmla="*/ 1996803 w 1996803"/>
              <a:gd name="connsiteY3" fmla="*/ 49012 h 490116"/>
              <a:gd name="connsiteX4" fmla="*/ 1996803 w 1996803"/>
              <a:gd name="connsiteY4" fmla="*/ 441104 h 490116"/>
              <a:gd name="connsiteX5" fmla="*/ 1947791 w 1996803"/>
              <a:gd name="connsiteY5" fmla="*/ 490116 h 490116"/>
              <a:gd name="connsiteX6" fmla="*/ 49012 w 1996803"/>
              <a:gd name="connsiteY6" fmla="*/ 490116 h 490116"/>
              <a:gd name="connsiteX7" fmla="*/ 0 w 1996803"/>
              <a:gd name="connsiteY7" fmla="*/ 441104 h 490116"/>
              <a:gd name="connsiteX8" fmla="*/ 0 w 1996803"/>
              <a:gd name="connsiteY8" fmla="*/ 49012 h 49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6803" h="490116">
                <a:moveTo>
                  <a:pt x="0" y="49012"/>
                </a:moveTo>
                <a:cubicBezTo>
                  <a:pt x="0" y="21943"/>
                  <a:pt x="21943" y="0"/>
                  <a:pt x="49012" y="0"/>
                </a:cubicBezTo>
                <a:lnTo>
                  <a:pt x="1947791" y="0"/>
                </a:lnTo>
                <a:cubicBezTo>
                  <a:pt x="1974860" y="0"/>
                  <a:pt x="1996803" y="21943"/>
                  <a:pt x="1996803" y="49012"/>
                </a:cubicBezTo>
                <a:lnTo>
                  <a:pt x="1996803" y="441104"/>
                </a:lnTo>
                <a:cubicBezTo>
                  <a:pt x="1996803" y="468173"/>
                  <a:pt x="1974860" y="490116"/>
                  <a:pt x="1947791" y="490116"/>
                </a:cubicBezTo>
                <a:lnTo>
                  <a:pt x="49012" y="490116"/>
                </a:lnTo>
                <a:cubicBezTo>
                  <a:pt x="21943" y="490116"/>
                  <a:pt x="0" y="468173"/>
                  <a:pt x="0" y="441104"/>
                </a:cubicBezTo>
                <a:lnTo>
                  <a:pt x="0" y="49012"/>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7055" tIns="27055" rIns="27055" bIns="27055" numCol="1" spcCol="1270" anchor="ctr" anchorCtr="0">
            <a:noAutofit/>
          </a:bodyPr>
          <a:lstStyle/>
          <a:p>
            <a:pPr marL="0" lvl="0" indent="0" algn="l" defTabSz="889000">
              <a:lnSpc>
                <a:spcPct val="90000"/>
              </a:lnSpc>
              <a:spcBef>
                <a:spcPct val="0"/>
              </a:spcBef>
              <a:spcAft>
                <a:spcPct val="35000"/>
              </a:spcAft>
              <a:buNone/>
            </a:pPr>
            <a:r>
              <a:rPr lang="en-US" altLang="en-US" sz="2000" b="0" kern="1200" dirty="0" err="1">
                <a:solidFill>
                  <a:schemeClr val="bg1"/>
                </a:solidFill>
                <a:latin typeface="Times New Roman" panose="02020603050405020304" pitchFamily="18" charset="0"/>
                <a:cs typeface="Times New Roman" panose="02020603050405020304" pitchFamily="18" charset="0"/>
              </a:rPr>
              <a:t>Gió</a:t>
            </a:r>
            <a:r>
              <a:rPr lang="en-US" altLang="en-US" sz="2000" b="0" kern="1200" dirty="0">
                <a:solidFill>
                  <a:schemeClr val="bg1"/>
                </a:solidFill>
                <a:latin typeface="Times New Roman" panose="02020603050405020304" pitchFamily="18" charset="0"/>
                <a:cs typeface="Times New Roman" panose="02020603050405020304" pitchFamily="18" charset="0"/>
              </a:rPr>
              <a:t> </a:t>
            </a:r>
            <a:r>
              <a:rPr lang="en-US" altLang="en-US" sz="2000" b="0" kern="1200" dirty="0" err="1">
                <a:solidFill>
                  <a:schemeClr val="bg1"/>
                </a:solidFill>
                <a:latin typeface="Times New Roman" panose="02020603050405020304" pitchFamily="18" charset="0"/>
                <a:cs typeface="Times New Roman" panose="02020603050405020304" pitchFamily="18" charset="0"/>
              </a:rPr>
              <a:t>thổi</a:t>
            </a:r>
            <a:r>
              <a:rPr lang="en-US" altLang="en-US" sz="2000" b="0" kern="1200" dirty="0">
                <a:solidFill>
                  <a:schemeClr val="bg1"/>
                </a:solidFill>
                <a:latin typeface="Times New Roman" panose="02020603050405020304" pitchFamily="18" charset="0"/>
                <a:cs typeface="Times New Roman" panose="02020603050405020304" pitchFamily="18" charset="0"/>
              </a:rPr>
              <a:t> </a:t>
            </a:r>
            <a:r>
              <a:rPr lang="en-US" altLang="en-US" sz="2000" b="0" kern="1200" dirty="0" err="1">
                <a:solidFill>
                  <a:schemeClr val="bg1"/>
                </a:solidFill>
                <a:latin typeface="Times New Roman" panose="02020603050405020304" pitchFamily="18" charset="0"/>
                <a:cs typeface="Times New Roman" panose="02020603050405020304" pitchFamily="18" charset="0"/>
              </a:rPr>
              <a:t>theo</a:t>
            </a:r>
            <a:r>
              <a:rPr lang="en-US" altLang="en-US" sz="2000" b="0" kern="1200" dirty="0">
                <a:solidFill>
                  <a:schemeClr val="bg1"/>
                </a:solidFill>
                <a:latin typeface="Times New Roman" panose="02020603050405020304" pitchFamily="18" charset="0"/>
                <a:cs typeface="Times New Roman" panose="02020603050405020304" pitchFamily="18" charset="0"/>
              </a:rPr>
              <a:t> </a:t>
            </a:r>
            <a:r>
              <a:rPr lang="en-US" altLang="en-US" sz="2000" b="0" kern="1200" dirty="0" err="1">
                <a:solidFill>
                  <a:schemeClr val="bg1"/>
                </a:solidFill>
                <a:latin typeface="Times New Roman" panose="02020603050405020304" pitchFamily="18" charset="0"/>
                <a:cs typeface="Times New Roman" panose="02020603050405020304" pitchFamily="18" charset="0"/>
              </a:rPr>
              <a:t>mùa</a:t>
            </a:r>
            <a:endParaRPr lang="en-US" sz="2000" b="0" kern="1200" dirty="0">
              <a:solidFill>
                <a:schemeClr val="bg1"/>
              </a:solidFill>
              <a:latin typeface="Times New Roman" panose="02020603050405020304" pitchFamily="18" charset="0"/>
              <a:cs typeface="Times New Roman" panose="02020603050405020304" pitchFamily="18" charset="0"/>
            </a:endParaRPr>
          </a:p>
        </p:txBody>
      </p:sp>
      <p:sp>
        <p:nvSpPr>
          <p:cNvPr id="26" name="Freeform: Shape 25">
            <a:extLst>
              <a:ext uri="{FF2B5EF4-FFF2-40B4-BE49-F238E27FC236}">
                <a16:creationId xmlns:a16="http://schemas.microsoft.com/office/drawing/2014/main" id="{2C54AC4D-663A-42AD-B2D7-7EA0F295024D}"/>
              </a:ext>
            </a:extLst>
          </p:cNvPr>
          <p:cNvSpPr/>
          <p:nvPr/>
        </p:nvSpPr>
        <p:spPr>
          <a:xfrm rot="3887708">
            <a:off x="2170688" y="4066406"/>
            <a:ext cx="495133" cy="98917"/>
          </a:xfrm>
          <a:custGeom>
            <a:avLst/>
            <a:gdLst>
              <a:gd name="connsiteX0" fmla="*/ 0 w 785304"/>
              <a:gd name="connsiteY0" fmla="*/ 15387 h 30775"/>
              <a:gd name="connsiteX1" fmla="*/ 785304 w 785304"/>
              <a:gd name="connsiteY1" fmla="*/ 15387 h 30775"/>
            </a:gdLst>
            <a:ahLst/>
            <a:cxnLst>
              <a:cxn ang="0">
                <a:pos x="connsiteX0" y="connsiteY0"/>
              </a:cxn>
              <a:cxn ang="0">
                <a:pos x="connsiteX1" y="connsiteY1"/>
              </a:cxn>
            </a:cxnLst>
            <a:rect l="l" t="t" r="r" b="b"/>
            <a:pathLst>
              <a:path w="785304" h="30775">
                <a:moveTo>
                  <a:pt x="0" y="15387"/>
                </a:moveTo>
                <a:lnTo>
                  <a:pt x="785304"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85720" tIns="-4246" rIns="385718" bIns="-4245" numCol="1" spcCol="1270" anchor="ctr" anchorCtr="0">
            <a:noAutofit/>
          </a:bodyPr>
          <a:lstStyle/>
          <a:p>
            <a:pPr marL="0" lvl="0" indent="0" algn="ctr" defTabSz="889000">
              <a:lnSpc>
                <a:spcPct val="90000"/>
              </a:lnSpc>
              <a:spcBef>
                <a:spcPct val="0"/>
              </a:spcBef>
              <a:spcAft>
                <a:spcPct val="35000"/>
              </a:spcAft>
              <a:buNone/>
            </a:pPr>
            <a:endParaRPr lang="en-US" sz="2000" b="0" kern="1200">
              <a:solidFill>
                <a:schemeClr val="bg1"/>
              </a:solidFill>
              <a:latin typeface="Times New Roman" panose="02020603050405020304" pitchFamily="18" charset="0"/>
              <a:cs typeface="Times New Roman" panose="02020603050405020304" pitchFamily="18" charset="0"/>
            </a:endParaRPr>
          </a:p>
        </p:txBody>
      </p:sp>
      <p:sp>
        <p:nvSpPr>
          <p:cNvPr id="27" name="Freeform: Shape 26">
            <a:extLst>
              <a:ext uri="{FF2B5EF4-FFF2-40B4-BE49-F238E27FC236}">
                <a16:creationId xmlns:a16="http://schemas.microsoft.com/office/drawing/2014/main" id="{8BCC60F4-B1A3-4FA8-9233-BAA4C7C645B9}"/>
              </a:ext>
            </a:extLst>
          </p:cNvPr>
          <p:cNvSpPr/>
          <p:nvPr/>
        </p:nvSpPr>
        <p:spPr>
          <a:xfrm>
            <a:off x="2501205" y="4271971"/>
            <a:ext cx="1848072" cy="490116"/>
          </a:xfrm>
          <a:custGeom>
            <a:avLst/>
            <a:gdLst>
              <a:gd name="connsiteX0" fmla="*/ 0 w 1848072"/>
              <a:gd name="connsiteY0" fmla="*/ 49012 h 490116"/>
              <a:gd name="connsiteX1" fmla="*/ 49012 w 1848072"/>
              <a:gd name="connsiteY1" fmla="*/ 0 h 490116"/>
              <a:gd name="connsiteX2" fmla="*/ 1799060 w 1848072"/>
              <a:gd name="connsiteY2" fmla="*/ 0 h 490116"/>
              <a:gd name="connsiteX3" fmla="*/ 1848072 w 1848072"/>
              <a:gd name="connsiteY3" fmla="*/ 49012 h 490116"/>
              <a:gd name="connsiteX4" fmla="*/ 1848072 w 1848072"/>
              <a:gd name="connsiteY4" fmla="*/ 441104 h 490116"/>
              <a:gd name="connsiteX5" fmla="*/ 1799060 w 1848072"/>
              <a:gd name="connsiteY5" fmla="*/ 490116 h 490116"/>
              <a:gd name="connsiteX6" fmla="*/ 49012 w 1848072"/>
              <a:gd name="connsiteY6" fmla="*/ 490116 h 490116"/>
              <a:gd name="connsiteX7" fmla="*/ 0 w 1848072"/>
              <a:gd name="connsiteY7" fmla="*/ 441104 h 490116"/>
              <a:gd name="connsiteX8" fmla="*/ 0 w 1848072"/>
              <a:gd name="connsiteY8" fmla="*/ 49012 h 49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8072" h="490116">
                <a:moveTo>
                  <a:pt x="0" y="49012"/>
                </a:moveTo>
                <a:cubicBezTo>
                  <a:pt x="0" y="21943"/>
                  <a:pt x="21943" y="0"/>
                  <a:pt x="49012" y="0"/>
                </a:cubicBezTo>
                <a:lnTo>
                  <a:pt x="1799060" y="0"/>
                </a:lnTo>
                <a:cubicBezTo>
                  <a:pt x="1826129" y="0"/>
                  <a:pt x="1848072" y="21943"/>
                  <a:pt x="1848072" y="49012"/>
                </a:cubicBezTo>
                <a:lnTo>
                  <a:pt x="1848072" y="441104"/>
                </a:lnTo>
                <a:cubicBezTo>
                  <a:pt x="1848072" y="468173"/>
                  <a:pt x="1826129" y="490116"/>
                  <a:pt x="1799060" y="490116"/>
                </a:cubicBezTo>
                <a:lnTo>
                  <a:pt x="49012" y="490116"/>
                </a:lnTo>
                <a:cubicBezTo>
                  <a:pt x="21943" y="490116"/>
                  <a:pt x="0" y="468173"/>
                  <a:pt x="0" y="441104"/>
                </a:cubicBezTo>
                <a:lnTo>
                  <a:pt x="0" y="49012"/>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7055" tIns="27055" rIns="27055" bIns="27055" numCol="1" spcCol="1270" anchor="ctr" anchorCtr="0">
            <a:noAutofit/>
          </a:bodyPr>
          <a:lstStyle/>
          <a:p>
            <a:pPr marL="0" lvl="0" indent="0" algn="l" defTabSz="889000">
              <a:lnSpc>
                <a:spcPct val="90000"/>
              </a:lnSpc>
              <a:spcBef>
                <a:spcPct val="0"/>
              </a:spcBef>
              <a:spcAft>
                <a:spcPct val="35000"/>
              </a:spcAft>
              <a:buNone/>
            </a:pPr>
            <a:r>
              <a:rPr lang="en-US" altLang="en-US" sz="2000" b="0" kern="1200" dirty="0" err="1">
                <a:solidFill>
                  <a:schemeClr val="bg1"/>
                </a:solidFill>
                <a:latin typeface="Times New Roman" panose="02020603050405020304" pitchFamily="18" charset="0"/>
                <a:cs typeface="Times New Roman" panose="02020603050405020304" pitchFamily="18" charset="0"/>
              </a:rPr>
              <a:t>Gió</a:t>
            </a:r>
            <a:r>
              <a:rPr lang="en-US" altLang="en-US" sz="2000" b="0" kern="1200" dirty="0">
                <a:solidFill>
                  <a:schemeClr val="bg1"/>
                </a:solidFill>
                <a:latin typeface="Times New Roman" panose="02020603050405020304" pitchFamily="18" charset="0"/>
                <a:cs typeface="Times New Roman" panose="02020603050405020304" pitchFamily="18" charset="0"/>
              </a:rPr>
              <a:t> </a:t>
            </a:r>
            <a:r>
              <a:rPr lang="en-US" altLang="en-US" sz="2000" b="0" kern="1200" dirty="0" err="1">
                <a:solidFill>
                  <a:schemeClr val="bg1"/>
                </a:solidFill>
                <a:latin typeface="Times New Roman" panose="02020603050405020304" pitchFamily="18" charset="0"/>
                <a:cs typeface="Times New Roman" panose="02020603050405020304" pitchFamily="18" charset="0"/>
              </a:rPr>
              <a:t>mùa</a:t>
            </a:r>
            <a:r>
              <a:rPr lang="en-US" altLang="en-US" sz="2000" b="0" kern="1200" dirty="0">
                <a:solidFill>
                  <a:schemeClr val="bg1"/>
                </a:solidFill>
                <a:latin typeface="Times New Roman" panose="02020603050405020304" pitchFamily="18" charset="0"/>
                <a:cs typeface="Times New Roman" panose="02020603050405020304" pitchFamily="18" charset="0"/>
              </a:rPr>
              <a:t> </a:t>
            </a:r>
            <a:r>
              <a:rPr lang="en-US" altLang="en-US" sz="2000" b="0" kern="1200" dirty="0" err="1">
                <a:solidFill>
                  <a:schemeClr val="bg1"/>
                </a:solidFill>
                <a:latin typeface="Times New Roman" panose="02020603050405020304" pitchFamily="18" charset="0"/>
                <a:cs typeface="Times New Roman" panose="02020603050405020304" pitchFamily="18" charset="0"/>
              </a:rPr>
              <a:t>mùa</a:t>
            </a:r>
            <a:r>
              <a:rPr lang="en-US" altLang="en-US" sz="2000" b="0" kern="1200" dirty="0">
                <a:solidFill>
                  <a:schemeClr val="bg1"/>
                </a:solidFill>
                <a:latin typeface="Times New Roman" panose="02020603050405020304" pitchFamily="18" charset="0"/>
                <a:cs typeface="Times New Roman" panose="02020603050405020304" pitchFamily="18" charset="0"/>
              </a:rPr>
              <a:t> </a:t>
            </a:r>
            <a:r>
              <a:rPr lang="en-US" altLang="en-US" sz="2000" b="0" kern="1200" dirty="0" err="1">
                <a:solidFill>
                  <a:schemeClr val="bg1"/>
                </a:solidFill>
                <a:latin typeface="Times New Roman" panose="02020603050405020304" pitchFamily="18" charset="0"/>
                <a:cs typeface="Times New Roman" panose="02020603050405020304" pitchFamily="18" charset="0"/>
              </a:rPr>
              <a:t>hạ</a:t>
            </a:r>
            <a:endParaRPr lang="en-US" sz="2000" b="0" kern="1200" dirty="0">
              <a:solidFill>
                <a:schemeClr val="bg1"/>
              </a:solidFill>
              <a:latin typeface="Times New Roman" panose="02020603050405020304" pitchFamily="18" charset="0"/>
              <a:cs typeface="Times New Roman" panose="02020603050405020304" pitchFamily="18" charset="0"/>
            </a:endParaRPr>
          </a:p>
        </p:txBody>
      </p:sp>
      <p:sp>
        <p:nvSpPr>
          <p:cNvPr id="28" name="Freeform: Shape 27">
            <a:extLst>
              <a:ext uri="{FF2B5EF4-FFF2-40B4-BE49-F238E27FC236}">
                <a16:creationId xmlns:a16="http://schemas.microsoft.com/office/drawing/2014/main" id="{3E8B550F-BAB2-4538-ACA4-7443E7CF38EB}"/>
              </a:ext>
            </a:extLst>
          </p:cNvPr>
          <p:cNvSpPr/>
          <p:nvPr/>
        </p:nvSpPr>
        <p:spPr>
          <a:xfrm rot="21267439">
            <a:off x="4348925" y="4552327"/>
            <a:ext cx="417121" cy="45719"/>
          </a:xfrm>
          <a:custGeom>
            <a:avLst/>
            <a:gdLst>
              <a:gd name="connsiteX0" fmla="*/ 0 w 575125"/>
              <a:gd name="connsiteY0" fmla="*/ 15387 h 30775"/>
              <a:gd name="connsiteX1" fmla="*/ 575125 w 575125"/>
              <a:gd name="connsiteY1" fmla="*/ 15387 h 30775"/>
            </a:gdLst>
            <a:ahLst/>
            <a:cxnLst>
              <a:cxn ang="0">
                <a:pos x="connsiteX0" y="connsiteY0"/>
              </a:cxn>
              <a:cxn ang="0">
                <a:pos x="connsiteX1" y="connsiteY1"/>
              </a:cxn>
            </a:cxnLst>
            <a:rect l="l" t="t" r="r" b="b"/>
            <a:pathLst>
              <a:path w="575125" h="30775">
                <a:moveTo>
                  <a:pt x="0" y="15387"/>
                </a:moveTo>
                <a:lnTo>
                  <a:pt x="575125"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85883" tIns="1009" rIns="285885" bIns="1009" numCol="1" spcCol="1270" anchor="ctr" anchorCtr="0">
            <a:noAutofit/>
          </a:bodyPr>
          <a:lstStyle/>
          <a:p>
            <a:pPr marL="0" lvl="0" indent="0" algn="ctr" defTabSz="222250">
              <a:lnSpc>
                <a:spcPct val="90000"/>
              </a:lnSpc>
              <a:spcBef>
                <a:spcPct val="0"/>
              </a:spcBef>
              <a:spcAft>
                <a:spcPct val="35000"/>
              </a:spcAft>
              <a:buNone/>
            </a:pPr>
            <a:endParaRPr lang="en-US" sz="500" b="0" kern="1200">
              <a:solidFill>
                <a:schemeClr val="bg1"/>
              </a:solidFill>
              <a:latin typeface="Times New Roman" panose="02020603050405020304" pitchFamily="18" charset="0"/>
              <a:cs typeface="Times New Roman" panose="02020603050405020304" pitchFamily="18" charset="0"/>
            </a:endParaRPr>
          </a:p>
        </p:txBody>
      </p:sp>
      <p:sp>
        <p:nvSpPr>
          <p:cNvPr id="29" name="Freeform: Shape 28">
            <a:extLst>
              <a:ext uri="{FF2B5EF4-FFF2-40B4-BE49-F238E27FC236}">
                <a16:creationId xmlns:a16="http://schemas.microsoft.com/office/drawing/2014/main" id="{B36FB0B7-FAED-4DB8-B38B-AACA999F6923}"/>
              </a:ext>
            </a:extLst>
          </p:cNvPr>
          <p:cNvSpPr/>
          <p:nvPr/>
        </p:nvSpPr>
        <p:spPr>
          <a:xfrm>
            <a:off x="4803631" y="4301309"/>
            <a:ext cx="2985358" cy="462072"/>
          </a:xfrm>
          <a:custGeom>
            <a:avLst/>
            <a:gdLst>
              <a:gd name="connsiteX0" fmla="*/ 0 w 2985358"/>
              <a:gd name="connsiteY0" fmla="*/ 46207 h 462072"/>
              <a:gd name="connsiteX1" fmla="*/ 46207 w 2985358"/>
              <a:gd name="connsiteY1" fmla="*/ 0 h 462072"/>
              <a:gd name="connsiteX2" fmla="*/ 2939151 w 2985358"/>
              <a:gd name="connsiteY2" fmla="*/ 0 h 462072"/>
              <a:gd name="connsiteX3" fmla="*/ 2985358 w 2985358"/>
              <a:gd name="connsiteY3" fmla="*/ 46207 h 462072"/>
              <a:gd name="connsiteX4" fmla="*/ 2985358 w 2985358"/>
              <a:gd name="connsiteY4" fmla="*/ 415865 h 462072"/>
              <a:gd name="connsiteX5" fmla="*/ 2939151 w 2985358"/>
              <a:gd name="connsiteY5" fmla="*/ 462072 h 462072"/>
              <a:gd name="connsiteX6" fmla="*/ 46207 w 2985358"/>
              <a:gd name="connsiteY6" fmla="*/ 462072 h 462072"/>
              <a:gd name="connsiteX7" fmla="*/ 0 w 2985358"/>
              <a:gd name="connsiteY7" fmla="*/ 415865 h 462072"/>
              <a:gd name="connsiteX8" fmla="*/ 0 w 2985358"/>
              <a:gd name="connsiteY8" fmla="*/ 46207 h 462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85358" h="462072">
                <a:moveTo>
                  <a:pt x="0" y="46207"/>
                </a:moveTo>
                <a:cubicBezTo>
                  <a:pt x="0" y="20688"/>
                  <a:pt x="20688" y="0"/>
                  <a:pt x="46207" y="0"/>
                </a:cubicBezTo>
                <a:lnTo>
                  <a:pt x="2939151" y="0"/>
                </a:lnTo>
                <a:cubicBezTo>
                  <a:pt x="2964670" y="0"/>
                  <a:pt x="2985358" y="20688"/>
                  <a:pt x="2985358" y="46207"/>
                </a:cubicBezTo>
                <a:lnTo>
                  <a:pt x="2985358" y="415865"/>
                </a:lnTo>
                <a:cubicBezTo>
                  <a:pt x="2985358" y="441384"/>
                  <a:pt x="2964670" y="462072"/>
                  <a:pt x="2939151" y="462072"/>
                </a:cubicBezTo>
                <a:lnTo>
                  <a:pt x="46207" y="462072"/>
                </a:lnTo>
                <a:cubicBezTo>
                  <a:pt x="20688" y="462072"/>
                  <a:pt x="0" y="441384"/>
                  <a:pt x="0" y="415865"/>
                </a:cubicBezTo>
                <a:lnTo>
                  <a:pt x="0" y="46207"/>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6234" tIns="26234" rIns="26234" bIns="26234" numCol="1" spcCol="1270" anchor="ctr" anchorCtr="0">
            <a:noAutofit/>
          </a:bodyPr>
          <a:lstStyle/>
          <a:p>
            <a:pPr marL="0" lvl="0" indent="0" algn="l" defTabSz="889000">
              <a:lnSpc>
                <a:spcPct val="90000"/>
              </a:lnSpc>
              <a:spcBef>
                <a:spcPct val="0"/>
              </a:spcBef>
              <a:spcAft>
                <a:spcPct val="35000"/>
              </a:spcAft>
              <a:buNone/>
            </a:pPr>
            <a:r>
              <a:rPr lang="en-US" altLang="en-US" sz="2000" b="0" kern="1200" dirty="0">
                <a:solidFill>
                  <a:schemeClr val="bg1"/>
                </a:solidFill>
                <a:latin typeface="Times New Roman" panose="02020603050405020304" pitchFamily="18" charset="0"/>
                <a:cs typeface="Times New Roman" panose="02020603050405020304" pitchFamily="18" charset="0"/>
              </a:rPr>
              <a:t>H</a:t>
            </a:r>
            <a:r>
              <a:rPr lang="vi-VN" altLang="en-US" sz="2000" b="0" kern="1200" dirty="0">
                <a:solidFill>
                  <a:schemeClr val="bg1"/>
                </a:solidFill>
                <a:latin typeface="Times New Roman" panose="02020603050405020304" pitchFamily="18" charset="0"/>
                <a:cs typeface="Times New Roman" panose="02020603050405020304" pitchFamily="18" charset="0"/>
              </a:rPr>
              <a:t>ư</a:t>
            </a:r>
            <a:r>
              <a:rPr lang="en-US" altLang="en-US" sz="2000" b="0" kern="1200" dirty="0" err="1">
                <a:solidFill>
                  <a:schemeClr val="bg1"/>
                </a:solidFill>
                <a:latin typeface="Times New Roman" panose="02020603050405020304" pitchFamily="18" charset="0"/>
                <a:cs typeface="Times New Roman" panose="02020603050405020304" pitchFamily="18" charset="0"/>
              </a:rPr>
              <a:t>ớng</a:t>
            </a:r>
            <a:r>
              <a:rPr lang="en-US" altLang="en-US" sz="2000" b="0" kern="1200" dirty="0">
                <a:solidFill>
                  <a:schemeClr val="bg1"/>
                </a:solidFill>
                <a:latin typeface="Times New Roman" panose="02020603050405020304" pitchFamily="18" charset="0"/>
                <a:cs typeface="Times New Roman" panose="02020603050405020304" pitchFamily="18" charset="0"/>
              </a:rPr>
              <a:t> </a:t>
            </a:r>
            <a:r>
              <a:rPr lang="en-US" altLang="en-US" sz="2000" b="0" kern="1200" dirty="0" err="1">
                <a:solidFill>
                  <a:schemeClr val="bg1"/>
                </a:solidFill>
                <a:latin typeface="Times New Roman" panose="02020603050405020304" pitchFamily="18" charset="0"/>
                <a:cs typeface="Times New Roman" panose="02020603050405020304" pitchFamily="18" charset="0"/>
              </a:rPr>
              <a:t>thổi</a:t>
            </a:r>
            <a:r>
              <a:rPr lang="en-US" altLang="en-US" sz="2000" b="0" kern="1200" dirty="0">
                <a:solidFill>
                  <a:schemeClr val="bg1"/>
                </a:solidFill>
                <a:latin typeface="Times New Roman" panose="02020603050405020304" pitchFamily="18" charset="0"/>
                <a:cs typeface="Times New Roman" panose="02020603050405020304" pitchFamily="18" charset="0"/>
              </a:rPr>
              <a:t>: </a:t>
            </a:r>
            <a:r>
              <a:rPr lang="en-US" altLang="en-US" sz="2000" b="0" kern="1200" dirty="0" err="1">
                <a:solidFill>
                  <a:schemeClr val="bg1"/>
                </a:solidFill>
                <a:latin typeface="Times New Roman" panose="02020603050405020304" pitchFamily="18" charset="0"/>
                <a:cs typeface="Times New Roman" panose="02020603050405020304" pitchFamily="18" charset="0"/>
              </a:rPr>
              <a:t>Tây</a:t>
            </a:r>
            <a:r>
              <a:rPr lang="en-US" altLang="en-US" sz="2000" b="0" kern="1200" dirty="0">
                <a:solidFill>
                  <a:schemeClr val="bg1"/>
                </a:solidFill>
                <a:latin typeface="Times New Roman" panose="02020603050405020304" pitchFamily="18" charset="0"/>
                <a:cs typeface="Times New Roman" panose="02020603050405020304" pitchFamily="18" charset="0"/>
              </a:rPr>
              <a:t> Nam.</a:t>
            </a:r>
            <a:endParaRPr lang="en-US" sz="2000" b="0" kern="1200" dirty="0">
              <a:solidFill>
                <a:schemeClr val="bg1"/>
              </a:solidFill>
              <a:latin typeface="Times New Roman" panose="02020603050405020304" pitchFamily="18" charset="0"/>
              <a:cs typeface="Times New Roman" panose="02020603050405020304" pitchFamily="18" charset="0"/>
            </a:endParaRPr>
          </a:p>
        </p:txBody>
      </p:sp>
      <p:sp>
        <p:nvSpPr>
          <p:cNvPr id="30" name="Freeform: Shape 29">
            <a:extLst>
              <a:ext uri="{FF2B5EF4-FFF2-40B4-BE49-F238E27FC236}">
                <a16:creationId xmlns:a16="http://schemas.microsoft.com/office/drawing/2014/main" id="{16CF41BA-955F-447C-92D1-DF899258A889}"/>
              </a:ext>
            </a:extLst>
          </p:cNvPr>
          <p:cNvSpPr/>
          <p:nvPr/>
        </p:nvSpPr>
        <p:spPr>
          <a:xfrm rot="1992027">
            <a:off x="4291513" y="4703496"/>
            <a:ext cx="497047" cy="93224"/>
          </a:xfrm>
          <a:custGeom>
            <a:avLst/>
            <a:gdLst>
              <a:gd name="connsiteX0" fmla="*/ 0 w 758299"/>
              <a:gd name="connsiteY0" fmla="*/ 15387 h 30775"/>
              <a:gd name="connsiteX1" fmla="*/ 758299 w 758299"/>
              <a:gd name="connsiteY1" fmla="*/ 15387 h 30775"/>
            </a:gdLst>
            <a:ahLst/>
            <a:cxnLst>
              <a:cxn ang="0">
                <a:pos x="connsiteX0" y="connsiteY0"/>
              </a:cxn>
              <a:cxn ang="0">
                <a:pos x="connsiteX1" y="connsiteY1"/>
              </a:cxn>
            </a:cxnLst>
            <a:rect l="l" t="t" r="r" b="b"/>
            <a:pathLst>
              <a:path w="758299" h="30775">
                <a:moveTo>
                  <a:pt x="0" y="15387"/>
                </a:moveTo>
                <a:lnTo>
                  <a:pt x="758299"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72891" tIns="-3570" rIns="372893" bIns="-3570" numCol="1" spcCol="1270" anchor="ctr" anchorCtr="0">
            <a:noAutofit/>
          </a:bodyPr>
          <a:lstStyle/>
          <a:p>
            <a:pPr marL="0" lvl="0" indent="0" algn="ctr" defTabSz="222250">
              <a:lnSpc>
                <a:spcPct val="90000"/>
              </a:lnSpc>
              <a:spcBef>
                <a:spcPct val="0"/>
              </a:spcBef>
              <a:spcAft>
                <a:spcPct val="35000"/>
              </a:spcAft>
              <a:buNone/>
            </a:pPr>
            <a:endParaRPr lang="en-US" sz="500" b="0" kern="1200">
              <a:solidFill>
                <a:schemeClr val="bg1"/>
              </a:solidFill>
              <a:latin typeface="Times New Roman" panose="02020603050405020304" pitchFamily="18" charset="0"/>
              <a:cs typeface="Times New Roman" panose="02020603050405020304" pitchFamily="18" charset="0"/>
            </a:endParaRPr>
          </a:p>
        </p:txBody>
      </p:sp>
      <p:sp>
        <p:nvSpPr>
          <p:cNvPr id="31" name="Freeform: Shape 30">
            <a:extLst>
              <a:ext uri="{FF2B5EF4-FFF2-40B4-BE49-F238E27FC236}">
                <a16:creationId xmlns:a16="http://schemas.microsoft.com/office/drawing/2014/main" id="{92CF61B5-8623-4F6B-86CB-3E6992485D3B}"/>
              </a:ext>
            </a:extLst>
          </p:cNvPr>
          <p:cNvSpPr/>
          <p:nvPr/>
        </p:nvSpPr>
        <p:spPr>
          <a:xfrm>
            <a:off x="4815269" y="4711794"/>
            <a:ext cx="2564358" cy="490116"/>
          </a:xfrm>
          <a:custGeom>
            <a:avLst/>
            <a:gdLst>
              <a:gd name="connsiteX0" fmla="*/ 0 w 2564358"/>
              <a:gd name="connsiteY0" fmla="*/ 49012 h 490116"/>
              <a:gd name="connsiteX1" fmla="*/ 49012 w 2564358"/>
              <a:gd name="connsiteY1" fmla="*/ 0 h 490116"/>
              <a:gd name="connsiteX2" fmla="*/ 2515346 w 2564358"/>
              <a:gd name="connsiteY2" fmla="*/ 0 h 490116"/>
              <a:gd name="connsiteX3" fmla="*/ 2564358 w 2564358"/>
              <a:gd name="connsiteY3" fmla="*/ 49012 h 490116"/>
              <a:gd name="connsiteX4" fmla="*/ 2564358 w 2564358"/>
              <a:gd name="connsiteY4" fmla="*/ 441104 h 490116"/>
              <a:gd name="connsiteX5" fmla="*/ 2515346 w 2564358"/>
              <a:gd name="connsiteY5" fmla="*/ 490116 h 490116"/>
              <a:gd name="connsiteX6" fmla="*/ 49012 w 2564358"/>
              <a:gd name="connsiteY6" fmla="*/ 490116 h 490116"/>
              <a:gd name="connsiteX7" fmla="*/ 0 w 2564358"/>
              <a:gd name="connsiteY7" fmla="*/ 441104 h 490116"/>
              <a:gd name="connsiteX8" fmla="*/ 0 w 2564358"/>
              <a:gd name="connsiteY8" fmla="*/ 49012 h 49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4358" h="490116">
                <a:moveTo>
                  <a:pt x="0" y="49012"/>
                </a:moveTo>
                <a:cubicBezTo>
                  <a:pt x="0" y="21943"/>
                  <a:pt x="21943" y="0"/>
                  <a:pt x="49012" y="0"/>
                </a:cubicBezTo>
                <a:lnTo>
                  <a:pt x="2515346" y="0"/>
                </a:lnTo>
                <a:cubicBezTo>
                  <a:pt x="2542415" y="0"/>
                  <a:pt x="2564358" y="21943"/>
                  <a:pt x="2564358" y="49012"/>
                </a:cubicBezTo>
                <a:lnTo>
                  <a:pt x="2564358" y="441104"/>
                </a:lnTo>
                <a:cubicBezTo>
                  <a:pt x="2564358" y="468173"/>
                  <a:pt x="2542415" y="490116"/>
                  <a:pt x="2515346" y="490116"/>
                </a:cubicBezTo>
                <a:lnTo>
                  <a:pt x="49012" y="490116"/>
                </a:lnTo>
                <a:cubicBezTo>
                  <a:pt x="21943" y="490116"/>
                  <a:pt x="0" y="468173"/>
                  <a:pt x="0" y="441104"/>
                </a:cubicBezTo>
                <a:lnTo>
                  <a:pt x="0" y="49012"/>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7055" tIns="27055" rIns="27055" bIns="27055" numCol="1" spcCol="1270" anchor="ctr" anchorCtr="0">
            <a:noAutofit/>
          </a:bodyPr>
          <a:lstStyle/>
          <a:p>
            <a:pPr marL="0" lvl="0" indent="0" algn="l" defTabSz="889000">
              <a:lnSpc>
                <a:spcPct val="90000"/>
              </a:lnSpc>
              <a:spcBef>
                <a:spcPct val="0"/>
              </a:spcBef>
              <a:spcAft>
                <a:spcPct val="35000"/>
              </a:spcAft>
              <a:buNone/>
            </a:pPr>
            <a:r>
              <a:rPr lang="en-US" altLang="en-US" sz="2000" b="0" kern="1200" dirty="0" err="1">
                <a:solidFill>
                  <a:schemeClr val="bg1"/>
                </a:solidFill>
                <a:latin typeface="Times New Roman" panose="02020603050405020304" pitchFamily="18" charset="0"/>
                <a:cs typeface="Times New Roman" panose="02020603050405020304" pitchFamily="18" charset="0"/>
              </a:rPr>
              <a:t>Tính</a:t>
            </a:r>
            <a:r>
              <a:rPr lang="en-US" altLang="en-US" sz="2000" b="0" kern="1200" dirty="0">
                <a:solidFill>
                  <a:schemeClr val="bg1"/>
                </a:solidFill>
                <a:latin typeface="Times New Roman" panose="02020603050405020304" pitchFamily="18" charset="0"/>
                <a:cs typeface="Times New Roman" panose="02020603050405020304" pitchFamily="18" charset="0"/>
              </a:rPr>
              <a:t> </a:t>
            </a:r>
            <a:r>
              <a:rPr lang="en-US" altLang="en-US" sz="2000" b="0" kern="1200" dirty="0" err="1">
                <a:solidFill>
                  <a:schemeClr val="bg1"/>
                </a:solidFill>
                <a:latin typeface="Times New Roman" panose="02020603050405020304" pitchFamily="18" charset="0"/>
                <a:cs typeface="Times New Roman" panose="02020603050405020304" pitchFamily="18" charset="0"/>
              </a:rPr>
              <a:t>chất</a:t>
            </a:r>
            <a:r>
              <a:rPr lang="en-US" altLang="en-US" sz="2000" b="0" kern="1200" dirty="0">
                <a:solidFill>
                  <a:schemeClr val="bg1"/>
                </a:solidFill>
                <a:latin typeface="Times New Roman" panose="02020603050405020304" pitchFamily="18" charset="0"/>
                <a:cs typeface="Times New Roman" panose="02020603050405020304" pitchFamily="18" charset="0"/>
              </a:rPr>
              <a:t>: </a:t>
            </a:r>
            <a:r>
              <a:rPr lang="en-US" altLang="en-US" sz="2000" b="0" kern="1200" dirty="0" err="1">
                <a:solidFill>
                  <a:schemeClr val="bg1"/>
                </a:solidFill>
                <a:latin typeface="Times New Roman" panose="02020603050405020304" pitchFamily="18" charset="0"/>
                <a:cs typeface="Times New Roman" panose="02020603050405020304" pitchFamily="18" charset="0"/>
              </a:rPr>
              <a:t>Nóng</a:t>
            </a:r>
            <a:r>
              <a:rPr lang="en-US" altLang="en-US" sz="2000" b="0" kern="1200" dirty="0">
                <a:solidFill>
                  <a:schemeClr val="bg1"/>
                </a:solidFill>
                <a:latin typeface="Times New Roman" panose="02020603050405020304" pitchFamily="18" charset="0"/>
                <a:cs typeface="Times New Roman" panose="02020603050405020304" pitchFamily="18" charset="0"/>
              </a:rPr>
              <a:t> </a:t>
            </a:r>
            <a:r>
              <a:rPr lang="en-US" altLang="en-US" sz="2000" b="0" kern="1200" dirty="0" err="1">
                <a:solidFill>
                  <a:schemeClr val="bg1"/>
                </a:solidFill>
                <a:latin typeface="Times New Roman" panose="02020603050405020304" pitchFamily="18" charset="0"/>
                <a:cs typeface="Times New Roman" panose="02020603050405020304" pitchFamily="18" charset="0"/>
              </a:rPr>
              <a:t>ẩm</a:t>
            </a:r>
            <a:r>
              <a:rPr lang="en-US" altLang="en-US" sz="2000" b="0" kern="1200" dirty="0">
                <a:solidFill>
                  <a:schemeClr val="bg1"/>
                </a:solidFill>
                <a:latin typeface="Times New Roman" panose="02020603050405020304" pitchFamily="18" charset="0"/>
                <a:cs typeface="Times New Roman" panose="02020603050405020304" pitchFamily="18" charset="0"/>
              </a:rPr>
              <a:t>. </a:t>
            </a:r>
            <a:endParaRPr lang="en-US" sz="2000" b="0" kern="1200" dirty="0">
              <a:solidFill>
                <a:schemeClr val="bg1"/>
              </a:solidFill>
              <a:latin typeface="Times New Roman" panose="02020603050405020304" pitchFamily="18" charset="0"/>
              <a:cs typeface="Times New Roman" panose="02020603050405020304" pitchFamily="18" charset="0"/>
            </a:endParaRPr>
          </a:p>
        </p:txBody>
      </p:sp>
      <p:sp>
        <p:nvSpPr>
          <p:cNvPr id="32" name="Freeform: Shape 31">
            <a:extLst>
              <a:ext uri="{FF2B5EF4-FFF2-40B4-BE49-F238E27FC236}">
                <a16:creationId xmlns:a16="http://schemas.microsoft.com/office/drawing/2014/main" id="{8BEACEF6-2D22-44BA-8702-692A0A2E5F85}"/>
              </a:ext>
            </a:extLst>
          </p:cNvPr>
          <p:cNvSpPr/>
          <p:nvPr/>
        </p:nvSpPr>
        <p:spPr>
          <a:xfrm rot="3303211">
            <a:off x="4175708" y="4806197"/>
            <a:ext cx="621871" cy="129940"/>
          </a:xfrm>
          <a:custGeom>
            <a:avLst/>
            <a:gdLst>
              <a:gd name="connsiteX0" fmla="*/ 0 w 817130"/>
              <a:gd name="connsiteY0" fmla="*/ 15387 h 30775"/>
              <a:gd name="connsiteX1" fmla="*/ 817130 w 817130"/>
              <a:gd name="connsiteY1" fmla="*/ 15387 h 30775"/>
            </a:gdLst>
            <a:ahLst/>
            <a:cxnLst>
              <a:cxn ang="0">
                <a:pos x="connsiteX0" y="connsiteY0"/>
              </a:cxn>
              <a:cxn ang="0">
                <a:pos x="connsiteX1" y="connsiteY1"/>
              </a:cxn>
            </a:cxnLst>
            <a:rect l="l" t="t" r="r" b="b"/>
            <a:pathLst>
              <a:path w="817130" h="30775">
                <a:moveTo>
                  <a:pt x="0" y="15387"/>
                </a:moveTo>
                <a:lnTo>
                  <a:pt x="817130"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00837" tIns="-5042" rIns="400836" bIns="-5040"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33" name="Freeform: Shape 32">
            <a:extLst>
              <a:ext uri="{FF2B5EF4-FFF2-40B4-BE49-F238E27FC236}">
                <a16:creationId xmlns:a16="http://schemas.microsoft.com/office/drawing/2014/main" id="{E1D9253B-1DF4-4D2F-B6C1-BA1057591DCB}"/>
              </a:ext>
            </a:extLst>
          </p:cNvPr>
          <p:cNvSpPr/>
          <p:nvPr/>
        </p:nvSpPr>
        <p:spPr>
          <a:xfrm>
            <a:off x="4711869" y="5253133"/>
            <a:ext cx="3131201" cy="219608"/>
          </a:xfrm>
          <a:custGeom>
            <a:avLst/>
            <a:gdLst>
              <a:gd name="connsiteX0" fmla="*/ 0 w 2778833"/>
              <a:gd name="connsiteY0" fmla="*/ 19755 h 197546"/>
              <a:gd name="connsiteX1" fmla="*/ 19755 w 2778833"/>
              <a:gd name="connsiteY1" fmla="*/ 0 h 197546"/>
              <a:gd name="connsiteX2" fmla="*/ 2759078 w 2778833"/>
              <a:gd name="connsiteY2" fmla="*/ 0 h 197546"/>
              <a:gd name="connsiteX3" fmla="*/ 2778833 w 2778833"/>
              <a:gd name="connsiteY3" fmla="*/ 19755 h 197546"/>
              <a:gd name="connsiteX4" fmla="*/ 2778833 w 2778833"/>
              <a:gd name="connsiteY4" fmla="*/ 177791 h 197546"/>
              <a:gd name="connsiteX5" fmla="*/ 2759078 w 2778833"/>
              <a:gd name="connsiteY5" fmla="*/ 197546 h 197546"/>
              <a:gd name="connsiteX6" fmla="*/ 19755 w 2778833"/>
              <a:gd name="connsiteY6" fmla="*/ 197546 h 197546"/>
              <a:gd name="connsiteX7" fmla="*/ 0 w 2778833"/>
              <a:gd name="connsiteY7" fmla="*/ 177791 h 197546"/>
              <a:gd name="connsiteX8" fmla="*/ 0 w 2778833"/>
              <a:gd name="connsiteY8" fmla="*/ 19755 h 197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8833" h="197546">
                <a:moveTo>
                  <a:pt x="2778833" y="19756"/>
                </a:moveTo>
                <a:cubicBezTo>
                  <a:pt x="2778833" y="8846"/>
                  <a:pt x="2769988" y="1"/>
                  <a:pt x="2759078" y="1"/>
                </a:cubicBezTo>
                <a:lnTo>
                  <a:pt x="19755" y="1"/>
                </a:lnTo>
                <a:cubicBezTo>
                  <a:pt x="8845" y="1"/>
                  <a:pt x="0" y="8846"/>
                  <a:pt x="0" y="19756"/>
                </a:cubicBezTo>
                <a:lnTo>
                  <a:pt x="0" y="177790"/>
                </a:lnTo>
                <a:cubicBezTo>
                  <a:pt x="0" y="188700"/>
                  <a:pt x="8845" y="197545"/>
                  <a:pt x="19755" y="197545"/>
                </a:cubicBezTo>
                <a:lnTo>
                  <a:pt x="2759078" y="197545"/>
                </a:lnTo>
                <a:cubicBezTo>
                  <a:pt x="2769988" y="197545"/>
                  <a:pt x="2778833" y="188700"/>
                  <a:pt x="2778833" y="177790"/>
                </a:cubicBezTo>
                <a:lnTo>
                  <a:pt x="2778833" y="19756"/>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8486" tIns="18487" rIns="18486" bIns="18486" numCol="1" spcCol="1270" anchor="ctr" anchorCtr="0">
            <a:noAutofit/>
          </a:bodyPr>
          <a:lstStyle/>
          <a:p>
            <a:pPr marL="0" lvl="0" indent="0" algn="ctr" defTabSz="889000">
              <a:lnSpc>
                <a:spcPct val="90000"/>
              </a:lnSpc>
              <a:spcBef>
                <a:spcPct val="0"/>
              </a:spcBef>
              <a:spcAft>
                <a:spcPct val="35000"/>
              </a:spcAft>
              <a:buNone/>
            </a:pPr>
            <a:r>
              <a:rPr lang="en-US" altLang="en-US" sz="2000" b="0" kern="1200" dirty="0" err="1">
                <a:solidFill>
                  <a:schemeClr val="bg1"/>
                </a:solidFill>
                <a:latin typeface="Times New Roman" panose="02020603050405020304" pitchFamily="18" charset="0"/>
                <a:cs typeface="Times New Roman" panose="02020603050405020304" pitchFamily="18" charset="0"/>
              </a:rPr>
              <a:t>Phạm</a:t>
            </a:r>
            <a:r>
              <a:rPr lang="en-US" altLang="en-US" sz="2000" b="0" kern="1200" dirty="0">
                <a:solidFill>
                  <a:schemeClr val="bg1"/>
                </a:solidFill>
                <a:latin typeface="Times New Roman" panose="02020603050405020304" pitchFamily="18" charset="0"/>
                <a:cs typeface="Times New Roman" panose="02020603050405020304" pitchFamily="18" charset="0"/>
              </a:rPr>
              <a:t> vi </a:t>
            </a:r>
            <a:r>
              <a:rPr lang="en-US" altLang="en-US" sz="2000" b="0" kern="1200" dirty="0" err="1">
                <a:solidFill>
                  <a:schemeClr val="bg1"/>
                </a:solidFill>
                <a:latin typeface="Times New Roman" panose="02020603050405020304" pitchFamily="18" charset="0"/>
                <a:cs typeface="Times New Roman" panose="02020603050405020304" pitchFamily="18" charset="0"/>
              </a:rPr>
              <a:t>ảnh</a:t>
            </a:r>
            <a:r>
              <a:rPr lang="en-US" altLang="en-US" sz="2000" b="0" kern="1200" dirty="0">
                <a:solidFill>
                  <a:schemeClr val="bg1"/>
                </a:solidFill>
                <a:latin typeface="Times New Roman" panose="02020603050405020304" pitchFamily="18" charset="0"/>
                <a:cs typeface="Times New Roman" panose="02020603050405020304" pitchFamily="18" charset="0"/>
              </a:rPr>
              <a:t> </a:t>
            </a:r>
            <a:r>
              <a:rPr lang="en-US" altLang="en-US" sz="2000" b="0" kern="1200" dirty="0" err="1">
                <a:solidFill>
                  <a:schemeClr val="bg1"/>
                </a:solidFill>
                <a:latin typeface="Times New Roman" panose="02020603050405020304" pitchFamily="18" charset="0"/>
                <a:cs typeface="Times New Roman" panose="02020603050405020304" pitchFamily="18" charset="0"/>
              </a:rPr>
              <a:t>hưởng</a:t>
            </a:r>
            <a:r>
              <a:rPr lang="en-US" altLang="en-US" sz="2000" b="0" kern="1200" dirty="0">
                <a:solidFill>
                  <a:schemeClr val="bg1"/>
                </a:solidFill>
                <a:latin typeface="Times New Roman" panose="02020603050405020304" pitchFamily="18" charset="0"/>
                <a:cs typeface="Times New Roman" panose="02020603050405020304" pitchFamily="18" charset="0"/>
              </a:rPr>
              <a:t>: </a:t>
            </a:r>
            <a:r>
              <a:rPr lang="en-US" altLang="en-US" sz="2000" b="0" kern="1200" dirty="0" err="1">
                <a:solidFill>
                  <a:schemeClr val="bg1"/>
                </a:solidFill>
                <a:latin typeface="Times New Roman" panose="02020603050405020304" pitchFamily="18" charset="0"/>
                <a:cs typeface="Times New Roman" panose="02020603050405020304" pitchFamily="18" charset="0"/>
              </a:rPr>
              <a:t>Cả</a:t>
            </a:r>
            <a:r>
              <a:rPr lang="en-US" altLang="en-US" sz="2000" b="0" kern="1200" dirty="0">
                <a:solidFill>
                  <a:schemeClr val="bg1"/>
                </a:solidFill>
                <a:latin typeface="Times New Roman" panose="02020603050405020304" pitchFamily="18" charset="0"/>
                <a:cs typeface="Times New Roman" panose="02020603050405020304" pitchFamily="18" charset="0"/>
              </a:rPr>
              <a:t> n</a:t>
            </a:r>
            <a:r>
              <a:rPr lang="vi-VN" altLang="en-US" sz="2000" b="0" kern="1200" dirty="0">
                <a:solidFill>
                  <a:schemeClr val="bg1"/>
                </a:solidFill>
                <a:latin typeface="Times New Roman" panose="02020603050405020304" pitchFamily="18" charset="0"/>
                <a:cs typeface="Times New Roman" panose="02020603050405020304" pitchFamily="18" charset="0"/>
              </a:rPr>
              <a:t>ư</a:t>
            </a:r>
            <a:r>
              <a:rPr lang="en-US" altLang="en-US" sz="2000" dirty="0" err="1">
                <a:solidFill>
                  <a:schemeClr val="bg1"/>
                </a:solidFill>
                <a:latin typeface="Times New Roman" panose="02020603050405020304" pitchFamily="18" charset="0"/>
                <a:cs typeface="Times New Roman" panose="02020603050405020304" pitchFamily="18" charset="0"/>
              </a:rPr>
              <a:t>ớc</a:t>
            </a:r>
            <a:r>
              <a:rPr lang="en-US" altLang="en-US" sz="2000" b="0" kern="1200" dirty="0">
                <a:solidFill>
                  <a:schemeClr val="bg1"/>
                </a:solidFill>
                <a:latin typeface="Times New Roman" panose="02020603050405020304" pitchFamily="18" charset="0"/>
                <a:cs typeface="Times New Roman" panose="02020603050405020304" pitchFamily="18" charset="0"/>
              </a:rPr>
              <a:t>.</a:t>
            </a:r>
            <a:endParaRPr lang="en-US" sz="2000" b="0" kern="1200" dirty="0">
              <a:solidFill>
                <a:schemeClr val="bg1"/>
              </a:solidFill>
              <a:latin typeface="Times New Roman" panose="02020603050405020304" pitchFamily="18" charset="0"/>
              <a:cs typeface="Times New Roman" panose="02020603050405020304" pitchFamily="18" charset="0"/>
            </a:endParaRPr>
          </a:p>
        </p:txBody>
      </p:sp>
      <p:sp>
        <p:nvSpPr>
          <p:cNvPr id="34" name="Freeform: Shape 33">
            <a:extLst>
              <a:ext uri="{FF2B5EF4-FFF2-40B4-BE49-F238E27FC236}">
                <a16:creationId xmlns:a16="http://schemas.microsoft.com/office/drawing/2014/main" id="{601E63AF-4107-4A1F-85A9-942CBD374BC1}"/>
              </a:ext>
            </a:extLst>
          </p:cNvPr>
          <p:cNvSpPr/>
          <p:nvPr/>
        </p:nvSpPr>
        <p:spPr>
          <a:xfrm rot="18888599" flipV="1">
            <a:off x="2239635" y="3642791"/>
            <a:ext cx="397730" cy="96950"/>
          </a:xfrm>
          <a:custGeom>
            <a:avLst/>
            <a:gdLst>
              <a:gd name="connsiteX0" fmla="*/ 0 w 658179"/>
              <a:gd name="connsiteY0" fmla="*/ 15387 h 30775"/>
              <a:gd name="connsiteX1" fmla="*/ 658179 w 658179"/>
              <a:gd name="connsiteY1" fmla="*/ 15387 h 30775"/>
            </a:gdLst>
            <a:ahLst/>
            <a:cxnLst>
              <a:cxn ang="0">
                <a:pos x="connsiteX0" y="connsiteY0"/>
              </a:cxn>
              <a:cxn ang="0">
                <a:pos x="connsiteX1" y="connsiteY1"/>
              </a:cxn>
            </a:cxnLst>
            <a:rect l="l" t="t" r="r" b="b"/>
            <a:pathLst>
              <a:path w="658179" h="30775">
                <a:moveTo>
                  <a:pt x="0" y="15387"/>
                </a:moveTo>
                <a:lnTo>
                  <a:pt x="658179"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25335" tIns="-1067" rIns="325335" bIns="-1066" numCol="1" spcCol="1270" anchor="ctr" anchorCtr="0">
            <a:noAutofit/>
          </a:bodyPr>
          <a:lstStyle/>
          <a:p>
            <a:pPr marL="0" lvl="0" indent="0" algn="ctr" defTabSz="889000">
              <a:lnSpc>
                <a:spcPct val="90000"/>
              </a:lnSpc>
              <a:spcBef>
                <a:spcPct val="0"/>
              </a:spcBef>
              <a:spcAft>
                <a:spcPct val="35000"/>
              </a:spcAft>
              <a:buNone/>
            </a:pPr>
            <a:endParaRPr lang="en-US" sz="2000" b="0" kern="1200">
              <a:solidFill>
                <a:schemeClr val="bg1"/>
              </a:solidFill>
              <a:latin typeface="Times New Roman" panose="02020603050405020304" pitchFamily="18" charset="0"/>
              <a:cs typeface="Times New Roman" panose="02020603050405020304" pitchFamily="18" charset="0"/>
            </a:endParaRPr>
          </a:p>
        </p:txBody>
      </p:sp>
      <p:sp>
        <p:nvSpPr>
          <p:cNvPr id="35" name="Freeform: Shape 34">
            <a:extLst>
              <a:ext uri="{FF2B5EF4-FFF2-40B4-BE49-F238E27FC236}">
                <a16:creationId xmlns:a16="http://schemas.microsoft.com/office/drawing/2014/main" id="{81B89C95-70BA-4EF9-86BC-69DE83362B0D}"/>
              </a:ext>
            </a:extLst>
          </p:cNvPr>
          <p:cNvSpPr/>
          <p:nvPr/>
        </p:nvSpPr>
        <p:spPr>
          <a:xfrm>
            <a:off x="2630536" y="3173737"/>
            <a:ext cx="2214581" cy="473354"/>
          </a:xfrm>
          <a:custGeom>
            <a:avLst/>
            <a:gdLst>
              <a:gd name="connsiteX0" fmla="*/ 0 w 2214581"/>
              <a:gd name="connsiteY0" fmla="*/ 47335 h 473354"/>
              <a:gd name="connsiteX1" fmla="*/ 47335 w 2214581"/>
              <a:gd name="connsiteY1" fmla="*/ 0 h 473354"/>
              <a:gd name="connsiteX2" fmla="*/ 2167246 w 2214581"/>
              <a:gd name="connsiteY2" fmla="*/ 0 h 473354"/>
              <a:gd name="connsiteX3" fmla="*/ 2214581 w 2214581"/>
              <a:gd name="connsiteY3" fmla="*/ 47335 h 473354"/>
              <a:gd name="connsiteX4" fmla="*/ 2214581 w 2214581"/>
              <a:gd name="connsiteY4" fmla="*/ 426019 h 473354"/>
              <a:gd name="connsiteX5" fmla="*/ 2167246 w 2214581"/>
              <a:gd name="connsiteY5" fmla="*/ 473354 h 473354"/>
              <a:gd name="connsiteX6" fmla="*/ 47335 w 2214581"/>
              <a:gd name="connsiteY6" fmla="*/ 473354 h 473354"/>
              <a:gd name="connsiteX7" fmla="*/ 0 w 2214581"/>
              <a:gd name="connsiteY7" fmla="*/ 426019 h 473354"/>
              <a:gd name="connsiteX8" fmla="*/ 0 w 2214581"/>
              <a:gd name="connsiteY8" fmla="*/ 47335 h 473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4581" h="473354">
                <a:moveTo>
                  <a:pt x="0" y="47335"/>
                </a:moveTo>
                <a:cubicBezTo>
                  <a:pt x="0" y="21193"/>
                  <a:pt x="21193" y="0"/>
                  <a:pt x="47335" y="0"/>
                </a:cubicBezTo>
                <a:lnTo>
                  <a:pt x="2167246" y="0"/>
                </a:lnTo>
                <a:cubicBezTo>
                  <a:pt x="2193388" y="0"/>
                  <a:pt x="2214581" y="21193"/>
                  <a:pt x="2214581" y="47335"/>
                </a:cubicBezTo>
                <a:lnTo>
                  <a:pt x="2214581" y="426019"/>
                </a:lnTo>
                <a:cubicBezTo>
                  <a:pt x="2214581" y="452161"/>
                  <a:pt x="2193388" y="473354"/>
                  <a:pt x="2167246" y="473354"/>
                </a:cubicBezTo>
                <a:lnTo>
                  <a:pt x="47335" y="473354"/>
                </a:lnTo>
                <a:cubicBezTo>
                  <a:pt x="21193" y="473354"/>
                  <a:pt x="0" y="452161"/>
                  <a:pt x="0" y="426019"/>
                </a:cubicBezTo>
                <a:lnTo>
                  <a:pt x="0" y="47335"/>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6564" tIns="26564" rIns="26564" bIns="26564" numCol="1" spcCol="1270" anchor="ctr" anchorCtr="0">
            <a:noAutofit/>
          </a:bodyPr>
          <a:lstStyle/>
          <a:p>
            <a:pPr marL="0" lvl="0" indent="0" algn="l" defTabSz="889000">
              <a:lnSpc>
                <a:spcPct val="90000"/>
              </a:lnSpc>
              <a:spcBef>
                <a:spcPct val="0"/>
              </a:spcBef>
              <a:spcAft>
                <a:spcPct val="35000"/>
              </a:spcAft>
              <a:buNone/>
            </a:pPr>
            <a:r>
              <a:rPr lang="en-US" altLang="en-US" sz="2000" b="0" kern="1200" dirty="0" err="1">
                <a:solidFill>
                  <a:schemeClr val="bg1"/>
                </a:solidFill>
                <a:latin typeface="Times New Roman" panose="02020603050405020304" pitchFamily="18" charset="0"/>
                <a:cs typeface="Times New Roman" panose="02020603050405020304" pitchFamily="18" charset="0"/>
              </a:rPr>
              <a:t>Gió</a:t>
            </a:r>
            <a:r>
              <a:rPr lang="en-US" altLang="en-US" sz="2000" b="0" kern="1200" dirty="0">
                <a:solidFill>
                  <a:schemeClr val="bg1"/>
                </a:solidFill>
                <a:latin typeface="Times New Roman" panose="02020603050405020304" pitchFamily="18" charset="0"/>
                <a:cs typeface="Times New Roman" panose="02020603050405020304" pitchFamily="18" charset="0"/>
              </a:rPr>
              <a:t> </a:t>
            </a:r>
            <a:r>
              <a:rPr lang="en-US" altLang="en-US" sz="2000" b="0" kern="1200" dirty="0" err="1">
                <a:solidFill>
                  <a:schemeClr val="bg1"/>
                </a:solidFill>
                <a:latin typeface="Times New Roman" panose="02020603050405020304" pitchFamily="18" charset="0"/>
                <a:cs typeface="Times New Roman" panose="02020603050405020304" pitchFamily="18" charset="0"/>
              </a:rPr>
              <a:t>mùa</a:t>
            </a:r>
            <a:r>
              <a:rPr lang="en-US" altLang="en-US" sz="2000" b="0" kern="1200" dirty="0">
                <a:solidFill>
                  <a:schemeClr val="bg1"/>
                </a:solidFill>
                <a:latin typeface="Times New Roman" panose="02020603050405020304" pitchFamily="18" charset="0"/>
                <a:cs typeface="Times New Roman" panose="02020603050405020304" pitchFamily="18" charset="0"/>
              </a:rPr>
              <a:t> </a:t>
            </a:r>
            <a:r>
              <a:rPr lang="en-US" altLang="en-US" sz="2000" b="0" kern="1200" dirty="0" err="1">
                <a:solidFill>
                  <a:schemeClr val="bg1"/>
                </a:solidFill>
                <a:latin typeface="Times New Roman" panose="02020603050405020304" pitchFamily="18" charset="0"/>
                <a:cs typeface="Times New Roman" panose="02020603050405020304" pitchFamily="18" charset="0"/>
              </a:rPr>
              <a:t>mùa</a:t>
            </a:r>
            <a:r>
              <a:rPr lang="en-US" altLang="en-US" sz="2000" b="0" kern="1200" dirty="0">
                <a:solidFill>
                  <a:schemeClr val="bg1"/>
                </a:solidFill>
                <a:latin typeface="Times New Roman" panose="02020603050405020304" pitchFamily="18" charset="0"/>
                <a:cs typeface="Times New Roman" panose="02020603050405020304" pitchFamily="18" charset="0"/>
              </a:rPr>
              <a:t> </a:t>
            </a:r>
            <a:r>
              <a:rPr lang="en-US" altLang="en-US" sz="2000" b="0" kern="1200" dirty="0" err="1">
                <a:solidFill>
                  <a:schemeClr val="bg1"/>
                </a:solidFill>
                <a:latin typeface="Times New Roman" panose="02020603050405020304" pitchFamily="18" charset="0"/>
                <a:cs typeface="Times New Roman" panose="02020603050405020304" pitchFamily="18" charset="0"/>
              </a:rPr>
              <a:t>đông</a:t>
            </a:r>
            <a:endParaRPr lang="en-US" sz="2000" b="0" kern="1200" dirty="0">
              <a:solidFill>
                <a:schemeClr val="bg1"/>
              </a:solidFill>
              <a:latin typeface="Times New Roman" panose="02020603050405020304" pitchFamily="18" charset="0"/>
              <a:cs typeface="Times New Roman" panose="02020603050405020304" pitchFamily="18" charset="0"/>
            </a:endParaRPr>
          </a:p>
        </p:txBody>
      </p:sp>
      <p:sp>
        <p:nvSpPr>
          <p:cNvPr id="36" name="Freeform: Shape 35">
            <a:extLst>
              <a:ext uri="{FF2B5EF4-FFF2-40B4-BE49-F238E27FC236}">
                <a16:creationId xmlns:a16="http://schemas.microsoft.com/office/drawing/2014/main" id="{CE664354-F099-48E7-8832-82CD62C9C210}"/>
              </a:ext>
            </a:extLst>
          </p:cNvPr>
          <p:cNvSpPr/>
          <p:nvPr/>
        </p:nvSpPr>
        <p:spPr>
          <a:xfrm rot="18924167" flipV="1">
            <a:off x="4719037" y="3118362"/>
            <a:ext cx="565054" cy="96641"/>
          </a:xfrm>
          <a:custGeom>
            <a:avLst/>
            <a:gdLst>
              <a:gd name="connsiteX0" fmla="*/ 0 w 956899"/>
              <a:gd name="connsiteY0" fmla="*/ 15387 h 30775"/>
              <a:gd name="connsiteX1" fmla="*/ 956899 w 956899"/>
              <a:gd name="connsiteY1" fmla="*/ 15387 h 30775"/>
            </a:gdLst>
            <a:ahLst/>
            <a:cxnLst>
              <a:cxn ang="0">
                <a:pos x="connsiteX0" y="connsiteY0"/>
              </a:cxn>
              <a:cxn ang="0">
                <a:pos x="connsiteX1" y="connsiteY1"/>
              </a:cxn>
            </a:cxnLst>
            <a:rect l="l" t="t" r="r" b="b"/>
            <a:pathLst>
              <a:path w="956899" h="30775">
                <a:moveTo>
                  <a:pt x="0" y="15387"/>
                </a:moveTo>
                <a:lnTo>
                  <a:pt x="956899"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67226" tIns="-8535" rIns="467228" bIns="-8535" numCol="1" spcCol="1270" anchor="ctr" anchorCtr="0">
            <a:noAutofit/>
          </a:bodyPr>
          <a:lstStyle/>
          <a:p>
            <a:pPr marL="0" lvl="0" indent="0" algn="ctr" defTabSz="889000">
              <a:lnSpc>
                <a:spcPct val="90000"/>
              </a:lnSpc>
              <a:spcBef>
                <a:spcPct val="0"/>
              </a:spcBef>
              <a:spcAft>
                <a:spcPct val="35000"/>
              </a:spcAft>
              <a:buNone/>
            </a:pPr>
            <a:endParaRPr lang="en-US" sz="2000" b="0" kern="1200">
              <a:solidFill>
                <a:schemeClr val="bg1"/>
              </a:solidFill>
              <a:latin typeface="Times New Roman" panose="02020603050405020304" pitchFamily="18" charset="0"/>
              <a:cs typeface="Times New Roman" panose="02020603050405020304" pitchFamily="18" charset="0"/>
            </a:endParaRPr>
          </a:p>
        </p:txBody>
      </p:sp>
      <p:sp>
        <p:nvSpPr>
          <p:cNvPr id="37" name="Freeform: Shape 36">
            <a:extLst>
              <a:ext uri="{FF2B5EF4-FFF2-40B4-BE49-F238E27FC236}">
                <a16:creationId xmlns:a16="http://schemas.microsoft.com/office/drawing/2014/main" id="{17D11EE8-D3B4-44B0-B47F-9DEB513A576D}"/>
              </a:ext>
            </a:extLst>
          </p:cNvPr>
          <p:cNvSpPr/>
          <p:nvPr/>
        </p:nvSpPr>
        <p:spPr>
          <a:xfrm>
            <a:off x="5187283" y="2543207"/>
            <a:ext cx="2750416" cy="390701"/>
          </a:xfrm>
          <a:custGeom>
            <a:avLst/>
            <a:gdLst>
              <a:gd name="connsiteX0" fmla="*/ 0 w 2750416"/>
              <a:gd name="connsiteY0" fmla="*/ 39070 h 390701"/>
              <a:gd name="connsiteX1" fmla="*/ 39070 w 2750416"/>
              <a:gd name="connsiteY1" fmla="*/ 0 h 390701"/>
              <a:gd name="connsiteX2" fmla="*/ 2711346 w 2750416"/>
              <a:gd name="connsiteY2" fmla="*/ 0 h 390701"/>
              <a:gd name="connsiteX3" fmla="*/ 2750416 w 2750416"/>
              <a:gd name="connsiteY3" fmla="*/ 39070 h 390701"/>
              <a:gd name="connsiteX4" fmla="*/ 2750416 w 2750416"/>
              <a:gd name="connsiteY4" fmla="*/ 351631 h 390701"/>
              <a:gd name="connsiteX5" fmla="*/ 2711346 w 2750416"/>
              <a:gd name="connsiteY5" fmla="*/ 390701 h 390701"/>
              <a:gd name="connsiteX6" fmla="*/ 39070 w 2750416"/>
              <a:gd name="connsiteY6" fmla="*/ 390701 h 390701"/>
              <a:gd name="connsiteX7" fmla="*/ 0 w 2750416"/>
              <a:gd name="connsiteY7" fmla="*/ 351631 h 390701"/>
              <a:gd name="connsiteX8" fmla="*/ 0 w 2750416"/>
              <a:gd name="connsiteY8" fmla="*/ 39070 h 39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0416" h="390701">
                <a:moveTo>
                  <a:pt x="0" y="39070"/>
                </a:moveTo>
                <a:cubicBezTo>
                  <a:pt x="0" y="17492"/>
                  <a:pt x="17492" y="0"/>
                  <a:pt x="39070" y="0"/>
                </a:cubicBezTo>
                <a:lnTo>
                  <a:pt x="2711346" y="0"/>
                </a:lnTo>
                <a:cubicBezTo>
                  <a:pt x="2732924" y="0"/>
                  <a:pt x="2750416" y="17492"/>
                  <a:pt x="2750416" y="39070"/>
                </a:cubicBezTo>
                <a:lnTo>
                  <a:pt x="2750416" y="351631"/>
                </a:lnTo>
                <a:cubicBezTo>
                  <a:pt x="2750416" y="373209"/>
                  <a:pt x="2732924" y="390701"/>
                  <a:pt x="2711346" y="390701"/>
                </a:cubicBezTo>
                <a:lnTo>
                  <a:pt x="39070" y="390701"/>
                </a:lnTo>
                <a:cubicBezTo>
                  <a:pt x="17492" y="390701"/>
                  <a:pt x="0" y="373209"/>
                  <a:pt x="0" y="351631"/>
                </a:cubicBezTo>
                <a:lnTo>
                  <a:pt x="0" y="39070"/>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4143" tIns="24143" rIns="24143" bIns="24143" numCol="1" spcCol="1270" anchor="ctr" anchorCtr="0">
            <a:noAutofit/>
          </a:bodyPr>
          <a:lstStyle/>
          <a:p>
            <a:pPr marL="0" lvl="0" indent="0" algn="l" defTabSz="889000">
              <a:lnSpc>
                <a:spcPct val="90000"/>
              </a:lnSpc>
              <a:spcBef>
                <a:spcPct val="0"/>
              </a:spcBef>
              <a:spcAft>
                <a:spcPct val="35000"/>
              </a:spcAft>
              <a:buNone/>
            </a:pPr>
            <a:r>
              <a:rPr lang="en-US" altLang="en-US" sz="2000" b="0" kern="1200" dirty="0">
                <a:solidFill>
                  <a:schemeClr val="bg1"/>
                </a:solidFill>
                <a:latin typeface="Times New Roman" panose="02020603050405020304" pitchFamily="18" charset="0"/>
                <a:cs typeface="Times New Roman" panose="02020603050405020304" pitchFamily="18" charset="0"/>
              </a:rPr>
              <a:t>H</a:t>
            </a:r>
            <a:r>
              <a:rPr lang="vi-VN" altLang="en-US" sz="2000" b="0" kern="1200" dirty="0">
                <a:solidFill>
                  <a:schemeClr val="bg1"/>
                </a:solidFill>
                <a:latin typeface="Times New Roman" panose="02020603050405020304" pitchFamily="18" charset="0"/>
                <a:cs typeface="Times New Roman" panose="02020603050405020304" pitchFamily="18" charset="0"/>
              </a:rPr>
              <a:t>ư</a:t>
            </a:r>
            <a:r>
              <a:rPr lang="en-US" altLang="en-US" sz="2000" b="0" kern="1200" dirty="0" err="1">
                <a:solidFill>
                  <a:schemeClr val="bg1"/>
                </a:solidFill>
                <a:latin typeface="Times New Roman" panose="02020603050405020304" pitchFamily="18" charset="0"/>
                <a:cs typeface="Times New Roman" panose="02020603050405020304" pitchFamily="18" charset="0"/>
              </a:rPr>
              <a:t>ớng</a:t>
            </a:r>
            <a:r>
              <a:rPr lang="en-US" altLang="en-US" sz="2000" b="0" kern="1200" dirty="0">
                <a:solidFill>
                  <a:schemeClr val="bg1"/>
                </a:solidFill>
                <a:latin typeface="Times New Roman" panose="02020603050405020304" pitchFamily="18" charset="0"/>
                <a:cs typeface="Times New Roman" panose="02020603050405020304" pitchFamily="18" charset="0"/>
              </a:rPr>
              <a:t> </a:t>
            </a:r>
            <a:r>
              <a:rPr lang="en-US" altLang="en-US" sz="2000" b="0" kern="1200" dirty="0" err="1">
                <a:solidFill>
                  <a:schemeClr val="bg1"/>
                </a:solidFill>
                <a:latin typeface="Times New Roman" panose="02020603050405020304" pitchFamily="18" charset="0"/>
                <a:cs typeface="Times New Roman" panose="02020603050405020304" pitchFamily="18" charset="0"/>
              </a:rPr>
              <a:t>thổi</a:t>
            </a:r>
            <a:r>
              <a:rPr lang="en-US" altLang="en-US" sz="2000" b="0" kern="1200" dirty="0">
                <a:solidFill>
                  <a:schemeClr val="bg1"/>
                </a:solidFill>
                <a:latin typeface="Times New Roman" panose="02020603050405020304" pitchFamily="18" charset="0"/>
                <a:cs typeface="Times New Roman" panose="02020603050405020304" pitchFamily="18" charset="0"/>
              </a:rPr>
              <a:t>: </a:t>
            </a:r>
            <a:r>
              <a:rPr lang="en-US" altLang="en-US" sz="2000" b="0" kern="1200" dirty="0" err="1">
                <a:solidFill>
                  <a:schemeClr val="bg1"/>
                </a:solidFill>
                <a:latin typeface="Times New Roman" panose="02020603050405020304" pitchFamily="18" charset="0"/>
                <a:cs typeface="Times New Roman" panose="02020603050405020304" pitchFamily="18" charset="0"/>
              </a:rPr>
              <a:t>Đông</a:t>
            </a:r>
            <a:r>
              <a:rPr lang="en-US" altLang="en-US" sz="2000" b="0" kern="1200" dirty="0">
                <a:solidFill>
                  <a:schemeClr val="bg1"/>
                </a:solidFill>
                <a:latin typeface="Times New Roman" panose="02020603050405020304" pitchFamily="18" charset="0"/>
                <a:cs typeface="Times New Roman" panose="02020603050405020304" pitchFamily="18" charset="0"/>
              </a:rPr>
              <a:t> </a:t>
            </a:r>
            <a:r>
              <a:rPr lang="en-US" altLang="en-US" sz="2000" b="0" kern="1200" dirty="0" err="1">
                <a:solidFill>
                  <a:schemeClr val="bg1"/>
                </a:solidFill>
                <a:latin typeface="Times New Roman" panose="02020603050405020304" pitchFamily="18" charset="0"/>
                <a:cs typeface="Times New Roman" panose="02020603050405020304" pitchFamily="18" charset="0"/>
              </a:rPr>
              <a:t>Bắc</a:t>
            </a:r>
            <a:endParaRPr lang="en-US" sz="2000" b="0" kern="1200" dirty="0">
              <a:solidFill>
                <a:schemeClr val="bg1"/>
              </a:solidFill>
              <a:latin typeface="Times New Roman" panose="02020603050405020304" pitchFamily="18" charset="0"/>
              <a:cs typeface="Times New Roman" panose="02020603050405020304" pitchFamily="18" charset="0"/>
            </a:endParaRPr>
          </a:p>
        </p:txBody>
      </p:sp>
      <p:sp>
        <p:nvSpPr>
          <p:cNvPr id="38" name="Freeform: Shape 37">
            <a:extLst>
              <a:ext uri="{FF2B5EF4-FFF2-40B4-BE49-F238E27FC236}">
                <a16:creationId xmlns:a16="http://schemas.microsoft.com/office/drawing/2014/main" id="{C4D5D11A-E9DE-46F3-8B5B-AB0E525EA571}"/>
              </a:ext>
            </a:extLst>
          </p:cNvPr>
          <p:cNvSpPr/>
          <p:nvPr/>
        </p:nvSpPr>
        <p:spPr>
          <a:xfrm>
            <a:off x="4847950" y="3346039"/>
            <a:ext cx="382031" cy="102012"/>
          </a:xfrm>
          <a:custGeom>
            <a:avLst/>
            <a:gdLst>
              <a:gd name="connsiteX0" fmla="*/ 0 w 673031"/>
              <a:gd name="connsiteY0" fmla="*/ 15387 h 30775"/>
              <a:gd name="connsiteX1" fmla="*/ 673031 w 673031"/>
              <a:gd name="connsiteY1" fmla="*/ 15387 h 30775"/>
            </a:gdLst>
            <a:ahLst/>
            <a:cxnLst>
              <a:cxn ang="0">
                <a:pos x="connsiteX0" y="connsiteY0"/>
              </a:cxn>
              <a:cxn ang="0">
                <a:pos x="connsiteX1" y="connsiteY1"/>
              </a:cxn>
            </a:cxnLst>
            <a:rect l="l" t="t" r="r" b="b"/>
            <a:pathLst>
              <a:path w="673031" h="30775">
                <a:moveTo>
                  <a:pt x="0" y="15387"/>
                </a:moveTo>
                <a:lnTo>
                  <a:pt x="673031"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32389" tIns="-1438" rIns="332390" bIns="-1439" numCol="1" spcCol="1270" anchor="ctr" anchorCtr="0">
            <a:noAutofit/>
          </a:bodyPr>
          <a:lstStyle/>
          <a:p>
            <a:pPr marL="0" lvl="0" indent="0" algn="ctr" defTabSz="889000">
              <a:lnSpc>
                <a:spcPct val="90000"/>
              </a:lnSpc>
              <a:spcBef>
                <a:spcPct val="0"/>
              </a:spcBef>
              <a:spcAft>
                <a:spcPct val="35000"/>
              </a:spcAft>
              <a:buNone/>
            </a:pPr>
            <a:endParaRPr lang="en-US" sz="2000" b="0" kern="1200">
              <a:solidFill>
                <a:schemeClr val="bg1"/>
              </a:solidFill>
              <a:latin typeface="Times New Roman" panose="02020603050405020304" pitchFamily="18" charset="0"/>
              <a:cs typeface="Times New Roman" panose="02020603050405020304" pitchFamily="18" charset="0"/>
            </a:endParaRPr>
          </a:p>
        </p:txBody>
      </p:sp>
      <p:sp>
        <p:nvSpPr>
          <p:cNvPr id="39" name="Freeform: Shape 38">
            <a:extLst>
              <a:ext uri="{FF2B5EF4-FFF2-40B4-BE49-F238E27FC236}">
                <a16:creationId xmlns:a16="http://schemas.microsoft.com/office/drawing/2014/main" id="{2EAB5952-7A21-4626-8AE3-622D7803FB3E}"/>
              </a:ext>
            </a:extLst>
          </p:cNvPr>
          <p:cNvSpPr/>
          <p:nvPr/>
        </p:nvSpPr>
        <p:spPr>
          <a:xfrm>
            <a:off x="5366972" y="3113733"/>
            <a:ext cx="3133099" cy="418193"/>
          </a:xfrm>
          <a:custGeom>
            <a:avLst/>
            <a:gdLst>
              <a:gd name="connsiteX0" fmla="*/ 0 w 3133099"/>
              <a:gd name="connsiteY0" fmla="*/ 41819 h 418191"/>
              <a:gd name="connsiteX1" fmla="*/ 41819 w 3133099"/>
              <a:gd name="connsiteY1" fmla="*/ 0 h 418191"/>
              <a:gd name="connsiteX2" fmla="*/ 3091280 w 3133099"/>
              <a:gd name="connsiteY2" fmla="*/ 0 h 418191"/>
              <a:gd name="connsiteX3" fmla="*/ 3133099 w 3133099"/>
              <a:gd name="connsiteY3" fmla="*/ 41819 h 418191"/>
              <a:gd name="connsiteX4" fmla="*/ 3133099 w 3133099"/>
              <a:gd name="connsiteY4" fmla="*/ 376372 h 418191"/>
              <a:gd name="connsiteX5" fmla="*/ 3091280 w 3133099"/>
              <a:gd name="connsiteY5" fmla="*/ 418191 h 418191"/>
              <a:gd name="connsiteX6" fmla="*/ 41819 w 3133099"/>
              <a:gd name="connsiteY6" fmla="*/ 418191 h 418191"/>
              <a:gd name="connsiteX7" fmla="*/ 0 w 3133099"/>
              <a:gd name="connsiteY7" fmla="*/ 376372 h 418191"/>
              <a:gd name="connsiteX8" fmla="*/ 0 w 3133099"/>
              <a:gd name="connsiteY8" fmla="*/ 41819 h 418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3099" h="418191">
                <a:moveTo>
                  <a:pt x="3133099" y="41820"/>
                </a:moveTo>
                <a:cubicBezTo>
                  <a:pt x="3133099" y="18724"/>
                  <a:pt x="3114376" y="1"/>
                  <a:pt x="3091280" y="1"/>
                </a:cubicBezTo>
                <a:lnTo>
                  <a:pt x="41819" y="1"/>
                </a:lnTo>
                <a:cubicBezTo>
                  <a:pt x="18723" y="1"/>
                  <a:pt x="0" y="18724"/>
                  <a:pt x="0" y="41820"/>
                </a:cubicBezTo>
                <a:lnTo>
                  <a:pt x="0" y="376371"/>
                </a:lnTo>
                <a:cubicBezTo>
                  <a:pt x="0" y="399467"/>
                  <a:pt x="18723" y="418190"/>
                  <a:pt x="41819" y="418190"/>
                </a:cubicBezTo>
                <a:lnTo>
                  <a:pt x="3091280" y="418190"/>
                </a:lnTo>
                <a:cubicBezTo>
                  <a:pt x="3114376" y="418190"/>
                  <a:pt x="3133099" y="399467"/>
                  <a:pt x="3133099" y="376371"/>
                </a:cubicBezTo>
                <a:lnTo>
                  <a:pt x="3133099" y="41820"/>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4948" tIns="24949" rIns="24948" bIns="24949" numCol="1" spcCol="1270" anchor="ctr" anchorCtr="0">
            <a:noAutofit/>
          </a:bodyPr>
          <a:lstStyle/>
          <a:p>
            <a:pPr marL="0" lvl="0" indent="0" algn="l" defTabSz="889000">
              <a:lnSpc>
                <a:spcPct val="90000"/>
              </a:lnSpc>
              <a:spcBef>
                <a:spcPct val="0"/>
              </a:spcBef>
              <a:spcAft>
                <a:spcPct val="35000"/>
              </a:spcAft>
              <a:buNone/>
            </a:pPr>
            <a:r>
              <a:rPr lang="en-US" altLang="en-US" sz="2000" b="0" kern="1200" dirty="0" err="1">
                <a:solidFill>
                  <a:schemeClr val="bg1"/>
                </a:solidFill>
                <a:latin typeface="Times New Roman" panose="02020603050405020304" pitchFamily="18" charset="0"/>
                <a:cs typeface="Times New Roman" panose="02020603050405020304" pitchFamily="18" charset="0"/>
              </a:rPr>
              <a:t>Tính</a:t>
            </a:r>
            <a:r>
              <a:rPr lang="en-US" altLang="en-US" sz="2000" b="0" kern="1200" dirty="0">
                <a:solidFill>
                  <a:schemeClr val="bg1"/>
                </a:solidFill>
                <a:latin typeface="Times New Roman" panose="02020603050405020304" pitchFamily="18" charset="0"/>
                <a:cs typeface="Times New Roman" panose="02020603050405020304" pitchFamily="18" charset="0"/>
              </a:rPr>
              <a:t> </a:t>
            </a:r>
            <a:r>
              <a:rPr lang="en-US" altLang="en-US" sz="2000" b="0" kern="1200" dirty="0" err="1">
                <a:solidFill>
                  <a:schemeClr val="bg1"/>
                </a:solidFill>
                <a:latin typeface="Times New Roman" panose="02020603050405020304" pitchFamily="18" charset="0"/>
                <a:cs typeface="Times New Roman" panose="02020603050405020304" pitchFamily="18" charset="0"/>
              </a:rPr>
              <a:t>chất</a:t>
            </a:r>
            <a:r>
              <a:rPr lang="en-US" altLang="en-US" sz="2000" b="0" kern="1200" dirty="0">
                <a:solidFill>
                  <a:schemeClr val="bg1"/>
                </a:solidFill>
                <a:latin typeface="Times New Roman" panose="02020603050405020304" pitchFamily="18" charset="0"/>
                <a:cs typeface="Times New Roman" panose="02020603050405020304" pitchFamily="18" charset="0"/>
              </a:rPr>
              <a:t>: </a:t>
            </a:r>
            <a:r>
              <a:rPr lang="en-US" altLang="en-US" sz="2000" b="0" kern="1200" dirty="0" err="1">
                <a:solidFill>
                  <a:schemeClr val="bg1"/>
                </a:solidFill>
                <a:latin typeface="Times New Roman" panose="02020603050405020304" pitchFamily="18" charset="0"/>
                <a:cs typeface="Times New Roman" panose="02020603050405020304" pitchFamily="18" charset="0"/>
              </a:rPr>
              <a:t>Lạnh</a:t>
            </a:r>
            <a:r>
              <a:rPr lang="en-US" altLang="en-US" sz="2000" b="0" kern="1200" dirty="0">
                <a:solidFill>
                  <a:schemeClr val="bg1"/>
                </a:solidFill>
                <a:latin typeface="Times New Roman" panose="02020603050405020304" pitchFamily="18" charset="0"/>
                <a:cs typeface="Times New Roman" panose="02020603050405020304" pitchFamily="18" charset="0"/>
              </a:rPr>
              <a:t>, </a:t>
            </a:r>
            <a:r>
              <a:rPr lang="en-US" altLang="en-US" sz="2000" b="0" kern="1200" dirty="0" err="1">
                <a:solidFill>
                  <a:schemeClr val="bg1"/>
                </a:solidFill>
                <a:latin typeface="Times New Roman" panose="02020603050405020304" pitchFamily="18" charset="0"/>
                <a:cs typeface="Times New Roman" panose="02020603050405020304" pitchFamily="18" charset="0"/>
              </a:rPr>
              <a:t>khô</a:t>
            </a:r>
            <a:r>
              <a:rPr lang="en-US" altLang="en-US" sz="2000" b="0" kern="1200" dirty="0">
                <a:solidFill>
                  <a:schemeClr val="bg1"/>
                </a:solidFill>
                <a:latin typeface="Times New Roman" panose="02020603050405020304" pitchFamily="18" charset="0"/>
                <a:cs typeface="Times New Roman" panose="02020603050405020304" pitchFamily="18" charset="0"/>
              </a:rPr>
              <a:t>.</a:t>
            </a:r>
            <a:endParaRPr lang="en-US" sz="2000" b="0" kern="1200" dirty="0">
              <a:solidFill>
                <a:schemeClr val="bg1"/>
              </a:solidFill>
              <a:latin typeface="Times New Roman" panose="02020603050405020304" pitchFamily="18" charset="0"/>
              <a:cs typeface="Times New Roman" panose="02020603050405020304" pitchFamily="18" charset="0"/>
            </a:endParaRPr>
          </a:p>
        </p:txBody>
      </p:sp>
      <p:sp>
        <p:nvSpPr>
          <p:cNvPr id="40" name="Freeform: Shape 39">
            <a:extLst>
              <a:ext uri="{FF2B5EF4-FFF2-40B4-BE49-F238E27FC236}">
                <a16:creationId xmlns:a16="http://schemas.microsoft.com/office/drawing/2014/main" id="{79E96E89-8632-4E6D-825A-455B733F5965}"/>
              </a:ext>
            </a:extLst>
          </p:cNvPr>
          <p:cNvSpPr/>
          <p:nvPr/>
        </p:nvSpPr>
        <p:spPr>
          <a:xfrm rot="2381210">
            <a:off x="4767579" y="3567857"/>
            <a:ext cx="556451" cy="72803"/>
          </a:xfrm>
          <a:custGeom>
            <a:avLst/>
            <a:gdLst>
              <a:gd name="connsiteX0" fmla="*/ 0 w 850566"/>
              <a:gd name="connsiteY0" fmla="*/ 15387 h 30775"/>
              <a:gd name="connsiteX1" fmla="*/ 850566 w 850566"/>
              <a:gd name="connsiteY1" fmla="*/ 15387 h 30775"/>
            </a:gdLst>
            <a:ahLst/>
            <a:cxnLst>
              <a:cxn ang="0">
                <a:pos x="connsiteX0" y="connsiteY0"/>
              </a:cxn>
              <a:cxn ang="0">
                <a:pos x="connsiteX1" y="connsiteY1"/>
              </a:cxn>
            </a:cxnLst>
            <a:rect l="l" t="t" r="r" b="b"/>
            <a:pathLst>
              <a:path w="850566" h="30775">
                <a:moveTo>
                  <a:pt x="0" y="15387"/>
                </a:moveTo>
                <a:lnTo>
                  <a:pt x="850566"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16719" tIns="-5878" rIns="416719" bIns="-5876"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41" name="Freeform: Shape 40">
            <a:extLst>
              <a:ext uri="{FF2B5EF4-FFF2-40B4-BE49-F238E27FC236}">
                <a16:creationId xmlns:a16="http://schemas.microsoft.com/office/drawing/2014/main" id="{E85FDDC9-7DFD-4B4E-B378-AB591AF4E4DE}"/>
              </a:ext>
            </a:extLst>
          </p:cNvPr>
          <p:cNvSpPr/>
          <p:nvPr/>
        </p:nvSpPr>
        <p:spPr>
          <a:xfrm>
            <a:off x="5160465" y="3685114"/>
            <a:ext cx="2696996" cy="536928"/>
          </a:xfrm>
          <a:custGeom>
            <a:avLst/>
            <a:gdLst>
              <a:gd name="connsiteX0" fmla="*/ 0 w 3022715"/>
              <a:gd name="connsiteY0" fmla="*/ 53693 h 536927"/>
              <a:gd name="connsiteX1" fmla="*/ 53693 w 3022715"/>
              <a:gd name="connsiteY1" fmla="*/ 0 h 536927"/>
              <a:gd name="connsiteX2" fmla="*/ 2969022 w 3022715"/>
              <a:gd name="connsiteY2" fmla="*/ 0 h 536927"/>
              <a:gd name="connsiteX3" fmla="*/ 3022715 w 3022715"/>
              <a:gd name="connsiteY3" fmla="*/ 53693 h 536927"/>
              <a:gd name="connsiteX4" fmla="*/ 3022715 w 3022715"/>
              <a:gd name="connsiteY4" fmla="*/ 483234 h 536927"/>
              <a:gd name="connsiteX5" fmla="*/ 2969022 w 3022715"/>
              <a:gd name="connsiteY5" fmla="*/ 536927 h 536927"/>
              <a:gd name="connsiteX6" fmla="*/ 53693 w 3022715"/>
              <a:gd name="connsiteY6" fmla="*/ 536927 h 536927"/>
              <a:gd name="connsiteX7" fmla="*/ 0 w 3022715"/>
              <a:gd name="connsiteY7" fmla="*/ 483234 h 536927"/>
              <a:gd name="connsiteX8" fmla="*/ 0 w 3022715"/>
              <a:gd name="connsiteY8" fmla="*/ 53693 h 53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22715" h="536927">
                <a:moveTo>
                  <a:pt x="3022715" y="53694"/>
                </a:moveTo>
                <a:cubicBezTo>
                  <a:pt x="3022715" y="24040"/>
                  <a:pt x="2998676" y="1"/>
                  <a:pt x="2969022" y="1"/>
                </a:cubicBezTo>
                <a:lnTo>
                  <a:pt x="53693" y="1"/>
                </a:lnTo>
                <a:cubicBezTo>
                  <a:pt x="24039" y="1"/>
                  <a:pt x="0" y="24040"/>
                  <a:pt x="0" y="53694"/>
                </a:cubicBezTo>
                <a:lnTo>
                  <a:pt x="0" y="483233"/>
                </a:lnTo>
                <a:cubicBezTo>
                  <a:pt x="0" y="512887"/>
                  <a:pt x="24039" y="536926"/>
                  <a:pt x="53693" y="536926"/>
                </a:cubicBezTo>
                <a:lnTo>
                  <a:pt x="2969022" y="536926"/>
                </a:lnTo>
                <a:cubicBezTo>
                  <a:pt x="2998676" y="536926"/>
                  <a:pt x="3022715" y="512887"/>
                  <a:pt x="3022715" y="483233"/>
                </a:cubicBezTo>
                <a:lnTo>
                  <a:pt x="3022715" y="53694"/>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8426" tIns="28427" rIns="28426" bIns="28426" numCol="1" spcCol="1270" anchor="ctr" anchorCtr="0">
            <a:noAutofit/>
          </a:bodyPr>
          <a:lstStyle/>
          <a:p>
            <a:pPr marL="0" lvl="0" indent="0" algn="ctr" defTabSz="889000">
              <a:lnSpc>
                <a:spcPct val="120000"/>
              </a:lnSpc>
              <a:spcBef>
                <a:spcPct val="0"/>
              </a:spcBef>
              <a:spcAft>
                <a:spcPct val="35000"/>
              </a:spcAft>
              <a:buNone/>
            </a:pPr>
            <a:r>
              <a:rPr lang="en-US" altLang="en-US" sz="2000" b="0" kern="1200" dirty="0" err="1">
                <a:solidFill>
                  <a:schemeClr val="bg1"/>
                </a:solidFill>
                <a:latin typeface="Times New Roman" panose="02020603050405020304" pitchFamily="18" charset="0"/>
                <a:cs typeface="Times New Roman" panose="02020603050405020304" pitchFamily="18" charset="0"/>
              </a:rPr>
              <a:t>Phạm</a:t>
            </a:r>
            <a:r>
              <a:rPr lang="en-US" altLang="en-US" sz="2000" b="0" kern="1200" dirty="0">
                <a:solidFill>
                  <a:schemeClr val="bg1"/>
                </a:solidFill>
                <a:latin typeface="Times New Roman" panose="02020603050405020304" pitchFamily="18" charset="0"/>
                <a:cs typeface="Times New Roman" panose="02020603050405020304" pitchFamily="18" charset="0"/>
              </a:rPr>
              <a:t> vi </a:t>
            </a:r>
            <a:r>
              <a:rPr lang="en-US" altLang="en-US" sz="2000" b="0" kern="1200" dirty="0" err="1">
                <a:solidFill>
                  <a:schemeClr val="bg1"/>
                </a:solidFill>
                <a:latin typeface="Times New Roman" panose="02020603050405020304" pitchFamily="18" charset="0"/>
                <a:cs typeface="Times New Roman" panose="02020603050405020304" pitchFamily="18" charset="0"/>
              </a:rPr>
              <a:t>ảnh</a:t>
            </a:r>
            <a:r>
              <a:rPr lang="en-US" altLang="en-US" sz="2000" b="0" kern="1200" dirty="0">
                <a:solidFill>
                  <a:schemeClr val="bg1"/>
                </a:solidFill>
                <a:latin typeface="Times New Roman" panose="02020603050405020304" pitchFamily="18" charset="0"/>
                <a:cs typeface="Times New Roman" panose="02020603050405020304" pitchFamily="18" charset="0"/>
              </a:rPr>
              <a:t> </a:t>
            </a:r>
            <a:r>
              <a:rPr lang="en-US" altLang="en-US" sz="2000" b="0" kern="1200" dirty="0" err="1">
                <a:solidFill>
                  <a:schemeClr val="bg1"/>
                </a:solidFill>
                <a:latin typeface="Times New Roman" panose="02020603050405020304" pitchFamily="18" charset="0"/>
                <a:cs typeface="Times New Roman" panose="02020603050405020304" pitchFamily="18" charset="0"/>
              </a:rPr>
              <a:t>hưởng</a:t>
            </a:r>
            <a:r>
              <a:rPr lang="en-US" altLang="en-US" sz="2000" b="0" kern="1200" dirty="0">
                <a:solidFill>
                  <a:schemeClr val="bg1"/>
                </a:solidFill>
                <a:latin typeface="Times New Roman" panose="02020603050405020304" pitchFamily="18" charset="0"/>
                <a:cs typeface="Times New Roman" panose="02020603050405020304" pitchFamily="18" charset="0"/>
              </a:rPr>
              <a:t>: </a:t>
            </a:r>
            <a:r>
              <a:rPr lang="en-US" altLang="en-US" sz="2000" b="0" kern="1200" dirty="0" err="1">
                <a:solidFill>
                  <a:schemeClr val="bg1"/>
                </a:solidFill>
                <a:latin typeface="Times New Roman" panose="02020603050405020304" pitchFamily="18" charset="0"/>
                <a:cs typeface="Times New Roman" panose="02020603050405020304" pitchFamily="18" charset="0"/>
              </a:rPr>
              <a:t>Từ</a:t>
            </a:r>
            <a:r>
              <a:rPr lang="en-US" altLang="en-US" sz="2000" b="0" kern="1200" dirty="0">
                <a:solidFill>
                  <a:schemeClr val="bg1"/>
                </a:solidFill>
                <a:latin typeface="Times New Roman" panose="02020603050405020304" pitchFamily="18" charset="0"/>
                <a:cs typeface="Times New Roman" panose="02020603050405020304" pitchFamily="18" charset="0"/>
              </a:rPr>
              <a:t> </a:t>
            </a:r>
            <a:r>
              <a:rPr lang="en-US" altLang="en-US" sz="2000" b="0" kern="1200" dirty="0" err="1">
                <a:solidFill>
                  <a:schemeClr val="bg1"/>
                </a:solidFill>
                <a:latin typeface="Times New Roman" panose="02020603050405020304" pitchFamily="18" charset="0"/>
                <a:cs typeface="Times New Roman" panose="02020603050405020304" pitchFamily="18" charset="0"/>
              </a:rPr>
              <a:t>dãy</a:t>
            </a:r>
            <a:r>
              <a:rPr lang="en-US" altLang="en-US" sz="2000" b="0" kern="1200" dirty="0">
                <a:solidFill>
                  <a:schemeClr val="bg1"/>
                </a:solidFill>
                <a:latin typeface="Times New Roman" panose="02020603050405020304" pitchFamily="18" charset="0"/>
                <a:cs typeface="Times New Roman" panose="02020603050405020304" pitchFamily="18" charset="0"/>
              </a:rPr>
              <a:t> </a:t>
            </a:r>
            <a:r>
              <a:rPr lang="en-US" altLang="en-US" sz="2000" b="0" kern="1200" dirty="0" err="1">
                <a:solidFill>
                  <a:schemeClr val="bg1"/>
                </a:solidFill>
                <a:latin typeface="Times New Roman" panose="02020603050405020304" pitchFamily="18" charset="0"/>
                <a:cs typeface="Times New Roman" panose="02020603050405020304" pitchFamily="18" charset="0"/>
              </a:rPr>
              <a:t>Bạch</a:t>
            </a:r>
            <a:r>
              <a:rPr lang="en-US" altLang="en-US" sz="2000" b="0" kern="1200" dirty="0">
                <a:solidFill>
                  <a:schemeClr val="bg1"/>
                </a:solidFill>
                <a:latin typeface="Times New Roman" panose="02020603050405020304" pitchFamily="18" charset="0"/>
                <a:cs typeface="Times New Roman" panose="02020603050405020304" pitchFamily="18" charset="0"/>
              </a:rPr>
              <a:t> </a:t>
            </a:r>
            <a:r>
              <a:rPr lang="en-US" altLang="en-US" sz="2000" b="0" kern="1200" dirty="0" err="1">
                <a:solidFill>
                  <a:schemeClr val="bg1"/>
                </a:solidFill>
                <a:latin typeface="Times New Roman" panose="02020603050405020304" pitchFamily="18" charset="0"/>
                <a:cs typeface="Times New Roman" panose="02020603050405020304" pitchFamily="18" charset="0"/>
              </a:rPr>
              <a:t>Mã</a:t>
            </a:r>
            <a:r>
              <a:rPr lang="en-US" altLang="en-US" sz="2000" b="0" kern="1200" dirty="0">
                <a:solidFill>
                  <a:schemeClr val="bg1"/>
                </a:solidFill>
                <a:latin typeface="Times New Roman" panose="02020603050405020304" pitchFamily="18" charset="0"/>
                <a:cs typeface="Times New Roman" panose="02020603050405020304" pitchFamily="18" charset="0"/>
              </a:rPr>
              <a:t> ra </a:t>
            </a:r>
            <a:r>
              <a:rPr lang="en-US" altLang="en-US" sz="2000" b="0" kern="1200" dirty="0" err="1">
                <a:solidFill>
                  <a:schemeClr val="bg1"/>
                </a:solidFill>
                <a:latin typeface="Times New Roman" panose="02020603050405020304" pitchFamily="18" charset="0"/>
                <a:cs typeface="Times New Roman" panose="02020603050405020304" pitchFamily="18" charset="0"/>
              </a:rPr>
              <a:t>Bắc</a:t>
            </a:r>
            <a:r>
              <a:rPr lang="en-US" altLang="en-US" sz="2000" b="0" kern="1200" dirty="0">
                <a:solidFill>
                  <a:schemeClr val="bg1"/>
                </a:solidFill>
                <a:latin typeface="Times New Roman" panose="02020603050405020304" pitchFamily="18" charset="0"/>
                <a:cs typeface="Times New Roman" panose="02020603050405020304" pitchFamily="18" charset="0"/>
              </a:rPr>
              <a:t>.</a:t>
            </a:r>
            <a:endParaRPr lang="en-US" sz="2000" b="0" kern="1200" dirty="0">
              <a:solidFill>
                <a:schemeClr val="bg1"/>
              </a:solidFill>
              <a:latin typeface="Times New Roman" panose="02020603050405020304" pitchFamily="18" charset="0"/>
              <a:cs typeface="Times New Roman" panose="02020603050405020304" pitchFamily="18" charset="0"/>
            </a:endParaRPr>
          </a:p>
        </p:txBody>
      </p:sp>
      <p:pic>
        <p:nvPicPr>
          <p:cNvPr id="43" name="Picture 13" descr="Ban do Khi hau Viet Nam">
            <a:extLst>
              <a:ext uri="{FF2B5EF4-FFF2-40B4-BE49-F238E27FC236}">
                <a16:creationId xmlns:a16="http://schemas.microsoft.com/office/drawing/2014/main" id="{ABCEF75A-8034-4122-8281-1940AEC8E6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65184" y="622512"/>
            <a:ext cx="4402137" cy="580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AutoShape 17">
            <a:extLst>
              <a:ext uri="{FF2B5EF4-FFF2-40B4-BE49-F238E27FC236}">
                <a16:creationId xmlns:a16="http://schemas.microsoft.com/office/drawing/2014/main" id="{6F3305EE-E84B-49B2-92AF-793937105B7A}"/>
              </a:ext>
            </a:extLst>
          </p:cNvPr>
          <p:cNvSpPr>
            <a:spLocks noChangeArrowheads="1"/>
          </p:cNvSpPr>
          <p:nvPr/>
        </p:nvSpPr>
        <p:spPr bwMode="auto">
          <a:xfrm rot="-2021404">
            <a:off x="8898620" y="2867236"/>
            <a:ext cx="762000" cy="215900"/>
          </a:xfrm>
          <a:prstGeom prst="rightArrow">
            <a:avLst>
              <a:gd name="adj1" fmla="val 50000"/>
              <a:gd name="adj2" fmla="val 88235"/>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Font typeface="Wingdings" panose="05000000000000000000" pitchFamily="2" charset="2"/>
              <a:buChar char="v"/>
              <a:defRPr sz="2800" b="1">
                <a:solidFill>
                  <a:schemeClr val="accent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2"/>
              </a:buClr>
              <a:buSzPct val="60000"/>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Font typeface="Arial" panose="020B0604020202020204" pitchFamily="34" charset="0"/>
              <a:buNone/>
            </a:pPr>
            <a:endParaRPr lang="en-US" altLang="en-US" b="0">
              <a:solidFill>
                <a:schemeClr val="tx1"/>
              </a:solidFill>
            </a:endParaRPr>
          </a:p>
        </p:txBody>
      </p:sp>
      <p:sp>
        <p:nvSpPr>
          <p:cNvPr id="45" name="AutoShape 18">
            <a:extLst>
              <a:ext uri="{FF2B5EF4-FFF2-40B4-BE49-F238E27FC236}">
                <a16:creationId xmlns:a16="http://schemas.microsoft.com/office/drawing/2014/main" id="{1ED7D964-F514-48BB-8A25-D1B7B75D9E78}"/>
              </a:ext>
            </a:extLst>
          </p:cNvPr>
          <p:cNvSpPr>
            <a:spLocks noChangeArrowheads="1"/>
          </p:cNvSpPr>
          <p:nvPr/>
        </p:nvSpPr>
        <p:spPr bwMode="auto">
          <a:xfrm rot="-2091268">
            <a:off x="9266920" y="3857836"/>
            <a:ext cx="762000" cy="215900"/>
          </a:xfrm>
          <a:prstGeom prst="rightArrow">
            <a:avLst>
              <a:gd name="adj1" fmla="val 50000"/>
              <a:gd name="adj2" fmla="val 88235"/>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Font typeface="Wingdings" panose="05000000000000000000" pitchFamily="2" charset="2"/>
              <a:buChar char="v"/>
              <a:defRPr sz="2800" b="1">
                <a:solidFill>
                  <a:schemeClr val="accent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2"/>
              </a:buClr>
              <a:buSzPct val="60000"/>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Font typeface="Arial" panose="020B0604020202020204" pitchFamily="34" charset="0"/>
              <a:buNone/>
            </a:pPr>
            <a:endParaRPr lang="en-US" altLang="en-US" b="0">
              <a:solidFill>
                <a:schemeClr val="tx1"/>
              </a:solidFill>
            </a:endParaRPr>
          </a:p>
        </p:txBody>
      </p:sp>
      <p:sp>
        <p:nvSpPr>
          <p:cNvPr id="46" name="AutoShape 19">
            <a:extLst>
              <a:ext uri="{FF2B5EF4-FFF2-40B4-BE49-F238E27FC236}">
                <a16:creationId xmlns:a16="http://schemas.microsoft.com/office/drawing/2014/main" id="{034420BA-91B8-49D9-9723-19385F4F8A26}"/>
              </a:ext>
            </a:extLst>
          </p:cNvPr>
          <p:cNvSpPr>
            <a:spLocks noChangeArrowheads="1"/>
          </p:cNvSpPr>
          <p:nvPr/>
        </p:nvSpPr>
        <p:spPr bwMode="auto">
          <a:xfrm rot="-2293004">
            <a:off x="9520920" y="4480136"/>
            <a:ext cx="762000" cy="215900"/>
          </a:xfrm>
          <a:prstGeom prst="rightArrow">
            <a:avLst>
              <a:gd name="adj1" fmla="val 50000"/>
              <a:gd name="adj2" fmla="val 88235"/>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Font typeface="Wingdings" panose="05000000000000000000" pitchFamily="2" charset="2"/>
              <a:buChar char="v"/>
              <a:defRPr sz="2800" b="1">
                <a:solidFill>
                  <a:schemeClr val="accent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2"/>
              </a:buClr>
              <a:buSzPct val="60000"/>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Font typeface="Arial" panose="020B0604020202020204" pitchFamily="34" charset="0"/>
              <a:buNone/>
            </a:pPr>
            <a:endParaRPr lang="en-US" altLang="en-US" b="0">
              <a:solidFill>
                <a:schemeClr val="tx1"/>
              </a:solidFill>
            </a:endParaRPr>
          </a:p>
        </p:txBody>
      </p:sp>
      <p:sp>
        <p:nvSpPr>
          <p:cNvPr id="47" name="AutoShape 21">
            <a:extLst>
              <a:ext uri="{FF2B5EF4-FFF2-40B4-BE49-F238E27FC236}">
                <a16:creationId xmlns:a16="http://schemas.microsoft.com/office/drawing/2014/main" id="{F60E09F0-E2D5-4D7E-94C6-CF2D538C40B1}"/>
              </a:ext>
            </a:extLst>
          </p:cNvPr>
          <p:cNvSpPr>
            <a:spLocks noChangeArrowheads="1"/>
          </p:cNvSpPr>
          <p:nvPr/>
        </p:nvSpPr>
        <p:spPr bwMode="auto">
          <a:xfrm rot="-1957932">
            <a:off x="10854420" y="644736"/>
            <a:ext cx="800100" cy="241300"/>
          </a:xfrm>
          <a:prstGeom prst="leftArrow">
            <a:avLst>
              <a:gd name="adj1" fmla="val 50000"/>
              <a:gd name="adj2" fmla="val 82895"/>
            </a:avLst>
          </a:prstGeom>
          <a:solidFill>
            <a:srgbClr val="0000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Font typeface="Wingdings" panose="05000000000000000000" pitchFamily="2" charset="2"/>
              <a:buChar char="v"/>
              <a:defRPr sz="2800" b="1">
                <a:solidFill>
                  <a:schemeClr val="accent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2"/>
              </a:buClr>
              <a:buSzPct val="60000"/>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Font typeface="Arial" panose="020B0604020202020204" pitchFamily="34" charset="0"/>
              <a:buNone/>
            </a:pPr>
            <a:endParaRPr lang="en-US" altLang="en-US" b="0">
              <a:solidFill>
                <a:schemeClr val="tx1"/>
              </a:solidFill>
            </a:endParaRPr>
          </a:p>
        </p:txBody>
      </p:sp>
      <p:sp>
        <p:nvSpPr>
          <p:cNvPr id="48" name="AutoShape 22">
            <a:extLst>
              <a:ext uri="{FF2B5EF4-FFF2-40B4-BE49-F238E27FC236}">
                <a16:creationId xmlns:a16="http://schemas.microsoft.com/office/drawing/2014/main" id="{05ABDFFE-0992-4C4F-8C2B-EDC750E61E9C}"/>
              </a:ext>
            </a:extLst>
          </p:cNvPr>
          <p:cNvSpPr>
            <a:spLocks noChangeArrowheads="1"/>
          </p:cNvSpPr>
          <p:nvPr/>
        </p:nvSpPr>
        <p:spPr bwMode="auto">
          <a:xfrm rot="-1873564">
            <a:off x="11019520" y="1686136"/>
            <a:ext cx="800100" cy="241300"/>
          </a:xfrm>
          <a:prstGeom prst="leftArrow">
            <a:avLst>
              <a:gd name="adj1" fmla="val 50000"/>
              <a:gd name="adj2" fmla="val 82895"/>
            </a:avLst>
          </a:prstGeom>
          <a:solidFill>
            <a:srgbClr val="0000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Font typeface="Wingdings" panose="05000000000000000000" pitchFamily="2" charset="2"/>
              <a:buChar char="v"/>
              <a:defRPr sz="2800" b="1">
                <a:solidFill>
                  <a:schemeClr val="accent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2"/>
              </a:buClr>
              <a:buSzPct val="60000"/>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Font typeface="Arial" panose="020B0604020202020204" pitchFamily="34" charset="0"/>
              <a:buNone/>
            </a:pPr>
            <a:endParaRPr lang="en-US" altLang="en-US" b="0">
              <a:solidFill>
                <a:schemeClr val="tx1"/>
              </a:solidFill>
            </a:endParaRPr>
          </a:p>
        </p:txBody>
      </p:sp>
      <p:sp>
        <p:nvSpPr>
          <p:cNvPr id="49" name="Rectangle 25">
            <a:extLst>
              <a:ext uri="{FF2B5EF4-FFF2-40B4-BE49-F238E27FC236}">
                <a16:creationId xmlns:a16="http://schemas.microsoft.com/office/drawing/2014/main" id="{7EB10AD9-DBE4-448B-8E80-6AF67E518C25}"/>
              </a:ext>
            </a:extLst>
          </p:cNvPr>
          <p:cNvSpPr>
            <a:spLocks noChangeArrowheads="1"/>
          </p:cNvSpPr>
          <p:nvPr/>
        </p:nvSpPr>
        <p:spPr bwMode="auto">
          <a:xfrm rot="-1875698">
            <a:off x="10201959" y="1409911"/>
            <a:ext cx="2058987" cy="342900"/>
          </a:xfrm>
          <a:prstGeom prst="rect">
            <a:avLst/>
          </a:prstGeom>
          <a:solidFill>
            <a:srgbClr val="CC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Font typeface="Wingdings" panose="05000000000000000000" pitchFamily="2" charset="2"/>
              <a:buChar char="v"/>
              <a:defRPr sz="2800" b="1">
                <a:solidFill>
                  <a:schemeClr val="accent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2"/>
              </a:buClr>
              <a:buSzPct val="60000"/>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9pPr>
          </a:lstStyle>
          <a:p>
            <a:pPr algn="ctr">
              <a:spcBef>
                <a:spcPct val="0"/>
              </a:spcBef>
              <a:buClrTx/>
              <a:buFont typeface="Arial" panose="020B0604020202020204" pitchFamily="34" charset="0"/>
              <a:buNone/>
            </a:pPr>
            <a:r>
              <a:rPr lang="en-US" altLang="en-US" sz="2000">
                <a:solidFill>
                  <a:schemeClr val="tx2"/>
                </a:solidFill>
                <a:cs typeface="Times New Roman" panose="02020603050405020304" pitchFamily="18" charset="0"/>
              </a:rPr>
              <a:t>Gió mùa mùa đông</a:t>
            </a:r>
          </a:p>
        </p:txBody>
      </p:sp>
      <p:sp>
        <p:nvSpPr>
          <p:cNvPr id="50" name="Rectangle 26">
            <a:extLst>
              <a:ext uri="{FF2B5EF4-FFF2-40B4-BE49-F238E27FC236}">
                <a16:creationId xmlns:a16="http://schemas.microsoft.com/office/drawing/2014/main" id="{769D1488-CD90-40F2-800C-51AD3CD6678A}"/>
              </a:ext>
            </a:extLst>
          </p:cNvPr>
          <p:cNvSpPr>
            <a:spLocks noChangeArrowheads="1"/>
          </p:cNvSpPr>
          <p:nvPr/>
        </p:nvSpPr>
        <p:spPr bwMode="auto">
          <a:xfrm rot="-2134900">
            <a:off x="7942945" y="3602249"/>
            <a:ext cx="1963738" cy="342900"/>
          </a:xfrm>
          <a:prstGeom prst="rect">
            <a:avLst/>
          </a:prstGeom>
          <a:solidFill>
            <a:srgbClr val="CC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Font typeface="Wingdings" panose="05000000000000000000" pitchFamily="2" charset="2"/>
              <a:buChar char="v"/>
              <a:defRPr sz="2800" b="1">
                <a:solidFill>
                  <a:schemeClr val="accent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2"/>
              </a:buClr>
              <a:buSzPct val="60000"/>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9pPr>
          </a:lstStyle>
          <a:p>
            <a:pPr algn="ctr">
              <a:spcBef>
                <a:spcPct val="0"/>
              </a:spcBef>
              <a:buClrTx/>
              <a:buFont typeface="Arial" panose="020B0604020202020204" pitchFamily="34" charset="0"/>
              <a:buNone/>
            </a:pPr>
            <a:r>
              <a:rPr lang="en-US" altLang="en-US" sz="2000">
                <a:solidFill>
                  <a:schemeClr val="tx2"/>
                </a:solidFill>
                <a:cs typeface="Times New Roman" panose="02020603050405020304" pitchFamily="18" charset="0"/>
              </a:rPr>
              <a:t>Gió mùa mùa hạ</a:t>
            </a:r>
          </a:p>
        </p:txBody>
      </p:sp>
      <p:sp>
        <p:nvSpPr>
          <p:cNvPr id="51" name="AutoShape 27">
            <a:extLst>
              <a:ext uri="{FF2B5EF4-FFF2-40B4-BE49-F238E27FC236}">
                <a16:creationId xmlns:a16="http://schemas.microsoft.com/office/drawing/2014/main" id="{7D43088F-31E4-4713-816C-029CB0309BDE}"/>
              </a:ext>
            </a:extLst>
          </p:cNvPr>
          <p:cNvSpPr>
            <a:spLocks noChangeArrowheads="1"/>
          </p:cNvSpPr>
          <p:nvPr/>
        </p:nvSpPr>
        <p:spPr bwMode="auto">
          <a:xfrm rot="-2021404">
            <a:off x="8631920" y="1990936"/>
            <a:ext cx="762000" cy="215900"/>
          </a:xfrm>
          <a:prstGeom prst="rightArrow">
            <a:avLst>
              <a:gd name="adj1" fmla="val 50000"/>
              <a:gd name="adj2" fmla="val 88235"/>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Font typeface="Wingdings" panose="05000000000000000000" pitchFamily="2" charset="2"/>
              <a:buChar char="v"/>
              <a:defRPr sz="2800" b="1">
                <a:solidFill>
                  <a:schemeClr val="accent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2"/>
              </a:buClr>
              <a:buSzPct val="60000"/>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Font typeface="Arial" panose="020B0604020202020204" pitchFamily="34" charset="0"/>
              <a:buNone/>
            </a:pPr>
            <a:endParaRPr lang="en-US" altLang="en-US" b="0">
              <a:solidFill>
                <a:schemeClr val="tx1"/>
              </a:solidFill>
            </a:endParaRPr>
          </a:p>
        </p:txBody>
      </p:sp>
      <p:sp>
        <p:nvSpPr>
          <p:cNvPr id="52" name="AutoShape 28">
            <a:extLst>
              <a:ext uri="{FF2B5EF4-FFF2-40B4-BE49-F238E27FC236}">
                <a16:creationId xmlns:a16="http://schemas.microsoft.com/office/drawing/2014/main" id="{F77D25C7-D22F-4B1C-BEFF-87B784272699}"/>
              </a:ext>
            </a:extLst>
          </p:cNvPr>
          <p:cNvSpPr>
            <a:spLocks noChangeArrowheads="1"/>
          </p:cNvSpPr>
          <p:nvPr/>
        </p:nvSpPr>
        <p:spPr bwMode="auto">
          <a:xfrm rot="-1873564">
            <a:off x="11895820" y="1546436"/>
            <a:ext cx="800100" cy="241300"/>
          </a:xfrm>
          <a:prstGeom prst="leftArrow">
            <a:avLst>
              <a:gd name="adj1" fmla="val 50000"/>
              <a:gd name="adj2" fmla="val 82895"/>
            </a:avLst>
          </a:prstGeom>
          <a:solidFill>
            <a:srgbClr val="0000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Font typeface="Wingdings" panose="05000000000000000000" pitchFamily="2" charset="2"/>
              <a:buChar char="v"/>
              <a:defRPr sz="2800" b="1">
                <a:solidFill>
                  <a:schemeClr val="accent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2"/>
              </a:buClr>
              <a:buSzPct val="60000"/>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Font typeface="Arial" panose="020B0604020202020204" pitchFamily="34" charset="0"/>
              <a:buNone/>
            </a:pPr>
            <a:endParaRPr lang="en-US" altLang="en-US" b="0">
              <a:solidFill>
                <a:schemeClr val="tx1"/>
              </a:solidFill>
            </a:endParaRPr>
          </a:p>
        </p:txBody>
      </p:sp>
      <p:pic>
        <p:nvPicPr>
          <p:cNvPr id="54" name="Picture 53">
            <a:extLst>
              <a:ext uri="{FF2B5EF4-FFF2-40B4-BE49-F238E27FC236}">
                <a16:creationId xmlns:a16="http://schemas.microsoft.com/office/drawing/2014/main" id="{53114DAE-21CB-4043-8A05-3C1CC701901C}"/>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2375" y="1784950"/>
            <a:ext cx="1531943" cy="1148957"/>
          </a:xfrm>
          <a:prstGeom prst="rect">
            <a:avLst/>
          </a:prstGeom>
        </p:spPr>
      </p:pic>
      <p:sp>
        <p:nvSpPr>
          <p:cNvPr id="42" name="Rectangle 41">
            <a:extLst>
              <a:ext uri="{FF2B5EF4-FFF2-40B4-BE49-F238E27FC236}">
                <a16:creationId xmlns:a16="http://schemas.microsoft.com/office/drawing/2014/main" id="{0E1B4301-E00C-4E95-A3F8-5900EE2526EB}"/>
              </a:ext>
            </a:extLst>
          </p:cNvPr>
          <p:cNvSpPr/>
          <p:nvPr/>
        </p:nvSpPr>
        <p:spPr>
          <a:xfrm>
            <a:off x="112738" y="313148"/>
            <a:ext cx="7546569" cy="430887"/>
          </a:xfrm>
          <a:prstGeom prst="rect">
            <a:avLst/>
          </a:prstGeom>
        </p:spPr>
        <p:txBody>
          <a:bodyPr wrap="square">
            <a:spAutoFit/>
          </a:bodyPr>
          <a:lstStyle/>
          <a:p>
            <a:pPr algn="ctr">
              <a:spcBef>
                <a:spcPct val="50000"/>
              </a:spcBef>
            </a:pPr>
            <a:r>
              <a:rPr lang="en-US" altLang="en-US" sz="2200" b="1">
                <a:solidFill>
                  <a:srgbClr val="FFFF00"/>
                </a:solidFill>
                <a:cs typeface="Times New Roman" panose="02020603050405020304" pitchFamily="18" charset="0"/>
              </a:rPr>
              <a:t>TIẾT 31 + 32:  </a:t>
            </a:r>
            <a:r>
              <a:rPr lang="en-US" altLang="en-US" sz="2200" b="1" dirty="0">
                <a:solidFill>
                  <a:srgbClr val="FFFF00"/>
                </a:solidFill>
                <a:cs typeface="Times New Roman" panose="02020603050405020304" pitchFamily="18" charset="0"/>
              </a:rPr>
              <a:t>BÀI 31: ĐẶC ĐIỂM KHÍ HẬU VIỆT NAM</a:t>
            </a:r>
            <a:endParaRPr lang="en-US" altLang="en-US" sz="22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289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51"/>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44"/>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45"/>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46"/>
                                        </p:tgtEl>
                                        <p:attrNameLst>
                                          <p:attrName>style.visibility</p:attrName>
                                        </p:attrNameLst>
                                      </p:cBhvr>
                                      <p:to>
                                        <p:strVal val="visible"/>
                                      </p:to>
                                    </p:set>
                                  </p:childTnLst>
                                </p:cTn>
                              </p:par>
                              <p:par>
                                <p:cTn id="18" presetID="56" presetClass="path" presetSubtype="0" repeatCount="indefinite" accel="50000" decel="50000" fill="hold" grpId="1" nodeType="withEffect">
                                  <p:stCondLst>
                                    <p:cond delay="0"/>
                                  </p:stCondLst>
                                  <p:endCondLst>
                                    <p:cond evt="onNext" delay="0">
                                      <p:tgtEl>
                                        <p:sldTgt/>
                                      </p:tgtEl>
                                    </p:cond>
                                  </p:endCondLst>
                                  <p:childTnLst>
                                    <p:animMotion origin="layout" path="M -0.10834 0.08703 L 2.29167E-6 3.7037E-6 " pathEditMode="relative" rAng="0" ptsTypes="AA">
                                      <p:cBhvr>
                                        <p:cTn id="19" dur="2000" fill="hold"/>
                                        <p:tgtEl>
                                          <p:spTgt spid="44"/>
                                        </p:tgtEl>
                                        <p:attrNameLst>
                                          <p:attrName>ppt_x,ppt_y</p:attrName>
                                        </p:attrNameLst>
                                      </p:cBhvr>
                                      <p:rCtr x="5417" y="-4352"/>
                                    </p:animMotion>
                                  </p:childTnLst>
                                </p:cTn>
                              </p:par>
                              <p:par>
                                <p:cTn id="20" presetID="56" presetClass="path" presetSubtype="0" repeatCount="indefinite" accel="50000" decel="50000" fill="hold" grpId="1" nodeType="withEffect">
                                  <p:stCondLst>
                                    <p:cond delay="0"/>
                                  </p:stCondLst>
                                  <p:endCondLst>
                                    <p:cond evt="onNext" delay="0">
                                      <p:tgtEl>
                                        <p:sldTgt/>
                                      </p:tgtEl>
                                    </p:cond>
                                  </p:endCondLst>
                                  <p:childTnLst>
                                    <p:animMotion origin="layout" path="M -0.12227 0.0963 L 0.06666 -0.08518 " pathEditMode="relative" rAng="0" ptsTypes="AA">
                                      <p:cBhvr>
                                        <p:cTn id="21" dur="2000" fill="hold"/>
                                        <p:tgtEl>
                                          <p:spTgt spid="45"/>
                                        </p:tgtEl>
                                        <p:attrNameLst>
                                          <p:attrName>ppt_x,ppt_y</p:attrName>
                                        </p:attrNameLst>
                                      </p:cBhvr>
                                      <p:rCtr x="9440" y="-9074"/>
                                    </p:animMotion>
                                  </p:childTnLst>
                                </p:cTn>
                              </p:par>
                              <p:par>
                                <p:cTn id="22" presetID="56" presetClass="path" presetSubtype="0" repeatCount="indefinite" accel="50000" decel="50000" fill="hold" grpId="1" nodeType="withEffect">
                                  <p:stCondLst>
                                    <p:cond delay="0"/>
                                  </p:stCondLst>
                                  <p:endCondLst>
                                    <p:cond evt="onNext" delay="0">
                                      <p:tgtEl>
                                        <p:sldTgt/>
                                      </p:tgtEl>
                                    </p:cond>
                                  </p:endCondLst>
                                  <p:childTnLst>
                                    <p:animMotion origin="layout" path="M -0.125 0.10833 L 0.07917 -0.09537 " pathEditMode="relative" rAng="0" ptsTypes="AA">
                                      <p:cBhvr>
                                        <p:cTn id="23" dur="2000" fill="hold"/>
                                        <p:tgtEl>
                                          <p:spTgt spid="46"/>
                                        </p:tgtEl>
                                        <p:attrNameLst>
                                          <p:attrName>ppt_x,ppt_y</p:attrName>
                                        </p:attrNameLst>
                                      </p:cBhvr>
                                      <p:rCtr x="10208" y="-10185"/>
                                    </p:animMotion>
                                  </p:childTnLst>
                                </p:cTn>
                              </p:par>
                              <p:par>
                                <p:cTn id="24" presetID="56" presetClass="path" presetSubtype="0" repeatCount="indefinite" accel="50000" decel="50000" fill="hold" grpId="1" nodeType="withEffect">
                                  <p:stCondLst>
                                    <p:cond delay="0"/>
                                  </p:stCondLst>
                                  <p:endCondLst>
                                    <p:cond evt="onNext" delay="0">
                                      <p:tgtEl>
                                        <p:sldTgt/>
                                      </p:tgtEl>
                                    </p:cond>
                                  </p:endCondLst>
                                  <p:childTnLst>
                                    <p:animMotion origin="layout" path="M -0.06106 0.05 L -2.70833E-6 1.48148E-6 " pathEditMode="relative" rAng="0" ptsTypes="AA">
                                      <p:cBhvr>
                                        <p:cTn id="25" dur="2000" fill="hold"/>
                                        <p:tgtEl>
                                          <p:spTgt spid="51"/>
                                        </p:tgtEl>
                                        <p:attrNameLst>
                                          <p:attrName>ppt_x,ppt_y</p:attrName>
                                        </p:attrNameLst>
                                      </p:cBhvr>
                                      <p:rCtr x="3047" y="-2500"/>
                                    </p:animMotion>
                                  </p:childTnLst>
                                </p:cTn>
                              </p:par>
                              <p:par>
                                <p:cTn id="26" presetID="1" presetClass="entr" presetSubtype="0" fill="hold" grpId="0" nodeType="withEffect">
                                  <p:stCondLst>
                                    <p:cond delay="0"/>
                                  </p:stCondLst>
                                  <p:childTnLst>
                                    <p:set>
                                      <p:cBhvr>
                                        <p:cTn id="27" dur="1" fill="hold">
                                          <p:stCondLst>
                                            <p:cond delay="0"/>
                                          </p:stCondLst>
                                        </p:cTn>
                                        <p:tgtEl>
                                          <p:spTgt spid="47"/>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49"/>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48"/>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52"/>
                                        </p:tgtEl>
                                        <p:attrNameLst>
                                          <p:attrName>style.visibility</p:attrName>
                                        </p:attrNameLst>
                                      </p:cBhvr>
                                      <p:to>
                                        <p:strVal val="visible"/>
                                      </p:to>
                                    </p:set>
                                  </p:childTnLst>
                                </p:cTn>
                              </p:par>
                              <p:par>
                                <p:cTn id="34" presetID="35" presetClass="path" presetSubtype="0" repeatCount="indefinite" accel="50000" decel="50000" fill="hold" grpId="1" nodeType="withEffect">
                                  <p:stCondLst>
                                    <p:cond delay="0"/>
                                  </p:stCondLst>
                                  <p:endCondLst>
                                    <p:cond evt="onNext" delay="0">
                                      <p:tgtEl>
                                        <p:sldTgt/>
                                      </p:tgtEl>
                                    </p:cond>
                                  </p:endCondLst>
                                  <p:childTnLst>
                                    <p:animMotion origin="layout" path="M 1.45833E-6 4.07407E-6 L -0.0875 0.06481 " pathEditMode="relative" rAng="0" ptsTypes="AA">
                                      <p:cBhvr>
                                        <p:cTn id="35" dur="2000" fill="hold"/>
                                        <p:tgtEl>
                                          <p:spTgt spid="48"/>
                                        </p:tgtEl>
                                        <p:attrNameLst>
                                          <p:attrName>ppt_x,ppt_y</p:attrName>
                                        </p:attrNameLst>
                                      </p:cBhvr>
                                      <p:rCtr x="-4375" y="3241"/>
                                    </p:animMotion>
                                  </p:childTnLst>
                                </p:cTn>
                              </p:par>
                              <p:par>
                                <p:cTn id="36" presetID="35" presetClass="path" presetSubtype="0" repeatCount="indefinite" accel="50000" decel="50000" fill="hold" grpId="1" nodeType="withEffect">
                                  <p:stCondLst>
                                    <p:cond delay="0"/>
                                  </p:stCondLst>
                                  <p:endCondLst>
                                    <p:cond evt="onNext" delay="0">
                                      <p:tgtEl>
                                        <p:sldTgt/>
                                      </p:tgtEl>
                                    </p:cond>
                                  </p:endCondLst>
                                  <p:childTnLst>
                                    <p:animMotion origin="layout" path="M 3.125E-6 -4.07407E-6 L -0.08334 0.06852 " pathEditMode="relative" rAng="0" ptsTypes="AA">
                                      <p:cBhvr>
                                        <p:cTn id="37" dur="2000" fill="hold"/>
                                        <p:tgtEl>
                                          <p:spTgt spid="47"/>
                                        </p:tgtEl>
                                        <p:attrNameLst>
                                          <p:attrName>ppt_x,ppt_y</p:attrName>
                                        </p:attrNameLst>
                                      </p:cBhvr>
                                      <p:rCtr x="-4167" y="3426"/>
                                    </p:animMotion>
                                  </p:childTnLst>
                                </p:cTn>
                              </p:par>
                              <p:par>
                                <p:cTn id="38" presetID="35" presetClass="path" presetSubtype="0" repeatCount="indefinite" accel="50000" decel="50000" fill="hold" grpId="1" nodeType="withEffect">
                                  <p:stCondLst>
                                    <p:cond delay="0"/>
                                  </p:stCondLst>
                                  <p:endCondLst>
                                    <p:cond evt="onNext" delay="0">
                                      <p:tgtEl>
                                        <p:sldTgt/>
                                      </p:tgtEl>
                                    </p:cond>
                                  </p:endCondLst>
                                  <p:childTnLst>
                                    <p:animMotion origin="layout" path="M -3.54167E-6 4.44444E-6 L -0.175 0.1574 " pathEditMode="relative" rAng="0" ptsTypes="AA">
                                      <p:cBhvr>
                                        <p:cTn id="39" dur="2000" fill="hold"/>
                                        <p:tgtEl>
                                          <p:spTgt spid="52"/>
                                        </p:tgtEl>
                                        <p:attrNameLst>
                                          <p:attrName>ppt_x,ppt_y</p:attrName>
                                        </p:attrNameLst>
                                      </p:cBhvr>
                                      <p:rCtr x="-8750" y="78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autoUpdateAnimBg="0"/>
      <p:bldP spid="44" grpId="1" animBg="1" autoUpdateAnimBg="0"/>
      <p:bldP spid="45" grpId="0" animBg="1" autoUpdateAnimBg="0"/>
      <p:bldP spid="45" grpId="1" animBg="1" autoUpdateAnimBg="0"/>
      <p:bldP spid="46" grpId="0" animBg="1" autoUpdateAnimBg="0"/>
      <p:bldP spid="46" grpId="1" animBg="1" autoUpdateAnimBg="0"/>
      <p:bldP spid="47" grpId="0" animBg="1" autoUpdateAnimBg="0"/>
      <p:bldP spid="47" grpId="1" animBg="1" autoUpdateAnimBg="0"/>
      <p:bldP spid="48" grpId="0" animBg="1" autoUpdateAnimBg="0"/>
      <p:bldP spid="48" grpId="1" animBg="1" autoUpdateAnimBg="0"/>
      <p:bldP spid="49" grpId="0" animBg="1" autoUpdateAnimBg="0"/>
      <p:bldP spid="50" grpId="0" animBg="1" autoUpdateAnimBg="0"/>
      <p:bldP spid="51" grpId="0" animBg="1" autoUpdateAnimBg="0"/>
      <p:bldP spid="51" grpId="1" animBg="1" autoUpdateAnimBg="0"/>
      <p:bldP spid="52" grpId="0" animBg="1" autoUpdateAnimBg="0"/>
      <p:bldP spid="52" grpId="1" animBg="1"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3194391C-CE93-CF4A-AF0E-FEAC72D02A62}"/>
              </a:ext>
            </a:extLst>
          </p:cNvPr>
          <p:cNvSpPr>
            <a:spLocks noChangeArrowheads="1"/>
          </p:cNvSpPr>
          <p:nvPr/>
        </p:nvSpPr>
        <p:spPr bwMode="auto">
          <a:xfrm>
            <a:off x="5151018" y="1553274"/>
            <a:ext cx="1269059" cy="1269059"/>
          </a:xfrm>
          <a:custGeom>
            <a:avLst/>
            <a:gdLst>
              <a:gd name="T0" fmla="*/ 1018 w 2038"/>
              <a:gd name="T1" fmla="*/ 0 h 2039"/>
              <a:gd name="T2" fmla="*/ 1018 w 2038"/>
              <a:gd name="T3" fmla="*/ 0 h 2039"/>
              <a:gd name="T4" fmla="*/ 2037 w 2038"/>
              <a:gd name="T5" fmla="*/ 1019 h 2039"/>
              <a:gd name="T6" fmla="*/ 2037 w 2038"/>
              <a:gd name="T7" fmla="*/ 1019 h 2039"/>
              <a:gd name="T8" fmla="*/ 1018 w 2038"/>
              <a:gd name="T9" fmla="*/ 2038 h 2039"/>
              <a:gd name="T10" fmla="*/ 1018 w 2038"/>
              <a:gd name="T11" fmla="*/ 2038 h 2039"/>
              <a:gd name="T12" fmla="*/ 0 w 2038"/>
              <a:gd name="T13" fmla="*/ 1019 h 2039"/>
              <a:gd name="T14" fmla="*/ 0 w 2038"/>
              <a:gd name="T15" fmla="*/ 1019 h 2039"/>
              <a:gd name="T16" fmla="*/ 1018 w 2038"/>
              <a:gd name="T17" fmla="*/ 0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8" h="2039">
                <a:moveTo>
                  <a:pt x="1018" y="0"/>
                </a:moveTo>
                <a:lnTo>
                  <a:pt x="1018" y="0"/>
                </a:lnTo>
                <a:cubicBezTo>
                  <a:pt x="1581" y="0"/>
                  <a:pt x="2037" y="456"/>
                  <a:pt x="2037" y="1019"/>
                </a:cubicBezTo>
                <a:lnTo>
                  <a:pt x="2037" y="1019"/>
                </a:lnTo>
                <a:cubicBezTo>
                  <a:pt x="2037" y="1582"/>
                  <a:pt x="1581" y="2038"/>
                  <a:pt x="1018" y="2038"/>
                </a:cubicBezTo>
                <a:lnTo>
                  <a:pt x="1018" y="2038"/>
                </a:lnTo>
                <a:cubicBezTo>
                  <a:pt x="456" y="2038"/>
                  <a:pt x="0" y="1582"/>
                  <a:pt x="0" y="1019"/>
                </a:cubicBezTo>
                <a:lnTo>
                  <a:pt x="0" y="1019"/>
                </a:lnTo>
                <a:cubicBezTo>
                  <a:pt x="0" y="456"/>
                  <a:pt x="456" y="0"/>
                  <a:pt x="1018" y="0"/>
                </a:cubicBezTo>
              </a:path>
            </a:pathLst>
          </a:custGeom>
          <a:solidFill>
            <a:srgbClr val="64D795"/>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a:ln>
                <a:noFill/>
              </a:ln>
              <a:solidFill>
                <a:srgbClr val="AAAAAA"/>
              </a:solidFill>
              <a:effectLst/>
              <a:uLnTx/>
              <a:uFillTx/>
              <a:latin typeface="Calibri" panose="020F0502020204030204"/>
              <a:ea typeface="+mn-ea"/>
              <a:cs typeface="+mn-cs"/>
            </a:endParaRPr>
          </a:p>
        </p:txBody>
      </p:sp>
      <p:sp>
        <p:nvSpPr>
          <p:cNvPr id="5" name="Freeform 5">
            <a:extLst>
              <a:ext uri="{FF2B5EF4-FFF2-40B4-BE49-F238E27FC236}">
                <a16:creationId xmlns:a16="http://schemas.microsoft.com/office/drawing/2014/main" id="{0E16C6BB-CB0A-FA42-A21F-0D8F2CB73D98}"/>
              </a:ext>
            </a:extLst>
          </p:cNvPr>
          <p:cNvSpPr>
            <a:spLocks noChangeArrowheads="1"/>
          </p:cNvSpPr>
          <p:nvPr/>
        </p:nvSpPr>
        <p:spPr bwMode="auto">
          <a:xfrm>
            <a:off x="6958465" y="1553274"/>
            <a:ext cx="4894355" cy="1269059"/>
          </a:xfrm>
          <a:prstGeom prst="roundRect">
            <a:avLst/>
          </a:prstGeom>
          <a:solidFill>
            <a:srgbClr val="64D795"/>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a:ln>
                <a:noFill/>
              </a:ln>
              <a:solidFill>
                <a:srgbClr val="AAAAAA"/>
              </a:solidFill>
              <a:effectLst/>
              <a:uLnTx/>
              <a:uFillTx/>
              <a:latin typeface="Calibri" panose="020F0502020204030204"/>
              <a:ea typeface="+mn-ea"/>
              <a:cs typeface="+mn-cs"/>
            </a:endParaRPr>
          </a:p>
        </p:txBody>
      </p:sp>
      <p:sp>
        <p:nvSpPr>
          <p:cNvPr id="6" name="Freeform 10">
            <a:extLst>
              <a:ext uri="{FF2B5EF4-FFF2-40B4-BE49-F238E27FC236}">
                <a16:creationId xmlns:a16="http://schemas.microsoft.com/office/drawing/2014/main" id="{A2D51863-40D8-6E44-8EB7-028EEEAFCCC7}"/>
              </a:ext>
            </a:extLst>
          </p:cNvPr>
          <p:cNvSpPr>
            <a:spLocks noChangeArrowheads="1"/>
          </p:cNvSpPr>
          <p:nvPr/>
        </p:nvSpPr>
        <p:spPr bwMode="auto">
          <a:xfrm>
            <a:off x="5086403" y="3225659"/>
            <a:ext cx="1549584" cy="1489548"/>
          </a:xfrm>
          <a:custGeom>
            <a:avLst/>
            <a:gdLst>
              <a:gd name="T0" fmla="*/ 1018 w 2038"/>
              <a:gd name="T1" fmla="*/ 0 h 2039"/>
              <a:gd name="T2" fmla="*/ 1018 w 2038"/>
              <a:gd name="T3" fmla="*/ 0 h 2039"/>
              <a:gd name="T4" fmla="*/ 2037 w 2038"/>
              <a:gd name="T5" fmla="*/ 1019 h 2039"/>
              <a:gd name="T6" fmla="*/ 2037 w 2038"/>
              <a:gd name="T7" fmla="*/ 1019 h 2039"/>
              <a:gd name="T8" fmla="*/ 1018 w 2038"/>
              <a:gd name="T9" fmla="*/ 2038 h 2039"/>
              <a:gd name="T10" fmla="*/ 1018 w 2038"/>
              <a:gd name="T11" fmla="*/ 2038 h 2039"/>
              <a:gd name="T12" fmla="*/ 0 w 2038"/>
              <a:gd name="T13" fmla="*/ 1019 h 2039"/>
              <a:gd name="T14" fmla="*/ 0 w 2038"/>
              <a:gd name="T15" fmla="*/ 1019 h 2039"/>
              <a:gd name="T16" fmla="*/ 1018 w 2038"/>
              <a:gd name="T17" fmla="*/ 0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8" h="2039">
                <a:moveTo>
                  <a:pt x="1018" y="0"/>
                </a:moveTo>
                <a:lnTo>
                  <a:pt x="1018" y="0"/>
                </a:lnTo>
                <a:cubicBezTo>
                  <a:pt x="1581" y="0"/>
                  <a:pt x="2037" y="456"/>
                  <a:pt x="2037" y="1019"/>
                </a:cubicBezTo>
                <a:lnTo>
                  <a:pt x="2037" y="1019"/>
                </a:lnTo>
                <a:cubicBezTo>
                  <a:pt x="2037" y="1581"/>
                  <a:pt x="1581" y="2038"/>
                  <a:pt x="1018" y="2038"/>
                </a:cubicBezTo>
                <a:lnTo>
                  <a:pt x="1018" y="2038"/>
                </a:lnTo>
                <a:cubicBezTo>
                  <a:pt x="456" y="2038"/>
                  <a:pt x="0" y="1581"/>
                  <a:pt x="0" y="1019"/>
                </a:cubicBezTo>
                <a:lnTo>
                  <a:pt x="0" y="1019"/>
                </a:lnTo>
                <a:cubicBezTo>
                  <a:pt x="0" y="456"/>
                  <a:pt x="456" y="0"/>
                  <a:pt x="1018" y="0"/>
                </a:cubicBezTo>
              </a:path>
            </a:pathLst>
          </a:custGeom>
          <a:solidFill>
            <a:srgbClr val="00B0F0"/>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a:ln>
                <a:noFill/>
              </a:ln>
              <a:solidFill>
                <a:srgbClr val="AAAAAA"/>
              </a:solidFill>
              <a:effectLst/>
              <a:uLnTx/>
              <a:uFillTx/>
              <a:latin typeface="Calibri" panose="020F0502020204030204"/>
              <a:ea typeface="+mn-ea"/>
              <a:cs typeface="+mn-cs"/>
            </a:endParaRPr>
          </a:p>
        </p:txBody>
      </p:sp>
      <p:sp>
        <p:nvSpPr>
          <p:cNvPr id="7" name="Freeform 12">
            <a:extLst>
              <a:ext uri="{FF2B5EF4-FFF2-40B4-BE49-F238E27FC236}">
                <a16:creationId xmlns:a16="http://schemas.microsoft.com/office/drawing/2014/main" id="{2B3830CE-FB87-6843-AA22-A78251093BF6}"/>
              </a:ext>
            </a:extLst>
          </p:cNvPr>
          <p:cNvSpPr>
            <a:spLocks noChangeArrowheads="1"/>
          </p:cNvSpPr>
          <p:nvPr/>
        </p:nvSpPr>
        <p:spPr bwMode="auto">
          <a:xfrm>
            <a:off x="6958465" y="3330505"/>
            <a:ext cx="4894355" cy="1269059"/>
          </a:xfrm>
          <a:prstGeom prst="roundRect">
            <a:avLst/>
          </a:prstGeom>
          <a:solidFill>
            <a:srgbClr val="00B0F0"/>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a:ln>
                <a:noFill/>
              </a:ln>
              <a:solidFill>
                <a:srgbClr val="AAAAAA"/>
              </a:solidFill>
              <a:effectLst/>
              <a:uLnTx/>
              <a:uFillTx/>
              <a:latin typeface="Calibri" panose="020F0502020204030204"/>
              <a:ea typeface="+mn-ea"/>
              <a:cs typeface="+mn-cs"/>
            </a:endParaRPr>
          </a:p>
        </p:txBody>
      </p:sp>
      <p:sp>
        <p:nvSpPr>
          <p:cNvPr id="8" name="Freeform 17">
            <a:extLst>
              <a:ext uri="{FF2B5EF4-FFF2-40B4-BE49-F238E27FC236}">
                <a16:creationId xmlns:a16="http://schemas.microsoft.com/office/drawing/2014/main" id="{3AAC2DC5-5425-E245-919B-B9A4E1D0C53C}"/>
              </a:ext>
            </a:extLst>
          </p:cNvPr>
          <p:cNvSpPr>
            <a:spLocks noChangeArrowheads="1"/>
          </p:cNvSpPr>
          <p:nvPr/>
        </p:nvSpPr>
        <p:spPr bwMode="auto">
          <a:xfrm>
            <a:off x="5071207" y="5155972"/>
            <a:ext cx="1549583" cy="1464478"/>
          </a:xfrm>
          <a:custGeom>
            <a:avLst/>
            <a:gdLst>
              <a:gd name="T0" fmla="*/ 1018 w 2038"/>
              <a:gd name="T1" fmla="*/ 0 h 2039"/>
              <a:gd name="T2" fmla="*/ 1018 w 2038"/>
              <a:gd name="T3" fmla="*/ 0 h 2039"/>
              <a:gd name="T4" fmla="*/ 2037 w 2038"/>
              <a:gd name="T5" fmla="*/ 1019 h 2039"/>
              <a:gd name="T6" fmla="*/ 2037 w 2038"/>
              <a:gd name="T7" fmla="*/ 1019 h 2039"/>
              <a:gd name="T8" fmla="*/ 1018 w 2038"/>
              <a:gd name="T9" fmla="*/ 2038 h 2039"/>
              <a:gd name="T10" fmla="*/ 1018 w 2038"/>
              <a:gd name="T11" fmla="*/ 2038 h 2039"/>
              <a:gd name="T12" fmla="*/ 0 w 2038"/>
              <a:gd name="T13" fmla="*/ 1019 h 2039"/>
              <a:gd name="T14" fmla="*/ 0 w 2038"/>
              <a:gd name="T15" fmla="*/ 1019 h 2039"/>
              <a:gd name="T16" fmla="*/ 1018 w 2038"/>
              <a:gd name="T17" fmla="*/ 0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8" h="2039">
                <a:moveTo>
                  <a:pt x="1018" y="0"/>
                </a:moveTo>
                <a:lnTo>
                  <a:pt x="1018" y="0"/>
                </a:lnTo>
                <a:cubicBezTo>
                  <a:pt x="1581" y="0"/>
                  <a:pt x="2037" y="456"/>
                  <a:pt x="2037" y="1019"/>
                </a:cubicBezTo>
                <a:lnTo>
                  <a:pt x="2037" y="1019"/>
                </a:lnTo>
                <a:cubicBezTo>
                  <a:pt x="2037" y="1582"/>
                  <a:pt x="1581" y="2038"/>
                  <a:pt x="1018" y="2038"/>
                </a:cubicBezTo>
                <a:lnTo>
                  <a:pt x="1018" y="2038"/>
                </a:lnTo>
                <a:cubicBezTo>
                  <a:pt x="456" y="2038"/>
                  <a:pt x="0" y="1582"/>
                  <a:pt x="0" y="1019"/>
                </a:cubicBezTo>
                <a:lnTo>
                  <a:pt x="0" y="1019"/>
                </a:lnTo>
                <a:cubicBezTo>
                  <a:pt x="0" y="456"/>
                  <a:pt x="456" y="0"/>
                  <a:pt x="1018" y="0"/>
                </a:cubicBezTo>
              </a:path>
            </a:pathLst>
          </a:custGeom>
          <a:solidFill>
            <a:schemeClr val="accent3"/>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a:ln>
                <a:noFill/>
              </a:ln>
              <a:solidFill>
                <a:srgbClr val="AAAAAA"/>
              </a:solidFill>
              <a:effectLst/>
              <a:uLnTx/>
              <a:uFillTx/>
              <a:latin typeface="Calibri" panose="020F0502020204030204"/>
              <a:ea typeface="+mn-ea"/>
              <a:cs typeface="+mn-cs"/>
            </a:endParaRPr>
          </a:p>
        </p:txBody>
      </p:sp>
      <p:sp>
        <p:nvSpPr>
          <p:cNvPr id="9" name="Freeform 19">
            <a:extLst>
              <a:ext uri="{FF2B5EF4-FFF2-40B4-BE49-F238E27FC236}">
                <a16:creationId xmlns:a16="http://schemas.microsoft.com/office/drawing/2014/main" id="{EBFA35B1-269E-794D-BA5A-581352B8837C}"/>
              </a:ext>
            </a:extLst>
          </p:cNvPr>
          <p:cNvSpPr>
            <a:spLocks noChangeArrowheads="1"/>
          </p:cNvSpPr>
          <p:nvPr/>
        </p:nvSpPr>
        <p:spPr bwMode="auto">
          <a:xfrm>
            <a:off x="6958465" y="5107737"/>
            <a:ext cx="4894355" cy="1269059"/>
          </a:xfrm>
          <a:prstGeom prst="roundRect">
            <a:avLst/>
          </a:prstGeom>
          <a:solidFill>
            <a:srgbClr val="61CAE2"/>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3266" b="0" i="0" u="none" strike="noStrike" kern="1200" cap="none" spc="0" normalizeH="0" baseline="0" noProof="0">
              <a:ln>
                <a:noFill/>
              </a:ln>
              <a:solidFill>
                <a:srgbClr val="AAAAAA"/>
              </a:solidFill>
              <a:effectLst/>
              <a:uLnTx/>
              <a:uFillTx/>
              <a:latin typeface="Calibri" panose="020F0502020204030204"/>
              <a:ea typeface="+mn-ea"/>
              <a:cs typeface="+mn-cs"/>
            </a:endParaRPr>
          </a:p>
        </p:txBody>
      </p:sp>
      <p:sp>
        <p:nvSpPr>
          <p:cNvPr id="20" name="Freeform 80">
            <a:extLst>
              <a:ext uri="{FF2B5EF4-FFF2-40B4-BE49-F238E27FC236}">
                <a16:creationId xmlns:a16="http://schemas.microsoft.com/office/drawing/2014/main" id="{0A279246-70A9-294A-A93C-EEF8C0F9FF86}"/>
              </a:ext>
            </a:extLst>
          </p:cNvPr>
          <p:cNvSpPr>
            <a:spLocks noChangeArrowheads="1"/>
          </p:cNvSpPr>
          <p:nvPr/>
        </p:nvSpPr>
        <p:spPr bwMode="auto">
          <a:xfrm>
            <a:off x="6323911" y="2154888"/>
            <a:ext cx="637260" cy="32962"/>
          </a:xfrm>
          <a:custGeom>
            <a:avLst/>
            <a:gdLst>
              <a:gd name="T0" fmla="*/ 1020 w 1021"/>
              <a:gd name="T1" fmla="*/ 51 h 52"/>
              <a:gd name="T2" fmla="*/ 0 w 1021"/>
              <a:gd name="T3" fmla="*/ 51 h 52"/>
              <a:gd name="T4" fmla="*/ 0 w 1021"/>
              <a:gd name="T5" fmla="*/ 0 h 52"/>
              <a:gd name="T6" fmla="*/ 1020 w 1021"/>
              <a:gd name="T7" fmla="*/ 0 h 52"/>
              <a:gd name="T8" fmla="*/ 1020 w 1021"/>
              <a:gd name="T9" fmla="*/ 51 h 52"/>
            </a:gdLst>
            <a:ahLst/>
            <a:cxnLst>
              <a:cxn ang="0">
                <a:pos x="T0" y="T1"/>
              </a:cxn>
              <a:cxn ang="0">
                <a:pos x="T2" y="T3"/>
              </a:cxn>
              <a:cxn ang="0">
                <a:pos x="T4" y="T5"/>
              </a:cxn>
              <a:cxn ang="0">
                <a:pos x="T6" y="T7"/>
              </a:cxn>
              <a:cxn ang="0">
                <a:pos x="T8" y="T9"/>
              </a:cxn>
            </a:cxnLst>
            <a:rect l="0" t="0" r="r" b="b"/>
            <a:pathLst>
              <a:path w="1021" h="52">
                <a:moveTo>
                  <a:pt x="1020" y="51"/>
                </a:moveTo>
                <a:lnTo>
                  <a:pt x="0" y="51"/>
                </a:lnTo>
                <a:lnTo>
                  <a:pt x="0" y="0"/>
                </a:lnTo>
                <a:lnTo>
                  <a:pt x="1020" y="0"/>
                </a:lnTo>
                <a:lnTo>
                  <a:pt x="1020" y="51"/>
                </a:lnTo>
              </a:path>
            </a:pathLst>
          </a:custGeom>
          <a:solidFill>
            <a:schemeClr val="accent1"/>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3265" b="0" i="0" u="none" strike="noStrike" kern="1200" cap="none" spc="0" normalizeH="0" baseline="0" noProof="0">
              <a:ln>
                <a:noFill/>
              </a:ln>
              <a:solidFill>
                <a:srgbClr val="AAAAAA"/>
              </a:solidFill>
              <a:effectLst/>
              <a:uLnTx/>
              <a:uFillTx/>
              <a:latin typeface="Calibri" panose="020F0502020204030204"/>
              <a:ea typeface="+mn-ea"/>
              <a:cs typeface="+mn-cs"/>
            </a:endParaRPr>
          </a:p>
        </p:txBody>
      </p:sp>
      <p:sp>
        <p:nvSpPr>
          <p:cNvPr id="22" name="Freeform 157">
            <a:extLst>
              <a:ext uri="{FF2B5EF4-FFF2-40B4-BE49-F238E27FC236}">
                <a16:creationId xmlns:a16="http://schemas.microsoft.com/office/drawing/2014/main" id="{71871C9E-BF74-4547-A789-86C276CCCDEC}"/>
              </a:ext>
            </a:extLst>
          </p:cNvPr>
          <p:cNvSpPr>
            <a:spLocks noChangeArrowheads="1"/>
          </p:cNvSpPr>
          <p:nvPr/>
        </p:nvSpPr>
        <p:spPr bwMode="auto">
          <a:xfrm>
            <a:off x="6323911" y="3934820"/>
            <a:ext cx="637260" cy="32962"/>
          </a:xfrm>
          <a:custGeom>
            <a:avLst/>
            <a:gdLst>
              <a:gd name="T0" fmla="*/ 1020 w 1021"/>
              <a:gd name="T1" fmla="*/ 51 h 52"/>
              <a:gd name="T2" fmla="*/ 0 w 1021"/>
              <a:gd name="T3" fmla="*/ 51 h 52"/>
              <a:gd name="T4" fmla="*/ 0 w 1021"/>
              <a:gd name="T5" fmla="*/ 0 h 52"/>
              <a:gd name="T6" fmla="*/ 1020 w 1021"/>
              <a:gd name="T7" fmla="*/ 0 h 52"/>
              <a:gd name="T8" fmla="*/ 1020 w 1021"/>
              <a:gd name="T9" fmla="*/ 51 h 52"/>
            </a:gdLst>
            <a:ahLst/>
            <a:cxnLst>
              <a:cxn ang="0">
                <a:pos x="T0" y="T1"/>
              </a:cxn>
              <a:cxn ang="0">
                <a:pos x="T2" y="T3"/>
              </a:cxn>
              <a:cxn ang="0">
                <a:pos x="T4" y="T5"/>
              </a:cxn>
              <a:cxn ang="0">
                <a:pos x="T6" y="T7"/>
              </a:cxn>
              <a:cxn ang="0">
                <a:pos x="T8" y="T9"/>
              </a:cxn>
            </a:cxnLst>
            <a:rect l="0" t="0" r="r" b="b"/>
            <a:pathLst>
              <a:path w="1021" h="52">
                <a:moveTo>
                  <a:pt x="1020" y="51"/>
                </a:moveTo>
                <a:lnTo>
                  <a:pt x="0" y="51"/>
                </a:lnTo>
                <a:lnTo>
                  <a:pt x="0" y="0"/>
                </a:lnTo>
                <a:lnTo>
                  <a:pt x="1020" y="0"/>
                </a:lnTo>
                <a:lnTo>
                  <a:pt x="1020" y="51"/>
                </a:lnTo>
              </a:path>
            </a:pathLst>
          </a:custGeom>
          <a:solidFill>
            <a:schemeClr val="accent2"/>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3265" b="0" i="0" u="none" strike="noStrike" kern="1200" cap="none" spc="0" normalizeH="0" baseline="0" noProof="0">
              <a:ln>
                <a:noFill/>
              </a:ln>
              <a:solidFill>
                <a:srgbClr val="AAAAAA"/>
              </a:solidFill>
              <a:effectLst/>
              <a:uLnTx/>
              <a:uFillTx/>
              <a:latin typeface="Calibri" panose="020F0502020204030204"/>
              <a:ea typeface="+mn-ea"/>
              <a:cs typeface="+mn-cs"/>
            </a:endParaRPr>
          </a:p>
        </p:txBody>
      </p:sp>
      <p:sp>
        <p:nvSpPr>
          <p:cNvPr id="24" name="Freeform 235">
            <a:extLst>
              <a:ext uri="{FF2B5EF4-FFF2-40B4-BE49-F238E27FC236}">
                <a16:creationId xmlns:a16="http://schemas.microsoft.com/office/drawing/2014/main" id="{9D971485-A290-AD49-998D-9054A1F6CA78}"/>
              </a:ext>
            </a:extLst>
          </p:cNvPr>
          <p:cNvSpPr>
            <a:spLocks noChangeArrowheads="1"/>
          </p:cNvSpPr>
          <p:nvPr/>
        </p:nvSpPr>
        <p:spPr bwMode="auto">
          <a:xfrm>
            <a:off x="6323911" y="5712005"/>
            <a:ext cx="637260" cy="32962"/>
          </a:xfrm>
          <a:custGeom>
            <a:avLst/>
            <a:gdLst>
              <a:gd name="T0" fmla="*/ 1020 w 1021"/>
              <a:gd name="T1" fmla="*/ 51 h 52"/>
              <a:gd name="T2" fmla="*/ 0 w 1021"/>
              <a:gd name="T3" fmla="*/ 51 h 52"/>
              <a:gd name="T4" fmla="*/ 0 w 1021"/>
              <a:gd name="T5" fmla="*/ 0 h 52"/>
              <a:gd name="T6" fmla="*/ 1020 w 1021"/>
              <a:gd name="T7" fmla="*/ 0 h 52"/>
              <a:gd name="T8" fmla="*/ 1020 w 1021"/>
              <a:gd name="T9" fmla="*/ 51 h 52"/>
            </a:gdLst>
            <a:ahLst/>
            <a:cxnLst>
              <a:cxn ang="0">
                <a:pos x="T0" y="T1"/>
              </a:cxn>
              <a:cxn ang="0">
                <a:pos x="T2" y="T3"/>
              </a:cxn>
              <a:cxn ang="0">
                <a:pos x="T4" y="T5"/>
              </a:cxn>
              <a:cxn ang="0">
                <a:pos x="T6" y="T7"/>
              </a:cxn>
              <a:cxn ang="0">
                <a:pos x="T8" y="T9"/>
              </a:cxn>
            </a:cxnLst>
            <a:rect l="0" t="0" r="r" b="b"/>
            <a:pathLst>
              <a:path w="1021" h="52">
                <a:moveTo>
                  <a:pt x="1020" y="51"/>
                </a:moveTo>
                <a:lnTo>
                  <a:pt x="0" y="51"/>
                </a:lnTo>
                <a:lnTo>
                  <a:pt x="0" y="0"/>
                </a:lnTo>
                <a:lnTo>
                  <a:pt x="1020" y="0"/>
                </a:lnTo>
                <a:lnTo>
                  <a:pt x="1020" y="51"/>
                </a:lnTo>
              </a:path>
            </a:pathLst>
          </a:custGeom>
          <a:solidFill>
            <a:schemeClr val="accent3"/>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3265" b="0" i="0" u="none" strike="noStrike" kern="1200" cap="none" spc="0" normalizeH="0" baseline="0" noProof="0">
              <a:ln>
                <a:noFill/>
              </a:ln>
              <a:solidFill>
                <a:srgbClr val="AAAAAA"/>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19431417-31FC-49C2-9948-227DA4738E1A}"/>
              </a:ext>
            </a:extLst>
          </p:cNvPr>
          <p:cNvSpPr/>
          <p:nvPr/>
        </p:nvSpPr>
        <p:spPr>
          <a:xfrm>
            <a:off x="1464329" y="4259145"/>
            <a:ext cx="2289037"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9Slide05 SVNShintia Script" panose="02000804000000020003" pitchFamily="2" charset="0"/>
                <a:ea typeface="#9Slide03 Roboto" panose="02000000000000000000" pitchFamily="2" charset="0"/>
                <a:cs typeface="+mn-cs"/>
              </a:rPr>
              <a:t>Nguyên</a:t>
            </a:r>
            <a:r>
              <a:rPr kumimoji="0" lang="en-US" sz="2800" b="0" i="0" u="none" strike="noStrike" kern="1200" cap="none" spc="0" normalizeH="0" baseline="0" noProof="0" dirty="0">
                <a:ln>
                  <a:noFill/>
                </a:ln>
                <a:solidFill>
                  <a:srgbClr val="FFFFFF"/>
                </a:solidFill>
                <a:effectLst/>
                <a:uLnTx/>
                <a:uFillTx/>
                <a:latin typeface="#9Slide05 SVNShintia Script" panose="02000804000000020003" pitchFamily="2" charset="0"/>
                <a:ea typeface="#9Slide03 Roboto" panose="02000000000000000000" pitchFamily="2"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9Slide05 SVNShintia Script" panose="02000804000000020003" pitchFamily="2" charset="0"/>
                <a:ea typeface="#9Slide03 Roboto" panose="02000000000000000000" pitchFamily="2" charset="0"/>
                <a:cs typeface="+mn-cs"/>
              </a:rPr>
              <a:t>nhân</a:t>
            </a:r>
            <a:endParaRPr kumimoji="0" lang="en-US" sz="2800" b="0" i="0" u="none" strike="noStrike" kern="1200" cap="none" spc="0" normalizeH="0" baseline="0" noProof="0" dirty="0">
              <a:ln>
                <a:noFill/>
              </a:ln>
              <a:solidFill>
                <a:srgbClr val="FFFFFF"/>
              </a:solidFill>
              <a:effectLst/>
              <a:uLnTx/>
              <a:uFillTx/>
              <a:latin typeface="#9Slide05 SVNShintia Script" panose="02000804000000020003" pitchFamily="2" charset="0"/>
              <a:ea typeface="#9Slide03 Roboto" panose="02000000000000000000" pitchFamily="2" charset="0"/>
              <a:cs typeface="+mn-cs"/>
            </a:endParaRPr>
          </a:p>
        </p:txBody>
      </p:sp>
      <p:sp>
        <p:nvSpPr>
          <p:cNvPr id="46" name="Rectangle 45">
            <a:extLst>
              <a:ext uri="{FF2B5EF4-FFF2-40B4-BE49-F238E27FC236}">
                <a16:creationId xmlns:a16="http://schemas.microsoft.com/office/drawing/2014/main" id="{B5593331-FCEF-4DDC-A3D7-906204516F73}"/>
              </a:ext>
            </a:extLst>
          </p:cNvPr>
          <p:cNvSpPr/>
          <p:nvPr/>
        </p:nvSpPr>
        <p:spPr>
          <a:xfrm>
            <a:off x="6958464" y="1780908"/>
            <a:ext cx="4876075" cy="769441"/>
          </a:xfrm>
          <a:prstGeom prst="rect">
            <a:avLst/>
          </a:prstGeom>
        </p:spPr>
        <p:txBody>
          <a:bodyPr wrap="square">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200" b="0" i="0" u="none" strike="noStrike" kern="1200" cap="none" spc="0" normalizeH="0" baseline="0" noProof="0">
                <a:ln>
                  <a:noFill/>
                </a:ln>
                <a:solidFill>
                  <a:srgbClr val="FFFFFF"/>
                </a:solidFill>
                <a:effectLst/>
                <a:uLnTx/>
                <a:uFillTx/>
                <a:latin typeface="#9Slide03 Roboto Medium" panose="02000000000000000000" pitchFamily="2" charset="0"/>
                <a:ea typeface="#9Slide03 Roboto Medium" panose="02000000000000000000" pitchFamily="2" charset="0"/>
              </a:rPr>
              <a:t>Vị</a:t>
            </a:r>
            <a:r>
              <a:rPr kumimoji="0" lang="en-US" sz="2200" b="0" i="0" u="none" strike="noStrike" kern="1200" cap="none" spc="0" normalizeH="0" noProof="0">
                <a:ln>
                  <a:noFill/>
                </a:ln>
                <a:solidFill>
                  <a:srgbClr val="FFFFFF"/>
                </a:solidFill>
                <a:effectLst/>
                <a:uLnTx/>
                <a:uFillTx/>
                <a:latin typeface="#9Slide03 Roboto Medium" panose="02000000000000000000" pitchFamily="2" charset="0"/>
                <a:ea typeface="#9Slide03 Roboto Medium" panose="02000000000000000000" pitchFamily="2" charset="0"/>
              </a:rPr>
              <a:t> trí, hình dạng lãnh thổ: Giáp biển, l</a:t>
            </a:r>
            <a:r>
              <a:rPr kumimoji="0" lang="en-US" sz="2200" b="0" i="0" u="none" strike="noStrike" kern="1200" cap="none" spc="0" normalizeH="0" baseline="0" noProof="0">
                <a:ln>
                  <a:noFill/>
                </a:ln>
                <a:solidFill>
                  <a:srgbClr val="FFFFFF"/>
                </a:solidFill>
                <a:effectLst/>
                <a:uLnTx/>
                <a:uFillTx/>
                <a:latin typeface="#9Slide03 Roboto Medium" panose="02000000000000000000" pitchFamily="2" charset="0"/>
                <a:ea typeface="#9Slide03 Roboto Medium" panose="02000000000000000000" pitchFamily="2" charset="0"/>
              </a:rPr>
              <a:t>ãnh </a:t>
            </a:r>
            <a:r>
              <a:rPr kumimoji="0" lang="en-US" sz="22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rPr>
              <a:t>thổ</a:t>
            </a:r>
            <a:r>
              <a:rPr kumimoji="0" lang="en-US" sz="22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rPr>
              <a:t> n</a:t>
            </a:r>
            <a:r>
              <a:rPr kumimoji="0" lang="vi-VN" sz="22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rPr>
              <a:t>ước</a:t>
            </a:r>
            <a:r>
              <a:rPr kumimoji="0" lang="en-US" sz="22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rPr>
              <a:t> ta </a:t>
            </a:r>
            <a:r>
              <a:rPr kumimoji="0" lang="en-US" sz="22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rPr>
              <a:t>kéo</a:t>
            </a:r>
            <a:r>
              <a:rPr kumimoji="0" lang="en-US" sz="22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rPr>
              <a:t> </a:t>
            </a:r>
            <a:r>
              <a:rPr kumimoji="0" lang="en-US" sz="22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rPr>
              <a:t>dài</a:t>
            </a:r>
            <a:r>
              <a:rPr kumimoji="0" lang="en-US" sz="22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rPr>
              <a:t>, </a:t>
            </a:r>
            <a:r>
              <a:rPr kumimoji="0" lang="en-US" sz="22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rPr>
              <a:t>hẹp</a:t>
            </a:r>
            <a:r>
              <a:rPr kumimoji="0" lang="en-US" sz="22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rPr>
              <a:t> </a:t>
            </a:r>
            <a:r>
              <a:rPr kumimoji="0" lang="en-US" sz="22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rPr>
              <a:t>ngang</a:t>
            </a:r>
            <a:endParaRPr kumimoji="0" lang="en-US" sz="22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endParaRPr>
          </a:p>
        </p:txBody>
      </p:sp>
      <p:sp>
        <p:nvSpPr>
          <p:cNvPr id="47" name="Rectangle 46">
            <a:extLst>
              <a:ext uri="{FF2B5EF4-FFF2-40B4-BE49-F238E27FC236}">
                <a16:creationId xmlns:a16="http://schemas.microsoft.com/office/drawing/2014/main" id="{C83A1FA6-FD8F-463C-A362-F663258F48FF}"/>
              </a:ext>
            </a:extLst>
          </p:cNvPr>
          <p:cNvSpPr/>
          <p:nvPr/>
        </p:nvSpPr>
        <p:spPr>
          <a:xfrm>
            <a:off x="6958464" y="3631336"/>
            <a:ext cx="4876075" cy="430887"/>
          </a:xfrm>
          <a:prstGeom prst="rect">
            <a:avLst/>
          </a:prstGeom>
        </p:spPr>
        <p:txBody>
          <a:bodyPr wrap="square">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US" sz="2200">
                <a:solidFill>
                  <a:srgbClr val="FFFFFF"/>
                </a:solidFill>
                <a:latin typeface="#9Slide03 Roboto Medium" panose="02000000000000000000" pitchFamily="2" charset="0"/>
                <a:ea typeface="#9Slide03 Roboto Medium" panose="02000000000000000000" pitchFamily="2" charset="0"/>
              </a:rPr>
              <a:t>Chịu ảnh hưởng của gió mùa</a:t>
            </a:r>
            <a:endParaRPr kumimoji="0" lang="en-US" sz="22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endParaRPr>
          </a:p>
        </p:txBody>
      </p:sp>
      <p:sp>
        <p:nvSpPr>
          <p:cNvPr id="48" name="Rectangle 47">
            <a:extLst>
              <a:ext uri="{FF2B5EF4-FFF2-40B4-BE49-F238E27FC236}">
                <a16:creationId xmlns:a16="http://schemas.microsoft.com/office/drawing/2014/main" id="{2D34D07A-1922-4B36-8014-A3DC8F35C4C4}"/>
              </a:ext>
            </a:extLst>
          </p:cNvPr>
          <p:cNvSpPr/>
          <p:nvPr/>
        </p:nvSpPr>
        <p:spPr>
          <a:xfrm>
            <a:off x="6215920" y="5428233"/>
            <a:ext cx="5267086" cy="430887"/>
          </a:xfrm>
          <a:prstGeom prst="rect">
            <a:avLst/>
          </a:prstGeom>
        </p:spPr>
        <p:txBody>
          <a:bodyPr wrap="square">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2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rPr>
              <a:t>Ảnh</a:t>
            </a:r>
            <a:r>
              <a:rPr kumimoji="0" lang="en-US" sz="22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rPr>
              <a:t> h</a:t>
            </a:r>
            <a:r>
              <a:rPr kumimoji="0" lang="vi-VN" sz="22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rPr>
              <a:t>ưởng</a:t>
            </a:r>
            <a:r>
              <a:rPr kumimoji="0" lang="en-US" sz="22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rPr>
              <a:t> </a:t>
            </a:r>
            <a:r>
              <a:rPr kumimoji="0" lang="en-US" sz="22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rPr>
              <a:t>của</a:t>
            </a:r>
            <a:r>
              <a:rPr kumimoji="0" lang="en-US" sz="22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rPr>
              <a:t> </a:t>
            </a:r>
            <a:r>
              <a:rPr kumimoji="0" lang="en-US" sz="22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rPr>
              <a:t>địa</a:t>
            </a:r>
            <a:r>
              <a:rPr kumimoji="0" lang="en-US" sz="22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rPr>
              <a:t> </a:t>
            </a:r>
            <a:r>
              <a:rPr kumimoji="0" lang="en-US" sz="2200" b="0" i="0" u="none" strike="noStrike" kern="1200" cap="none" spc="0" normalizeH="0" baseline="0" noProof="0" dirty="0" err="1">
                <a:ln>
                  <a:noFill/>
                </a:ln>
                <a:solidFill>
                  <a:srgbClr val="FFFFFF"/>
                </a:solidFill>
                <a:effectLst/>
                <a:uLnTx/>
                <a:uFillTx/>
                <a:latin typeface="#9Slide03 Roboto Medium" panose="02000000000000000000" pitchFamily="2" charset="0"/>
                <a:ea typeface="#9Slide03 Roboto Medium" panose="02000000000000000000" pitchFamily="2" charset="0"/>
              </a:rPr>
              <a:t>hình</a:t>
            </a:r>
            <a:endParaRPr kumimoji="0" lang="en-US" sz="2200" b="0" i="0" u="none" strike="noStrike" kern="120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endParaRPr>
          </a:p>
        </p:txBody>
      </p:sp>
      <p:pic>
        <p:nvPicPr>
          <p:cNvPr id="2050" name="Picture 2" descr="Không có mô tả ảnh.">
            <a:extLst>
              <a:ext uri="{FF2B5EF4-FFF2-40B4-BE49-F238E27FC236}">
                <a16:creationId xmlns:a16="http://schemas.microsoft.com/office/drawing/2014/main" id="{C9DD4ACF-6F37-4CF4-9106-8DE70FD6BD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6402" y="1503267"/>
            <a:ext cx="1549583" cy="1549583"/>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a:extLst>
              <a:ext uri="{FF2B5EF4-FFF2-40B4-BE49-F238E27FC236}">
                <a16:creationId xmlns:a16="http://schemas.microsoft.com/office/drawing/2014/main" id="{689649DB-8B7F-404E-9503-D4AE4DD452E7}"/>
              </a:ext>
            </a:extLst>
          </p:cNvPr>
          <p:cNvSpPr/>
          <p:nvPr/>
        </p:nvSpPr>
        <p:spPr>
          <a:xfrm>
            <a:off x="5188182" y="2292214"/>
            <a:ext cx="636544" cy="349106"/>
          </a:xfrm>
          <a:prstGeom prst="ellipse">
            <a:avLst/>
          </a:prstGeom>
          <a:solidFill>
            <a:srgbClr val="E6F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89E900C7-3471-4AEF-8D74-F093D28CF6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6403" y="5126349"/>
            <a:ext cx="1549583" cy="1549583"/>
          </a:xfrm>
          <a:prstGeom prst="ellipse">
            <a:avLst/>
          </a:prstGeom>
          <a:ln>
            <a:solidFill>
              <a:srgbClr val="61CAE2"/>
            </a:solidFill>
          </a:ln>
          <a:effectLst>
            <a:softEdge rad="112500"/>
          </a:effectLst>
        </p:spPr>
      </p:pic>
      <p:pic>
        <p:nvPicPr>
          <p:cNvPr id="19" name="Picture 18">
            <a:extLst>
              <a:ext uri="{FF2B5EF4-FFF2-40B4-BE49-F238E27FC236}">
                <a16:creationId xmlns:a16="http://schemas.microsoft.com/office/drawing/2014/main" id="{44F736B0-D41A-4FAD-A7A0-BFA4102F75A5}"/>
              </a:ext>
            </a:extLst>
          </p:cNvPr>
          <p:cNvPicPr>
            <a:picLocks noChangeAspect="1"/>
          </p:cNvPicPr>
          <p:nvPr/>
        </p:nvPicPr>
        <p:blipFill>
          <a:blip r:embed="rId4"/>
          <a:stretch>
            <a:fillRect/>
          </a:stretch>
        </p:blipFill>
        <p:spPr>
          <a:xfrm>
            <a:off x="5059124" y="3206066"/>
            <a:ext cx="1549584" cy="1530133"/>
          </a:xfrm>
          <a:prstGeom prst="ellipse">
            <a:avLst/>
          </a:prstGeom>
          <a:ln>
            <a:solidFill>
              <a:schemeClr val="accent1"/>
            </a:solidFill>
          </a:ln>
          <a:effectLst>
            <a:softEdge rad="112500"/>
          </a:effectLst>
        </p:spPr>
      </p:pic>
      <p:sp>
        <p:nvSpPr>
          <p:cNvPr id="26" name="TextBox 25">
            <a:extLst>
              <a:ext uri="{FF2B5EF4-FFF2-40B4-BE49-F238E27FC236}">
                <a16:creationId xmlns:a16="http://schemas.microsoft.com/office/drawing/2014/main" id="{DBFD003A-82F6-4011-B1A8-64FBBB511793}"/>
              </a:ext>
            </a:extLst>
          </p:cNvPr>
          <p:cNvSpPr txBox="1"/>
          <p:nvPr/>
        </p:nvSpPr>
        <p:spPr>
          <a:xfrm>
            <a:off x="83223" y="118457"/>
            <a:ext cx="11483006" cy="954107"/>
          </a:xfrm>
          <a:prstGeom prst="rect">
            <a:avLst/>
          </a:prstGeom>
          <a:noFill/>
        </p:spPr>
        <p:txBody>
          <a:bodyPr wrap="square">
            <a:spAutoFit/>
          </a:bodyPr>
          <a:lstStyle/>
          <a:p>
            <a:pPr>
              <a:spcBef>
                <a:spcPct val="0"/>
              </a:spcBef>
              <a:buClrTx/>
              <a:buFont typeface="Arial" panose="020B0604020202020204" pitchFamily="34" charset="0"/>
              <a:buNone/>
            </a:pPr>
            <a:r>
              <a:rPr lang="en-US" altLang="en-US" sz="2800" b="0">
                <a:solidFill>
                  <a:srgbClr val="000066"/>
                </a:solidFill>
                <a:cs typeface="Times New Roman" panose="02020603050405020304" pitchFamily="18" charset="0"/>
              </a:rPr>
              <a:t>Giải thích vì sao VN ở cùng vĩ độ với các nước Tây Nam Á, Bắc Phi nhưng không bị khô và nóng?</a:t>
            </a:r>
          </a:p>
        </p:txBody>
      </p:sp>
      <p:grpSp>
        <p:nvGrpSpPr>
          <p:cNvPr id="27" name="Group 2">
            <a:extLst>
              <a:ext uri="{FF2B5EF4-FFF2-40B4-BE49-F238E27FC236}">
                <a16:creationId xmlns:a16="http://schemas.microsoft.com/office/drawing/2014/main" id="{AB9C3FCA-2144-4470-BBD2-8E61760E1C64}"/>
              </a:ext>
            </a:extLst>
          </p:cNvPr>
          <p:cNvGrpSpPr>
            <a:grpSpLocks/>
          </p:cNvGrpSpPr>
          <p:nvPr/>
        </p:nvGrpSpPr>
        <p:grpSpPr bwMode="auto">
          <a:xfrm>
            <a:off x="564567" y="1985072"/>
            <a:ext cx="4156795" cy="4391723"/>
            <a:chOff x="0" y="0"/>
            <a:chExt cx="3792" cy="4320"/>
          </a:xfrm>
        </p:grpSpPr>
        <p:pic>
          <p:nvPicPr>
            <p:cNvPr id="28" name="Picture 5" descr="~LWF0003">
              <a:extLst>
                <a:ext uri="{FF2B5EF4-FFF2-40B4-BE49-F238E27FC236}">
                  <a16:creationId xmlns:a16="http://schemas.microsoft.com/office/drawing/2014/main" id="{D29AA1F4-0CF5-4D04-8323-C3C9D06878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379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Oval 6">
              <a:extLst>
                <a:ext uri="{FF2B5EF4-FFF2-40B4-BE49-F238E27FC236}">
                  <a16:creationId xmlns:a16="http://schemas.microsoft.com/office/drawing/2014/main" id="{861C0548-5398-4731-A4A7-E2E6BF4435C2}"/>
                </a:ext>
              </a:extLst>
            </p:cNvPr>
            <p:cNvSpPr>
              <a:spLocks noChangeArrowheads="1"/>
            </p:cNvSpPr>
            <p:nvPr/>
          </p:nvSpPr>
          <p:spPr bwMode="auto">
            <a:xfrm>
              <a:off x="2160" y="1488"/>
              <a:ext cx="432" cy="384"/>
            </a:xfrm>
            <a:prstGeom prst="ellipse">
              <a:avLst/>
            </a:prstGeom>
            <a:noFill/>
            <a:ln w="571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Font typeface="Wingdings" panose="05000000000000000000" pitchFamily="2" charset="2"/>
                <a:buChar char="v"/>
                <a:defRPr sz="2800" b="1">
                  <a:solidFill>
                    <a:schemeClr val="accent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2"/>
                </a:buClr>
                <a:buSzPct val="60000"/>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9pPr>
            </a:lstStyle>
            <a:p>
              <a:pPr algn="ctr" eaLnBrk="1" hangingPunct="1">
                <a:spcBef>
                  <a:spcPct val="0"/>
                </a:spcBef>
                <a:buClrTx/>
                <a:buFont typeface="Arial" panose="020B0604020202020204" pitchFamily="34" charset="0"/>
                <a:buNone/>
              </a:pPr>
              <a:endParaRPr lang="en-US" altLang="en-US" sz="2000" b="0">
                <a:solidFill>
                  <a:srgbClr val="000000"/>
                </a:solidFill>
              </a:endParaRPr>
            </a:p>
          </p:txBody>
        </p:sp>
        <p:sp>
          <p:nvSpPr>
            <p:cNvPr id="30" name="Oval 7">
              <a:extLst>
                <a:ext uri="{FF2B5EF4-FFF2-40B4-BE49-F238E27FC236}">
                  <a16:creationId xmlns:a16="http://schemas.microsoft.com/office/drawing/2014/main" id="{D5450651-83D9-4BCF-B632-8BD42EA3B08A}"/>
                </a:ext>
              </a:extLst>
            </p:cNvPr>
            <p:cNvSpPr>
              <a:spLocks noChangeArrowheads="1"/>
            </p:cNvSpPr>
            <p:nvPr/>
          </p:nvSpPr>
          <p:spPr bwMode="auto">
            <a:xfrm rot="604272">
              <a:off x="144" y="1248"/>
              <a:ext cx="1488" cy="48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Font typeface="Wingdings" panose="05000000000000000000" pitchFamily="2" charset="2"/>
                <a:buChar char="v"/>
                <a:defRPr sz="2800" b="1">
                  <a:solidFill>
                    <a:schemeClr val="accent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2"/>
                </a:buClr>
                <a:buSzPct val="60000"/>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9pPr>
            </a:lstStyle>
            <a:p>
              <a:pPr algn="ctr" eaLnBrk="1" hangingPunct="1">
                <a:spcBef>
                  <a:spcPct val="0"/>
                </a:spcBef>
                <a:buClrTx/>
                <a:buFont typeface="Arial" panose="020B0604020202020204" pitchFamily="34" charset="0"/>
                <a:buNone/>
              </a:pPr>
              <a:endParaRPr lang="en-US" altLang="en-US" sz="2000" b="0">
                <a:solidFill>
                  <a:srgbClr val="000000"/>
                </a:solidFill>
              </a:endParaRPr>
            </a:p>
          </p:txBody>
        </p:sp>
      </p:grpSp>
    </p:spTree>
    <p:extLst>
      <p:ext uri="{BB962C8B-B14F-4D97-AF65-F5344CB8AC3E}">
        <p14:creationId xmlns:p14="http://schemas.microsoft.com/office/powerpoint/2010/main" val="3680922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fade">
                                      <p:cBhvr>
                                        <p:cTn id="34" dur="500"/>
                                        <p:tgtEl>
                                          <p:spTgt spid="4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fade">
                                      <p:cBhvr>
                                        <p:cTn id="37" dur="500"/>
                                        <p:tgtEl>
                                          <p:spTgt spid="4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8"/>
                                        </p:tgtEl>
                                        <p:attrNameLst>
                                          <p:attrName>style.visibility</p:attrName>
                                        </p:attrNameLst>
                                      </p:cBhvr>
                                      <p:to>
                                        <p:strVal val="visible"/>
                                      </p:to>
                                    </p:set>
                                    <p:animEffect transition="in" filter="fade">
                                      <p:cBhvr>
                                        <p:cTn id="40" dur="500"/>
                                        <p:tgtEl>
                                          <p:spTgt spid="48"/>
                                        </p:tgtEl>
                                      </p:cBhvr>
                                    </p:animEffect>
                                  </p:childTnLst>
                                </p:cTn>
                              </p:par>
                              <p:par>
                                <p:cTn id="41" presetID="10" presetClass="entr" presetSubtype="0" fill="hold" nodeType="withEffect">
                                  <p:stCondLst>
                                    <p:cond delay="0"/>
                                  </p:stCondLst>
                                  <p:childTnLst>
                                    <p:set>
                                      <p:cBhvr>
                                        <p:cTn id="42" dur="1" fill="hold">
                                          <p:stCondLst>
                                            <p:cond delay="0"/>
                                          </p:stCondLst>
                                        </p:cTn>
                                        <p:tgtEl>
                                          <p:spTgt spid="2050"/>
                                        </p:tgtEl>
                                        <p:attrNameLst>
                                          <p:attrName>style.visibility</p:attrName>
                                        </p:attrNameLst>
                                      </p:cBhvr>
                                      <p:to>
                                        <p:strVal val="visible"/>
                                      </p:to>
                                    </p:set>
                                    <p:animEffect transition="in" filter="fade">
                                      <p:cBhvr>
                                        <p:cTn id="43" dur="500"/>
                                        <p:tgtEl>
                                          <p:spTgt spid="205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par>
                                <p:cTn id="47" presetID="10"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par>
                                <p:cTn id="50" presetID="10" presetClass="entr" presetSubtype="0" fill="hold"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20" grpId="0" animBg="1"/>
      <p:bldP spid="22" grpId="0" animBg="1"/>
      <p:bldP spid="24" grpId="0" animBg="1"/>
      <p:bldP spid="46" grpId="0"/>
      <p:bldP spid="47" grpId="0"/>
      <p:bldP spid="48" grpId="0"/>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89B766BF-7A3A-451D-B8C6-97218EEAD134}"/>
              </a:ext>
            </a:extLst>
          </p:cNvPr>
          <p:cNvSpPr/>
          <p:nvPr/>
        </p:nvSpPr>
        <p:spPr>
          <a:xfrm>
            <a:off x="7051963" y="4825049"/>
            <a:ext cx="4285837" cy="1072696"/>
          </a:xfrm>
          <a:custGeom>
            <a:avLst/>
            <a:gdLst>
              <a:gd name="connsiteX0" fmla="*/ 0 w 3114972"/>
              <a:gd name="connsiteY0" fmla="*/ 0 h 1245989"/>
              <a:gd name="connsiteX1" fmla="*/ 2491978 w 3114972"/>
              <a:gd name="connsiteY1" fmla="*/ 0 h 1245989"/>
              <a:gd name="connsiteX2" fmla="*/ 3114972 w 3114972"/>
              <a:gd name="connsiteY2" fmla="*/ 622995 h 1245989"/>
              <a:gd name="connsiteX3" fmla="*/ 2491978 w 3114972"/>
              <a:gd name="connsiteY3" fmla="*/ 1245989 h 1245989"/>
              <a:gd name="connsiteX4" fmla="*/ 0 w 3114972"/>
              <a:gd name="connsiteY4" fmla="*/ 1245989 h 1245989"/>
              <a:gd name="connsiteX5" fmla="*/ 622995 w 3114972"/>
              <a:gd name="connsiteY5" fmla="*/ 622995 h 1245989"/>
              <a:gd name="connsiteX6" fmla="*/ 0 w 3114972"/>
              <a:gd name="connsiteY6" fmla="*/ 0 h 124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4972" h="1245989">
                <a:moveTo>
                  <a:pt x="0" y="0"/>
                </a:moveTo>
                <a:lnTo>
                  <a:pt x="2491978" y="0"/>
                </a:lnTo>
                <a:lnTo>
                  <a:pt x="3114972" y="622995"/>
                </a:lnTo>
                <a:lnTo>
                  <a:pt x="2491978" y="1245989"/>
                </a:lnTo>
                <a:lnTo>
                  <a:pt x="0" y="1245989"/>
                </a:lnTo>
                <a:lnTo>
                  <a:pt x="622995" y="622995"/>
                </a:lnTo>
                <a:lnTo>
                  <a:pt x="0" y="0"/>
                </a:lnTo>
                <a:close/>
              </a:path>
            </a:pathLst>
          </a:custGeom>
          <a:solidFill>
            <a:srgbClr val="00B050"/>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645855" tIns="11430" rIns="622994" bIns="1143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endParaRPr kumimoji="0" lang="vi-VN"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 name="Rectangle 2">
            <a:extLst>
              <a:ext uri="{FF2B5EF4-FFF2-40B4-BE49-F238E27FC236}">
                <a16:creationId xmlns:a16="http://schemas.microsoft.com/office/drawing/2014/main" id="{3C41647D-901D-43BB-8DE0-73C6DA82A716}"/>
              </a:ext>
            </a:extLst>
          </p:cNvPr>
          <p:cNvSpPr/>
          <p:nvPr/>
        </p:nvSpPr>
        <p:spPr>
          <a:xfrm>
            <a:off x="7941834" y="5130564"/>
            <a:ext cx="30152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FF00"/>
                </a:solidFill>
                <a:effectLst/>
                <a:uLnTx/>
                <a:uFillTx/>
                <a:latin typeface="#9Slide05 SVNShintia Script" panose="02000804000000020003" pitchFamily="2" charset="0"/>
                <a:ea typeface="#9Slide03 Roboto" panose="02000000000000000000" pitchFamily="2" charset="0"/>
                <a:cs typeface="+mn-cs"/>
              </a:rPr>
              <a:t>Gió</a:t>
            </a:r>
            <a:r>
              <a:rPr kumimoji="0" lang="en-US" sz="2400" b="0" i="0" u="none" strike="noStrike" kern="1200" cap="none" spc="0" normalizeH="0" baseline="0" noProof="0" dirty="0">
                <a:ln>
                  <a:noFill/>
                </a:ln>
                <a:solidFill>
                  <a:srgbClr val="FFFF00"/>
                </a:solidFill>
                <a:effectLst/>
                <a:uLnTx/>
                <a:uFillTx/>
                <a:latin typeface="#9Slide05 SVNShintia Script" panose="02000804000000020003" pitchFamily="2" charset="0"/>
                <a:ea typeface="#9Slide03 Roboto" panose="02000000000000000000" pitchFamily="2" charset="0"/>
                <a:cs typeface="+mn-cs"/>
              </a:rPr>
              <a:t> </a:t>
            </a:r>
            <a:r>
              <a:rPr kumimoji="0" lang="en-US" sz="2400" b="0" i="0" u="none" strike="noStrike" kern="1200" cap="none" spc="0" normalizeH="0" baseline="0" noProof="0" err="1">
                <a:ln>
                  <a:noFill/>
                </a:ln>
                <a:solidFill>
                  <a:srgbClr val="FFFF00"/>
                </a:solidFill>
                <a:effectLst/>
                <a:uLnTx/>
                <a:uFillTx/>
                <a:latin typeface="#9Slide05 SVNShintia Script" panose="02000804000000020003" pitchFamily="2" charset="0"/>
                <a:ea typeface="#9Slide03 Roboto" panose="02000000000000000000" pitchFamily="2" charset="0"/>
                <a:cs typeface="+mn-cs"/>
              </a:rPr>
              <a:t>mùa</a:t>
            </a:r>
            <a:r>
              <a:rPr kumimoji="0" lang="en-US" sz="2400" b="0" i="0" u="none" strike="noStrike" kern="1200" cap="none" spc="0" normalizeH="0" baseline="0" noProof="0">
                <a:ln>
                  <a:noFill/>
                </a:ln>
                <a:solidFill>
                  <a:srgbClr val="FFFF00"/>
                </a:solidFill>
                <a:effectLst/>
                <a:uLnTx/>
                <a:uFillTx/>
                <a:latin typeface="#9Slide05 SVNShintia Script" panose="02000804000000020003" pitchFamily="2" charset="0"/>
                <a:ea typeface="#9Slide03 Roboto" panose="02000000000000000000" pitchFamily="2" charset="0"/>
                <a:cs typeface="+mn-cs"/>
              </a:rPr>
              <a:t> mùa hạ gây mưa </a:t>
            </a:r>
            <a:endParaRPr kumimoji="0" lang="en-US" sz="2400" b="0" i="0" u="none" strike="noStrike" kern="1200" cap="none" spc="0" normalizeH="0" baseline="0" noProof="0" dirty="0">
              <a:ln>
                <a:noFill/>
              </a:ln>
              <a:solidFill>
                <a:srgbClr val="FFFF00"/>
              </a:solidFill>
              <a:effectLst/>
              <a:uLnTx/>
              <a:uFillTx/>
              <a:latin typeface="#9Slide05 SVNShintia Script" panose="02000804000000020003" pitchFamily="2" charset="0"/>
              <a:ea typeface="#9Slide03 Roboto" panose="02000000000000000000" pitchFamily="2" charset="0"/>
              <a:cs typeface="+mn-cs"/>
            </a:endParaRPr>
          </a:p>
        </p:txBody>
      </p:sp>
      <p:pic>
        <p:nvPicPr>
          <p:cNvPr id="7" name="gmmhvn">
            <a:hlinkClick r:id="" action="ppaction://media"/>
            <a:extLst>
              <a:ext uri="{FF2B5EF4-FFF2-40B4-BE49-F238E27FC236}">
                <a16:creationId xmlns:a16="http://schemas.microsoft.com/office/drawing/2014/main" id="{F7A5B450-4496-4337-91A8-9A0752EBBE9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759528" y="-25522"/>
            <a:ext cx="4655128" cy="6883522"/>
          </a:xfrm>
          <a:prstGeom prst="rect">
            <a:avLst/>
          </a:prstGeom>
        </p:spPr>
      </p:pic>
      <p:pic>
        <p:nvPicPr>
          <p:cNvPr id="9" name="gmmhca">
            <a:hlinkClick r:id="" action="ppaction://media"/>
            <a:extLst>
              <a:ext uri="{FF2B5EF4-FFF2-40B4-BE49-F238E27FC236}">
                <a16:creationId xmlns:a16="http://schemas.microsoft.com/office/drawing/2014/main" id="{E70548BA-61ED-4EAA-951F-42A693C35B6F}"/>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6414656" y="-25522"/>
            <a:ext cx="4923145" cy="3890317"/>
          </a:xfrm>
          <a:prstGeom prst="rect">
            <a:avLst/>
          </a:prstGeom>
        </p:spPr>
      </p:pic>
    </p:spTree>
    <p:extLst>
      <p:ext uri="{BB962C8B-B14F-4D97-AF65-F5344CB8AC3E}">
        <p14:creationId xmlns:p14="http://schemas.microsoft.com/office/powerpoint/2010/main" val="309456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094" fill="hold"/>
                                        <p:tgtEl>
                                          <p:spTgt spid="7"/>
                                        </p:tgtEl>
                                      </p:cBhvr>
                                    </p:cmd>
                                  </p:childTnLst>
                                </p:cTn>
                              </p:par>
                              <p:par>
                                <p:cTn id="7" presetID="1" presetClass="mediacall" presetSubtype="0" fill="hold" nodeType="withEffect">
                                  <p:stCondLst>
                                    <p:cond delay="0"/>
                                  </p:stCondLst>
                                  <p:childTnLst>
                                    <p:cmd type="call" cmd="playFrom(0.0)">
                                      <p:cBhvr>
                                        <p:cTn id="8" dur="1706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7"/>
                </p:tgtEl>
              </p:cMediaNode>
            </p:video>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7"/>
                                        </p:tgtEl>
                                      </p:cBhvr>
                                    </p:cmd>
                                  </p:childTnLst>
                                </p:cTn>
                              </p:par>
                            </p:childTnLst>
                          </p:cTn>
                        </p:par>
                      </p:childTnLst>
                    </p:cTn>
                  </p:par>
                </p:childTnLst>
              </p:cTn>
              <p:nextCondLst>
                <p:cond evt="onClick" delay="0">
                  <p:tgtEl>
                    <p:spTgt spid="7"/>
                  </p:tgtEl>
                </p:cond>
              </p:nextCondLst>
            </p:seq>
            <p:seq concurrent="1" nextAc="seek">
              <p:cTn id="15" restart="whenNotActive" fill="hold" evtFilter="cancelBubble" nodeType="interactiveSeq">
                <p:stCondLst>
                  <p:cond evt="onClick" delay="0">
                    <p:tgtEl>
                      <p:spTgt spid="9"/>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9"/>
                                        </p:tgtEl>
                                      </p:cBhvr>
                                    </p:cmd>
                                  </p:childTnLst>
                                </p:cTn>
                              </p:par>
                            </p:childTnLst>
                          </p:cTn>
                        </p:par>
                      </p:childTnLst>
                    </p:cTn>
                  </p:par>
                </p:childTnLst>
              </p:cTn>
              <p:nextCondLst>
                <p:cond evt="onClick" delay="0">
                  <p:tgtEl>
                    <p:spTgt spid="9"/>
                  </p:tgtEl>
                </p:cond>
              </p:nextCondLst>
            </p:seq>
            <p:video>
              <p:cMediaNode vol="80000">
                <p:cTn id="20" fill="hold" display="0">
                  <p:stCondLst>
                    <p:cond delay="indefinite"/>
                  </p:stCondLst>
                </p:cTn>
                <p:tgtEl>
                  <p:spTgt spid="9"/>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C9D511-1333-4094-AAF1-2B3FF0A3CE2B}"/>
              </a:ext>
            </a:extLst>
          </p:cNvPr>
          <p:cNvPicPr>
            <a:picLocks noChangeAspect="1"/>
          </p:cNvPicPr>
          <p:nvPr/>
        </p:nvPicPr>
        <p:blipFill>
          <a:blip r:embed="rId4"/>
          <a:stretch>
            <a:fillRect/>
          </a:stretch>
        </p:blipFill>
        <p:spPr>
          <a:xfrm>
            <a:off x="0" y="0"/>
            <a:ext cx="12192000" cy="6899349"/>
          </a:xfrm>
          <a:prstGeom prst="rect">
            <a:avLst/>
          </a:prstGeom>
        </p:spPr>
      </p:pic>
      <p:pic>
        <p:nvPicPr>
          <p:cNvPr id="5" name="Picture 4">
            <a:extLst>
              <a:ext uri="{FF2B5EF4-FFF2-40B4-BE49-F238E27FC236}">
                <a16:creationId xmlns:a16="http://schemas.microsoft.com/office/drawing/2014/main" id="{9683E98F-42DC-44A1-82BC-EDD8A3CEA59A}"/>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6991" y="2512897"/>
            <a:ext cx="3476081" cy="4345103"/>
          </a:xfrm>
          <a:prstGeom prst="rect">
            <a:avLst/>
          </a:prstGeom>
        </p:spPr>
      </p:pic>
      <p:sp>
        <p:nvSpPr>
          <p:cNvPr id="6" name="Oval 5">
            <a:extLst>
              <a:ext uri="{FF2B5EF4-FFF2-40B4-BE49-F238E27FC236}">
                <a16:creationId xmlns:a16="http://schemas.microsoft.com/office/drawing/2014/main" id="{5625EEE7-AF2C-4990-A914-9CC186497D35}"/>
              </a:ext>
            </a:extLst>
          </p:cNvPr>
          <p:cNvSpPr/>
          <p:nvPr/>
        </p:nvSpPr>
        <p:spPr>
          <a:xfrm rot="19801486">
            <a:off x="1886610" y="960899"/>
            <a:ext cx="6754761" cy="5611773"/>
          </a:xfrm>
          <a:prstGeom prst="ellipse">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ArchDownPour">
              <a:avLst>
                <a:gd name="adj1" fmla="val 20255538"/>
                <a:gd name="adj2" fmla="val 62252"/>
              </a:avLst>
            </a:prstTxWarp>
            <a:noAutofit/>
          </a:bodyPr>
          <a:lstStyle/>
          <a:p>
            <a:pPr algn="ctr"/>
            <a:r>
              <a:rPr lang="en-US"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Nhà</a:t>
            </a:r>
            <a:r>
              <a:rPr lang="en-US"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địa</a:t>
            </a:r>
            <a:r>
              <a:rPr lang="en-US"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lí</a:t>
            </a:r>
            <a:r>
              <a:rPr lang="en-US"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thông</a:t>
            </a:r>
            <a:r>
              <a:rPr lang="en-US"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thái</a:t>
            </a:r>
            <a:endParaRPr lang="en-US"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156193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4" descr="Đường trong rừng GIF - Tải xuống và Chia sẻ trên PHONEKY">
            <a:extLst>
              <a:ext uri="{FF2B5EF4-FFF2-40B4-BE49-F238E27FC236}">
                <a16:creationId xmlns:a16="http://schemas.microsoft.com/office/drawing/2014/main" id="{9E79527B-ECD4-4F1C-A525-BD4A67E74722}"/>
              </a:ext>
            </a:extLst>
          </p:cNvPr>
          <p:cNvSpPr>
            <a:spLocks noChangeAspect="1" noChangeArrowheads="1"/>
          </p:cNvSpPr>
          <p:nvPr/>
        </p:nvSpPr>
        <p:spPr bwMode="auto">
          <a:xfrm>
            <a:off x="6714394" y="156540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Google Shape;2635;p40">
            <a:extLst>
              <a:ext uri="{FF2B5EF4-FFF2-40B4-BE49-F238E27FC236}">
                <a16:creationId xmlns:a16="http://schemas.microsoft.com/office/drawing/2014/main" id="{6B76993F-BEDB-4EA8-8753-7220F21895D5}"/>
              </a:ext>
            </a:extLst>
          </p:cNvPr>
          <p:cNvSpPr/>
          <p:nvPr/>
        </p:nvSpPr>
        <p:spPr>
          <a:xfrm>
            <a:off x="236483" y="981927"/>
            <a:ext cx="6630311" cy="2570570"/>
          </a:xfrm>
          <a:prstGeom prst="roundRect">
            <a:avLst>
              <a:gd name="adj" fmla="val 16667"/>
            </a:avLst>
          </a:prstGeom>
          <a:solidFill>
            <a:schemeClr val="bg1"/>
          </a:solidFill>
          <a:ln w="28575" cap="flat" cmpd="sng">
            <a:solidFill>
              <a:srgbClr val="FF82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636;p40">
            <a:extLst>
              <a:ext uri="{FF2B5EF4-FFF2-40B4-BE49-F238E27FC236}">
                <a16:creationId xmlns:a16="http://schemas.microsoft.com/office/drawing/2014/main" id="{3346713E-A3B8-48E6-9EB3-3EFEDE695AAF}"/>
              </a:ext>
            </a:extLst>
          </p:cNvPr>
          <p:cNvSpPr/>
          <p:nvPr/>
        </p:nvSpPr>
        <p:spPr>
          <a:xfrm>
            <a:off x="378372" y="1143810"/>
            <a:ext cx="6309902" cy="2344110"/>
          </a:xfrm>
          <a:prstGeom prst="roundRect">
            <a:avLst>
              <a:gd name="adj" fmla="val 16667"/>
            </a:avLst>
          </a:prstGeom>
          <a:solidFill>
            <a:srgbClr val="00B0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Rectangle 20">
            <a:extLst>
              <a:ext uri="{FF2B5EF4-FFF2-40B4-BE49-F238E27FC236}">
                <a16:creationId xmlns:a16="http://schemas.microsoft.com/office/drawing/2014/main" id="{5FB790DD-21D0-4AF9-9181-6622B0238E03}"/>
              </a:ext>
            </a:extLst>
          </p:cNvPr>
          <p:cNvSpPr/>
          <p:nvPr/>
        </p:nvSpPr>
        <p:spPr>
          <a:xfrm>
            <a:off x="3250867" y="1225021"/>
            <a:ext cx="124585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err="1">
                <a:ln>
                  <a:noFill/>
                </a:ln>
                <a:solidFill>
                  <a:srgbClr val="FFFF00"/>
                </a:solidFill>
                <a:effectLst/>
                <a:uLnTx/>
                <a:uFillTx/>
                <a:latin typeface="#9Slide03 Roboto Medium" panose="02000000000000000000" pitchFamily="2" charset="0"/>
                <a:ea typeface="#9Slide03 Roboto Medium" panose="02000000000000000000" pitchFamily="2" charset="0"/>
              </a:rPr>
              <a:t>Biểu</a:t>
            </a:r>
            <a:r>
              <a:rPr kumimoji="0" lang="en-US" sz="2000" b="0" i="0" u="none" strike="noStrike" kern="1200" cap="none" spc="0" normalizeH="0" baseline="0" noProof="0" dirty="0">
                <a:ln>
                  <a:noFill/>
                </a:ln>
                <a:solidFill>
                  <a:srgbClr val="FFFF00"/>
                </a:solidFill>
                <a:effectLst/>
                <a:uLnTx/>
                <a:uFillTx/>
                <a:latin typeface="#9Slide03 Roboto Medium" panose="02000000000000000000" pitchFamily="2" charset="0"/>
                <a:ea typeface="#9Slide03 Roboto Medium" panose="02000000000000000000" pitchFamily="2" charset="0"/>
              </a:rPr>
              <a:t> </a:t>
            </a:r>
            <a:r>
              <a:rPr kumimoji="0" lang="en-US" sz="2000" b="0" i="0" u="none" strike="noStrike" kern="1200" cap="none" spc="0" normalizeH="0" baseline="0" noProof="0" dirty="0" err="1">
                <a:ln>
                  <a:noFill/>
                </a:ln>
                <a:solidFill>
                  <a:srgbClr val="FFFF00"/>
                </a:solidFill>
                <a:effectLst/>
                <a:uLnTx/>
                <a:uFillTx/>
                <a:latin typeface="#9Slide03 Roboto Medium" panose="02000000000000000000" pitchFamily="2" charset="0"/>
                <a:ea typeface="#9Slide03 Roboto Medium" panose="02000000000000000000" pitchFamily="2" charset="0"/>
              </a:rPr>
              <a:t>hiện</a:t>
            </a:r>
            <a:endParaRPr kumimoji="0" lang="en-US" sz="2000" b="0" i="0" u="none" strike="noStrike" kern="1200" cap="none" spc="0" normalizeH="0" baseline="0" noProof="0" dirty="0">
              <a:ln>
                <a:noFill/>
              </a:ln>
              <a:solidFill>
                <a:srgbClr val="FFFF00"/>
              </a:solidFill>
              <a:effectLst/>
              <a:uLnTx/>
              <a:uFillTx/>
              <a:latin typeface="#9Slide03 Roboto Medium" panose="02000000000000000000" pitchFamily="2" charset="0"/>
              <a:ea typeface="#9Slide03 Roboto Medium" panose="02000000000000000000" pitchFamily="2" charset="0"/>
            </a:endParaRPr>
          </a:p>
        </p:txBody>
      </p:sp>
      <p:sp>
        <p:nvSpPr>
          <p:cNvPr id="11" name="Rectangle 10">
            <a:extLst>
              <a:ext uri="{FF2B5EF4-FFF2-40B4-BE49-F238E27FC236}">
                <a16:creationId xmlns:a16="http://schemas.microsoft.com/office/drawing/2014/main" id="{3B0A2FE7-F366-4DEF-9835-8EC627616989}"/>
              </a:ext>
            </a:extLst>
          </p:cNvPr>
          <p:cNvSpPr/>
          <p:nvPr/>
        </p:nvSpPr>
        <p:spPr>
          <a:xfrm>
            <a:off x="545819" y="1702816"/>
            <a:ext cx="6016175" cy="178510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pl-PL" sz="2000" b="0" i="0" u="none" strike="noStrike" kern="120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rPr>
              <a:t>- Lượng mưa trung bình năm từ </a:t>
            </a:r>
            <a:r>
              <a:rPr kumimoji="0" lang="pl-PL" sz="2000" b="0" i="0" u="none" strike="noStrike" kern="1200" cap="none" spc="0" normalizeH="0" baseline="0" noProof="0" dirty="0">
                <a:ln>
                  <a:noFill/>
                </a:ln>
                <a:solidFill>
                  <a:srgbClr val="FFFF00"/>
                </a:solidFill>
                <a:effectLst/>
                <a:uLnTx/>
                <a:uFillTx/>
                <a:latin typeface="#9Slide03 Roboto Medium" panose="02000000000000000000" pitchFamily="2" charset="0"/>
                <a:ea typeface="#9Slide03 Roboto Medium" panose="02000000000000000000" pitchFamily="2" charset="0"/>
              </a:rPr>
              <a:t>1500 – 2000</a:t>
            </a:r>
            <a:r>
              <a:rPr kumimoji="0" lang="en-US" sz="2000" b="0" i="0" u="none" strike="noStrike" kern="120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rPr>
              <a:t> </a:t>
            </a:r>
            <a:r>
              <a:rPr kumimoji="0" lang="pl-PL" sz="2000" b="0" i="0" u="none" strike="noStrike" kern="120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rPr>
              <a:t>mm. Ở những nơi đón gió biển và khối núi cao lên đến </a:t>
            </a:r>
            <a:r>
              <a:rPr kumimoji="0" lang="pl-PL" sz="2000" b="0" i="0" u="none" strike="noStrike" kern="1200" cap="none" spc="0" normalizeH="0" baseline="0" noProof="0" dirty="0">
                <a:ln>
                  <a:noFill/>
                </a:ln>
                <a:solidFill>
                  <a:srgbClr val="FFFF00"/>
                </a:solidFill>
                <a:effectLst/>
                <a:uLnTx/>
                <a:uFillTx/>
                <a:latin typeface="#9Slide03 Roboto Medium" panose="02000000000000000000" pitchFamily="2" charset="0"/>
                <a:ea typeface="#9Slide03 Roboto Medium" panose="02000000000000000000" pitchFamily="2" charset="0"/>
              </a:rPr>
              <a:t>3500 – 4000</a:t>
            </a:r>
            <a:r>
              <a:rPr kumimoji="0" lang="en-US" sz="2000" b="0" i="0" u="none" strike="noStrike" kern="1200" cap="none" spc="0" normalizeH="0" baseline="0" noProof="0" dirty="0">
                <a:ln>
                  <a:noFill/>
                </a:ln>
                <a:solidFill>
                  <a:srgbClr val="FFFF00"/>
                </a:solidFill>
                <a:effectLst/>
                <a:uLnTx/>
                <a:uFillTx/>
                <a:latin typeface="#9Slide03 Roboto Medium" panose="02000000000000000000" pitchFamily="2" charset="0"/>
                <a:ea typeface="#9Slide03 Roboto Medium" panose="02000000000000000000" pitchFamily="2" charset="0"/>
              </a:rPr>
              <a:t> </a:t>
            </a:r>
            <a:r>
              <a:rPr kumimoji="0" lang="pl-PL" sz="2000" b="0" i="0" u="none" strike="noStrike" kern="120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rPr>
              <a:t>mm.</a:t>
            </a:r>
            <a:endParaRPr kumimoji="0" lang="en-US" sz="2000" b="0" i="0" u="none" strike="noStrike" kern="120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endParaRPr>
          </a:p>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rPr>
              <a:t>- </a:t>
            </a:r>
            <a:r>
              <a:rPr kumimoji="0" lang="pl-PL" sz="2000" b="0" i="0" u="none" strike="noStrike" kern="120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rPr>
              <a:t>Độ ẩm không khí cao, trên </a:t>
            </a:r>
            <a:r>
              <a:rPr kumimoji="0" lang="pl-PL" sz="2000" b="0" i="0" u="none" strike="noStrike" kern="1200" cap="none" spc="0" normalizeH="0" baseline="0" noProof="0" dirty="0">
                <a:ln>
                  <a:noFill/>
                </a:ln>
                <a:solidFill>
                  <a:srgbClr val="FFFF00"/>
                </a:solidFill>
                <a:effectLst/>
                <a:uLnTx/>
                <a:uFillTx/>
                <a:latin typeface="#9Slide03 Roboto Medium" panose="02000000000000000000" pitchFamily="2" charset="0"/>
                <a:ea typeface="#9Slide03 Roboto Medium" panose="02000000000000000000" pitchFamily="2" charset="0"/>
              </a:rPr>
              <a:t>80%.</a:t>
            </a:r>
            <a:endParaRPr kumimoji="0" lang="en-US" sz="2000" b="0" i="0" u="none" strike="noStrike" kern="1200" cap="none" spc="0" normalizeH="0" baseline="0" noProof="0" dirty="0">
              <a:ln>
                <a:noFill/>
              </a:ln>
              <a:solidFill>
                <a:srgbClr val="FFFF00"/>
              </a:solidFill>
              <a:effectLst/>
              <a:uLnTx/>
              <a:uFillTx/>
              <a:latin typeface="#9Slide03 Roboto Medium" panose="02000000000000000000" pitchFamily="2" charset="0"/>
              <a:ea typeface="#9Slide03 Roboto Medium" panose="02000000000000000000" pitchFamily="2" charset="0"/>
            </a:endParaRPr>
          </a:p>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rPr>
              <a:t>- C</a:t>
            </a:r>
            <a:r>
              <a:rPr kumimoji="0" lang="pl-PL" sz="2000" b="0" i="0" u="none" strike="noStrike" kern="120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rPr>
              <a:t>ân bằng ẩm luôn luôn dương.</a:t>
            </a:r>
            <a:endParaRPr kumimoji="0" lang="en-US" sz="2000" b="0" i="0" u="none" strike="noStrike" kern="1200" cap="none" spc="0" normalizeH="0" baseline="0" noProof="0" dirty="0">
              <a:ln>
                <a:noFill/>
              </a:ln>
              <a:solidFill>
                <a:prstClr val="white"/>
              </a:solidFill>
              <a:effectLst/>
              <a:uLnTx/>
              <a:uFillTx/>
              <a:latin typeface="#9Slide03 Roboto Medium" panose="02000000000000000000" pitchFamily="2" charset="0"/>
              <a:ea typeface="#9Slide03 Roboto Medium" panose="02000000000000000000" pitchFamily="2" charset="0"/>
            </a:endParaRPr>
          </a:p>
        </p:txBody>
      </p:sp>
      <p:pic>
        <p:nvPicPr>
          <p:cNvPr id="13" name="Picture 12">
            <a:extLst>
              <a:ext uri="{FF2B5EF4-FFF2-40B4-BE49-F238E27FC236}">
                <a16:creationId xmlns:a16="http://schemas.microsoft.com/office/drawing/2014/main" id="{0818F1C5-9BED-4E55-A8A5-F00B012F21B0}"/>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t="3024" r="9284"/>
          <a:stretch/>
        </p:blipFill>
        <p:spPr>
          <a:xfrm>
            <a:off x="7602214" y="188295"/>
            <a:ext cx="4627130" cy="6690067"/>
          </a:xfrm>
          <a:prstGeom prst="rect">
            <a:avLst/>
          </a:prstGeom>
        </p:spPr>
      </p:pic>
      <p:pic>
        <p:nvPicPr>
          <p:cNvPr id="14" name="Picture 13">
            <a:extLst>
              <a:ext uri="{FF2B5EF4-FFF2-40B4-BE49-F238E27FC236}">
                <a16:creationId xmlns:a16="http://schemas.microsoft.com/office/drawing/2014/main" id="{589B21E7-8EF0-4FA6-825A-33F684C84A47}"/>
              </a:ext>
            </a:extLst>
          </p:cNvPr>
          <p:cNvPicPr>
            <a:picLocks noChangeAspect="1"/>
          </p:cNvPicPr>
          <p:nvPr/>
        </p:nvPicPr>
        <p:blipFill>
          <a:blip r:embed="rId4"/>
          <a:stretch>
            <a:fillRect/>
          </a:stretch>
        </p:blipFill>
        <p:spPr>
          <a:xfrm>
            <a:off x="2076811" y="188295"/>
            <a:ext cx="705759" cy="998715"/>
          </a:xfrm>
          <a:prstGeom prst="rect">
            <a:avLst/>
          </a:prstGeom>
        </p:spPr>
      </p:pic>
      <p:pic>
        <p:nvPicPr>
          <p:cNvPr id="28" name="Picture 27">
            <a:extLst>
              <a:ext uri="{FF2B5EF4-FFF2-40B4-BE49-F238E27FC236}">
                <a16:creationId xmlns:a16="http://schemas.microsoft.com/office/drawing/2014/main" id="{905B67E0-18A2-41D9-BAE5-62F0FF682970}"/>
              </a:ext>
            </a:extLst>
          </p:cNvPr>
          <p:cNvPicPr>
            <a:picLocks noChangeAspect="1"/>
          </p:cNvPicPr>
          <p:nvPr/>
        </p:nvPicPr>
        <p:blipFill>
          <a:blip r:embed="rId5"/>
          <a:stretch>
            <a:fillRect/>
          </a:stretch>
        </p:blipFill>
        <p:spPr>
          <a:xfrm>
            <a:off x="1309860" y="188295"/>
            <a:ext cx="885825" cy="1066800"/>
          </a:xfrm>
          <a:prstGeom prst="rect">
            <a:avLst/>
          </a:prstGeom>
        </p:spPr>
      </p:pic>
      <p:sp>
        <p:nvSpPr>
          <p:cNvPr id="29" name="Rectangle 28">
            <a:extLst>
              <a:ext uri="{FF2B5EF4-FFF2-40B4-BE49-F238E27FC236}">
                <a16:creationId xmlns:a16="http://schemas.microsoft.com/office/drawing/2014/main" id="{9315B2B6-8075-4B74-B8F6-724043EBE5EC}"/>
              </a:ext>
            </a:extLst>
          </p:cNvPr>
          <p:cNvSpPr/>
          <p:nvPr/>
        </p:nvSpPr>
        <p:spPr>
          <a:xfrm>
            <a:off x="2754384" y="518247"/>
            <a:ext cx="3276859" cy="461665"/>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err="1">
                <a:ln>
                  <a:noFill/>
                </a:ln>
                <a:solidFill>
                  <a:srgbClr val="FF8200"/>
                </a:solidFill>
                <a:effectLst/>
                <a:uLnTx/>
                <a:uFillTx/>
                <a:latin typeface="#9Slide03 Roboto" panose="02000000000000000000" pitchFamily="2" charset="0"/>
                <a:ea typeface="#9Slide03 Roboto" panose="02000000000000000000" pitchFamily="2" charset="0"/>
                <a:cs typeface="+mn-cs"/>
              </a:rPr>
              <a:t>Lượng</a:t>
            </a:r>
            <a:r>
              <a:rPr kumimoji="0" lang="en-US" sz="2400" b="1" i="0" u="none" strike="noStrike" kern="1200" cap="none" spc="0" normalizeH="0" baseline="0" noProof="0" dirty="0">
                <a:ln>
                  <a:noFill/>
                </a:ln>
                <a:solidFill>
                  <a:srgbClr val="FF8200"/>
                </a:solidFill>
                <a:effectLst/>
                <a:uLnTx/>
                <a:uFillTx/>
                <a:latin typeface="#9Slide03 Roboto" panose="02000000000000000000" pitchFamily="2" charset="0"/>
                <a:ea typeface="#9Slide03 Roboto" panose="02000000000000000000" pitchFamily="2" charset="0"/>
                <a:cs typeface="+mn-cs"/>
              </a:rPr>
              <a:t> </a:t>
            </a:r>
            <a:r>
              <a:rPr kumimoji="0" lang="en-US" sz="2400" b="1" i="0" u="none" strike="noStrike" kern="1200" cap="none" spc="0" normalizeH="0" baseline="0" noProof="0" dirty="0" err="1">
                <a:ln>
                  <a:noFill/>
                </a:ln>
                <a:solidFill>
                  <a:srgbClr val="FF8200"/>
                </a:solidFill>
                <a:effectLst/>
                <a:uLnTx/>
                <a:uFillTx/>
                <a:latin typeface="#9Slide03 Roboto" panose="02000000000000000000" pitchFamily="2" charset="0"/>
                <a:ea typeface="#9Slide03 Roboto" panose="02000000000000000000" pitchFamily="2" charset="0"/>
                <a:cs typeface="+mn-cs"/>
              </a:rPr>
              <a:t>mưa</a:t>
            </a:r>
            <a:r>
              <a:rPr kumimoji="0" lang="en-US" sz="2400" b="1" i="0" u="none" strike="noStrike" kern="1200" cap="none" spc="0" normalizeH="0" baseline="0" noProof="0" dirty="0">
                <a:ln>
                  <a:noFill/>
                </a:ln>
                <a:solidFill>
                  <a:srgbClr val="FF8200"/>
                </a:solidFill>
                <a:effectLst/>
                <a:uLnTx/>
                <a:uFillTx/>
                <a:latin typeface="#9Slide03 Roboto" panose="02000000000000000000" pitchFamily="2" charset="0"/>
                <a:ea typeface="#9Slide03 Roboto" panose="02000000000000000000" pitchFamily="2" charset="0"/>
                <a:cs typeface="+mn-cs"/>
              </a:rPr>
              <a:t>, </a:t>
            </a:r>
            <a:r>
              <a:rPr kumimoji="0" lang="en-US" sz="2400" b="1" i="0" u="none" strike="noStrike" kern="1200" cap="none" spc="0" normalizeH="0" baseline="0" noProof="0" dirty="0" err="1">
                <a:ln>
                  <a:noFill/>
                </a:ln>
                <a:solidFill>
                  <a:srgbClr val="FF8200"/>
                </a:solidFill>
                <a:effectLst/>
                <a:uLnTx/>
                <a:uFillTx/>
                <a:latin typeface="#9Slide03 Roboto" panose="02000000000000000000" pitchFamily="2" charset="0"/>
                <a:ea typeface="#9Slide03 Roboto" panose="02000000000000000000" pitchFamily="2" charset="0"/>
                <a:cs typeface="+mn-cs"/>
              </a:rPr>
              <a:t>độ</a:t>
            </a:r>
            <a:r>
              <a:rPr kumimoji="0" lang="en-US" sz="2400" b="1" i="0" u="none" strike="noStrike" kern="1200" cap="none" spc="0" normalizeH="0" baseline="0" noProof="0" dirty="0">
                <a:ln>
                  <a:noFill/>
                </a:ln>
                <a:solidFill>
                  <a:srgbClr val="FF8200"/>
                </a:solidFill>
                <a:effectLst/>
                <a:uLnTx/>
                <a:uFillTx/>
                <a:latin typeface="#9Slide03 Roboto" panose="02000000000000000000" pitchFamily="2" charset="0"/>
                <a:ea typeface="#9Slide03 Roboto" panose="02000000000000000000" pitchFamily="2" charset="0"/>
                <a:cs typeface="+mn-cs"/>
              </a:rPr>
              <a:t> </a:t>
            </a:r>
            <a:r>
              <a:rPr kumimoji="0" lang="en-US" sz="2400" b="1" i="0" u="none" strike="noStrike" kern="1200" cap="none" spc="0" normalizeH="0" baseline="0" noProof="0" dirty="0" err="1">
                <a:ln>
                  <a:noFill/>
                </a:ln>
                <a:solidFill>
                  <a:srgbClr val="FF8200"/>
                </a:solidFill>
                <a:effectLst/>
                <a:uLnTx/>
                <a:uFillTx/>
                <a:latin typeface="#9Slide03 Roboto" panose="02000000000000000000" pitchFamily="2" charset="0"/>
                <a:ea typeface="#9Slide03 Roboto" panose="02000000000000000000" pitchFamily="2" charset="0"/>
                <a:cs typeface="+mn-cs"/>
              </a:rPr>
              <a:t>ẩm</a:t>
            </a:r>
            <a:r>
              <a:rPr kumimoji="0" lang="en-US" sz="2400" b="1" i="0" u="none" strike="noStrike" kern="1200" cap="none" spc="0" normalizeH="0" baseline="0" noProof="0" dirty="0">
                <a:ln>
                  <a:noFill/>
                </a:ln>
                <a:solidFill>
                  <a:srgbClr val="FF8200"/>
                </a:solidFill>
                <a:effectLst/>
                <a:uLnTx/>
                <a:uFillTx/>
                <a:latin typeface="#9Slide03 Roboto" panose="02000000000000000000" pitchFamily="2" charset="0"/>
                <a:ea typeface="#9Slide03 Roboto" panose="02000000000000000000" pitchFamily="2" charset="0"/>
                <a:cs typeface="+mn-cs"/>
              </a:rPr>
              <a:t> </a:t>
            </a:r>
            <a:r>
              <a:rPr kumimoji="0" lang="en-US" sz="2400" b="1" i="0" u="none" strike="noStrike" kern="1200" cap="none" spc="0" normalizeH="0" baseline="0" noProof="0" dirty="0" err="1">
                <a:ln>
                  <a:noFill/>
                </a:ln>
                <a:solidFill>
                  <a:srgbClr val="FF8200"/>
                </a:solidFill>
                <a:effectLst/>
                <a:uLnTx/>
                <a:uFillTx/>
                <a:latin typeface="#9Slide03 Roboto" panose="02000000000000000000" pitchFamily="2" charset="0"/>
                <a:ea typeface="#9Slide03 Roboto" panose="02000000000000000000" pitchFamily="2" charset="0"/>
                <a:cs typeface="+mn-cs"/>
              </a:rPr>
              <a:t>lớn</a:t>
            </a:r>
            <a:endParaRPr kumimoji="0" lang="en-US" sz="2400" b="0" i="0" u="none" strike="noStrike" kern="1200" cap="none" spc="0" normalizeH="0" baseline="0" noProof="0" dirty="0">
              <a:ln>
                <a:noFill/>
              </a:ln>
              <a:solidFill>
                <a:srgbClr val="FF8200"/>
              </a:solidFill>
              <a:effectLst/>
              <a:uLnTx/>
              <a:uFillTx/>
              <a:latin typeface="#9Slide03 Roboto" panose="02000000000000000000" pitchFamily="2" charset="0"/>
              <a:ea typeface="#9Slide03 Roboto" panose="02000000000000000000" pitchFamily="2" charset="0"/>
              <a:cs typeface="+mn-cs"/>
            </a:endParaRPr>
          </a:p>
        </p:txBody>
      </p:sp>
      <p:sp>
        <p:nvSpPr>
          <p:cNvPr id="15" name="Rectangle 14">
            <a:extLst>
              <a:ext uri="{FF2B5EF4-FFF2-40B4-BE49-F238E27FC236}">
                <a16:creationId xmlns:a16="http://schemas.microsoft.com/office/drawing/2014/main" id="{8DE5D10D-4F88-4AD9-8DD6-8B018B8BF2EF}"/>
              </a:ext>
            </a:extLst>
          </p:cNvPr>
          <p:cNvSpPr/>
          <p:nvPr/>
        </p:nvSpPr>
        <p:spPr>
          <a:xfrm>
            <a:off x="263433" y="3630182"/>
            <a:ext cx="6336022" cy="1631216"/>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600"/>
              </a:spcAft>
              <a:buClrTx/>
              <a:buSzTx/>
              <a:buFontTx/>
              <a:buNone/>
              <a:tabLst/>
              <a:defRPr/>
            </a:pPr>
            <a:r>
              <a:rPr lang="vi-VN" sz="2000" b="0" i="0">
                <a:solidFill>
                  <a:srgbClr val="002060"/>
                </a:solidFill>
                <a:effectLst/>
                <a:latin typeface="+mj-lt"/>
              </a:rPr>
              <a:t>Ở nước ta, một số nơi lượng mưa hàng năm tăng lên rất cao như Bắc Quang (Hà Giang) 4802 mm, Hoàng Liên Sơn (Lào Cai) 3552 mm, Huế 2867 mm và Hòn Ba (Quảng Nam) 3752 mm.</a:t>
            </a:r>
            <a:br>
              <a:rPr lang="vi-VN" sz="2000" b="0" i="0">
                <a:solidFill>
                  <a:srgbClr val="002060"/>
                </a:solidFill>
                <a:effectLst/>
                <a:latin typeface="+mj-lt"/>
              </a:rPr>
            </a:br>
            <a:r>
              <a:rPr lang="en-US" sz="2000" b="0" i="0">
                <a:solidFill>
                  <a:srgbClr val="002060"/>
                </a:solidFill>
                <a:effectLst/>
                <a:cs typeface="Times New Roman" panose="02020603050405020304" pitchFamily="18" charset="0"/>
              </a:rPr>
              <a:t>Tại sao những địa điểm này có lượng mưa lớn? </a:t>
            </a:r>
            <a:endParaRPr kumimoji="0" lang="en-US" sz="2000" b="0" i="0" u="none" strike="noStrike" kern="1200" cap="none" spc="0" normalizeH="0" baseline="0" noProof="0" dirty="0">
              <a:ln>
                <a:noFill/>
              </a:ln>
              <a:solidFill>
                <a:srgbClr val="002060"/>
              </a:solidFill>
              <a:effectLst/>
              <a:uLnTx/>
              <a:uFillTx/>
              <a:ea typeface="#9Slide03 Roboto Medium" panose="02000000000000000000" pitchFamily="2" charset="0"/>
              <a:cs typeface="Times New Roman" panose="02020603050405020304" pitchFamily="18" charset="0"/>
            </a:endParaRPr>
          </a:p>
        </p:txBody>
      </p:sp>
      <p:sp>
        <p:nvSpPr>
          <p:cNvPr id="16" name="TextBox 15">
            <a:extLst>
              <a:ext uri="{FF2B5EF4-FFF2-40B4-BE49-F238E27FC236}">
                <a16:creationId xmlns:a16="http://schemas.microsoft.com/office/drawing/2014/main" id="{DCF950B5-BD69-4E37-B576-846A78C71ABA}"/>
              </a:ext>
            </a:extLst>
          </p:cNvPr>
          <p:cNvSpPr txBox="1"/>
          <p:nvPr/>
        </p:nvSpPr>
        <p:spPr>
          <a:xfrm>
            <a:off x="263433" y="5632979"/>
            <a:ext cx="6616839" cy="707886"/>
          </a:xfrm>
          <a:prstGeom prst="rect">
            <a:avLst/>
          </a:prstGeom>
          <a:noFill/>
        </p:spPr>
        <p:txBody>
          <a:bodyPr wrap="square">
            <a:spAutoFit/>
          </a:bodyPr>
          <a:lstStyle/>
          <a:p>
            <a:pPr algn="just"/>
            <a:r>
              <a:rPr lang="vi-VN" sz="2000" b="0" i="0">
                <a:solidFill>
                  <a:srgbClr val="C00000"/>
                </a:solidFill>
                <a:effectLst/>
                <a:latin typeface="+mj-lt"/>
              </a:rPr>
              <a:t>Các địa điểm này đều là những khu vực núi cao trên 2000m, đón gió thổi ẩm đến gây mưa lớn.</a:t>
            </a:r>
            <a:endParaRPr lang="en-US" sz="2000">
              <a:solidFill>
                <a:srgbClr val="C00000"/>
              </a:solidFill>
              <a:latin typeface="+mj-lt"/>
            </a:endParaRPr>
          </a:p>
        </p:txBody>
      </p:sp>
    </p:spTree>
    <p:extLst>
      <p:ext uri="{BB962C8B-B14F-4D97-AF65-F5344CB8AC3E}">
        <p14:creationId xmlns:p14="http://schemas.microsoft.com/office/powerpoint/2010/main" val="11538718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BA706A-87A1-49F6-A2A0-3976F0DC44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11" y="25320"/>
            <a:ext cx="7717723" cy="6851176"/>
          </a:xfrm>
          <a:prstGeom prst="rect">
            <a:avLst/>
          </a:prstGeom>
        </p:spPr>
      </p:pic>
      <p:sp>
        <p:nvSpPr>
          <p:cNvPr id="6" name="Text Box 10">
            <a:extLst>
              <a:ext uri="{FF2B5EF4-FFF2-40B4-BE49-F238E27FC236}">
                <a16:creationId xmlns:a16="http://schemas.microsoft.com/office/drawing/2014/main" id="{DB547460-ABB0-4B4D-97E6-E14FDFD5D014}"/>
              </a:ext>
            </a:extLst>
          </p:cNvPr>
          <p:cNvSpPr txBox="1">
            <a:spLocks noChangeArrowheads="1"/>
          </p:cNvSpPr>
          <p:nvPr/>
        </p:nvSpPr>
        <p:spPr bwMode="auto">
          <a:xfrm>
            <a:off x="1474511" y="1535817"/>
            <a:ext cx="3048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000" b="1" dirty="0">
                <a:solidFill>
                  <a:schemeClr val="bg1"/>
                </a:solidFill>
                <a:cs typeface="Arial" panose="020B0604020202020204" pitchFamily="34" charset="0"/>
              </a:rPr>
              <a:t>a</a:t>
            </a:r>
            <a:r>
              <a:rPr lang="en-US" altLang="en-US" sz="2000" b="1" i="1" dirty="0">
                <a:solidFill>
                  <a:schemeClr val="bg1"/>
                </a:solidFill>
                <a:cs typeface="Arial" panose="020B0604020202020204" pitchFamily="34" charset="0"/>
              </a:rPr>
              <a:t>. </a:t>
            </a:r>
            <a:r>
              <a:rPr lang="en-US" altLang="en-US" sz="2000" b="1" dirty="0" err="1">
                <a:solidFill>
                  <a:schemeClr val="bg1"/>
                </a:solidFill>
              </a:rPr>
              <a:t>Tính</a:t>
            </a:r>
            <a:r>
              <a:rPr lang="en-US" altLang="en-US" sz="2000" b="1" dirty="0">
                <a:solidFill>
                  <a:schemeClr val="bg1"/>
                </a:solidFill>
              </a:rPr>
              <a:t> </a:t>
            </a:r>
            <a:r>
              <a:rPr lang="en-US" altLang="en-US" sz="2000" b="1" dirty="0" err="1">
                <a:solidFill>
                  <a:schemeClr val="bg1"/>
                </a:solidFill>
              </a:rPr>
              <a:t>chất</a:t>
            </a:r>
            <a:r>
              <a:rPr lang="en-US" altLang="en-US" sz="2000" b="1" dirty="0">
                <a:solidFill>
                  <a:schemeClr val="bg1"/>
                </a:solidFill>
              </a:rPr>
              <a:t> </a:t>
            </a:r>
            <a:r>
              <a:rPr lang="en-US" altLang="en-US" sz="2000" b="1" dirty="0" err="1">
                <a:solidFill>
                  <a:schemeClr val="bg1"/>
                </a:solidFill>
              </a:rPr>
              <a:t>nhiệt</a:t>
            </a:r>
            <a:r>
              <a:rPr lang="en-US" altLang="en-US" sz="2000" b="1" dirty="0">
                <a:solidFill>
                  <a:schemeClr val="bg1"/>
                </a:solidFill>
              </a:rPr>
              <a:t> </a:t>
            </a:r>
            <a:r>
              <a:rPr lang="en-US" altLang="en-US" sz="2000" b="1" dirty="0" err="1">
                <a:solidFill>
                  <a:schemeClr val="bg1"/>
                </a:solidFill>
              </a:rPr>
              <a:t>đới</a:t>
            </a:r>
            <a:r>
              <a:rPr lang="en-US" altLang="en-US" sz="2000" b="1" dirty="0">
                <a:solidFill>
                  <a:schemeClr val="bg1"/>
                </a:solidFill>
              </a:rPr>
              <a:t>:</a:t>
            </a:r>
            <a:endParaRPr lang="en-US" altLang="en-US" sz="2000" b="1" i="1" dirty="0">
              <a:solidFill>
                <a:schemeClr val="bg1"/>
              </a:solidFill>
              <a:cs typeface="Arial" panose="020B0604020202020204" pitchFamily="34" charset="0"/>
            </a:endParaRPr>
          </a:p>
        </p:txBody>
      </p:sp>
      <p:pic>
        <p:nvPicPr>
          <p:cNvPr id="10" name="Picture 4" descr="Hot thermometer clip art Clip Art Library - Clip Art Library">
            <a:extLst>
              <a:ext uri="{FF2B5EF4-FFF2-40B4-BE49-F238E27FC236}">
                <a16:creationId xmlns:a16="http://schemas.microsoft.com/office/drawing/2014/main" id="{139A710F-D17F-45CF-A875-E4A8EEAB910A}"/>
              </a:ext>
            </a:extLst>
          </p:cNvPr>
          <p:cNvPicPr>
            <a:picLocks noChangeAspect="1" noChangeArrowheads="1"/>
          </p:cNvPicPr>
          <p:nvPr/>
        </p:nvPicPr>
        <p:blipFill rotWithShape="1">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rcRect l="43760" r="-380" b="19238"/>
          <a:stretch/>
        </p:blipFill>
        <p:spPr bwMode="auto">
          <a:xfrm>
            <a:off x="1078617" y="1360043"/>
            <a:ext cx="461826" cy="63130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6F3A1984-D863-4935-8847-48991DD38C0D}"/>
              </a:ext>
            </a:extLst>
          </p:cNvPr>
          <p:cNvSpPr/>
          <p:nvPr/>
        </p:nvSpPr>
        <p:spPr>
          <a:xfrm>
            <a:off x="1432017" y="1105928"/>
            <a:ext cx="6096000" cy="461665"/>
          </a:xfrm>
          <a:prstGeom prst="rect">
            <a:avLst/>
          </a:prstGeom>
        </p:spPr>
        <p:txBody>
          <a:bodyPr>
            <a:spAutoFit/>
          </a:bodyPr>
          <a:lstStyle/>
          <a:p>
            <a:pPr>
              <a:spcBef>
                <a:spcPct val="50000"/>
              </a:spcBef>
            </a:pPr>
            <a:r>
              <a:rPr lang="en-US" altLang="en-US" sz="2400" b="1" dirty="0">
                <a:solidFill>
                  <a:srgbClr val="FFFF00"/>
                </a:solidFill>
                <a:cs typeface="Times New Roman" panose="02020603050405020304" pitchFamily="18" charset="0"/>
              </a:rPr>
              <a:t>1. </a:t>
            </a:r>
            <a:r>
              <a:rPr lang="en-US" altLang="en-US" sz="2400" b="1" dirty="0" err="1">
                <a:solidFill>
                  <a:srgbClr val="FFFF00"/>
                </a:solidFill>
                <a:cs typeface="Times New Roman" panose="02020603050405020304" pitchFamily="18" charset="0"/>
              </a:rPr>
              <a:t>Tính</a:t>
            </a:r>
            <a:r>
              <a:rPr lang="en-US" altLang="en-US" sz="2400" b="1" dirty="0">
                <a:solidFill>
                  <a:srgbClr val="FFFF00"/>
                </a:solidFill>
                <a:cs typeface="Times New Roman" panose="02020603050405020304" pitchFamily="18" charset="0"/>
              </a:rPr>
              <a:t> </a:t>
            </a:r>
            <a:r>
              <a:rPr lang="en-US" altLang="en-US" sz="2400" b="1" dirty="0" err="1">
                <a:solidFill>
                  <a:srgbClr val="FFFF00"/>
                </a:solidFill>
                <a:cs typeface="Times New Roman" panose="02020603050405020304" pitchFamily="18" charset="0"/>
              </a:rPr>
              <a:t>chất</a:t>
            </a:r>
            <a:r>
              <a:rPr lang="en-US" altLang="en-US" sz="2400" b="1" dirty="0">
                <a:solidFill>
                  <a:srgbClr val="FFFF00"/>
                </a:solidFill>
                <a:cs typeface="Times New Roman" panose="02020603050405020304" pitchFamily="18" charset="0"/>
              </a:rPr>
              <a:t> </a:t>
            </a:r>
            <a:r>
              <a:rPr lang="en-US" altLang="en-US" sz="2400" b="1" dirty="0" err="1">
                <a:solidFill>
                  <a:srgbClr val="FFFF00"/>
                </a:solidFill>
                <a:cs typeface="Times New Roman" panose="02020603050405020304" pitchFamily="18" charset="0"/>
              </a:rPr>
              <a:t>nhiệt</a:t>
            </a:r>
            <a:r>
              <a:rPr lang="en-US" altLang="en-US" sz="2400" b="1" dirty="0">
                <a:solidFill>
                  <a:srgbClr val="FFFF00"/>
                </a:solidFill>
                <a:cs typeface="Times New Roman" panose="02020603050405020304" pitchFamily="18" charset="0"/>
              </a:rPr>
              <a:t> </a:t>
            </a:r>
            <a:r>
              <a:rPr lang="en-US" altLang="en-US" sz="2400" b="1" dirty="0" err="1">
                <a:solidFill>
                  <a:srgbClr val="FFFF00"/>
                </a:solidFill>
                <a:cs typeface="Times New Roman" panose="02020603050405020304" pitchFamily="18" charset="0"/>
              </a:rPr>
              <a:t>đới</a:t>
            </a:r>
            <a:r>
              <a:rPr lang="en-US" altLang="en-US" sz="2400" b="1" dirty="0">
                <a:solidFill>
                  <a:srgbClr val="FFFF00"/>
                </a:solidFill>
                <a:cs typeface="Times New Roman" panose="02020603050405020304" pitchFamily="18" charset="0"/>
              </a:rPr>
              <a:t> </a:t>
            </a:r>
            <a:r>
              <a:rPr lang="en-US" altLang="en-US" sz="2400" b="1" dirty="0" err="1">
                <a:solidFill>
                  <a:srgbClr val="FFFF00"/>
                </a:solidFill>
                <a:cs typeface="Times New Roman" panose="02020603050405020304" pitchFamily="18" charset="0"/>
              </a:rPr>
              <a:t>gió</a:t>
            </a:r>
            <a:r>
              <a:rPr lang="en-US" altLang="en-US" sz="2400" b="1" dirty="0">
                <a:solidFill>
                  <a:srgbClr val="FFFF00"/>
                </a:solidFill>
                <a:cs typeface="Times New Roman" panose="02020603050405020304" pitchFamily="18" charset="0"/>
              </a:rPr>
              <a:t> </a:t>
            </a:r>
            <a:r>
              <a:rPr lang="en-US" altLang="en-US" sz="2400" b="1" dirty="0" err="1">
                <a:solidFill>
                  <a:srgbClr val="FFFF00"/>
                </a:solidFill>
                <a:cs typeface="Times New Roman" panose="02020603050405020304" pitchFamily="18" charset="0"/>
              </a:rPr>
              <a:t>mùa</a:t>
            </a:r>
            <a:r>
              <a:rPr lang="en-US" altLang="en-US" sz="2400" b="1" dirty="0">
                <a:solidFill>
                  <a:srgbClr val="FFFF00"/>
                </a:solidFill>
                <a:cs typeface="Times New Roman" panose="02020603050405020304" pitchFamily="18" charset="0"/>
              </a:rPr>
              <a:t> </a:t>
            </a:r>
            <a:r>
              <a:rPr lang="en-US" altLang="en-US" sz="2400" b="1" dirty="0" err="1">
                <a:solidFill>
                  <a:srgbClr val="FFFF00"/>
                </a:solidFill>
                <a:cs typeface="Times New Roman" panose="02020603050405020304" pitchFamily="18" charset="0"/>
              </a:rPr>
              <a:t>ẩm</a:t>
            </a:r>
            <a:endParaRPr lang="en-US" altLang="en-US" sz="2400" b="1" dirty="0">
              <a:solidFill>
                <a:srgbClr val="FFFF00"/>
              </a:solidFill>
              <a:cs typeface="Times New Roman" panose="02020603050405020304" pitchFamily="18" charset="0"/>
            </a:endParaRPr>
          </a:p>
        </p:txBody>
      </p:sp>
      <p:sp>
        <p:nvSpPr>
          <p:cNvPr id="21" name="Text Box 10">
            <a:extLst>
              <a:ext uri="{FF2B5EF4-FFF2-40B4-BE49-F238E27FC236}">
                <a16:creationId xmlns:a16="http://schemas.microsoft.com/office/drawing/2014/main" id="{A320423C-74F0-4DAF-AC2D-B60A28CBD4F3}"/>
              </a:ext>
            </a:extLst>
          </p:cNvPr>
          <p:cNvSpPr txBox="1">
            <a:spLocks noChangeArrowheads="1"/>
          </p:cNvSpPr>
          <p:nvPr/>
        </p:nvSpPr>
        <p:spPr bwMode="auto">
          <a:xfrm>
            <a:off x="1519267" y="1939964"/>
            <a:ext cx="3048000" cy="42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120000"/>
              </a:lnSpc>
              <a:spcBef>
                <a:spcPts val="0"/>
              </a:spcBef>
            </a:pPr>
            <a:r>
              <a:rPr lang="en-US" altLang="en-US" sz="2000" b="1" dirty="0">
                <a:solidFill>
                  <a:schemeClr val="bg1"/>
                </a:solidFill>
                <a:cs typeface="Arial" panose="020B0604020202020204" pitchFamily="34" charset="0"/>
              </a:rPr>
              <a:t>b. </a:t>
            </a:r>
            <a:r>
              <a:rPr lang="en-US" altLang="en-US" sz="2000" b="1" dirty="0" err="1">
                <a:solidFill>
                  <a:schemeClr val="bg1"/>
                </a:solidFill>
              </a:rPr>
              <a:t>Tính</a:t>
            </a:r>
            <a:r>
              <a:rPr lang="en-US" altLang="en-US" sz="2000" b="1" dirty="0">
                <a:solidFill>
                  <a:schemeClr val="bg1"/>
                </a:solidFill>
              </a:rPr>
              <a:t> </a:t>
            </a:r>
            <a:r>
              <a:rPr lang="en-US" altLang="en-US" sz="2000" b="1" dirty="0" err="1">
                <a:solidFill>
                  <a:schemeClr val="bg1"/>
                </a:solidFill>
              </a:rPr>
              <a:t>chất</a:t>
            </a:r>
            <a:r>
              <a:rPr lang="en-US" altLang="en-US" sz="2000" b="1" dirty="0">
                <a:solidFill>
                  <a:schemeClr val="bg1"/>
                </a:solidFill>
              </a:rPr>
              <a:t> </a:t>
            </a:r>
            <a:r>
              <a:rPr lang="en-US" altLang="en-US" sz="2000" b="1" dirty="0" err="1">
                <a:solidFill>
                  <a:schemeClr val="bg1"/>
                </a:solidFill>
              </a:rPr>
              <a:t>gió</a:t>
            </a:r>
            <a:r>
              <a:rPr lang="en-US" altLang="en-US" sz="2000" b="1" dirty="0">
                <a:solidFill>
                  <a:schemeClr val="bg1"/>
                </a:solidFill>
              </a:rPr>
              <a:t> </a:t>
            </a:r>
            <a:r>
              <a:rPr lang="en-US" altLang="en-US" sz="2000" b="1" dirty="0" err="1">
                <a:solidFill>
                  <a:schemeClr val="bg1"/>
                </a:solidFill>
              </a:rPr>
              <a:t>mùa</a:t>
            </a:r>
            <a:r>
              <a:rPr lang="en-US" altLang="en-US" sz="2000" b="1" dirty="0">
                <a:solidFill>
                  <a:schemeClr val="bg1"/>
                </a:solidFill>
              </a:rPr>
              <a:t>:</a:t>
            </a:r>
          </a:p>
        </p:txBody>
      </p:sp>
      <p:sp>
        <p:nvSpPr>
          <p:cNvPr id="24" name="Rectangle 23">
            <a:extLst>
              <a:ext uri="{FF2B5EF4-FFF2-40B4-BE49-F238E27FC236}">
                <a16:creationId xmlns:a16="http://schemas.microsoft.com/office/drawing/2014/main" id="{C19CA88C-345F-45B7-B774-5DACF94CC74F}"/>
              </a:ext>
            </a:extLst>
          </p:cNvPr>
          <p:cNvSpPr/>
          <p:nvPr/>
        </p:nvSpPr>
        <p:spPr>
          <a:xfrm>
            <a:off x="0" y="2489870"/>
            <a:ext cx="11583268" cy="2866590"/>
          </a:xfrm>
          <a:prstGeom prst="rect">
            <a:avLst/>
          </a:prstGeom>
          <a:noFill/>
          <a:ln>
            <a:noFill/>
          </a:ln>
        </p:spPr>
      </p:sp>
      <p:sp>
        <p:nvSpPr>
          <p:cNvPr id="53" name="Text Box 10">
            <a:extLst>
              <a:ext uri="{FF2B5EF4-FFF2-40B4-BE49-F238E27FC236}">
                <a16:creationId xmlns:a16="http://schemas.microsoft.com/office/drawing/2014/main" id="{755367AC-E622-45DF-88BC-9D11EE2257DE}"/>
              </a:ext>
            </a:extLst>
          </p:cNvPr>
          <p:cNvSpPr txBox="1">
            <a:spLocks noChangeArrowheads="1"/>
          </p:cNvSpPr>
          <p:nvPr/>
        </p:nvSpPr>
        <p:spPr bwMode="auto">
          <a:xfrm>
            <a:off x="1519267" y="2324438"/>
            <a:ext cx="3048000" cy="42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120000"/>
              </a:lnSpc>
              <a:spcBef>
                <a:spcPts val="0"/>
              </a:spcBef>
            </a:pPr>
            <a:r>
              <a:rPr lang="en-US" altLang="en-US" sz="2000" b="1" dirty="0">
                <a:solidFill>
                  <a:schemeClr val="bg1"/>
                </a:solidFill>
                <a:cs typeface="Arial" panose="020B0604020202020204" pitchFamily="34" charset="0"/>
              </a:rPr>
              <a:t>c. </a:t>
            </a:r>
            <a:r>
              <a:rPr lang="en-US" altLang="en-US" sz="2000" b="1" dirty="0" err="1">
                <a:solidFill>
                  <a:schemeClr val="bg1"/>
                </a:solidFill>
              </a:rPr>
              <a:t>Tính</a:t>
            </a:r>
            <a:r>
              <a:rPr lang="en-US" altLang="en-US" sz="2000" b="1" dirty="0">
                <a:solidFill>
                  <a:schemeClr val="bg1"/>
                </a:solidFill>
              </a:rPr>
              <a:t> </a:t>
            </a:r>
            <a:r>
              <a:rPr lang="en-US" altLang="en-US" sz="2000" b="1" dirty="0" err="1">
                <a:solidFill>
                  <a:schemeClr val="bg1"/>
                </a:solidFill>
              </a:rPr>
              <a:t>chất</a:t>
            </a:r>
            <a:r>
              <a:rPr lang="en-US" altLang="en-US" sz="2000" b="1" dirty="0">
                <a:solidFill>
                  <a:schemeClr val="bg1"/>
                </a:solidFill>
              </a:rPr>
              <a:t> </a:t>
            </a:r>
            <a:r>
              <a:rPr lang="en-US" altLang="en-US" sz="2000" b="1" dirty="0" err="1">
                <a:solidFill>
                  <a:schemeClr val="bg1"/>
                </a:solidFill>
              </a:rPr>
              <a:t>ẩm</a:t>
            </a:r>
            <a:r>
              <a:rPr lang="en-US" altLang="en-US" sz="2000" b="1" dirty="0">
                <a:solidFill>
                  <a:schemeClr val="bg1"/>
                </a:solidFill>
              </a:rPr>
              <a:t>:</a:t>
            </a:r>
          </a:p>
        </p:txBody>
      </p:sp>
      <p:pic>
        <p:nvPicPr>
          <p:cNvPr id="3" name="Picture 2">
            <a:extLst>
              <a:ext uri="{FF2B5EF4-FFF2-40B4-BE49-F238E27FC236}">
                <a16:creationId xmlns:a16="http://schemas.microsoft.com/office/drawing/2014/main" id="{5B5FF6E4-3F9A-4A43-AF9D-B624A113530F}"/>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0485" y="2682356"/>
            <a:ext cx="1021474" cy="1240809"/>
          </a:xfrm>
          <a:prstGeom prst="rect">
            <a:avLst/>
          </a:prstGeom>
        </p:spPr>
      </p:pic>
      <p:sp>
        <p:nvSpPr>
          <p:cNvPr id="56" name="Text Box 10">
            <a:extLst>
              <a:ext uri="{FF2B5EF4-FFF2-40B4-BE49-F238E27FC236}">
                <a16:creationId xmlns:a16="http://schemas.microsoft.com/office/drawing/2014/main" id="{B5BAF28E-9A39-4104-8AE0-631BD71240D4}"/>
              </a:ext>
            </a:extLst>
          </p:cNvPr>
          <p:cNvSpPr txBox="1">
            <a:spLocks noChangeArrowheads="1"/>
          </p:cNvSpPr>
          <p:nvPr/>
        </p:nvSpPr>
        <p:spPr bwMode="auto">
          <a:xfrm>
            <a:off x="1481959" y="2720693"/>
            <a:ext cx="5071429" cy="798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120000"/>
              </a:lnSpc>
              <a:spcBef>
                <a:spcPts val="0"/>
              </a:spcBef>
            </a:pPr>
            <a:r>
              <a:rPr lang="en-US" altLang="en-US" sz="2000" dirty="0">
                <a:solidFill>
                  <a:schemeClr val="bg1"/>
                </a:solidFill>
                <a:cs typeface="Arial" panose="020B0604020202020204" pitchFamily="34" charset="0"/>
              </a:rPr>
              <a:t>- L</a:t>
            </a:r>
            <a:r>
              <a:rPr lang="vi-VN" altLang="en-US" sz="2000" dirty="0">
                <a:solidFill>
                  <a:schemeClr val="bg1"/>
                </a:solidFill>
                <a:cs typeface="Arial" panose="020B0604020202020204" pitchFamily="34" charset="0"/>
              </a:rPr>
              <a:t>ư</a:t>
            </a:r>
            <a:r>
              <a:rPr lang="en-US" altLang="en-US" sz="2000" dirty="0" err="1">
                <a:solidFill>
                  <a:schemeClr val="bg1"/>
                </a:solidFill>
                <a:cs typeface="Arial" panose="020B0604020202020204" pitchFamily="34" charset="0"/>
              </a:rPr>
              <a:t>ợng</a:t>
            </a:r>
            <a:r>
              <a:rPr lang="en-US" altLang="en-US" sz="2000" dirty="0">
                <a:solidFill>
                  <a:schemeClr val="bg1"/>
                </a:solidFill>
                <a:cs typeface="Arial" panose="020B0604020202020204" pitchFamily="34" charset="0"/>
              </a:rPr>
              <a:t> </a:t>
            </a:r>
            <a:r>
              <a:rPr lang="en-US" altLang="en-US" sz="2000" dirty="0" err="1">
                <a:solidFill>
                  <a:schemeClr val="bg1"/>
                </a:solidFill>
                <a:cs typeface="Arial" panose="020B0604020202020204" pitchFamily="34" charset="0"/>
              </a:rPr>
              <a:t>mưa</a:t>
            </a:r>
            <a:r>
              <a:rPr lang="en-US" altLang="en-US" sz="2000" dirty="0">
                <a:solidFill>
                  <a:schemeClr val="bg1"/>
                </a:solidFill>
                <a:cs typeface="Arial" panose="020B0604020202020204" pitchFamily="34" charset="0"/>
              </a:rPr>
              <a:t> </a:t>
            </a:r>
            <a:r>
              <a:rPr lang="en-US" altLang="en-US" sz="2000" dirty="0" err="1">
                <a:solidFill>
                  <a:schemeClr val="bg1"/>
                </a:solidFill>
                <a:cs typeface="Arial" panose="020B0604020202020204" pitchFamily="34" charset="0"/>
              </a:rPr>
              <a:t>lớn</a:t>
            </a:r>
            <a:r>
              <a:rPr lang="en-US" altLang="en-US" sz="2000" dirty="0">
                <a:solidFill>
                  <a:schemeClr val="bg1"/>
                </a:solidFill>
                <a:cs typeface="Arial" panose="020B0604020202020204" pitchFamily="34" charset="0"/>
              </a:rPr>
              <a:t>: 1500 – 2000 mm.</a:t>
            </a:r>
          </a:p>
          <a:p>
            <a:pPr eaLnBrk="1" hangingPunct="1">
              <a:lnSpc>
                <a:spcPct val="120000"/>
              </a:lnSpc>
              <a:spcBef>
                <a:spcPts val="0"/>
              </a:spcBef>
            </a:pPr>
            <a:r>
              <a:rPr lang="en-US" altLang="en-US" sz="2000" dirty="0">
                <a:solidFill>
                  <a:schemeClr val="bg1"/>
                </a:solidFill>
              </a:rPr>
              <a:t>- </a:t>
            </a:r>
            <a:r>
              <a:rPr lang="en-US" altLang="en-US" sz="2000" dirty="0" err="1">
                <a:solidFill>
                  <a:schemeClr val="bg1"/>
                </a:solidFill>
              </a:rPr>
              <a:t>Độ</a:t>
            </a:r>
            <a:r>
              <a:rPr lang="en-US" altLang="en-US" sz="2000" dirty="0">
                <a:solidFill>
                  <a:schemeClr val="bg1"/>
                </a:solidFill>
              </a:rPr>
              <a:t> </a:t>
            </a:r>
            <a:r>
              <a:rPr lang="en-US" altLang="en-US" sz="2000" dirty="0" err="1">
                <a:solidFill>
                  <a:schemeClr val="bg1"/>
                </a:solidFill>
              </a:rPr>
              <a:t>ẩm</a:t>
            </a:r>
            <a:r>
              <a:rPr lang="en-US" altLang="en-US" sz="2000" dirty="0">
                <a:solidFill>
                  <a:schemeClr val="bg1"/>
                </a:solidFill>
              </a:rPr>
              <a:t> </a:t>
            </a:r>
            <a:r>
              <a:rPr lang="en-US" altLang="en-US" sz="2000" dirty="0" err="1">
                <a:solidFill>
                  <a:schemeClr val="bg1"/>
                </a:solidFill>
              </a:rPr>
              <a:t>không</a:t>
            </a:r>
            <a:r>
              <a:rPr lang="en-US" altLang="en-US" sz="2000" dirty="0">
                <a:solidFill>
                  <a:schemeClr val="bg1"/>
                </a:solidFill>
              </a:rPr>
              <a:t> </a:t>
            </a:r>
            <a:r>
              <a:rPr lang="en-US" altLang="en-US" sz="2000" dirty="0" err="1">
                <a:solidFill>
                  <a:schemeClr val="bg1"/>
                </a:solidFill>
              </a:rPr>
              <a:t>khí</a:t>
            </a:r>
            <a:r>
              <a:rPr lang="en-US" altLang="en-US" sz="2000" dirty="0">
                <a:solidFill>
                  <a:schemeClr val="bg1"/>
                </a:solidFill>
              </a:rPr>
              <a:t> </a:t>
            </a:r>
            <a:r>
              <a:rPr lang="en-US" altLang="en-US" sz="2000" dirty="0" err="1">
                <a:solidFill>
                  <a:schemeClr val="bg1"/>
                </a:solidFill>
              </a:rPr>
              <a:t>cao</a:t>
            </a:r>
            <a:r>
              <a:rPr lang="en-US" altLang="en-US" sz="2000" dirty="0">
                <a:solidFill>
                  <a:schemeClr val="bg1"/>
                </a:solidFill>
              </a:rPr>
              <a:t> &gt; 80%.</a:t>
            </a:r>
          </a:p>
        </p:txBody>
      </p:sp>
      <p:pic>
        <p:nvPicPr>
          <p:cNvPr id="18" name="Picture 17">
            <a:extLst>
              <a:ext uri="{FF2B5EF4-FFF2-40B4-BE49-F238E27FC236}">
                <a16:creationId xmlns:a16="http://schemas.microsoft.com/office/drawing/2014/main" id="{50033284-D204-4681-87DF-44D2158F6903}"/>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t="3024" r="9284"/>
          <a:stretch/>
        </p:blipFill>
        <p:spPr>
          <a:xfrm>
            <a:off x="7968682" y="25320"/>
            <a:ext cx="4010480" cy="6690067"/>
          </a:xfrm>
          <a:prstGeom prst="rect">
            <a:avLst/>
          </a:prstGeom>
        </p:spPr>
      </p:pic>
      <p:sp>
        <p:nvSpPr>
          <p:cNvPr id="13" name="Rectangle 12">
            <a:extLst>
              <a:ext uri="{FF2B5EF4-FFF2-40B4-BE49-F238E27FC236}">
                <a16:creationId xmlns:a16="http://schemas.microsoft.com/office/drawing/2014/main" id="{1C045DFA-97BD-4960-BE4F-54FB635EA9D0}"/>
              </a:ext>
            </a:extLst>
          </p:cNvPr>
          <p:cNvSpPr/>
          <p:nvPr/>
        </p:nvSpPr>
        <p:spPr>
          <a:xfrm>
            <a:off x="242421" y="283431"/>
            <a:ext cx="7514214" cy="400110"/>
          </a:xfrm>
          <a:prstGeom prst="rect">
            <a:avLst/>
          </a:prstGeom>
        </p:spPr>
        <p:txBody>
          <a:bodyPr wrap="square">
            <a:spAutoFit/>
          </a:bodyPr>
          <a:lstStyle/>
          <a:p>
            <a:pPr algn="ctr">
              <a:spcBef>
                <a:spcPct val="50000"/>
              </a:spcBef>
            </a:pPr>
            <a:r>
              <a:rPr lang="en-US" altLang="en-US" sz="2000" b="1">
                <a:solidFill>
                  <a:srgbClr val="FFFF00"/>
                </a:solidFill>
                <a:cs typeface="Times New Roman" panose="02020603050405020304" pitchFamily="18" charset="0"/>
              </a:rPr>
              <a:t>TIẾT 31 + 32:  </a:t>
            </a:r>
            <a:r>
              <a:rPr lang="en-US" altLang="en-US" sz="2000" b="1" dirty="0">
                <a:solidFill>
                  <a:srgbClr val="FFFF00"/>
                </a:solidFill>
                <a:cs typeface="Times New Roman" panose="02020603050405020304" pitchFamily="18" charset="0"/>
              </a:rPr>
              <a:t>BÀI 31: ĐẶC ĐIỂM KHÍ HẬU VIỆT NAM</a:t>
            </a:r>
            <a:endParaRPr lang="en-US" altLang="en-US" sz="20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94267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ardrop 9">
            <a:extLst>
              <a:ext uri="{FF2B5EF4-FFF2-40B4-BE49-F238E27FC236}">
                <a16:creationId xmlns:a16="http://schemas.microsoft.com/office/drawing/2014/main" id="{9AAF1805-E71C-4B60-9685-4DD1E934B791}"/>
              </a:ext>
            </a:extLst>
          </p:cNvPr>
          <p:cNvSpPr/>
          <p:nvPr/>
        </p:nvSpPr>
        <p:spPr>
          <a:xfrm rot="404794">
            <a:off x="565283" y="2783981"/>
            <a:ext cx="4808484" cy="2816616"/>
          </a:xfrm>
          <a:prstGeom prst="teardrop">
            <a:avLst/>
          </a:prstGeom>
          <a:solidFill>
            <a:srgbClr val="FF00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Times New Roman" panose="02020603050405020304" pitchFamily="18" charset="0"/>
              <a:cs typeface="Times New Roman" panose="02020603050405020304" pitchFamily="18" charset="0"/>
            </a:endParaRPr>
          </a:p>
        </p:txBody>
      </p:sp>
      <p:pic>
        <p:nvPicPr>
          <p:cNvPr id="5" name="Picture 11" descr="H58Cac_doi_khi_hau">
            <a:extLst>
              <a:ext uri="{FF2B5EF4-FFF2-40B4-BE49-F238E27FC236}">
                <a16:creationId xmlns:a16="http://schemas.microsoft.com/office/drawing/2014/main" id="{027FEDD7-0210-45D9-AFB9-0C25EB2106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07114" y="474662"/>
            <a:ext cx="5934075"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9">
            <a:extLst>
              <a:ext uri="{FF2B5EF4-FFF2-40B4-BE49-F238E27FC236}">
                <a16:creationId xmlns:a16="http://schemas.microsoft.com/office/drawing/2014/main" id="{A63D6C8F-A024-4710-A796-C2C096878FBC}"/>
              </a:ext>
            </a:extLst>
          </p:cNvPr>
          <p:cNvSpPr txBox="1">
            <a:spLocks noChangeArrowheads="1"/>
          </p:cNvSpPr>
          <p:nvPr/>
        </p:nvSpPr>
        <p:spPr bwMode="auto">
          <a:xfrm>
            <a:off x="6237287" y="2387106"/>
            <a:ext cx="1730375" cy="396875"/>
          </a:xfrm>
          <a:prstGeom prst="rect">
            <a:avLst/>
          </a:prstGeom>
          <a:noFill/>
          <a:ln>
            <a:noFill/>
          </a:ln>
          <a:effectLst/>
          <a:extLst>
            <a:ext uri="{909E8E84-426E-40DD-AFC4-6F175D3DCCD1}">
              <a14:hiddenFill xmlns:a14="http://schemas.microsoft.com/office/drawing/2010/main">
                <a:solidFill>
                  <a:srgbClr val="00008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1"/>
              </a:buClr>
              <a:buFont typeface="Wingdings" panose="05000000000000000000" pitchFamily="2" charset="2"/>
              <a:buChar char="v"/>
              <a:defRPr sz="2800" b="1">
                <a:solidFill>
                  <a:schemeClr val="accent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2"/>
              </a:buClr>
              <a:buSzPct val="60000"/>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9pPr>
          </a:lstStyle>
          <a:p>
            <a:pPr algn="ctr" eaLnBrk="1" hangingPunct="1">
              <a:spcBef>
                <a:spcPct val="50000"/>
              </a:spcBef>
              <a:buClrTx/>
              <a:buFont typeface="Arial" panose="020B0604020202020204" pitchFamily="34" charset="0"/>
              <a:buNone/>
            </a:pPr>
            <a:r>
              <a:rPr lang="en-US" altLang="en-US" sz="2000" i="1" dirty="0" err="1">
                <a:solidFill>
                  <a:schemeClr val="bg1"/>
                </a:solidFill>
                <a:cs typeface="Times New Roman" panose="02020603050405020304" pitchFamily="18" charset="0"/>
              </a:rPr>
              <a:t>Chí</a:t>
            </a:r>
            <a:r>
              <a:rPr lang="en-US" altLang="en-US" sz="2000" i="1" dirty="0">
                <a:solidFill>
                  <a:schemeClr val="bg1"/>
                </a:solidFill>
                <a:cs typeface="Times New Roman" panose="02020603050405020304" pitchFamily="18" charset="0"/>
              </a:rPr>
              <a:t> </a:t>
            </a:r>
            <a:r>
              <a:rPr lang="en-US" altLang="en-US" sz="2000" i="1" dirty="0" err="1">
                <a:solidFill>
                  <a:schemeClr val="bg1"/>
                </a:solidFill>
                <a:cs typeface="Times New Roman" panose="02020603050405020304" pitchFamily="18" charset="0"/>
              </a:rPr>
              <a:t>tuyến</a:t>
            </a:r>
            <a:r>
              <a:rPr lang="en-US" altLang="en-US" sz="2000" i="1" dirty="0">
                <a:solidFill>
                  <a:schemeClr val="bg1"/>
                </a:solidFill>
                <a:cs typeface="Times New Roman" panose="02020603050405020304" pitchFamily="18" charset="0"/>
              </a:rPr>
              <a:t> </a:t>
            </a:r>
            <a:r>
              <a:rPr lang="en-US" altLang="en-US" sz="2000" i="1" dirty="0" err="1">
                <a:solidFill>
                  <a:schemeClr val="bg1"/>
                </a:solidFill>
                <a:cs typeface="Times New Roman" panose="02020603050405020304" pitchFamily="18" charset="0"/>
              </a:rPr>
              <a:t>Bắc</a:t>
            </a:r>
            <a:endParaRPr lang="en-US" altLang="en-US" sz="2000" i="1" dirty="0">
              <a:solidFill>
                <a:schemeClr val="bg1"/>
              </a:solidFill>
              <a:cs typeface="Times New Roman" panose="02020603050405020304" pitchFamily="18" charset="0"/>
            </a:endParaRPr>
          </a:p>
        </p:txBody>
      </p:sp>
      <p:sp>
        <p:nvSpPr>
          <p:cNvPr id="7" name="Text Box 20">
            <a:extLst>
              <a:ext uri="{FF2B5EF4-FFF2-40B4-BE49-F238E27FC236}">
                <a16:creationId xmlns:a16="http://schemas.microsoft.com/office/drawing/2014/main" id="{E4314EA8-CA22-44F1-AC13-AEE9A8259C13}"/>
              </a:ext>
            </a:extLst>
          </p:cNvPr>
          <p:cNvSpPr txBox="1">
            <a:spLocks noChangeArrowheads="1"/>
          </p:cNvSpPr>
          <p:nvPr/>
        </p:nvSpPr>
        <p:spPr bwMode="auto">
          <a:xfrm>
            <a:off x="6096000" y="3428999"/>
            <a:ext cx="20716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1"/>
              </a:buClr>
              <a:buFont typeface="Wingdings" panose="05000000000000000000" pitchFamily="2" charset="2"/>
              <a:buChar char="v"/>
              <a:defRPr sz="2800" b="1">
                <a:solidFill>
                  <a:schemeClr val="accent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2"/>
              </a:buClr>
              <a:buSzPct val="60000"/>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9pPr>
          </a:lstStyle>
          <a:p>
            <a:pPr algn="ctr" eaLnBrk="1" hangingPunct="1">
              <a:spcBef>
                <a:spcPct val="50000"/>
              </a:spcBef>
              <a:buClrTx/>
              <a:buFont typeface="Arial" panose="020B0604020202020204" pitchFamily="34" charset="0"/>
              <a:buNone/>
            </a:pPr>
            <a:r>
              <a:rPr lang="en-US" altLang="en-US" sz="2000" i="1" dirty="0" err="1">
                <a:solidFill>
                  <a:schemeClr val="bg1"/>
                </a:solidFill>
                <a:cs typeface="Times New Roman" panose="02020603050405020304" pitchFamily="18" charset="0"/>
              </a:rPr>
              <a:t>Chí</a:t>
            </a:r>
            <a:r>
              <a:rPr lang="en-US" altLang="en-US" sz="2000" i="1" dirty="0">
                <a:solidFill>
                  <a:schemeClr val="bg1"/>
                </a:solidFill>
                <a:cs typeface="Times New Roman" panose="02020603050405020304" pitchFamily="18" charset="0"/>
              </a:rPr>
              <a:t> </a:t>
            </a:r>
            <a:r>
              <a:rPr lang="en-US" altLang="en-US" sz="2000" i="1" dirty="0" err="1">
                <a:solidFill>
                  <a:schemeClr val="bg1"/>
                </a:solidFill>
                <a:cs typeface="Times New Roman" panose="02020603050405020304" pitchFamily="18" charset="0"/>
              </a:rPr>
              <a:t>tuyến</a:t>
            </a:r>
            <a:r>
              <a:rPr lang="en-US" altLang="en-US" sz="2000" i="1" dirty="0">
                <a:solidFill>
                  <a:schemeClr val="bg1"/>
                </a:solidFill>
                <a:cs typeface="Times New Roman" panose="02020603050405020304" pitchFamily="18" charset="0"/>
              </a:rPr>
              <a:t> Nam</a:t>
            </a:r>
          </a:p>
        </p:txBody>
      </p:sp>
      <p:sp>
        <p:nvSpPr>
          <p:cNvPr id="8" name="Freeform 4">
            <a:extLst>
              <a:ext uri="{FF2B5EF4-FFF2-40B4-BE49-F238E27FC236}">
                <a16:creationId xmlns:a16="http://schemas.microsoft.com/office/drawing/2014/main" id="{5172C79F-50E5-432A-B614-0508084F95E6}"/>
              </a:ext>
            </a:extLst>
          </p:cNvPr>
          <p:cNvSpPr>
            <a:spLocks/>
          </p:cNvSpPr>
          <p:nvPr/>
        </p:nvSpPr>
        <p:spPr bwMode="auto">
          <a:xfrm rot="388648">
            <a:off x="9437688" y="2533649"/>
            <a:ext cx="268288" cy="468312"/>
          </a:xfrm>
          <a:custGeom>
            <a:avLst/>
            <a:gdLst>
              <a:gd name="T0" fmla="*/ 20428 w 875665"/>
              <a:gd name="T1" fmla="*/ 54111 h 1225550"/>
              <a:gd name="T2" fmla="*/ 28599 w 875665"/>
              <a:gd name="T3" fmla="*/ 64302 h 1225550"/>
              <a:gd name="T4" fmla="*/ 42607 w 875665"/>
              <a:gd name="T5" fmla="*/ 81773 h 1225550"/>
              <a:gd name="T6" fmla="*/ 65953 w 875665"/>
              <a:gd name="T7" fmla="*/ 74493 h 1225550"/>
              <a:gd name="T8" fmla="*/ 85798 w 875665"/>
              <a:gd name="T9" fmla="*/ 86140 h 1225550"/>
              <a:gd name="T10" fmla="*/ 90467 w 875665"/>
              <a:gd name="T11" fmla="*/ 100699 h 1225550"/>
              <a:gd name="T12" fmla="*/ 93969 w 875665"/>
              <a:gd name="T13" fmla="*/ 119626 h 1225550"/>
              <a:gd name="T14" fmla="*/ 70623 w 875665"/>
              <a:gd name="T15" fmla="*/ 118170 h 1225550"/>
              <a:gd name="T16" fmla="*/ 65953 w 875665"/>
              <a:gd name="T17" fmla="*/ 129817 h 1225550"/>
              <a:gd name="T18" fmla="*/ 110311 w 875665"/>
              <a:gd name="T19" fmla="*/ 153111 h 1225550"/>
              <a:gd name="T20" fmla="*/ 127821 w 875665"/>
              <a:gd name="T21" fmla="*/ 169126 h 1225550"/>
              <a:gd name="T22" fmla="*/ 161673 w 875665"/>
              <a:gd name="T23" fmla="*/ 205523 h 1225550"/>
              <a:gd name="T24" fmla="*/ 194358 w 875665"/>
              <a:gd name="T25" fmla="*/ 231730 h 1225550"/>
              <a:gd name="T26" fmla="*/ 203697 w 875665"/>
              <a:gd name="T27" fmla="*/ 253568 h 1225550"/>
              <a:gd name="T28" fmla="*/ 199027 w 875665"/>
              <a:gd name="T29" fmla="*/ 282686 h 1225550"/>
              <a:gd name="T30" fmla="*/ 209533 w 875665"/>
              <a:gd name="T31" fmla="*/ 310348 h 1225550"/>
              <a:gd name="T32" fmla="*/ 210700 w 875665"/>
              <a:gd name="T33" fmla="*/ 335098 h 1225550"/>
              <a:gd name="T34" fmla="*/ 200195 w 875665"/>
              <a:gd name="T35" fmla="*/ 348201 h 1225550"/>
              <a:gd name="T36" fmla="*/ 175681 w 875665"/>
              <a:gd name="T37" fmla="*/ 358392 h 1225550"/>
              <a:gd name="T38" fmla="*/ 165175 w 875665"/>
              <a:gd name="T39" fmla="*/ 364216 h 1225550"/>
              <a:gd name="T40" fmla="*/ 160506 w 875665"/>
              <a:gd name="T41" fmla="*/ 377319 h 1225550"/>
              <a:gd name="T42" fmla="*/ 169844 w 875665"/>
              <a:gd name="T43" fmla="*/ 393334 h 1225550"/>
              <a:gd name="T44" fmla="*/ 141829 w 875665"/>
              <a:gd name="T45" fmla="*/ 390422 h 1225550"/>
              <a:gd name="T46" fmla="*/ 137160 w 875665"/>
              <a:gd name="T47" fmla="*/ 400613 h 1225550"/>
              <a:gd name="T48" fmla="*/ 140662 w 875665"/>
              <a:gd name="T49" fmla="*/ 416628 h 1225550"/>
              <a:gd name="T50" fmla="*/ 137160 w 875665"/>
              <a:gd name="T51" fmla="*/ 461760 h 1225550"/>
              <a:gd name="T52" fmla="*/ 154669 w 875665"/>
              <a:gd name="T53" fmla="*/ 448657 h 1225550"/>
              <a:gd name="T54" fmla="*/ 173346 w 875665"/>
              <a:gd name="T55" fmla="*/ 439922 h 1225550"/>
              <a:gd name="T56" fmla="*/ 186187 w 875665"/>
              <a:gd name="T57" fmla="*/ 435554 h 1225550"/>
              <a:gd name="T58" fmla="*/ 197860 w 875665"/>
              <a:gd name="T59" fmla="*/ 402069 h 1225550"/>
              <a:gd name="T60" fmla="*/ 211868 w 875665"/>
              <a:gd name="T61" fmla="*/ 404981 h 1225550"/>
              <a:gd name="T62" fmla="*/ 258560 w 875665"/>
              <a:gd name="T63" fmla="*/ 377319 h 1225550"/>
              <a:gd name="T64" fmla="*/ 266732 w 875665"/>
              <a:gd name="T65" fmla="*/ 330730 h 1225550"/>
              <a:gd name="T66" fmla="*/ 244553 w 875665"/>
              <a:gd name="T67" fmla="*/ 253568 h 1225550"/>
              <a:gd name="T68" fmla="*/ 213035 w 875665"/>
              <a:gd name="T69" fmla="*/ 222994 h 1225550"/>
              <a:gd name="T70" fmla="*/ 158171 w 875665"/>
              <a:gd name="T71" fmla="*/ 179317 h 1225550"/>
              <a:gd name="T72" fmla="*/ 121984 w 875665"/>
              <a:gd name="T73" fmla="*/ 137097 h 1225550"/>
              <a:gd name="T74" fmla="*/ 124319 w 875665"/>
              <a:gd name="T75" fmla="*/ 110890 h 1225550"/>
              <a:gd name="T76" fmla="*/ 147665 w 875665"/>
              <a:gd name="T77" fmla="*/ 77405 h 1225550"/>
              <a:gd name="T78" fmla="*/ 181518 w 875665"/>
              <a:gd name="T79" fmla="*/ 59934 h 1225550"/>
              <a:gd name="T80" fmla="*/ 159339 w 875665"/>
              <a:gd name="T81" fmla="*/ 54111 h 1225550"/>
              <a:gd name="T82" fmla="*/ 138327 w 875665"/>
              <a:gd name="T83" fmla="*/ 45375 h 1225550"/>
              <a:gd name="T84" fmla="*/ 137160 w 875665"/>
              <a:gd name="T85" fmla="*/ 16257 h 1225550"/>
              <a:gd name="T86" fmla="*/ 112646 w 875665"/>
              <a:gd name="T87" fmla="*/ 16257 h 1225550"/>
              <a:gd name="T88" fmla="*/ 89300 w 875665"/>
              <a:gd name="T89" fmla="*/ 243 h 1225550"/>
              <a:gd name="T90" fmla="*/ 77626 w 875665"/>
              <a:gd name="T91" fmla="*/ 19169 h 1225550"/>
              <a:gd name="T92" fmla="*/ 56615 w 875665"/>
              <a:gd name="T93" fmla="*/ 16257 h 1225550"/>
              <a:gd name="T94" fmla="*/ 41440 w 875665"/>
              <a:gd name="T95" fmla="*/ 19169 h 1225550"/>
              <a:gd name="T96" fmla="*/ 34436 w 875665"/>
              <a:gd name="T97" fmla="*/ 19169 h 1225550"/>
              <a:gd name="T98" fmla="*/ 584 w 875665"/>
              <a:gd name="T99" fmla="*/ 33728 h 122555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75665"/>
              <a:gd name="T151" fmla="*/ 0 h 1225550"/>
              <a:gd name="T152" fmla="*/ 875665 w 875665"/>
              <a:gd name="T153" fmla="*/ 1225550 h 122555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75665" h="1225550">
                <a:moveTo>
                  <a:pt x="1905" y="88265"/>
                </a:moveTo>
                <a:cubicBezTo>
                  <a:pt x="0" y="99060"/>
                  <a:pt x="51435" y="133985"/>
                  <a:pt x="66675" y="141605"/>
                </a:cubicBezTo>
                <a:cubicBezTo>
                  <a:pt x="81915" y="149225"/>
                  <a:pt x="88900" y="129540"/>
                  <a:pt x="93345" y="133985"/>
                </a:cubicBezTo>
                <a:lnTo>
                  <a:pt x="93345" y="168275"/>
                </a:lnTo>
                <a:cubicBezTo>
                  <a:pt x="93345" y="179070"/>
                  <a:pt x="85725" y="191135"/>
                  <a:pt x="93345" y="198755"/>
                </a:cubicBezTo>
                <a:cubicBezTo>
                  <a:pt x="100965" y="206375"/>
                  <a:pt x="124460" y="209550"/>
                  <a:pt x="139065" y="213995"/>
                </a:cubicBezTo>
                <a:cubicBezTo>
                  <a:pt x="153670" y="218440"/>
                  <a:pt x="168275" y="228600"/>
                  <a:pt x="180975" y="225425"/>
                </a:cubicBezTo>
                <a:cubicBezTo>
                  <a:pt x="193675" y="222250"/>
                  <a:pt x="203200" y="194945"/>
                  <a:pt x="215265" y="194945"/>
                </a:cubicBezTo>
                <a:cubicBezTo>
                  <a:pt x="227330" y="194945"/>
                  <a:pt x="242570" y="220345"/>
                  <a:pt x="253365" y="225425"/>
                </a:cubicBezTo>
                <a:cubicBezTo>
                  <a:pt x="264160" y="230505"/>
                  <a:pt x="280035" y="221615"/>
                  <a:pt x="280035" y="225425"/>
                </a:cubicBezTo>
                <a:cubicBezTo>
                  <a:pt x="280035" y="229235"/>
                  <a:pt x="250825" y="241935"/>
                  <a:pt x="253365" y="248285"/>
                </a:cubicBezTo>
                <a:cubicBezTo>
                  <a:pt x="255905" y="254635"/>
                  <a:pt x="284480" y="260350"/>
                  <a:pt x="295275" y="263525"/>
                </a:cubicBezTo>
                <a:cubicBezTo>
                  <a:pt x="306070" y="266700"/>
                  <a:pt x="316230" y="259080"/>
                  <a:pt x="318135" y="267335"/>
                </a:cubicBezTo>
                <a:cubicBezTo>
                  <a:pt x="320040" y="275590"/>
                  <a:pt x="314960" y="306070"/>
                  <a:pt x="306705" y="313055"/>
                </a:cubicBezTo>
                <a:cubicBezTo>
                  <a:pt x="298450" y="320040"/>
                  <a:pt x="281305" y="309880"/>
                  <a:pt x="268605" y="309245"/>
                </a:cubicBezTo>
                <a:cubicBezTo>
                  <a:pt x="255905" y="308610"/>
                  <a:pt x="236220" y="305435"/>
                  <a:pt x="230505" y="309245"/>
                </a:cubicBezTo>
                <a:cubicBezTo>
                  <a:pt x="224790" y="313055"/>
                  <a:pt x="236855" y="327025"/>
                  <a:pt x="234315" y="332105"/>
                </a:cubicBezTo>
                <a:cubicBezTo>
                  <a:pt x="231775" y="337185"/>
                  <a:pt x="210185" y="335915"/>
                  <a:pt x="215265" y="339725"/>
                </a:cubicBezTo>
                <a:cubicBezTo>
                  <a:pt x="220345" y="343535"/>
                  <a:pt x="240665" y="344805"/>
                  <a:pt x="264795" y="354965"/>
                </a:cubicBezTo>
                <a:cubicBezTo>
                  <a:pt x="288925" y="365125"/>
                  <a:pt x="343535" y="389890"/>
                  <a:pt x="360045" y="400685"/>
                </a:cubicBezTo>
                <a:cubicBezTo>
                  <a:pt x="376555" y="411480"/>
                  <a:pt x="354330" y="412750"/>
                  <a:pt x="363855" y="419735"/>
                </a:cubicBezTo>
                <a:cubicBezTo>
                  <a:pt x="373380" y="426720"/>
                  <a:pt x="405765" y="431800"/>
                  <a:pt x="417195" y="442595"/>
                </a:cubicBezTo>
                <a:cubicBezTo>
                  <a:pt x="428625" y="453390"/>
                  <a:pt x="414020" y="468630"/>
                  <a:pt x="432435" y="484505"/>
                </a:cubicBezTo>
                <a:cubicBezTo>
                  <a:pt x="450850" y="500380"/>
                  <a:pt x="506730" y="523240"/>
                  <a:pt x="527685" y="537845"/>
                </a:cubicBezTo>
                <a:cubicBezTo>
                  <a:pt x="548640" y="552450"/>
                  <a:pt x="540385" y="560705"/>
                  <a:pt x="558165" y="572135"/>
                </a:cubicBezTo>
                <a:cubicBezTo>
                  <a:pt x="575945" y="583565"/>
                  <a:pt x="626110" y="598170"/>
                  <a:pt x="634365" y="606425"/>
                </a:cubicBezTo>
                <a:cubicBezTo>
                  <a:pt x="642620" y="614680"/>
                  <a:pt x="602615" y="612140"/>
                  <a:pt x="607695" y="621665"/>
                </a:cubicBezTo>
                <a:cubicBezTo>
                  <a:pt x="612775" y="631190"/>
                  <a:pt x="657860" y="654050"/>
                  <a:pt x="664845" y="663575"/>
                </a:cubicBezTo>
                <a:cubicBezTo>
                  <a:pt x="671830" y="673100"/>
                  <a:pt x="652145" y="666115"/>
                  <a:pt x="649605" y="678815"/>
                </a:cubicBezTo>
                <a:cubicBezTo>
                  <a:pt x="647065" y="691515"/>
                  <a:pt x="648970" y="724535"/>
                  <a:pt x="649605" y="739775"/>
                </a:cubicBezTo>
                <a:cubicBezTo>
                  <a:pt x="650240" y="755015"/>
                  <a:pt x="647700" y="758190"/>
                  <a:pt x="653415" y="770255"/>
                </a:cubicBezTo>
                <a:cubicBezTo>
                  <a:pt x="659130" y="782320"/>
                  <a:pt x="680720" y="798830"/>
                  <a:pt x="683895" y="812165"/>
                </a:cubicBezTo>
                <a:cubicBezTo>
                  <a:pt x="687070" y="825500"/>
                  <a:pt x="671830" y="839470"/>
                  <a:pt x="672465" y="850265"/>
                </a:cubicBezTo>
                <a:cubicBezTo>
                  <a:pt x="673100" y="861060"/>
                  <a:pt x="686435" y="866775"/>
                  <a:pt x="687705" y="876935"/>
                </a:cubicBezTo>
                <a:cubicBezTo>
                  <a:pt x="688975" y="887095"/>
                  <a:pt x="685800" y="905510"/>
                  <a:pt x="680085" y="911225"/>
                </a:cubicBezTo>
                <a:cubicBezTo>
                  <a:pt x="674370" y="916940"/>
                  <a:pt x="663575" y="908685"/>
                  <a:pt x="653415" y="911225"/>
                </a:cubicBezTo>
                <a:cubicBezTo>
                  <a:pt x="643255" y="913765"/>
                  <a:pt x="632460" y="922020"/>
                  <a:pt x="619125" y="926465"/>
                </a:cubicBezTo>
                <a:cubicBezTo>
                  <a:pt x="605790" y="930910"/>
                  <a:pt x="581025" y="932815"/>
                  <a:pt x="573405" y="937895"/>
                </a:cubicBezTo>
                <a:cubicBezTo>
                  <a:pt x="565785" y="942975"/>
                  <a:pt x="579120" y="954405"/>
                  <a:pt x="573405" y="956945"/>
                </a:cubicBezTo>
                <a:cubicBezTo>
                  <a:pt x="567690" y="959485"/>
                  <a:pt x="549275" y="952500"/>
                  <a:pt x="539115" y="953135"/>
                </a:cubicBezTo>
                <a:cubicBezTo>
                  <a:pt x="528955" y="953770"/>
                  <a:pt x="514985" y="955040"/>
                  <a:pt x="512445" y="960755"/>
                </a:cubicBezTo>
                <a:cubicBezTo>
                  <a:pt x="509905" y="966470"/>
                  <a:pt x="516255" y="977900"/>
                  <a:pt x="523875" y="987425"/>
                </a:cubicBezTo>
                <a:cubicBezTo>
                  <a:pt x="531495" y="996950"/>
                  <a:pt x="553085" y="1010920"/>
                  <a:pt x="558165" y="1017905"/>
                </a:cubicBezTo>
                <a:cubicBezTo>
                  <a:pt x="563245" y="1024890"/>
                  <a:pt x="562610" y="1031240"/>
                  <a:pt x="554355" y="1029335"/>
                </a:cubicBezTo>
                <a:cubicBezTo>
                  <a:pt x="546100" y="1027430"/>
                  <a:pt x="523875" y="1007745"/>
                  <a:pt x="508635" y="1006475"/>
                </a:cubicBezTo>
                <a:cubicBezTo>
                  <a:pt x="493395" y="1005205"/>
                  <a:pt x="474345" y="1019175"/>
                  <a:pt x="462915" y="1021715"/>
                </a:cubicBezTo>
                <a:cubicBezTo>
                  <a:pt x="451485" y="1024255"/>
                  <a:pt x="442595" y="1017270"/>
                  <a:pt x="440055" y="1021715"/>
                </a:cubicBezTo>
                <a:cubicBezTo>
                  <a:pt x="437515" y="1026160"/>
                  <a:pt x="456565" y="1042035"/>
                  <a:pt x="447675" y="1048385"/>
                </a:cubicBezTo>
                <a:cubicBezTo>
                  <a:pt x="438785" y="1054735"/>
                  <a:pt x="384810" y="1052830"/>
                  <a:pt x="386715" y="1059815"/>
                </a:cubicBezTo>
                <a:cubicBezTo>
                  <a:pt x="388620" y="1066800"/>
                  <a:pt x="448945" y="1081405"/>
                  <a:pt x="459105" y="1090295"/>
                </a:cubicBezTo>
                <a:cubicBezTo>
                  <a:pt x="469265" y="1099185"/>
                  <a:pt x="449580" y="1093470"/>
                  <a:pt x="447675" y="1113155"/>
                </a:cubicBezTo>
                <a:cubicBezTo>
                  <a:pt x="445770" y="1132840"/>
                  <a:pt x="447040" y="1191260"/>
                  <a:pt x="447675" y="1208405"/>
                </a:cubicBezTo>
                <a:cubicBezTo>
                  <a:pt x="448310" y="1225550"/>
                  <a:pt x="441960" y="1221740"/>
                  <a:pt x="451485" y="1216025"/>
                </a:cubicBezTo>
                <a:cubicBezTo>
                  <a:pt x="461010" y="1210310"/>
                  <a:pt x="492760" y="1183005"/>
                  <a:pt x="504825" y="1174115"/>
                </a:cubicBezTo>
                <a:cubicBezTo>
                  <a:pt x="516890" y="1165225"/>
                  <a:pt x="513715" y="1166495"/>
                  <a:pt x="523875" y="1162685"/>
                </a:cubicBezTo>
                <a:cubicBezTo>
                  <a:pt x="534035" y="1158875"/>
                  <a:pt x="556895" y="1157605"/>
                  <a:pt x="565785" y="1151255"/>
                </a:cubicBezTo>
                <a:cubicBezTo>
                  <a:pt x="574675" y="1144905"/>
                  <a:pt x="570230" y="1126490"/>
                  <a:pt x="577215" y="1124585"/>
                </a:cubicBezTo>
                <a:cubicBezTo>
                  <a:pt x="584200" y="1122680"/>
                  <a:pt x="600075" y="1151255"/>
                  <a:pt x="607695" y="1139825"/>
                </a:cubicBezTo>
                <a:cubicBezTo>
                  <a:pt x="615315" y="1128395"/>
                  <a:pt x="616585" y="1070610"/>
                  <a:pt x="622935" y="1056005"/>
                </a:cubicBezTo>
                <a:cubicBezTo>
                  <a:pt x="629285" y="1041400"/>
                  <a:pt x="638810" y="1048385"/>
                  <a:pt x="645795" y="1052195"/>
                </a:cubicBezTo>
                <a:cubicBezTo>
                  <a:pt x="652780" y="1056005"/>
                  <a:pt x="657225" y="1077595"/>
                  <a:pt x="664845" y="1078865"/>
                </a:cubicBezTo>
                <a:cubicBezTo>
                  <a:pt x="672465" y="1080135"/>
                  <a:pt x="670560" y="1069975"/>
                  <a:pt x="691515" y="1059815"/>
                </a:cubicBezTo>
                <a:cubicBezTo>
                  <a:pt x="712470" y="1049655"/>
                  <a:pt x="765175" y="1029970"/>
                  <a:pt x="790575" y="1017905"/>
                </a:cubicBezTo>
                <a:cubicBezTo>
                  <a:pt x="815975" y="1005840"/>
                  <a:pt x="832485" y="1001395"/>
                  <a:pt x="843915" y="987425"/>
                </a:cubicBezTo>
                <a:cubicBezTo>
                  <a:pt x="855345" y="973455"/>
                  <a:pt x="854710" y="954405"/>
                  <a:pt x="859155" y="934085"/>
                </a:cubicBezTo>
                <a:cubicBezTo>
                  <a:pt x="863600" y="913765"/>
                  <a:pt x="875665" y="896620"/>
                  <a:pt x="870585" y="865505"/>
                </a:cubicBezTo>
                <a:cubicBezTo>
                  <a:pt x="865505" y="834390"/>
                  <a:pt x="840740" y="781050"/>
                  <a:pt x="828675" y="747395"/>
                </a:cubicBezTo>
                <a:cubicBezTo>
                  <a:pt x="816610" y="713740"/>
                  <a:pt x="819150" y="685800"/>
                  <a:pt x="798195" y="663575"/>
                </a:cubicBezTo>
                <a:cubicBezTo>
                  <a:pt x="777240" y="641350"/>
                  <a:pt x="720090" y="627380"/>
                  <a:pt x="702945" y="614045"/>
                </a:cubicBezTo>
                <a:cubicBezTo>
                  <a:pt x="685800" y="600710"/>
                  <a:pt x="712470" y="596265"/>
                  <a:pt x="695325" y="583565"/>
                </a:cubicBezTo>
                <a:cubicBezTo>
                  <a:pt x="678180" y="570865"/>
                  <a:pt x="629920" y="556895"/>
                  <a:pt x="600075" y="537845"/>
                </a:cubicBezTo>
                <a:cubicBezTo>
                  <a:pt x="570230" y="518795"/>
                  <a:pt x="533400" y="487045"/>
                  <a:pt x="516255" y="469265"/>
                </a:cubicBezTo>
                <a:cubicBezTo>
                  <a:pt x="499110" y="451485"/>
                  <a:pt x="516890" y="449580"/>
                  <a:pt x="497205" y="431165"/>
                </a:cubicBezTo>
                <a:cubicBezTo>
                  <a:pt x="477520" y="412750"/>
                  <a:pt x="411480" y="374650"/>
                  <a:pt x="398145" y="358775"/>
                </a:cubicBezTo>
                <a:cubicBezTo>
                  <a:pt x="384810" y="342900"/>
                  <a:pt x="415925" y="347345"/>
                  <a:pt x="417195" y="335915"/>
                </a:cubicBezTo>
                <a:cubicBezTo>
                  <a:pt x="418465" y="324485"/>
                  <a:pt x="396240" y="304165"/>
                  <a:pt x="405765" y="290195"/>
                </a:cubicBezTo>
                <a:cubicBezTo>
                  <a:pt x="415290" y="276225"/>
                  <a:pt x="461645" y="266700"/>
                  <a:pt x="474345" y="252095"/>
                </a:cubicBezTo>
                <a:cubicBezTo>
                  <a:pt x="487045" y="237490"/>
                  <a:pt x="474345" y="210185"/>
                  <a:pt x="481965" y="202565"/>
                </a:cubicBezTo>
                <a:cubicBezTo>
                  <a:pt x="489585" y="194945"/>
                  <a:pt x="501650" y="213995"/>
                  <a:pt x="520065" y="206375"/>
                </a:cubicBezTo>
                <a:cubicBezTo>
                  <a:pt x="538480" y="198755"/>
                  <a:pt x="586105" y="167640"/>
                  <a:pt x="592455" y="156845"/>
                </a:cubicBezTo>
                <a:cubicBezTo>
                  <a:pt x="598805" y="146050"/>
                  <a:pt x="570230" y="144145"/>
                  <a:pt x="558165" y="141605"/>
                </a:cubicBezTo>
                <a:cubicBezTo>
                  <a:pt x="546100" y="139065"/>
                  <a:pt x="533400" y="145415"/>
                  <a:pt x="520065" y="141605"/>
                </a:cubicBezTo>
                <a:cubicBezTo>
                  <a:pt x="506730" y="137795"/>
                  <a:pt x="489585" y="122555"/>
                  <a:pt x="478155" y="118745"/>
                </a:cubicBezTo>
                <a:cubicBezTo>
                  <a:pt x="466725" y="114935"/>
                  <a:pt x="459105" y="125095"/>
                  <a:pt x="451485" y="118745"/>
                </a:cubicBezTo>
                <a:cubicBezTo>
                  <a:pt x="443865" y="112395"/>
                  <a:pt x="433070" y="93345"/>
                  <a:pt x="432435" y="80645"/>
                </a:cubicBezTo>
                <a:cubicBezTo>
                  <a:pt x="431800" y="67945"/>
                  <a:pt x="448945" y="48895"/>
                  <a:pt x="447675" y="42545"/>
                </a:cubicBezTo>
                <a:cubicBezTo>
                  <a:pt x="446405" y="36195"/>
                  <a:pt x="424815" y="42545"/>
                  <a:pt x="424815" y="42545"/>
                </a:cubicBezTo>
                <a:cubicBezTo>
                  <a:pt x="411480" y="42545"/>
                  <a:pt x="382905" y="46355"/>
                  <a:pt x="367665" y="42545"/>
                </a:cubicBezTo>
                <a:cubicBezTo>
                  <a:pt x="352425" y="38735"/>
                  <a:pt x="346075" y="26670"/>
                  <a:pt x="333375" y="19685"/>
                </a:cubicBezTo>
                <a:cubicBezTo>
                  <a:pt x="320675" y="12700"/>
                  <a:pt x="305435" y="0"/>
                  <a:pt x="291465" y="635"/>
                </a:cubicBezTo>
                <a:cubicBezTo>
                  <a:pt x="277495" y="1270"/>
                  <a:pt x="255905" y="15240"/>
                  <a:pt x="249555" y="23495"/>
                </a:cubicBezTo>
                <a:cubicBezTo>
                  <a:pt x="243205" y="31750"/>
                  <a:pt x="260985" y="43815"/>
                  <a:pt x="253365" y="50165"/>
                </a:cubicBezTo>
                <a:cubicBezTo>
                  <a:pt x="245745" y="56515"/>
                  <a:pt x="215265" y="62865"/>
                  <a:pt x="203835" y="61595"/>
                </a:cubicBezTo>
                <a:cubicBezTo>
                  <a:pt x="192405" y="60325"/>
                  <a:pt x="190500" y="40005"/>
                  <a:pt x="184785" y="42545"/>
                </a:cubicBezTo>
                <a:cubicBezTo>
                  <a:pt x="179070" y="45085"/>
                  <a:pt x="177800" y="75565"/>
                  <a:pt x="169545" y="76835"/>
                </a:cubicBezTo>
                <a:cubicBezTo>
                  <a:pt x="161290" y="78105"/>
                  <a:pt x="141605" y="51435"/>
                  <a:pt x="135255" y="50165"/>
                </a:cubicBezTo>
                <a:cubicBezTo>
                  <a:pt x="128905" y="48895"/>
                  <a:pt x="135255" y="69215"/>
                  <a:pt x="131445" y="69215"/>
                </a:cubicBezTo>
                <a:cubicBezTo>
                  <a:pt x="127635" y="69215"/>
                  <a:pt x="121285" y="48895"/>
                  <a:pt x="112395" y="50165"/>
                </a:cubicBezTo>
                <a:cubicBezTo>
                  <a:pt x="103505" y="51435"/>
                  <a:pt x="92075" y="76200"/>
                  <a:pt x="78105" y="76835"/>
                </a:cubicBezTo>
                <a:cubicBezTo>
                  <a:pt x="64135" y="77470"/>
                  <a:pt x="3810" y="77470"/>
                  <a:pt x="1905" y="88265"/>
                </a:cubicBez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Teardrop 8">
            <a:extLst>
              <a:ext uri="{FF2B5EF4-FFF2-40B4-BE49-F238E27FC236}">
                <a16:creationId xmlns:a16="http://schemas.microsoft.com/office/drawing/2014/main" id="{BB59CFA0-EC84-4B70-9BB3-FFF0F6D52925}"/>
              </a:ext>
            </a:extLst>
          </p:cNvPr>
          <p:cNvSpPr/>
          <p:nvPr/>
        </p:nvSpPr>
        <p:spPr>
          <a:xfrm rot="21257485">
            <a:off x="362607" y="2520010"/>
            <a:ext cx="4808484" cy="2816616"/>
          </a:xfrm>
          <a:prstGeom prst="teardrop">
            <a:avLst/>
          </a:prstGeom>
          <a:solidFill>
            <a:srgbClr val="FF00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hậu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Việt</a:t>
            </a:r>
            <a:r>
              <a:rPr lang="en-US" sz="3200" dirty="0">
                <a:latin typeface="Times New Roman" panose="02020603050405020304" pitchFamily="18" charset="0"/>
                <a:cs typeface="Times New Roman" panose="02020603050405020304" pitchFamily="18" charset="0"/>
              </a:rPr>
              <a:t> Nam? </a:t>
            </a:r>
          </a:p>
        </p:txBody>
      </p:sp>
      <p:sp>
        <p:nvSpPr>
          <p:cNvPr id="11" name="Scroll: Horizontal 10">
            <a:extLst>
              <a:ext uri="{FF2B5EF4-FFF2-40B4-BE49-F238E27FC236}">
                <a16:creationId xmlns:a16="http://schemas.microsoft.com/office/drawing/2014/main" id="{4ED2F4AF-7BFC-4676-9EF6-EB0AF46AF937}"/>
              </a:ext>
            </a:extLst>
          </p:cNvPr>
          <p:cNvSpPr/>
          <p:nvPr/>
        </p:nvSpPr>
        <p:spPr>
          <a:xfrm>
            <a:off x="247698" y="223440"/>
            <a:ext cx="5274866" cy="1289211"/>
          </a:xfrm>
          <a:prstGeom prst="horizontalScroll">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Times New Roman" panose="02020603050405020304" pitchFamily="18" charset="0"/>
                <a:cs typeface="Times New Roman" panose="02020603050405020304" pitchFamily="18" charset="0"/>
              </a:rPr>
              <a:t>Tính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chất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nhiệt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đới</a:t>
            </a:r>
            <a:endParaRPr lang="en-US" sz="2400" b="1" dirty="0">
              <a:solidFill>
                <a:srgbClr val="002060"/>
              </a:solidFill>
              <a:latin typeface="Times New Roman" panose="02020603050405020304" pitchFamily="18" charset="0"/>
              <a:cs typeface="Times New Roman" panose="02020603050405020304" pitchFamily="18" charset="0"/>
            </a:endParaRPr>
          </a:p>
        </p:txBody>
      </p:sp>
      <p:pic>
        <p:nvPicPr>
          <p:cNvPr id="12" name="Đếm ngược 5s">
            <a:hlinkClick r:id="" action="ppaction://media"/>
            <a:extLst>
              <a:ext uri="{FF2B5EF4-FFF2-40B4-BE49-F238E27FC236}">
                <a16:creationId xmlns:a16="http://schemas.microsoft.com/office/drawing/2014/main" id="{E5EC06E3-BD6D-4F2E-ACEC-C0D2C2584B45}"/>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0" y="5959546"/>
            <a:ext cx="1506811" cy="847581"/>
          </a:xfrm>
          <a:prstGeom prst="rect">
            <a:avLst/>
          </a:prstGeom>
        </p:spPr>
      </p:pic>
    </p:spTree>
    <p:custDataLst>
      <p:tags r:id="rId1"/>
    </p:custDataLst>
    <p:extLst>
      <p:ext uri="{BB962C8B-B14F-4D97-AF65-F5344CB8AC3E}">
        <p14:creationId xmlns:p14="http://schemas.microsoft.com/office/powerpoint/2010/main" val="111327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92"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12"/>
                </p:tgtEl>
              </p:cMediaNode>
            </p:video>
          </p:childTnLst>
        </p:cTn>
      </p:par>
    </p:tnLst>
    <p:bldLst>
      <p:bldP spid="11" grpId="0" animBg="1"/>
    </p:bldLst>
  </p:timing>
  <p:extLst>
    <p:ext uri="{E180D4A7-C9FB-4DFB-919C-405C955672EB}">
      <p14:showEvtLst xmlns:p14="http://schemas.microsoft.com/office/powerpoint/2010/main">
        <p14:playEvt time="9876" objId="12"/>
        <p14:stopEvt time="17297" objId="12"/>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B378DB-8DF6-4853-92AF-9FF4AF221C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531" y="-8806"/>
            <a:ext cx="4000500" cy="6895380"/>
          </a:xfrm>
          <a:prstGeom prst="rect">
            <a:avLst/>
          </a:prstGeom>
        </p:spPr>
      </p:pic>
      <p:sp>
        <p:nvSpPr>
          <p:cNvPr id="5" name="Teardrop 4">
            <a:extLst>
              <a:ext uri="{FF2B5EF4-FFF2-40B4-BE49-F238E27FC236}">
                <a16:creationId xmlns:a16="http://schemas.microsoft.com/office/drawing/2014/main" id="{690CF811-868C-4C58-AFAC-6DCD6B2B9CCD}"/>
              </a:ext>
            </a:extLst>
          </p:cNvPr>
          <p:cNvSpPr/>
          <p:nvPr/>
        </p:nvSpPr>
        <p:spPr>
          <a:xfrm rot="404794">
            <a:off x="5763729" y="3193885"/>
            <a:ext cx="4808484" cy="2816616"/>
          </a:xfrm>
          <a:prstGeom prst="teardrop">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Times New Roman" panose="02020603050405020304" pitchFamily="18" charset="0"/>
              <a:cs typeface="Times New Roman" panose="02020603050405020304" pitchFamily="18" charset="0"/>
            </a:endParaRPr>
          </a:p>
        </p:txBody>
      </p:sp>
      <p:sp>
        <p:nvSpPr>
          <p:cNvPr id="6" name="Teardrop 5">
            <a:extLst>
              <a:ext uri="{FF2B5EF4-FFF2-40B4-BE49-F238E27FC236}">
                <a16:creationId xmlns:a16="http://schemas.microsoft.com/office/drawing/2014/main" id="{19E8252A-B7F3-4FEC-9CCB-D8B398872AB7}"/>
              </a:ext>
            </a:extLst>
          </p:cNvPr>
          <p:cNvSpPr/>
          <p:nvPr/>
        </p:nvSpPr>
        <p:spPr>
          <a:xfrm rot="21257485">
            <a:off x="5561053" y="2929914"/>
            <a:ext cx="4808484" cy="2816616"/>
          </a:xfrm>
          <a:prstGeom prst="teardrop">
            <a:avLst/>
          </a:prstGeom>
          <a:solidFill>
            <a:srgbClr val="FFFF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Times New Roman" panose="02020603050405020304" pitchFamily="18" charset="0"/>
                <a:cs typeface="Times New Roman" panose="02020603050405020304" pitchFamily="18" charset="0"/>
              </a:rPr>
              <a:t>Hình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ảnh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sau</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mô</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tả</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chủ</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yếu</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tính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chất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nào</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của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khí</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hậu</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Việt</a:t>
            </a:r>
            <a:r>
              <a:rPr lang="en-US" sz="3200" dirty="0">
                <a:solidFill>
                  <a:srgbClr val="002060"/>
                </a:solidFill>
                <a:latin typeface="Times New Roman" panose="02020603050405020304" pitchFamily="18" charset="0"/>
                <a:cs typeface="Times New Roman" panose="02020603050405020304" pitchFamily="18" charset="0"/>
              </a:rPr>
              <a:t> Nam? </a:t>
            </a:r>
          </a:p>
        </p:txBody>
      </p:sp>
      <p:sp>
        <p:nvSpPr>
          <p:cNvPr id="7" name="Scroll: Horizontal 6">
            <a:extLst>
              <a:ext uri="{FF2B5EF4-FFF2-40B4-BE49-F238E27FC236}">
                <a16:creationId xmlns:a16="http://schemas.microsoft.com/office/drawing/2014/main" id="{4ACE8D40-CCDF-4F8D-8BFF-DB84F00D3F6A}"/>
              </a:ext>
            </a:extLst>
          </p:cNvPr>
          <p:cNvSpPr/>
          <p:nvPr/>
        </p:nvSpPr>
        <p:spPr>
          <a:xfrm>
            <a:off x="5844457" y="0"/>
            <a:ext cx="5274866" cy="1289211"/>
          </a:xfrm>
          <a:prstGeom prst="horizontalScroll">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Times New Roman" panose="02020603050405020304" pitchFamily="18" charset="0"/>
                <a:cs typeface="Times New Roman" panose="02020603050405020304" pitchFamily="18" charset="0"/>
              </a:rPr>
              <a:t>Tính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chất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gió</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mùa</a:t>
            </a:r>
            <a:endParaRPr lang="en-US" sz="2400" b="1" dirty="0">
              <a:solidFill>
                <a:srgbClr val="002060"/>
              </a:solidFill>
              <a:latin typeface="Times New Roman" panose="02020603050405020304" pitchFamily="18" charset="0"/>
              <a:cs typeface="Times New Roman" panose="02020603050405020304" pitchFamily="18" charset="0"/>
            </a:endParaRPr>
          </a:p>
        </p:txBody>
      </p:sp>
      <p:pic>
        <p:nvPicPr>
          <p:cNvPr id="8" name="Đếm ngược 5s">
            <a:hlinkClick r:id="" action="ppaction://media"/>
            <a:extLst>
              <a:ext uri="{FF2B5EF4-FFF2-40B4-BE49-F238E27FC236}">
                <a16:creationId xmlns:a16="http://schemas.microsoft.com/office/drawing/2014/main" id="{39AB750E-029A-4B34-8FF0-82BA33BEE9DA}"/>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0661658" y="5978693"/>
            <a:ext cx="1506811" cy="847581"/>
          </a:xfrm>
          <a:prstGeom prst="rect">
            <a:avLst/>
          </a:prstGeom>
        </p:spPr>
      </p:pic>
    </p:spTree>
    <p:custDataLst>
      <p:tags r:id="rId1"/>
    </p:custDataLst>
    <p:extLst>
      <p:ext uri="{BB962C8B-B14F-4D97-AF65-F5344CB8AC3E}">
        <p14:creationId xmlns:p14="http://schemas.microsoft.com/office/powerpoint/2010/main" val="4682300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92"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8"/>
                </p:tgtEl>
              </p:cMediaNode>
            </p:video>
          </p:childTnLst>
        </p:cTn>
      </p:par>
    </p:tnLst>
    <p:bldLst>
      <p:bldP spid="7" grpId="0" animBg="1"/>
    </p:bldLst>
  </p:timing>
  <p:extLst>
    <p:ext uri="{E180D4A7-C9FB-4DFB-919C-405C955672EB}">
      <p14:showEvtLst xmlns:p14="http://schemas.microsoft.com/office/powerpoint/2010/main">
        <p14:playEvt time="9217" objId="8"/>
        <p14:stopEvt time="16619" objId="8"/>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ardrop 4">
            <a:extLst>
              <a:ext uri="{FF2B5EF4-FFF2-40B4-BE49-F238E27FC236}">
                <a16:creationId xmlns:a16="http://schemas.microsoft.com/office/drawing/2014/main" id="{690CF811-868C-4C58-AFAC-6DCD6B2B9CCD}"/>
              </a:ext>
            </a:extLst>
          </p:cNvPr>
          <p:cNvSpPr/>
          <p:nvPr/>
        </p:nvSpPr>
        <p:spPr>
          <a:xfrm rot="404794">
            <a:off x="5763729" y="3193885"/>
            <a:ext cx="4808484" cy="2816616"/>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Times New Roman" panose="02020603050405020304" pitchFamily="18" charset="0"/>
              <a:cs typeface="Times New Roman" panose="02020603050405020304" pitchFamily="18" charset="0"/>
            </a:endParaRPr>
          </a:p>
        </p:txBody>
      </p:sp>
      <p:sp>
        <p:nvSpPr>
          <p:cNvPr id="6" name="Teardrop 5">
            <a:extLst>
              <a:ext uri="{FF2B5EF4-FFF2-40B4-BE49-F238E27FC236}">
                <a16:creationId xmlns:a16="http://schemas.microsoft.com/office/drawing/2014/main" id="{19E8252A-B7F3-4FEC-9CCB-D8B398872AB7}"/>
              </a:ext>
            </a:extLst>
          </p:cNvPr>
          <p:cNvSpPr/>
          <p:nvPr/>
        </p:nvSpPr>
        <p:spPr>
          <a:xfrm rot="21257485">
            <a:off x="5561053" y="2929914"/>
            <a:ext cx="4808484" cy="2816616"/>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yếu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hậu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Việt</a:t>
            </a:r>
            <a:r>
              <a:rPr lang="en-US" sz="3200" dirty="0">
                <a:latin typeface="Times New Roman" panose="02020603050405020304" pitchFamily="18" charset="0"/>
                <a:cs typeface="Times New Roman" panose="02020603050405020304" pitchFamily="18" charset="0"/>
              </a:rPr>
              <a:t> Nam? </a:t>
            </a:r>
          </a:p>
        </p:txBody>
      </p:sp>
      <p:pic>
        <p:nvPicPr>
          <p:cNvPr id="2" name="Picture 1">
            <a:extLst>
              <a:ext uri="{FF2B5EF4-FFF2-40B4-BE49-F238E27FC236}">
                <a16:creationId xmlns:a16="http://schemas.microsoft.com/office/drawing/2014/main" id="{742A2A56-59DE-435E-B381-35B19192E74D}"/>
              </a:ext>
            </a:extLst>
          </p:cNvPr>
          <p:cNvPicPr>
            <a:picLocks noChangeAspect="1"/>
          </p:cNvPicPr>
          <p:nvPr/>
        </p:nvPicPr>
        <p:blipFill rotWithShape="1">
          <a:blip r:embed="rId5"/>
          <a:srcRect r="49721" b="4778"/>
          <a:stretch/>
        </p:blipFill>
        <p:spPr>
          <a:xfrm>
            <a:off x="0" y="-55180"/>
            <a:ext cx="4461641" cy="6956559"/>
          </a:xfrm>
          <a:prstGeom prst="rect">
            <a:avLst/>
          </a:prstGeom>
        </p:spPr>
      </p:pic>
      <p:sp>
        <p:nvSpPr>
          <p:cNvPr id="7" name="Scroll: Horizontal 6">
            <a:extLst>
              <a:ext uri="{FF2B5EF4-FFF2-40B4-BE49-F238E27FC236}">
                <a16:creationId xmlns:a16="http://schemas.microsoft.com/office/drawing/2014/main" id="{A4911E49-1A40-461B-8C51-BA513B540902}"/>
              </a:ext>
            </a:extLst>
          </p:cNvPr>
          <p:cNvSpPr/>
          <p:nvPr/>
        </p:nvSpPr>
        <p:spPr>
          <a:xfrm>
            <a:off x="5844457" y="0"/>
            <a:ext cx="5274866" cy="1289211"/>
          </a:xfrm>
          <a:prstGeom prst="horizontalScroll">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Times New Roman" panose="02020603050405020304" pitchFamily="18" charset="0"/>
                <a:cs typeface="Times New Roman" panose="02020603050405020304" pitchFamily="18" charset="0"/>
              </a:rPr>
              <a:t>Tính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chất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ẩm</a:t>
            </a:r>
            <a:endParaRPr lang="en-US" sz="2400" b="1" dirty="0">
              <a:solidFill>
                <a:srgbClr val="002060"/>
              </a:solidFill>
              <a:latin typeface="Times New Roman" panose="02020603050405020304" pitchFamily="18" charset="0"/>
              <a:cs typeface="Times New Roman" panose="02020603050405020304" pitchFamily="18" charset="0"/>
            </a:endParaRPr>
          </a:p>
        </p:txBody>
      </p:sp>
      <p:pic>
        <p:nvPicPr>
          <p:cNvPr id="8" name="Đếm ngược 5s">
            <a:hlinkClick r:id="" action="ppaction://media"/>
            <a:extLst>
              <a:ext uri="{FF2B5EF4-FFF2-40B4-BE49-F238E27FC236}">
                <a16:creationId xmlns:a16="http://schemas.microsoft.com/office/drawing/2014/main" id="{9E24B155-C0B9-48EC-A3B2-D76B15625442}"/>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0661658" y="5978693"/>
            <a:ext cx="1506811" cy="847581"/>
          </a:xfrm>
          <a:prstGeom prst="rect">
            <a:avLst/>
          </a:prstGeom>
        </p:spPr>
      </p:pic>
    </p:spTree>
    <p:custDataLst>
      <p:tags r:id="rId1"/>
    </p:custDataLst>
    <p:extLst>
      <p:ext uri="{BB962C8B-B14F-4D97-AF65-F5344CB8AC3E}">
        <p14:creationId xmlns:p14="http://schemas.microsoft.com/office/powerpoint/2010/main" val="3127101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92"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8"/>
                </p:tgtEl>
              </p:cMediaNode>
            </p:video>
          </p:childTnLst>
        </p:cTn>
      </p:par>
    </p:tnLst>
    <p:bldLst>
      <p:bldP spid="7" grpId="0" animBg="1"/>
    </p:bldLst>
  </p:timing>
  <p:extLst>
    <p:ext uri="{E180D4A7-C9FB-4DFB-919C-405C955672EB}">
      <p14:showEvtLst xmlns:p14="http://schemas.microsoft.com/office/powerpoint/2010/main">
        <p14:playEvt time="8111" objId="8"/>
        <p14:stopEvt time="15551" objId="8"/>
      </p14:showEvt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1AB30A-FBD2-48FC-84B5-EF1D0AA24E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24"/>
            <a:ext cx="12192000" cy="6851176"/>
          </a:xfrm>
          <a:prstGeom prst="rect">
            <a:avLst/>
          </a:prstGeom>
        </p:spPr>
      </p:pic>
      <p:sp>
        <p:nvSpPr>
          <p:cNvPr id="5" name="Rectangle 4">
            <a:extLst>
              <a:ext uri="{FF2B5EF4-FFF2-40B4-BE49-F238E27FC236}">
                <a16:creationId xmlns:a16="http://schemas.microsoft.com/office/drawing/2014/main" id="{003977FB-8E50-4D13-BB6E-6EFA521DBCEE}"/>
              </a:ext>
            </a:extLst>
          </p:cNvPr>
          <p:cNvSpPr/>
          <p:nvPr/>
        </p:nvSpPr>
        <p:spPr>
          <a:xfrm>
            <a:off x="724894" y="303219"/>
            <a:ext cx="10518637" cy="400110"/>
          </a:xfrm>
          <a:prstGeom prst="rect">
            <a:avLst/>
          </a:prstGeom>
        </p:spPr>
        <p:txBody>
          <a:bodyPr wrap="square">
            <a:spAutoFit/>
          </a:bodyPr>
          <a:lstStyle/>
          <a:p>
            <a:pPr algn="ctr">
              <a:spcBef>
                <a:spcPct val="50000"/>
              </a:spcBef>
            </a:pPr>
            <a:r>
              <a:rPr lang="en-US" altLang="en-US" sz="2000" b="1">
                <a:solidFill>
                  <a:srgbClr val="FFFF00"/>
                </a:solidFill>
                <a:cs typeface="Times New Roman" panose="02020603050405020304" pitchFamily="18" charset="0"/>
              </a:rPr>
              <a:t>TIẾT 31 + 32:  </a:t>
            </a:r>
            <a:r>
              <a:rPr lang="en-US" altLang="en-US" sz="2000" b="1" dirty="0">
                <a:solidFill>
                  <a:srgbClr val="FFFF00"/>
                </a:solidFill>
                <a:cs typeface="Times New Roman" panose="02020603050405020304" pitchFamily="18" charset="0"/>
              </a:rPr>
              <a:t>BÀI 31: ĐẶC ĐIỂM KHÍ HẬU VIỆT NAM</a:t>
            </a:r>
          </a:p>
        </p:txBody>
      </p:sp>
      <p:sp>
        <p:nvSpPr>
          <p:cNvPr id="6" name="Text Box 10">
            <a:extLst>
              <a:ext uri="{FF2B5EF4-FFF2-40B4-BE49-F238E27FC236}">
                <a16:creationId xmlns:a16="http://schemas.microsoft.com/office/drawing/2014/main" id="{CEB7856D-D9F3-4E30-BDE7-BE56082D73AB}"/>
              </a:ext>
            </a:extLst>
          </p:cNvPr>
          <p:cNvSpPr txBox="1">
            <a:spLocks noChangeArrowheads="1"/>
          </p:cNvSpPr>
          <p:nvPr/>
        </p:nvSpPr>
        <p:spPr bwMode="auto">
          <a:xfrm>
            <a:off x="296929" y="933228"/>
            <a:ext cx="304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1800" dirty="0">
                <a:solidFill>
                  <a:srgbClr val="FFFF00"/>
                </a:solidFill>
                <a:cs typeface="Arial" panose="020B0604020202020204" pitchFamily="34" charset="0"/>
              </a:rPr>
              <a:t>a</a:t>
            </a:r>
            <a:r>
              <a:rPr lang="en-US" altLang="en-US" sz="1800" i="1" dirty="0">
                <a:solidFill>
                  <a:srgbClr val="FFFF00"/>
                </a:solidFill>
                <a:cs typeface="Arial" panose="020B0604020202020204" pitchFamily="34" charset="0"/>
              </a:rPr>
              <a:t>. </a:t>
            </a:r>
            <a:r>
              <a:rPr lang="en-US" altLang="en-US" sz="1800" dirty="0" err="1">
                <a:solidFill>
                  <a:srgbClr val="FFFF00"/>
                </a:solidFill>
              </a:rPr>
              <a:t>Tính</a:t>
            </a:r>
            <a:r>
              <a:rPr lang="en-US" altLang="en-US" sz="1800" dirty="0">
                <a:solidFill>
                  <a:srgbClr val="FFFF00"/>
                </a:solidFill>
              </a:rPr>
              <a:t> </a:t>
            </a:r>
            <a:r>
              <a:rPr lang="en-US" altLang="en-US" sz="1800" dirty="0" err="1">
                <a:solidFill>
                  <a:srgbClr val="FFFF00"/>
                </a:solidFill>
              </a:rPr>
              <a:t>chất</a:t>
            </a:r>
            <a:r>
              <a:rPr lang="en-US" altLang="en-US" sz="1800" dirty="0">
                <a:solidFill>
                  <a:srgbClr val="FFFF00"/>
                </a:solidFill>
              </a:rPr>
              <a:t> </a:t>
            </a:r>
            <a:r>
              <a:rPr lang="en-US" altLang="en-US" sz="1800" dirty="0" err="1">
                <a:solidFill>
                  <a:srgbClr val="FFFF00"/>
                </a:solidFill>
              </a:rPr>
              <a:t>nhiệt</a:t>
            </a:r>
            <a:r>
              <a:rPr lang="en-US" altLang="en-US" sz="1800" dirty="0">
                <a:solidFill>
                  <a:srgbClr val="FFFF00"/>
                </a:solidFill>
              </a:rPr>
              <a:t> </a:t>
            </a:r>
            <a:r>
              <a:rPr lang="en-US" altLang="en-US" sz="1800" dirty="0" err="1">
                <a:solidFill>
                  <a:srgbClr val="FFFF00"/>
                </a:solidFill>
              </a:rPr>
              <a:t>đới</a:t>
            </a:r>
            <a:r>
              <a:rPr lang="en-US" altLang="en-US" sz="1800" dirty="0">
                <a:solidFill>
                  <a:srgbClr val="FFFF00"/>
                </a:solidFill>
              </a:rPr>
              <a:t>:</a:t>
            </a:r>
            <a:endParaRPr lang="en-US" altLang="en-US" sz="1800" i="1" dirty="0">
              <a:solidFill>
                <a:srgbClr val="FFFF00"/>
              </a:solidFill>
              <a:cs typeface="Arial" panose="020B0604020202020204" pitchFamily="34" charset="0"/>
            </a:endParaRPr>
          </a:p>
        </p:txBody>
      </p:sp>
      <p:sp>
        <p:nvSpPr>
          <p:cNvPr id="8" name="Rectangle 7">
            <a:extLst>
              <a:ext uri="{FF2B5EF4-FFF2-40B4-BE49-F238E27FC236}">
                <a16:creationId xmlns:a16="http://schemas.microsoft.com/office/drawing/2014/main" id="{8D4B0A18-6086-4F3D-95F8-EAE6F65C1733}"/>
              </a:ext>
            </a:extLst>
          </p:cNvPr>
          <p:cNvSpPr/>
          <p:nvPr/>
        </p:nvSpPr>
        <p:spPr>
          <a:xfrm>
            <a:off x="261085" y="588949"/>
            <a:ext cx="6096000" cy="369332"/>
          </a:xfrm>
          <a:prstGeom prst="rect">
            <a:avLst/>
          </a:prstGeom>
        </p:spPr>
        <p:txBody>
          <a:bodyPr>
            <a:spAutoFit/>
          </a:bodyPr>
          <a:lstStyle/>
          <a:p>
            <a:pPr>
              <a:spcBef>
                <a:spcPct val="50000"/>
              </a:spcBef>
            </a:pPr>
            <a:r>
              <a:rPr lang="en-US" altLang="en-US" sz="1800" dirty="0">
                <a:solidFill>
                  <a:srgbClr val="FFFF00"/>
                </a:solidFill>
                <a:cs typeface="Times New Roman" panose="02020603050405020304" pitchFamily="18" charset="0"/>
              </a:rPr>
              <a:t>1. </a:t>
            </a:r>
            <a:r>
              <a:rPr lang="en-US" altLang="en-US" sz="1800" dirty="0" err="1">
                <a:solidFill>
                  <a:srgbClr val="FFFF00"/>
                </a:solidFill>
                <a:cs typeface="Times New Roman" panose="02020603050405020304" pitchFamily="18" charset="0"/>
              </a:rPr>
              <a:t>Tính</a:t>
            </a:r>
            <a:r>
              <a:rPr lang="en-US" altLang="en-US" sz="1800" dirty="0">
                <a:solidFill>
                  <a:srgbClr val="FFFF00"/>
                </a:solidFill>
                <a:cs typeface="Times New Roman" panose="02020603050405020304" pitchFamily="18" charset="0"/>
              </a:rPr>
              <a:t> </a:t>
            </a:r>
            <a:r>
              <a:rPr lang="en-US" altLang="en-US" sz="1800" dirty="0" err="1">
                <a:solidFill>
                  <a:srgbClr val="FFFF00"/>
                </a:solidFill>
                <a:cs typeface="Times New Roman" panose="02020603050405020304" pitchFamily="18" charset="0"/>
              </a:rPr>
              <a:t>chất</a:t>
            </a:r>
            <a:r>
              <a:rPr lang="en-US" altLang="en-US" sz="1800" dirty="0">
                <a:solidFill>
                  <a:srgbClr val="FFFF00"/>
                </a:solidFill>
                <a:cs typeface="Times New Roman" panose="02020603050405020304" pitchFamily="18" charset="0"/>
              </a:rPr>
              <a:t> </a:t>
            </a:r>
            <a:r>
              <a:rPr lang="en-US" altLang="en-US" sz="1800" dirty="0" err="1">
                <a:solidFill>
                  <a:srgbClr val="FFFF00"/>
                </a:solidFill>
                <a:cs typeface="Times New Roman" panose="02020603050405020304" pitchFamily="18" charset="0"/>
              </a:rPr>
              <a:t>nhiệt</a:t>
            </a:r>
            <a:r>
              <a:rPr lang="en-US" altLang="en-US" sz="1800" dirty="0">
                <a:solidFill>
                  <a:srgbClr val="FFFF00"/>
                </a:solidFill>
                <a:cs typeface="Times New Roman" panose="02020603050405020304" pitchFamily="18" charset="0"/>
              </a:rPr>
              <a:t> </a:t>
            </a:r>
            <a:r>
              <a:rPr lang="en-US" altLang="en-US" sz="1800" dirty="0" err="1">
                <a:solidFill>
                  <a:srgbClr val="FFFF00"/>
                </a:solidFill>
                <a:cs typeface="Times New Roman" panose="02020603050405020304" pitchFamily="18" charset="0"/>
              </a:rPr>
              <a:t>đới</a:t>
            </a:r>
            <a:r>
              <a:rPr lang="en-US" altLang="en-US" sz="1800" dirty="0">
                <a:solidFill>
                  <a:srgbClr val="FFFF00"/>
                </a:solidFill>
                <a:cs typeface="Times New Roman" panose="02020603050405020304" pitchFamily="18" charset="0"/>
              </a:rPr>
              <a:t> </a:t>
            </a:r>
            <a:r>
              <a:rPr lang="en-US" altLang="en-US" sz="1800" dirty="0" err="1">
                <a:solidFill>
                  <a:srgbClr val="FFFF00"/>
                </a:solidFill>
                <a:cs typeface="Times New Roman" panose="02020603050405020304" pitchFamily="18" charset="0"/>
              </a:rPr>
              <a:t>gió</a:t>
            </a:r>
            <a:r>
              <a:rPr lang="en-US" altLang="en-US" sz="1800" dirty="0">
                <a:solidFill>
                  <a:srgbClr val="FFFF00"/>
                </a:solidFill>
                <a:cs typeface="Times New Roman" panose="02020603050405020304" pitchFamily="18" charset="0"/>
              </a:rPr>
              <a:t> </a:t>
            </a:r>
            <a:r>
              <a:rPr lang="en-US" altLang="en-US" sz="1800" dirty="0" err="1">
                <a:solidFill>
                  <a:srgbClr val="FFFF00"/>
                </a:solidFill>
                <a:cs typeface="Times New Roman" panose="02020603050405020304" pitchFamily="18" charset="0"/>
              </a:rPr>
              <a:t>mùa</a:t>
            </a:r>
            <a:r>
              <a:rPr lang="en-US" altLang="en-US" sz="1800" dirty="0">
                <a:solidFill>
                  <a:srgbClr val="FFFF00"/>
                </a:solidFill>
                <a:cs typeface="Times New Roman" panose="02020603050405020304" pitchFamily="18" charset="0"/>
              </a:rPr>
              <a:t> </a:t>
            </a:r>
            <a:r>
              <a:rPr lang="en-US" altLang="en-US" sz="1800" dirty="0" err="1">
                <a:solidFill>
                  <a:srgbClr val="FFFF00"/>
                </a:solidFill>
                <a:cs typeface="Times New Roman" panose="02020603050405020304" pitchFamily="18" charset="0"/>
              </a:rPr>
              <a:t>ẩm</a:t>
            </a:r>
            <a:endParaRPr lang="en-US" altLang="en-US" sz="1800" dirty="0">
              <a:solidFill>
                <a:srgbClr val="FFFF00"/>
              </a:solidFill>
              <a:cs typeface="Times New Roman" panose="02020603050405020304" pitchFamily="18" charset="0"/>
            </a:endParaRPr>
          </a:p>
        </p:txBody>
      </p:sp>
      <p:sp>
        <p:nvSpPr>
          <p:cNvPr id="9" name="Rectangle 8">
            <a:extLst>
              <a:ext uri="{FF2B5EF4-FFF2-40B4-BE49-F238E27FC236}">
                <a16:creationId xmlns:a16="http://schemas.microsoft.com/office/drawing/2014/main" id="{60387ACA-D27A-4D1D-A99E-E46C4FA28B5C}"/>
              </a:ext>
            </a:extLst>
          </p:cNvPr>
          <p:cNvSpPr/>
          <p:nvPr/>
        </p:nvSpPr>
        <p:spPr>
          <a:xfrm>
            <a:off x="261085" y="1310314"/>
            <a:ext cx="5141151" cy="1034129"/>
          </a:xfrm>
          <a:prstGeom prst="rect">
            <a:avLst/>
          </a:prstGeom>
        </p:spPr>
        <p:txBody>
          <a:bodyPr wrap="none">
            <a:spAutoFit/>
          </a:bodyPr>
          <a:lstStyle/>
          <a:p>
            <a:pPr>
              <a:lnSpc>
                <a:spcPct val="120000"/>
              </a:lnSpc>
            </a:pPr>
            <a:r>
              <a:rPr lang="en-US" altLang="en-US" sz="1800" dirty="0">
                <a:solidFill>
                  <a:schemeClr val="bg1"/>
                </a:solidFill>
                <a:cs typeface="Times New Roman" panose="02020603050405020304" pitchFamily="18" charset="0"/>
              </a:rPr>
              <a:t>- </a:t>
            </a:r>
            <a:r>
              <a:rPr lang="en-US" altLang="en-US" sz="1800" dirty="0" err="1">
                <a:solidFill>
                  <a:schemeClr val="bg1"/>
                </a:solidFill>
                <a:cs typeface="Times New Roman" panose="02020603050405020304" pitchFamily="18" charset="0"/>
              </a:rPr>
              <a:t>Mặt</a:t>
            </a:r>
            <a:r>
              <a:rPr lang="en-US" altLang="en-US" sz="1800" dirty="0">
                <a:solidFill>
                  <a:schemeClr val="bg1"/>
                </a:solidFill>
                <a:cs typeface="Times New Roman" panose="02020603050405020304" pitchFamily="18" charset="0"/>
              </a:rPr>
              <a:t> </a:t>
            </a:r>
            <a:r>
              <a:rPr lang="en-US" altLang="en-US" sz="1800" dirty="0" err="1">
                <a:solidFill>
                  <a:schemeClr val="bg1"/>
                </a:solidFill>
                <a:cs typeface="Times New Roman" panose="02020603050405020304" pitchFamily="18" charset="0"/>
              </a:rPr>
              <a:t>đất</a:t>
            </a:r>
            <a:r>
              <a:rPr lang="en-US" altLang="en-US" sz="1800" dirty="0">
                <a:solidFill>
                  <a:schemeClr val="bg1"/>
                </a:solidFill>
                <a:cs typeface="Times New Roman" panose="02020603050405020304" pitchFamily="18" charset="0"/>
              </a:rPr>
              <a:t> </a:t>
            </a:r>
            <a:r>
              <a:rPr lang="en-US" altLang="en-US" sz="1800" dirty="0" err="1">
                <a:solidFill>
                  <a:schemeClr val="bg1"/>
                </a:solidFill>
                <a:cs typeface="Times New Roman" panose="02020603050405020304" pitchFamily="18" charset="0"/>
              </a:rPr>
              <a:t>tiếp</a:t>
            </a:r>
            <a:r>
              <a:rPr lang="en-US" altLang="en-US" sz="1800" dirty="0">
                <a:solidFill>
                  <a:schemeClr val="bg1"/>
                </a:solidFill>
                <a:cs typeface="Times New Roman" panose="02020603050405020304" pitchFamily="18" charset="0"/>
              </a:rPr>
              <a:t> </a:t>
            </a:r>
            <a:r>
              <a:rPr lang="en-US" altLang="en-US" sz="1800" dirty="0" err="1">
                <a:solidFill>
                  <a:schemeClr val="bg1"/>
                </a:solidFill>
                <a:cs typeface="Times New Roman" panose="02020603050405020304" pitchFamily="18" charset="0"/>
              </a:rPr>
              <a:t>nhận</a:t>
            </a:r>
            <a:r>
              <a:rPr lang="en-US" altLang="en-US" sz="1800" dirty="0">
                <a:solidFill>
                  <a:schemeClr val="bg1"/>
                </a:solidFill>
                <a:cs typeface="Times New Roman" panose="02020603050405020304" pitchFamily="18" charset="0"/>
              </a:rPr>
              <a:t> l</a:t>
            </a:r>
            <a:r>
              <a:rPr lang="vi-VN" altLang="en-US" sz="1800" dirty="0">
                <a:solidFill>
                  <a:schemeClr val="bg1"/>
                </a:solidFill>
                <a:cs typeface="Times New Roman" panose="02020603050405020304" pitchFamily="18" charset="0"/>
              </a:rPr>
              <a:t>ư</a:t>
            </a:r>
            <a:r>
              <a:rPr lang="en-US" altLang="en-US" sz="1800" dirty="0" err="1">
                <a:solidFill>
                  <a:schemeClr val="bg1"/>
                </a:solidFill>
                <a:cs typeface="Times New Roman" panose="02020603050405020304" pitchFamily="18" charset="0"/>
              </a:rPr>
              <a:t>ợng</a:t>
            </a:r>
            <a:r>
              <a:rPr lang="en-US" altLang="en-US" sz="1800" dirty="0">
                <a:solidFill>
                  <a:schemeClr val="bg1"/>
                </a:solidFill>
                <a:cs typeface="Times New Roman" panose="02020603050405020304" pitchFamily="18" charset="0"/>
              </a:rPr>
              <a:t> </a:t>
            </a:r>
            <a:r>
              <a:rPr lang="en-US" altLang="en-US" sz="1800" dirty="0" err="1">
                <a:solidFill>
                  <a:schemeClr val="bg1"/>
                </a:solidFill>
                <a:cs typeface="Times New Roman" panose="02020603050405020304" pitchFamily="18" charset="0"/>
              </a:rPr>
              <a:t>nhiệt</a:t>
            </a:r>
            <a:r>
              <a:rPr lang="en-US" altLang="en-US" sz="1800" dirty="0">
                <a:solidFill>
                  <a:schemeClr val="bg1"/>
                </a:solidFill>
                <a:cs typeface="Times New Roman" panose="02020603050405020304" pitchFamily="18" charset="0"/>
              </a:rPr>
              <a:t> </a:t>
            </a:r>
            <a:r>
              <a:rPr lang="en-US" altLang="en-US" sz="1800" dirty="0" err="1">
                <a:solidFill>
                  <a:schemeClr val="bg1"/>
                </a:solidFill>
                <a:cs typeface="Times New Roman" panose="02020603050405020304" pitchFamily="18" charset="0"/>
              </a:rPr>
              <a:t>lớn</a:t>
            </a:r>
            <a:r>
              <a:rPr lang="en-US" altLang="en-US" sz="1800" dirty="0">
                <a:solidFill>
                  <a:schemeClr val="bg1"/>
                </a:solidFill>
                <a:cs typeface="Times New Roman" panose="02020603050405020304" pitchFamily="18" charset="0"/>
              </a:rPr>
              <a:t>: 1 </a:t>
            </a:r>
            <a:r>
              <a:rPr lang="en-US" altLang="en-US" sz="1800" dirty="0" err="1">
                <a:solidFill>
                  <a:schemeClr val="bg1"/>
                </a:solidFill>
                <a:cs typeface="Times New Roman" panose="02020603050405020304" pitchFamily="18" charset="0"/>
              </a:rPr>
              <a:t>triệu</a:t>
            </a:r>
            <a:r>
              <a:rPr lang="en-US" altLang="en-US" sz="1800" dirty="0">
                <a:solidFill>
                  <a:schemeClr val="bg1"/>
                </a:solidFill>
                <a:cs typeface="Times New Roman" panose="02020603050405020304" pitchFamily="18" charset="0"/>
              </a:rPr>
              <a:t> Kcal/m</a:t>
            </a:r>
            <a:r>
              <a:rPr lang="en-US" altLang="en-US" sz="1800" baseline="30000" dirty="0">
                <a:solidFill>
                  <a:schemeClr val="bg1"/>
                </a:solidFill>
                <a:cs typeface="Times New Roman" panose="02020603050405020304" pitchFamily="18" charset="0"/>
              </a:rPr>
              <a:t>2</a:t>
            </a:r>
            <a:r>
              <a:rPr lang="en-US" altLang="en-US" sz="1800" dirty="0">
                <a:solidFill>
                  <a:schemeClr val="bg1"/>
                </a:solidFill>
                <a:cs typeface="Times New Roman" panose="02020603050405020304" pitchFamily="18" charset="0"/>
              </a:rPr>
              <a:t>.</a:t>
            </a:r>
          </a:p>
          <a:p>
            <a:pPr>
              <a:lnSpc>
                <a:spcPct val="120000"/>
              </a:lnSpc>
            </a:pPr>
            <a:r>
              <a:rPr lang="en-US" altLang="en-US" sz="1800" dirty="0">
                <a:solidFill>
                  <a:schemeClr val="bg1"/>
                </a:solidFill>
                <a:cs typeface="Times New Roman" panose="02020603050405020304" pitchFamily="18" charset="0"/>
              </a:rPr>
              <a:t>- </a:t>
            </a:r>
            <a:r>
              <a:rPr lang="en-US" altLang="en-US" sz="1800" dirty="0" err="1">
                <a:solidFill>
                  <a:schemeClr val="bg1"/>
                </a:solidFill>
                <a:cs typeface="Times New Roman" panose="02020603050405020304" pitchFamily="18" charset="0"/>
              </a:rPr>
              <a:t>Số</a:t>
            </a:r>
            <a:r>
              <a:rPr lang="en-US" altLang="en-US" sz="1800" dirty="0">
                <a:solidFill>
                  <a:schemeClr val="bg1"/>
                </a:solidFill>
                <a:cs typeface="Times New Roman" panose="02020603050405020304" pitchFamily="18" charset="0"/>
              </a:rPr>
              <a:t> </a:t>
            </a:r>
            <a:r>
              <a:rPr lang="en-US" altLang="en-US" sz="1800" dirty="0" err="1">
                <a:solidFill>
                  <a:schemeClr val="bg1"/>
                </a:solidFill>
                <a:cs typeface="Times New Roman" panose="02020603050405020304" pitchFamily="18" charset="0"/>
              </a:rPr>
              <a:t>giờ</a:t>
            </a:r>
            <a:r>
              <a:rPr lang="en-US" altLang="en-US" sz="1800" dirty="0">
                <a:solidFill>
                  <a:schemeClr val="bg1"/>
                </a:solidFill>
                <a:cs typeface="Times New Roman" panose="02020603050405020304" pitchFamily="18" charset="0"/>
              </a:rPr>
              <a:t> </a:t>
            </a:r>
            <a:r>
              <a:rPr lang="en-US" altLang="en-US" sz="1800" dirty="0" err="1">
                <a:solidFill>
                  <a:schemeClr val="bg1"/>
                </a:solidFill>
                <a:cs typeface="Times New Roman" panose="02020603050405020304" pitchFamily="18" charset="0"/>
              </a:rPr>
              <a:t>chiếu</a:t>
            </a:r>
            <a:r>
              <a:rPr lang="en-US" altLang="en-US" sz="1800" dirty="0">
                <a:solidFill>
                  <a:schemeClr val="bg1"/>
                </a:solidFill>
                <a:cs typeface="Times New Roman" panose="02020603050405020304" pitchFamily="18" charset="0"/>
              </a:rPr>
              <a:t> </a:t>
            </a:r>
            <a:r>
              <a:rPr lang="en-US" altLang="en-US" sz="1800" dirty="0" err="1">
                <a:solidFill>
                  <a:schemeClr val="bg1"/>
                </a:solidFill>
                <a:cs typeface="Times New Roman" panose="02020603050405020304" pitchFamily="18" charset="0"/>
              </a:rPr>
              <a:t>nắng</a:t>
            </a:r>
            <a:r>
              <a:rPr lang="en-US" altLang="en-US" sz="1800" dirty="0">
                <a:solidFill>
                  <a:schemeClr val="bg1"/>
                </a:solidFill>
                <a:cs typeface="Times New Roman" panose="02020603050405020304" pitchFamily="18" charset="0"/>
              </a:rPr>
              <a:t> </a:t>
            </a:r>
            <a:r>
              <a:rPr lang="en-US" altLang="en-US" sz="1800" dirty="0" err="1">
                <a:solidFill>
                  <a:schemeClr val="bg1"/>
                </a:solidFill>
                <a:cs typeface="Times New Roman" panose="02020603050405020304" pitchFamily="18" charset="0"/>
              </a:rPr>
              <a:t>cao</a:t>
            </a:r>
            <a:r>
              <a:rPr lang="en-US" altLang="en-US" sz="1800" dirty="0">
                <a:solidFill>
                  <a:schemeClr val="bg1"/>
                </a:solidFill>
                <a:cs typeface="Times New Roman" panose="02020603050405020304" pitchFamily="18" charset="0"/>
              </a:rPr>
              <a:t>: 1.400 – 3.000 </a:t>
            </a:r>
            <a:r>
              <a:rPr lang="en-US" altLang="en-US" sz="1800" dirty="0" err="1">
                <a:solidFill>
                  <a:schemeClr val="bg1"/>
                </a:solidFill>
                <a:cs typeface="Times New Roman" panose="02020603050405020304" pitchFamily="18" charset="0"/>
              </a:rPr>
              <a:t>giờ</a:t>
            </a:r>
            <a:r>
              <a:rPr lang="en-US" altLang="en-US" sz="1800" dirty="0">
                <a:solidFill>
                  <a:schemeClr val="bg1"/>
                </a:solidFill>
                <a:cs typeface="Times New Roman" panose="02020603050405020304" pitchFamily="18" charset="0"/>
              </a:rPr>
              <a:t> </a:t>
            </a:r>
            <a:r>
              <a:rPr lang="en-US" altLang="en-US" sz="1800" dirty="0" err="1">
                <a:solidFill>
                  <a:schemeClr val="bg1"/>
                </a:solidFill>
                <a:cs typeface="Times New Roman" panose="02020603050405020304" pitchFamily="18" charset="0"/>
              </a:rPr>
              <a:t>nắng</a:t>
            </a:r>
            <a:r>
              <a:rPr lang="en-US" altLang="en-US" sz="1800" dirty="0">
                <a:solidFill>
                  <a:schemeClr val="bg1"/>
                </a:solidFill>
                <a:cs typeface="Times New Roman" panose="02020603050405020304" pitchFamily="18" charset="0"/>
              </a:rPr>
              <a:t>/</a:t>
            </a:r>
            <a:r>
              <a:rPr lang="en-US" altLang="en-US" sz="1800" dirty="0" err="1">
                <a:solidFill>
                  <a:schemeClr val="bg1"/>
                </a:solidFill>
                <a:cs typeface="Times New Roman" panose="02020603050405020304" pitchFamily="18" charset="0"/>
              </a:rPr>
              <a:t>năm</a:t>
            </a:r>
            <a:r>
              <a:rPr lang="en-US" altLang="en-US" sz="1800" dirty="0">
                <a:solidFill>
                  <a:schemeClr val="bg1"/>
                </a:solidFill>
                <a:cs typeface="Times New Roman" panose="02020603050405020304" pitchFamily="18" charset="0"/>
              </a:rPr>
              <a:t>.</a:t>
            </a:r>
          </a:p>
          <a:p>
            <a:r>
              <a:rPr lang="en-US" altLang="en-US" sz="1800" dirty="0">
                <a:solidFill>
                  <a:schemeClr val="bg1"/>
                </a:solidFill>
                <a:cs typeface="Times New Roman" panose="02020603050405020304" pitchFamily="18" charset="0"/>
              </a:rPr>
              <a:t>- </a:t>
            </a:r>
            <a:r>
              <a:rPr lang="en-US" altLang="en-US" sz="1800" dirty="0" err="1">
                <a:solidFill>
                  <a:schemeClr val="bg1"/>
                </a:solidFill>
                <a:cs typeface="Times New Roman" panose="02020603050405020304" pitchFamily="18" charset="0"/>
              </a:rPr>
              <a:t>Nhiệt</a:t>
            </a:r>
            <a:r>
              <a:rPr lang="en-US" altLang="en-US" sz="1800" dirty="0">
                <a:solidFill>
                  <a:schemeClr val="bg1"/>
                </a:solidFill>
                <a:cs typeface="Times New Roman" panose="02020603050405020304" pitchFamily="18" charset="0"/>
              </a:rPr>
              <a:t> </a:t>
            </a:r>
            <a:r>
              <a:rPr lang="en-US" altLang="en-US" sz="1800" dirty="0" err="1">
                <a:solidFill>
                  <a:schemeClr val="bg1"/>
                </a:solidFill>
                <a:cs typeface="Times New Roman" panose="02020603050405020304" pitchFamily="18" charset="0"/>
              </a:rPr>
              <a:t>độ</a:t>
            </a:r>
            <a:r>
              <a:rPr lang="en-US" altLang="en-US" sz="1800" dirty="0">
                <a:solidFill>
                  <a:schemeClr val="bg1"/>
                </a:solidFill>
                <a:cs typeface="Times New Roman" panose="02020603050405020304" pitchFamily="18" charset="0"/>
              </a:rPr>
              <a:t> </a:t>
            </a:r>
            <a:r>
              <a:rPr lang="en-US" altLang="en-US" sz="1800" dirty="0" err="1">
                <a:solidFill>
                  <a:schemeClr val="bg1"/>
                </a:solidFill>
                <a:cs typeface="Times New Roman" panose="02020603050405020304" pitchFamily="18" charset="0"/>
              </a:rPr>
              <a:t>trung</a:t>
            </a:r>
            <a:r>
              <a:rPr lang="en-US" altLang="en-US" sz="1800" dirty="0">
                <a:solidFill>
                  <a:schemeClr val="bg1"/>
                </a:solidFill>
                <a:cs typeface="Times New Roman" panose="02020603050405020304" pitchFamily="18" charset="0"/>
              </a:rPr>
              <a:t> </a:t>
            </a:r>
            <a:r>
              <a:rPr lang="en-US" altLang="en-US" sz="1800" dirty="0" err="1">
                <a:solidFill>
                  <a:schemeClr val="bg1"/>
                </a:solidFill>
                <a:cs typeface="Times New Roman" panose="02020603050405020304" pitchFamily="18" charset="0"/>
              </a:rPr>
              <a:t>bình</a:t>
            </a:r>
            <a:r>
              <a:rPr lang="en-US" altLang="en-US" sz="1800" dirty="0">
                <a:solidFill>
                  <a:schemeClr val="bg1"/>
                </a:solidFill>
                <a:cs typeface="Times New Roman" panose="02020603050405020304" pitchFamily="18" charset="0"/>
              </a:rPr>
              <a:t> </a:t>
            </a:r>
            <a:r>
              <a:rPr lang="en-US" altLang="en-US" sz="1800" dirty="0" err="1">
                <a:solidFill>
                  <a:schemeClr val="bg1"/>
                </a:solidFill>
                <a:cs typeface="Times New Roman" panose="02020603050405020304" pitchFamily="18" charset="0"/>
              </a:rPr>
              <a:t>năm</a:t>
            </a:r>
            <a:r>
              <a:rPr lang="en-US" altLang="en-US" sz="1800" dirty="0">
                <a:solidFill>
                  <a:schemeClr val="bg1"/>
                </a:solidFill>
                <a:cs typeface="Times New Roman" panose="02020603050405020304" pitchFamily="18" charset="0"/>
              </a:rPr>
              <a:t> </a:t>
            </a:r>
            <a:r>
              <a:rPr lang="en-US" altLang="en-US" sz="1800" dirty="0" err="1">
                <a:solidFill>
                  <a:schemeClr val="bg1"/>
                </a:solidFill>
                <a:cs typeface="Times New Roman" panose="02020603050405020304" pitchFamily="18" charset="0"/>
              </a:rPr>
              <a:t>cao</a:t>
            </a:r>
            <a:r>
              <a:rPr lang="en-US" altLang="en-US" sz="1800" dirty="0">
                <a:solidFill>
                  <a:schemeClr val="bg1"/>
                </a:solidFill>
                <a:cs typeface="Times New Roman" panose="02020603050405020304" pitchFamily="18" charset="0"/>
              </a:rPr>
              <a:t>: </a:t>
            </a:r>
            <a:r>
              <a:rPr lang="en-US" altLang="en-US" sz="1800" dirty="0" err="1">
                <a:solidFill>
                  <a:schemeClr val="bg1"/>
                </a:solidFill>
                <a:cs typeface="Times New Roman" panose="02020603050405020304" pitchFamily="18" charset="0"/>
              </a:rPr>
              <a:t>Trên</a:t>
            </a:r>
            <a:r>
              <a:rPr lang="en-US" altLang="en-US" sz="1800" dirty="0">
                <a:solidFill>
                  <a:schemeClr val="bg1"/>
                </a:solidFill>
                <a:cs typeface="Times New Roman" panose="02020603050405020304" pitchFamily="18" charset="0"/>
              </a:rPr>
              <a:t> 21</a:t>
            </a:r>
            <a:r>
              <a:rPr lang="en-US" altLang="en-US" sz="1800" baseline="30000" dirty="0">
                <a:solidFill>
                  <a:schemeClr val="bg1"/>
                </a:solidFill>
                <a:cs typeface="Times New Roman" panose="02020603050405020304" pitchFamily="18" charset="0"/>
              </a:rPr>
              <a:t>0 </a:t>
            </a:r>
            <a:r>
              <a:rPr lang="en-US" altLang="en-US" sz="1800" dirty="0">
                <a:solidFill>
                  <a:schemeClr val="bg1"/>
                </a:solidFill>
                <a:cs typeface="Times New Roman" panose="02020603050405020304" pitchFamily="18" charset="0"/>
              </a:rPr>
              <a:t>C</a:t>
            </a:r>
          </a:p>
        </p:txBody>
      </p:sp>
      <p:sp>
        <p:nvSpPr>
          <p:cNvPr id="34" name="Text Box 10">
            <a:extLst>
              <a:ext uri="{FF2B5EF4-FFF2-40B4-BE49-F238E27FC236}">
                <a16:creationId xmlns:a16="http://schemas.microsoft.com/office/drawing/2014/main" id="{9EF7C714-1CFD-4F97-BA08-115D9F090908}"/>
              </a:ext>
            </a:extLst>
          </p:cNvPr>
          <p:cNvSpPr txBox="1">
            <a:spLocks noChangeArrowheads="1"/>
          </p:cNvSpPr>
          <p:nvPr/>
        </p:nvSpPr>
        <p:spPr bwMode="auto">
          <a:xfrm>
            <a:off x="363776" y="2271291"/>
            <a:ext cx="3048000" cy="395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120000"/>
              </a:lnSpc>
              <a:spcBef>
                <a:spcPts val="0"/>
              </a:spcBef>
            </a:pPr>
            <a:r>
              <a:rPr lang="en-US" altLang="en-US" sz="1800" dirty="0">
                <a:solidFill>
                  <a:srgbClr val="FFFF00"/>
                </a:solidFill>
                <a:cs typeface="Arial" panose="020B0604020202020204" pitchFamily="34" charset="0"/>
              </a:rPr>
              <a:t>b. </a:t>
            </a:r>
            <a:r>
              <a:rPr lang="en-US" altLang="en-US" sz="1800" dirty="0" err="1">
                <a:solidFill>
                  <a:srgbClr val="FFFF00"/>
                </a:solidFill>
              </a:rPr>
              <a:t>Tính</a:t>
            </a:r>
            <a:r>
              <a:rPr lang="en-US" altLang="en-US" sz="1800" dirty="0">
                <a:solidFill>
                  <a:srgbClr val="FFFF00"/>
                </a:solidFill>
              </a:rPr>
              <a:t> </a:t>
            </a:r>
            <a:r>
              <a:rPr lang="en-US" altLang="en-US" sz="1800" dirty="0" err="1">
                <a:solidFill>
                  <a:srgbClr val="FFFF00"/>
                </a:solidFill>
              </a:rPr>
              <a:t>chất</a:t>
            </a:r>
            <a:r>
              <a:rPr lang="en-US" altLang="en-US" sz="1800" dirty="0">
                <a:solidFill>
                  <a:srgbClr val="FFFF00"/>
                </a:solidFill>
              </a:rPr>
              <a:t> </a:t>
            </a:r>
            <a:r>
              <a:rPr lang="en-US" altLang="en-US" sz="1800" dirty="0" err="1">
                <a:solidFill>
                  <a:srgbClr val="FFFF00"/>
                </a:solidFill>
              </a:rPr>
              <a:t>gió</a:t>
            </a:r>
            <a:r>
              <a:rPr lang="en-US" altLang="en-US" sz="1800" dirty="0">
                <a:solidFill>
                  <a:srgbClr val="FFFF00"/>
                </a:solidFill>
              </a:rPr>
              <a:t> </a:t>
            </a:r>
            <a:r>
              <a:rPr lang="en-US" altLang="en-US" sz="1800" dirty="0" err="1">
                <a:solidFill>
                  <a:srgbClr val="FFFF00"/>
                </a:solidFill>
              </a:rPr>
              <a:t>mùa</a:t>
            </a:r>
            <a:r>
              <a:rPr lang="en-US" altLang="en-US" sz="1800" dirty="0">
                <a:solidFill>
                  <a:srgbClr val="FFFF00"/>
                </a:solidFill>
              </a:rPr>
              <a:t>:</a:t>
            </a:r>
          </a:p>
        </p:txBody>
      </p:sp>
      <p:sp>
        <p:nvSpPr>
          <p:cNvPr id="35" name="Freeform: Shape 34">
            <a:extLst>
              <a:ext uri="{FF2B5EF4-FFF2-40B4-BE49-F238E27FC236}">
                <a16:creationId xmlns:a16="http://schemas.microsoft.com/office/drawing/2014/main" id="{5921CC63-3DAF-49B8-894C-2B4EA94A509B}"/>
              </a:ext>
            </a:extLst>
          </p:cNvPr>
          <p:cNvSpPr/>
          <p:nvPr/>
        </p:nvSpPr>
        <p:spPr>
          <a:xfrm>
            <a:off x="442006" y="2857653"/>
            <a:ext cx="1996803" cy="490116"/>
          </a:xfrm>
          <a:custGeom>
            <a:avLst/>
            <a:gdLst>
              <a:gd name="connsiteX0" fmla="*/ 0 w 1996803"/>
              <a:gd name="connsiteY0" fmla="*/ 49012 h 490116"/>
              <a:gd name="connsiteX1" fmla="*/ 49012 w 1996803"/>
              <a:gd name="connsiteY1" fmla="*/ 0 h 490116"/>
              <a:gd name="connsiteX2" fmla="*/ 1947791 w 1996803"/>
              <a:gd name="connsiteY2" fmla="*/ 0 h 490116"/>
              <a:gd name="connsiteX3" fmla="*/ 1996803 w 1996803"/>
              <a:gd name="connsiteY3" fmla="*/ 49012 h 490116"/>
              <a:gd name="connsiteX4" fmla="*/ 1996803 w 1996803"/>
              <a:gd name="connsiteY4" fmla="*/ 441104 h 490116"/>
              <a:gd name="connsiteX5" fmla="*/ 1947791 w 1996803"/>
              <a:gd name="connsiteY5" fmla="*/ 490116 h 490116"/>
              <a:gd name="connsiteX6" fmla="*/ 49012 w 1996803"/>
              <a:gd name="connsiteY6" fmla="*/ 490116 h 490116"/>
              <a:gd name="connsiteX7" fmla="*/ 0 w 1996803"/>
              <a:gd name="connsiteY7" fmla="*/ 441104 h 490116"/>
              <a:gd name="connsiteX8" fmla="*/ 0 w 1996803"/>
              <a:gd name="connsiteY8" fmla="*/ 49012 h 49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6803" h="490116">
                <a:moveTo>
                  <a:pt x="0" y="49012"/>
                </a:moveTo>
                <a:cubicBezTo>
                  <a:pt x="0" y="21943"/>
                  <a:pt x="21943" y="0"/>
                  <a:pt x="49012" y="0"/>
                </a:cubicBezTo>
                <a:lnTo>
                  <a:pt x="1947791" y="0"/>
                </a:lnTo>
                <a:cubicBezTo>
                  <a:pt x="1974860" y="0"/>
                  <a:pt x="1996803" y="21943"/>
                  <a:pt x="1996803" y="49012"/>
                </a:cubicBezTo>
                <a:lnTo>
                  <a:pt x="1996803" y="441104"/>
                </a:lnTo>
                <a:cubicBezTo>
                  <a:pt x="1996803" y="468173"/>
                  <a:pt x="1974860" y="490116"/>
                  <a:pt x="1947791" y="490116"/>
                </a:cubicBezTo>
                <a:lnTo>
                  <a:pt x="49012" y="490116"/>
                </a:lnTo>
                <a:cubicBezTo>
                  <a:pt x="21943" y="490116"/>
                  <a:pt x="0" y="468173"/>
                  <a:pt x="0" y="441104"/>
                </a:cubicBezTo>
                <a:lnTo>
                  <a:pt x="0" y="49012"/>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7055" tIns="27055" rIns="27055" bIns="27055" numCol="1" spcCol="1270" anchor="ctr" anchorCtr="0">
            <a:noAutofit/>
          </a:bodyPr>
          <a:lstStyle/>
          <a:p>
            <a:pPr marL="0" lvl="0" indent="0" algn="l" defTabSz="889000">
              <a:lnSpc>
                <a:spcPct val="90000"/>
              </a:lnSpc>
              <a:spcBef>
                <a:spcPct val="0"/>
              </a:spcBef>
              <a:spcAft>
                <a:spcPct val="35000"/>
              </a:spcAft>
              <a:buNone/>
            </a:pPr>
            <a:r>
              <a:rPr lang="en-US" altLang="en-US" sz="1800" kern="1200" dirty="0" err="1">
                <a:solidFill>
                  <a:schemeClr val="bg1"/>
                </a:solidFill>
                <a:latin typeface="Times New Roman" panose="02020603050405020304" pitchFamily="18" charset="0"/>
                <a:cs typeface="Times New Roman" panose="02020603050405020304" pitchFamily="18" charset="0"/>
              </a:rPr>
              <a:t>Gió</a:t>
            </a:r>
            <a:r>
              <a:rPr lang="en-US" altLang="en-US" sz="1800" kern="1200" dirty="0">
                <a:solidFill>
                  <a:schemeClr val="bg1"/>
                </a:solidFill>
                <a:latin typeface="Times New Roman" panose="02020603050405020304" pitchFamily="18" charset="0"/>
                <a:cs typeface="Times New Roman" panose="02020603050405020304" pitchFamily="18" charset="0"/>
              </a:rPr>
              <a:t> </a:t>
            </a:r>
            <a:r>
              <a:rPr lang="en-US" altLang="en-US" sz="1800" kern="1200" dirty="0" err="1">
                <a:solidFill>
                  <a:schemeClr val="bg1"/>
                </a:solidFill>
                <a:latin typeface="Times New Roman" panose="02020603050405020304" pitchFamily="18" charset="0"/>
                <a:cs typeface="Times New Roman" panose="02020603050405020304" pitchFamily="18" charset="0"/>
              </a:rPr>
              <a:t>thổi</a:t>
            </a:r>
            <a:r>
              <a:rPr lang="en-US" altLang="en-US" sz="1800" kern="1200" dirty="0">
                <a:solidFill>
                  <a:schemeClr val="bg1"/>
                </a:solidFill>
                <a:latin typeface="Times New Roman" panose="02020603050405020304" pitchFamily="18" charset="0"/>
                <a:cs typeface="Times New Roman" panose="02020603050405020304" pitchFamily="18" charset="0"/>
              </a:rPr>
              <a:t> </a:t>
            </a:r>
            <a:r>
              <a:rPr lang="en-US" altLang="en-US" sz="1800" kern="1200" dirty="0" err="1">
                <a:solidFill>
                  <a:schemeClr val="bg1"/>
                </a:solidFill>
                <a:latin typeface="Times New Roman" panose="02020603050405020304" pitchFamily="18" charset="0"/>
                <a:cs typeface="Times New Roman" panose="02020603050405020304" pitchFamily="18" charset="0"/>
              </a:rPr>
              <a:t>theo</a:t>
            </a:r>
            <a:r>
              <a:rPr lang="en-US" altLang="en-US" sz="1800" kern="1200" dirty="0">
                <a:solidFill>
                  <a:schemeClr val="bg1"/>
                </a:solidFill>
                <a:latin typeface="Times New Roman" panose="02020603050405020304" pitchFamily="18" charset="0"/>
                <a:cs typeface="Times New Roman" panose="02020603050405020304" pitchFamily="18" charset="0"/>
              </a:rPr>
              <a:t> </a:t>
            </a:r>
            <a:r>
              <a:rPr lang="en-US" altLang="en-US" sz="1800" kern="1200" dirty="0" err="1">
                <a:solidFill>
                  <a:schemeClr val="bg1"/>
                </a:solidFill>
                <a:latin typeface="Times New Roman" panose="02020603050405020304" pitchFamily="18" charset="0"/>
                <a:cs typeface="Times New Roman" panose="02020603050405020304" pitchFamily="18" charset="0"/>
              </a:rPr>
              <a:t>mùa</a:t>
            </a:r>
            <a:endParaRPr lang="en-US" sz="1800" kern="1200" dirty="0">
              <a:solidFill>
                <a:schemeClr val="bg1"/>
              </a:solidFill>
              <a:latin typeface="Times New Roman" panose="02020603050405020304" pitchFamily="18" charset="0"/>
              <a:cs typeface="Times New Roman" panose="02020603050405020304" pitchFamily="18" charset="0"/>
            </a:endParaRPr>
          </a:p>
        </p:txBody>
      </p:sp>
      <p:sp>
        <p:nvSpPr>
          <p:cNvPr id="36" name="Freeform: Shape 35">
            <a:extLst>
              <a:ext uri="{FF2B5EF4-FFF2-40B4-BE49-F238E27FC236}">
                <a16:creationId xmlns:a16="http://schemas.microsoft.com/office/drawing/2014/main" id="{2C2B1460-8586-4279-9345-49A5A57267BF}"/>
              </a:ext>
            </a:extLst>
          </p:cNvPr>
          <p:cNvSpPr/>
          <p:nvPr/>
        </p:nvSpPr>
        <p:spPr>
          <a:xfrm rot="2096426">
            <a:off x="2362619" y="3193003"/>
            <a:ext cx="335515" cy="45719"/>
          </a:xfrm>
          <a:custGeom>
            <a:avLst/>
            <a:gdLst>
              <a:gd name="connsiteX0" fmla="*/ 0 w 785304"/>
              <a:gd name="connsiteY0" fmla="*/ 15387 h 30775"/>
              <a:gd name="connsiteX1" fmla="*/ 785304 w 785304"/>
              <a:gd name="connsiteY1" fmla="*/ 15387 h 30775"/>
            </a:gdLst>
            <a:ahLst/>
            <a:cxnLst>
              <a:cxn ang="0">
                <a:pos x="connsiteX0" y="connsiteY0"/>
              </a:cxn>
              <a:cxn ang="0">
                <a:pos x="connsiteX1" y="connsiteY1"/>
              </a:cxn>
            </a:cxnLst>
            <a:rect l="l" t="t" r="r" b="b"/>
            <a:pathLst>
              <a:path w="785304" h="30775">
                <a:moveTo>
                  <a:pt x="0" y="15387"/>
                </a:moveTo>
                <a:lnTo>
                  <a:pt x="785304"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85720" tIns="-4246" rIns="385718" bIns="-4245" numCol="1" spcCol="1270" anchor="ctr" anchorCtr="0">
            <a:noAutofit/>
          </a:bodyPr>
          <a:lstStyle/>
          <a:p>
            <a:pPr marL="0" lvl="0" indent="0" algn="ctr" defTabSz="889000">
              <a:lnSpc>
                <a:spcPct val="90000"/>
              </a:lnSpc>
              <a:spcBef>
                <a:spcPct val="0"/>
              </a:spcBef>
              <a:spcAft>
                <a:spcPct val="35000"/>
              </a:spcAft>
              <a:buNone/>
            </a:pPr>
            <a:endParaRPr lang="en-US" sz="1800" kern="1200">
              <a:solidFill>
                <a:schemeClr val="bg1"/>
              </a:solidFill>
              <a:latin typeface="Times New Roman" panose="02020603050405020304" pitchFamily="18" charset="0"/>
              <a:cs typeface="Times New Roman" panose="02020603050405020304" pitchFamily="18" charset="0"/>
            </a:endParaRPr>
          </a:p>
        </p:txBody>
      </p:sp>
      <p:sp>
        <p:nvSpPr>
          <p:cNvPr id="37" name="Freeform: Shape 36">
            <a:extLst>
              <a:ext uri="{FF2B5EF4-FFF2-40B4-BE49-F238E27FC236}">
                <a16:creationId xmlns:a16="http://schemas.microsoft.com/office/drawing/2014/main" id="{6A85E82C-C0C8-41E0-9FD2-3C594E911A10}"/>
              </a:ext>
            </a:extLst>
          </p:cNvPr>
          <p:cNvSpPr/>
          <p:nvPr/>
        </p:nvSpPr>
        <p:spPr>
          <a:xfrm>
            <a:off x="2795660" y="3183634"/>
            <a:ext cx="1848072" cy="490116"/>
          </a:xfrm>
          <a:custGeom>
            <a:avLst/>
            <a:gdLst>
              <a:gd name="connsiteX0" fmla="*/ 0 w 1848072"/>
              <a:gd name="connsiteY0" fmla="*/ 49012 h 490116"/>
              <a:gd name="connsiteX1" fmla="*/ 49012 w 1848072"/>
              <a:gd name="connsiteY1" fmla="*/ 0 h 490116"/>
              <a:gd name="connsiteX2" fmla="*/ 1799060 w 1848072"/>
              <a:gd name="connsiteY2" fmla="*/ 0 h 490116"/>
              <a:gd name="connsiteX3" fmla="*/ 1848072 w 1848072"/>
              <a:gd name="connsiteY3" fmla="*/ 49012 h 490116"/>
              <a:gd name="connsiteX4" fmla="*/ 1848072 w 1848072"/>
              <a:gd name="connsiteY4" fmla="*/ 441104 h 490116"/>
              <a:gd name="connsiteX5" fmla="*/ 1799060 w 1848072"/>
              <a:gd name="connsiteY5" fmla="*/ 490116 h 490116"/>
              <a:gd name="connsiteX6" fmla="*/ 49012 w 1848072"/>
              <a:gd name="connsiteY6" fmla="*/ 490116 h 490116"/>
              <a:gd name="connsiteX7" fmla="*/ 0 w 1848072"/>
              <a:gd name="connsiteY7" fmla="*/ 441104 h 490116"/>
              <a:gd name="connsiteX8" fmla="*/ 0 w 1848072"/>
              <a:gd name="connsiteY8" fmla="*/ 49012 h 49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8072" h="490116">
                <a:moveTo>
                  <a:pt x="0" y="49012"/>
                </a:moveTo>
                <a:cubicBezTo>
                  <a:pt x="0" y="21943"/>
                  <a:pt x="21943" y="0"/>
                  <a:pt x="49012" y="0"/>
                </a:cubicBezTo>
                <a:lnTo>
                  <a:pt x="1799060" y="0"/>
                </a:lnTo>
                <a:cubicBezTo>
                  <a:pt x="1826129" y="0"/>
                  <a:pt x="1848072" y="21943"/>
                  <a:pt x="1848072" y="49012"/>
                </a:cubicBezTo>
                <a:lnTo>
                  <a:pt x="1848072" y="441104"/>
                </a:lnTo>
                <a:cubicBezTo>
                  <a:pt x="1848072" y="468173"/>
                  <a:pt x="1826129" y="490116"/>
                  <a:pt x="1799060" y="490116"/>
                </a:cubicBezTo>
                <a:lnTo>
                  <a:pt x="49012" y="490116"/>
                </a:lnTo>
                <a:cubicBezTo>
                  <a:pt x="21943" y="490116"/>
                  <a:pt x="0" y="468173"/>
                  <a:pt x="0" y="441104"/>
                </a:cubicBezTo>
                <a:lnTo>
                  <a:pt x="0" y="49012"/>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7055" tIns="27055" rIns="27055" bIns="27055" numCol="1" spcCol="1270" anchor="ctr" anchorCtr="0">
            <a:noAutofit/>
          </a:bodyPr>
          <a:lstStyle/>
          <a:p>
            <a:pPr marL="0" lvl="0" indent="0" algn="l" defTabSz="889000">
              <a:lnSpc>
                <a:spcPct val="90000"/>
              </a:lnSpc>
              <a:spcBef>
                <a:spcPct val="0"/>
              </a:spcBef>
              <a:spcAft>
                <a:spcPct val="35000"/>
              </a:spcAft>
              <a:buNone/>
            </a:pPr>
            <a:r>
              <a:rPr lang="en-US" altLang="en-US" sz="1800" kern="1200" dirty="0" err="1">
                <a:solidFill>
                  <a:schemeClr val="bg1"/>
                </a:solidFill>
                <a:latin typeface="Times New Roman" panose="02020603050405020304" pitchFamily="18" charset="0"/>
                <a:cs typeface="Times New Roman" panose="02020603050405020304" pitchFamily="18" charset="0"/>
              </a:rPr>
              <a:t>Gió</a:t>
            </a:r>
            <a:r>
              <a:rPr lang="en-US" altLang="en-US" sz="1800" kern="1200" dirty="0">
                <a:solidFill>
                  <a:schemeClr val="bg1"/>
                </a:solidFill>
                <a:latin typeface="Times New Roman" panose="02020603050405020304" pitchFamily="18" charset="0"/>
                <a:cs typeface="Times New Roman" panose="02020603050405020304" pitchFamily="18" charset="0"/>
              </a:rPr>
              <a:t> </a:t>
            </a:r>
            <a:r>
              <a:rPr lang="en-US" altLang="en-US" sz="1800" kern="1200" dirty="0" err="1">
                <a:solidFill>
                  <a:schemeClr val="bg1"/>
                </a:solidFill>
                <a:latin typeface="Times New Roman" panose="02020603050405020304" pitchFamily="18" charset="0"/>
                <a:cs typeface="Times New Roman" panose="02020603050405020304" pitchFamily="18" charset="0"/>
              </a:rPr>
              <a:t>mùa</a:t>
            </a:r>
            <a:r>
              <a:rPr lang="en-US" altLang="en-US" sz="1800" kern="1200" dirty="0">
                <a:solidFill>
                  <a:schemeClr val="bg1"/>
                </a:solidFill>
                <a:latin typeface="Times New Roman" panose="02020603050405020304" pitchFamily="18" charset="0"/>
                <a:cs typeface="Times New Roman" panose="02020603050405020304" pitchFamily="18" charset="0"/>
              </a:rPr>
              <a:t> </a:t>
            </a:r>
            <a:r>
              <a:rPr lang="en-US" altLang="en-US" sz="1800" kern="1200" dirty="0" err="1">
                <a:solidFill>
                  <a:schemeClr val="bg1"/>
                </a:solidFill>
                <a:latin typeface="Times New Roman" panose="02020603050405020304" pitchFamily="18" charset="0"/>
                <a:cs typeface="Times New Roman" panose="02020603050405020304" pitchFamily="18" charset="0"/>
              </a:rPr>
              <a:t>mùa</a:t>
            </a:r>
            <a:r>
              <a:rPr lang="en-US" altLang="en-US" sz="1800" kern="1200" dirty="0">
                <a:solidFill>
                  <a:schemeClr val="bg1"/>
                </a:solidFill>
                <a:latin typeface="Times New Roman" panose="02020603050405020304" pitchFamily="18" charset="0"/>
                <a:cs typeface="Times New Roman" panose="02020603050405020304" pitchFamily="18" charset="0"/>
              </a:rPr>
              <a:t> </a:t>
            </a:r>
            <a:r>
              <a:rPr lang="en-US" altLang="en-US" sz="1800" kern="1200" dirty="0" err="1">
                <a:solidFill>
                  <a:schemeClr val="bg1"/>
                </a:solidFill>
                <a:latin typeface="Times New Roman" panose="02020603050405020304" pitchFamily="18" charset="0"/>
                <a:cs typeface="Times New Roman" panose="02020603050405020304" pitchFamily="18" charset="0"/>
              </a:rPr>
              <a:t>hạ</a:t>
            </a:r>
            <a:endParaRPr lang="en-US" sz="1800" kern="1200" dirty="0">
              <a:solidFill>
                <a:schemeClr val="bg1"/>
              </a:solidFill>
              <a:latin typeface="Times New Roman" panose="02020603050405020304" pitchFamily="18" charset="0"/>
              <a:cs typeface="Times New Roman" panose="02020603050405020304" pitchFamily="18" charset="0"/>
            </a:endParaRPr>
          </a:p>
        </p:txBody>
      </p:sp>
      <p:sp>
        <p:nvSpPr>
          <p:cNvPr id="38" name="Freeform: Shape 37">
            <a:extLst>
              <a:ext uri="{FF2B5EF4-FFF2-40B4-BE49-F238E27FC236}">
                <a16:creationId xmlns:a16="http://schemas.microsoft.com/office/drawing/2014/main" id="{164B76BF-3239-4C25-AB5E-3076A1B286DA}"/>
              </a:ext>
            </a:extLst>
          </p:cNvPr>
          <p:cNvSpPr/>
          <p:nvPr/>
        </p:nvSpPr>
        <p:spPr>
          <a:xfrm rot="21267439">
            <a:off x="4672591" y="3362555"/>
            <a:ext cx="417121" cy="45719"/>
          </a:xfrm>
          <a:custGeom>
            <a:avLst/>
            <a:gdLst>
              <a:gd name="connsiteX0" fmla="*/ 0 w 575125"/>
              <a:gd name="connsiteY0" fmla="*/ 15387 h 30775"/>
              <a:gd name="connsiteX1" fmla="*/ 575125 w 575125"/>
              <a:gd name="connsiteY1" fmla="*/ 15387 h 30775"/>
            </a:gdLst>
            <a:ahLst/>
            <a:cxnLst>
              <a:cxn ang="0">
                <a:pos x="connsiteX0" y="connsiteY0"/>
              </a:cxn>
              <a:cxn ang="0">
                <a:pos x="connsiteX1" y="connsiteY1"/>
              </a:cxn>
            </a:cxnLst>
            <a:rect l="l" t="t" r="r" b="b"/>
            <a:pathLst>
              <a:path w="575125" h="30775">
                <a:moveTo>
                  <a:pt x="0" y="15387"/>
                </a:moveTo>
                <a:lnTo>
                  <a:pt x="575125"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85883" tIns="1009" rIns="285885" bIns="1009" numCol="1" spcCol="1270" anchor="ctr" anchorCtr="0">
            <a:noAutofit/>
          </a:bodyPr>
          <a:lstStyle/>
          <a:p>
            <a:pPr marL="0" lvl="0" indent="0" algn="ctr" defTabSz="222250">
              <a:lnSpc>
                <a:spcPct val="90000"/>
              </a:lnSpc>
              <a:spcBef>
                <a:spcPct val="0"/>
              </a:spcBef>
              <a:spcAft>
                <a:spcPct val="35000"/>
              </a:spcAft>
              <a:buNone/>
            </a:pPr>
            <a:endParaRPr lang="en-US" sz="1800" kern="1200">
              <a:solidFill>
                <a:schemeClr val="bg1"/>
              </a:solidFill>
              <a:latin typeface="Times New Roman" panose="02020603050405020304" pitchFamily="18" charset="0"/>
              <a:cs typeface="Times New Roman" panose="02020603050405020304" pitchFamily="18" charset="0"/>
            </a:endParaRPr>
          </a:p>
        </p:txBody>
      </p:sp>
      <p:sp>
        <p:nvSpPr>
          <p:cNvPr id="39" name="Freeform: Shape 38">
            <a:extLst>
              <a:ext uri="{FF2B5EF4-FFF2-40B4-BE49-F238E27FC236}">
                <a16:creationId xmlns:a16="http://schemas.microsoft.com/office/drawing/2014/main" id="{EAF30E20-BE29-41B2-8198-AD86B50764CC}"/>
              </a:ext>
            </a:extLst>
          </p:cNvPr>
          <p:cNvSpPr/>
          <p:nvPr/>
        </p:nvSpPr>
        <p:spPr>
          <a:xfrm>
            <a:off x="5128088" y="3144624"/>
            <a:ext cx="2985358" cy="462072"/>
          </a:xfrm>
          <a:custGeom>
            <a:avLst/>
            <a:gdLst>
              <a:gd name="connsiteX0" fmla="*/ 0 w 2985358"/>
              <a:gd name="connsiteY0" fmla="*/ 46207 h 462072"/>
              <a:gd name="connsiteX1" fmla="*/ 46207 w 2985358"/>
              <a:gd name="connsiteY1" fmla="*/ 0 h 462072"/>
              <a:gd name="connsiteX2" fmla="*/ 2939151 w 2985358"/>
              <a:gd name="connsiteY2" fmla="*/ 0 h 462072"/>
              <a:gd name="connsiteX3" fmla="*/ 2985358 w 2985358"/>
              <a:gd name="connsiteY3" fmla="*/ 46207 h 462072"/>
              <a:gd name="connsiteX4" fmla="*/ 2985358 w 2985358"/>
              <a:gd name="connsiteY4" fmla="*/ 415865 h 462072"/>
              <a:gd name="connsiteX5" fmla="*/ 2939151 w 2985358"/>
              <a:gd name="connsiteY5" fmla="*/ 462072 h 462072"/>
              <a:gd name="connsiteX6" fmla="*/ 46207 w 2985358"/>
              <a:gd name="connsiteY6" fmla="*/ 462072 h 462072"/>
              <a:gd name="connsiteX7" fmla="*/ 0 w 2985358"/>
              <a:gd name="connsiteY7" fmla="*/ 415865 h 462072"/>
              <a:gd name="connsiteX8" fmla="*/ 0 w 2985358"/>
              <a:gd name="connsiteY8" fmla="*/ 46207 h 462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85358" h="462072">
                <a:moveTo>
                  <a:pt x="0" y="46207"/>
                </a:moveTo>
                <a:cubicBezTo>
                  <a:pt x="0" y="20688"/>
                  <a:pt x="20688" y="0"/>
                  <a:pt x="46207" y="0"/>
                </a:cubicBezTo>
                <a:lnTo>
                  <a:pt x="2939151" y="0"/>
                </a:lnTo>
                <a:cubicBezTo>
                  <a:pt x="2964670" y="0"/>
                  <a:pt x="2985358" y="20688"/>
                  <a:pt x="2985358" y="46207"/>
                </a:cubicBezTo>
                <a:lnTo>
                  <a:pt x="2985358" y="415865"/>
                </a:lnTo>
                <a:cubicBezTo>
                  <a:pt x="2985358" y="441384"/>
                  <a:pt x="2964670" y="462072"/>
                  <a:pt x="2939151" y="462072"/>
                </a:cubicBezTo>
                <a:lnTo>
                  <a:pt x="46207" y="462072"/>
                </a:lnTo>
                <a:cubicBezTo>
                  <a:pt x="20688" y="462072"/>
                  <a:pt x="0" y="441384"/>
                  <a:pt x="0" y="415865"/>
                </a:cubicBezTo>
                <a:lnTo>
                  <a:pt x="0" y="46207"/>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6234" tIns="26234" rIns="26234" bIns="26234" numCol="1" spcCol="1270" anchor="ctr" anchorCtr="0">
            <a:noAutofit/>
          </a:bodyPr>
          <a:lstStyle/>
          <a:p>
            <a:pPr marL="0" lvl="0" indent="0" algn="l" defTabSz="889000">
              <a:lnSpc>
                <a:spcPct val="90000"/>
              </a:lnSpc>
              <a:spcBef>
                <a:spcPct val="0"/>
              </a:spcBef>
              <a:spcAft>
                <a:spcPct val="35000"/>
              </a:spcAft>
              <a:buNone/>
            </a:pPr>
            <a:r>
              <a:rPr lang="en-US" altLang="en-US" sz="1800" kern="1200" dirty="0">
                <a:solidFill>
                  <a:schemeClr val="bg1"/>
                </a:solidFill>
                <a:latin typeface="Times New Roman" panose="02020603050405020304" pitchFamily="18" charset="0"/>
                <a:cs typeface="Times New Roman" panose="02020603050405020304" pitchFamily="18" charset="0"/>
              </a:rPr>
              <a:t>H</a:t>
            </a:r>
            <a:r>
              <a:rPr lang="vi-VN" altLang="en-US" sz="1800" kern="1200" dirty="0">
                <a:solidFill>
                  <a:schemeClr val="bg1"/>
                </a:solidFill>
                <a:latin typeface="Times New Roman" panose="02020603050405020304" pitchFamily="18" charset="0"/>
                <a:cs typeface="Times New Roman" panose="02020603050405020304" pitchFamily="18" charset="0"/>
              </a:rPr>
              <a:t>ư</a:t>
            </a:r>
            <a:r>
              <a:rPr lang="en-US" altLang="en-US" sz="1800" kern="1200" dirty="0" err="1">
                <a:solidFill>
                  <a:schemeClr val="bg1"/>
                </a:solidFill>
                <a:latin typeface="Times New Roman" panose="02020603050405020304" pitchFamily="18" charset="0"/>
                <a:cs typeface="Times New Roman" panose="02020603050405020304" pitchFamily="18" charset="0"/>
              </a:rPr>
              <a:t>ớng</a:t>
            </a:r>
            <a:r>
              <a:rPr lang="en-US" altLang="en-US" sz="1800" kern="1200" dirty="0">
                <a:solidFill>
                  <a:schemeClr val="bg1"/>
                </a:solidFill>
                <a:latin typeface="Times New Roman" panose="02020603050405020304" pitchFamily="18" charset="0"/>
                <a:cs typeface="Times New Roman" panose="02020603050405020304" pitchFamily="18" charset="0"/>
              </a:rPr>
              <a:t> </a:t>
            </a:r>
            <a:r>
              <a:rPr lang="en-US" altLang="en-US" sz="1800" kern="1200" dirty="0" err="1">
                <a:solidFill>
                  <a:schemeClr val="bg1"/>
                </a:solidFill>
                <a:latin typeface="Times New Roman" panose="02020603050405020304" pitchFamily="18" charset="0"/>
                <a:cs typeface="Times New Roman" panose="02020603050405020304" pitchFamily="18" charset="0"/>
              </a:rPr>
              <a:t>thổi</a:t>
            </a:r>
            <a:r>
              <a:rPr lang="en-US" altLang="en-US" sz="1800" kern="1200" dirty="0">
                <a:solidFill>
                  <a:schemeClr val="bg1"/>
                </a:solidFill>
                <a:latin typeface="Times New Roman" panose="02020603050405020304" pitchFamily="18" charset="0"/>
                <a:cs typeface="Times New Roman" panose="02020603050405020304" pitchFamily="18" charset="0"/>
              </a:rPr>
              <a:t>: </a:t>
            </a:r>
            <a:r>
              <a:rPr lang="en-US" altLang="en-US" sz="1800" kern="1200" dirty="0" err="1">
                <a:solidFill>
                  <a:schemeClr val="bg1"/>
                </a:solidFill>
                <a:latin typeface="Times New Roman" panose="02020603050405020304" pitchFamily="18" charset="0"/>
                <a:cs typeface="Times New Roman" panose="02020603050405020304" pitchFamily="18" charset="0"/>
              </a:rPr>
              <a:t>Tây</a:t>
            </a:r>
            <a:r>
              <a:rPr lang="en-US" altLang="en-US" sz="1800" kern="1200" dirty="0">
                <a:solidFill>
                  <a:schemeClr val="bg1"/>
                </a:solidFill>
                <a:latin typeface="Times New Roman" panose="02020603050405020304" pitchFamily="18" charset="0"/>
                <a:cs typeface="Times New Roman" panose="02020603050405020304" pitchFamily="18" charset="0"/>
              </a:rPr>
              <a:t> Nam.</a:t>
            </a:r>
            <a:endParaRPr lang="en-US" sz="1800" kern="1200" dirty="0">
              <a:solidFill>
                <a:schemeClr val="bg1"/>
              </a:solidFill>
              <a:latin typeface="Times New Roman" panose="02020603050405020304" pitchFamily="18" charset="0"/>
              <a:cs typeface="Times New Roman" panose="02020603050405020304" pitchFamily="18" charset="0"/>
            </a:endParaRPr>
          </a:p>
        </p:txBody>
      </p:sp>
      <p:sp>
        <p:nvSpPr>
          <p:cNvPr id="40" name="Freeform: Shape 39">
            <a:extLst>
              <a:ext uri="{FF2B5EF4-FFF2-40B4-BE49-F238E27FC236}">
                <a16:creationId xmlns:a16="http://schemas.microsoft.com/office/drawing/2014/main" id="{BA5CA276-CD61-4DF3-A2D4-11A35232E21F}"/>
              </a:ext>
            </a:extLst>
          </p:cNvPr>
          <p:cNvSpPr/>
          <p:nvPr/>
        </p:nvSpPr>
        <p:spPr>
          <a:xfrm rot="1992027">
            <a:off x="4615179" y="3513724"/>
            <a:ext cx="497047" cy="93224"/>
          </a:xfrm>
          <a:custGeom>
            <a:avLst/>
            <a:gdLst>
              <a:gd name="connsiteX0" fmla="*/ 0 w 758299"/>
              <a:gd name="connsiteY0" fmla="*/ 15387 h 30775"/>
              <a:gd name="connsiteX1" fmla="*/ 758299 w 758299"/>
              <a:gd name="connsiteY1" fmla="*/ 15387 h 30775"/>
            </a:gdLst>
            <a:ahLst/>
            <a:cxnLst>
              <a:cxn ang="0">
                <a:pos x="connsiteX0" y="connsiteY0"/>
              </a:cxn>
              <a:cxn ang="0">
                <a:pos x="connsiteX1" y="connsiteY1"/>
              </a:cxn>
            </a:cxnLst>
            <a:rect l="l" t="t" r="r" b="b"/>
            <a:pathLst>
              <a:path w="758299" h="30775">
                <a:moveTo>
                  <a:pt x="0" y="15387"/>
                </a:moveTo>
                <a:lnTo>
                  <a:pt x="758299"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72891" tIns="-3570" rIns="372893" bIns="-3570" numCol="1" spcCol="1270" anchor="ctr" anchorCtr="0">
            <a:noAutofit/>
          </a:bodyPr>
          <a:lstStyle/>
          <a:p>
            <a:pPr marL="0" lvl="0" indent="0" algn="ctr" defTabSz="222250">
              <a:lnSpc>
                <a:spcPct val="90000"/>
              </a:lnSpc>
              <a:spcBef>
                <a:spcPct val="0"/>
              </a:spcBef>
              <a:spcAft>
                <a:spcPct val="35000"/>
              </a:spcAft>
              <a:buNone/>
            </a:pPr>
            <a:endParaRPr lang="en-US" sz="1800" kern="1200">
              <a:solidFill>
                <a:schemeClr val="bg1"/>
              </a:solidFill>
              <a:latin typeface="Times New Roman" panose="02020603050405020304" pitchFamily="18" charset="0"/>
              <a:cs typeface="Times New Roman" panose="02020603050405020304" pitchFamily="18" charset="0"/>
            </a:endParaRPr>
          </a:p>
        </p:txBody>
      </p:sp>
      <p:sp>
        <p:nvSpPr>
          <p:cNvPr id="41" name="Freeform: Shape 40">
            <a:extLst>
              <a:ext uri="{FF2B5EF4-FFF2-40B4-BE49-F238E27FC236}">
                <a16:creationId xmlns:a16="http://schemas.microsoft.com/office/drawing/2014/main" id="{7D1518DA-A9AC-4A5B-A824-6C330F85213C}"/>
              </a:ext>
            </a:extLst>
          </p:cNvPr>
          <p:cNvSpPr/>
          <p:nvPr/>
        </p:nvSpPr>
        <p:spPr>
          <a:xfrm>
            <a:off x="5092315" y="3434873"/>
            <a:ext cx="2564358" cy="490116"/>
          </a:xfrm>
          <a:custGeom>
            <a:avLst/>
            <a:gdLst>
              <a:gd name="connsiteX0" fmla="*/ 0 w 2564358"/>
              <a:gd name="connsiteY0" fmla="*/ 49012 h 490116"/>
              <a:gd name="connsiteX1" fmla="*/ 49012 w 2564358"/>
              <a:gd name="connsiteY1" fmla="*/ 0 h 490116"/>
              <a:gd name="connsiteX2" fmla="*/ 2515346 w 2564358"/>
              <a:gd name="connsiteY2" fmla="*/ 0 h 490116"/>
              <a:gd name="connsiteX3" fmla="*/ 2564358 w 2564358"/>
              <a:gd name="connsiteY3" fmla="*/ 49012 h 490116"/>
              <a:gd name="connsiteX4" fmla="*/ 2564358 w 2564358"/>
              <a:gd name="connsiteY4" fmla="*/ 441104 h 490116"/>
              <a:gd name="connsiteX5" fmla="*/ 2515346 w 2564358"/>
              <a:gd name="connsiteY5" fmla="*/ 490116 h 490116"/>
              <a:gd name="connsiteX6" fmla="*/ 49012 w 2564358"/>
              <a:gd name="connsiteY6" fmla="*/ 490116 h 490116"/>
              <a:gd name="connsiteX7" fmla="*/ 0 w 2564358"/>
              <a:gd name="connsiteY7" fmla="*/ 441104 h 490116"/>
              <a:gd name="connsiteX8" fmla="*/ 0 w 2564358"/>
              <a:gd name="connsiteY8" fmla="*/ 49012 h 49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4358" h="490116">
                <a:moveTo>
                  <a:pt x="0" y="49012"/>
                </a:moveTo>
                <a:cubicBezTo>
                  <a:pt x="0" y="21943"/>
                  <a:pt x="21943" y="0"/>
                  <a:pt x="49012" y="0"/>
                </a:cubicBezTo>
                <a:lnTo>
                  <a:pt x="2515346" y="0"/>
                </a:lnTo>
                <a:cubicBezTo>
                  <a:pt x="2542415" y="0"/>
                  <a:pt x="2564358" y="21943"/>
                  <a:pt x="2564358" y="49012"/>
                </a:cubicBezTo>
                <a:lnTo>
                  <a:pt x="2564358" y="441104"/>
                </a:lnTo>
                <a:cubicBezTo>
                  <a:pt x="2564358" y="468173"/>
                  <a:pt x="2542415" y="490116"/>
                  <a:pt x="2515346" y="490116"/>
                </a:cubicBezTo>
                <a:lnTo>
                  <a:pt x="49012" y="490116"/>
                </a:lnTo>
                <a:cubicBezTo>
                  <a:pt x="21943" y="490116"/>
                  <a:pt x="0" y="468173"/>
                  <a:pt x="0" y="441104"/>
                </a:cubicBezTo>
                <a:lnTo>
                  <a:pt x="0" y="49012"/>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7055" tIns="27055" rIns="27055" bIns="27055" numCol="1" spcCol="1270" anchor="ctr" anchorCtr="0">
            <a:noAutofit/>
          </a:bodyPr>
          <a:lstStyle/>
          <a:p>
            <a:pPr marL="0" lvl="0" indent="0" algn="l" defTabSz="889000">
              <a:lnSpc>
                <a:spcPct val="90000"/>
              </a:lnSpc>
              <a:spcBef>
                <a:spcPct val="0"/>
              </a:spcBef>
              <a:spcAft>
                <a:spcPct val="35000"/>
              </a:spcAft>
              <a:buNone/>
            </a:pPr>
            <a:r>
              <a:rPr lang="en-US" altLang="en-US" sz="1800" kern="1200" dirty="0" err="1">
                <a:solidFill>
                  <a:schemeClr val="bg1"/>
                </a:solidFill>
                <a:latin typeface="Times New Roman" panose="02020603050405020304" pitchFamily="18" charset="0"/>
                <a:cs typeface="Times New Roman" panose="02020603050405020304" pitchFamily="18" charset="0"/>
              </a:rPr>
              <a:t>Tính</a:t>
            </a:r>
            <a:r>
              <a:rPr lang="en-US" altLang="en-US" sz="1800" kern="1200" dirty="0">
                <a:solidFill>
                  <a:schemeClr val="bg1"/>
                </a:solidFill>
                <a:latin typeface="Times New Roman" panose="02020603050405020304" pitchFamily="18" charset="0"/>
                <a:cs typeface="Times New Roman" panose="02020603050405020304" pitchFamily="18" charset="0"/>
              </a:rPr>
              <a:t> </a:t>
            </a:r>
            <a:r>
              <a:rPr lang="en-US" altLang="en-US" sz="1800" kern="1200" dirty="0" err="1">
                <a:solidFill>
                  <a:schemeClr val="bg1"/>
                </a:solidFill>
                <a:latin typeface="Times New Roman" panose="02020603050405020304" pitchFamily="18" charset="0"/>
                <a:cs typeface="Times New Roman" panose="02020603050405020304" pitchFamily="18" charset="0"/>
              </a:rPr>
              <a:t>chất</a:t>
            </a:r>
            <a:r>
              <a:rPr lang="en-US" altLang="en-US" sz="1800" kern="1200" dirty="0">
                <a:solidFill>
                  <a:schemeClr val="bg1"/>
                </a:solidFill>
                <a:latin typeface="Times New Roman" panose="02020603050405020304" pitchFamily="18" charset="0"/>
                <a:cs typeface="Times New Roman" panose="02020603050405020304" pitchFamily="18" charset="0"/>
              </a:rPr>
              <a:t>: </a:t>
            </a:r>
            <a:r>
              <a:rPr lang="en-US" altLang="en-US" sz="1800" kern="1200" dirty="0" err="1">
                <a:solidFill>
                  <a:schemeClr val="bg1"/>
                </a:solidFill>
                <a:latin typeface="Times New Roman" panose="02020603050405020304" pitchFamily="18" charset="0"/>
                <a:cs typeface="Times New Roman" panose="02020603050405020304" pitchFamily="18" charset="0"/>
              </a:rPr>
              <a:t>Nóng</a:t>
            </a:r>
            <a:r>
              <a:rPr lang="en-US" altLang="en-US" sz="1800" kern="1200" dirty="0">
                <a:solidFill>
                  <a:schemeClr val="bg1"/>
                </a:solidFill>
                <a:latin typeface="Times New Roman" panose="02020603050405020304" pitchFamily="18" charset="0"/>
                <a:cs typeface="Times New Roman" panose="02020603050405020304" pitchFamily="18" charset="0"/>
              </a:rPr>
              <a:t> </a:t>
            </a:r>
            <a:r>
              <a:rPr lang="en-US" altLang="en-US" sz="1800" kern="1200" dirty="0" err="1">
                <a:solidFill>
                  <a:schemeClr val="bg1"/>
                </a:solidFill>
                <a:latin typeface="Times New Roman" panose="02020603050405020304" pitchFamily="18" charset="0"/>
                <a:cs typeface="Times New Roman" panose="02020603050405020304" pitchFamily="18" charset="0"/>
              </a:rPr>
              <a:t>ẩm</a:t>
            </a:r>
            <a:r>
              <a:rPr lang="en-US" altLang="en-US" sz="1800" kern="1200" dirty="0">
                <a:solidFill>
                  <a:schemeClr val="bg1"/>
                </a:solidFill>
                <a:latin typeface="Times New Roman" panose="02020603050405020304" pitchFamily="18" charset="0"/>
                <a:cs typeface="Times New Roman" panose="02020603050405020304" pitchFamily="18" charset="0"/>
              </a:rPr>
              <a:t>. </a:t>
            </a:r>
            <a:endParaRPr lang="en-US" sz="1800" kern="1200" dirty="0">
              <a:solidFill>
                <a:schemeClr val="bg1"/>
              </a:solidFill>
              <a:latin typeface="Times New Roman" panose="02020603050405020304" pitchFamily="18" charset="0"/>
              <a:cs typeface="Times New Roman" panose="02020603050405020304" pitchFamily="18" charset="0"/>
            </a:endParaRPr>
          </a:p>
        </p:txBody>
      </p:sp>
      <p:sp>
        <p:nvSpPr>
          <p:cNvPr id="42" name="Freeform: Shape 41">
            <a:extLst>
              <a:ext uri="{FF2B5EF4-FFF2-40B4-BE49-F238E27FC236}">
                <a16:creationId xmlns:a16="http://schemas.microsoft.com/office/drawing/2014/main" id="{5E6670FF-EB94-45A8-A02A-F55F9FE86B83}"/>
              </a:ext>
            </a:extLst>
          </p:cNvPr>
          <p:cNvSpPr/>
          <p:nvPr/>
        </p:nvSpPr>
        <p:spPr>
          <a:xfrm rot="3303211">
            <a:off x="4499374" y="3616425"/>
            <a:ext cx="621871" cy="129940"/>
          </a:xfrm>
          <a:custGeom>
            <a:avLst/>
            <a:gdLst>
              <a:gd name="connsiteX0" fmla="*/ 0 w 817130"/>
              <a:gd name="connsiteY0" fmla="*/ 15387 h 30775"/>
              <a:gd name="connsiteX1" fmla="*/ 817130 w 817130"/>
              <a:gd name="connsiteY1" fmla="*/ 15387 h 30775"/>
            </a:gdLst>
            <a:ahLst/>
            <a:cxnLst>
              <a:cxn ang="0">
                <a:pos x="connsiteX0" y="connsiteY0"/>
              </a:cxn>
              <a:cxn ang="0">
                <a:pos x="connsiteX1" y="connsiteY1"/>
              </a:cxn>
            </a:cxnLst>
            <a:rect l="l" t="t" r="r" b="b"/>
            <a:pathLst>
              <a:path w="817130" h="30775">
                <a:moveTo>
                  <a:pt x="0" y="15387"/>
                </a:moveTo>
                <a:lnTo>
                  <a:pt x="817130"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00837" tIns="-5042" rIns="400836" bIns="-5040" numCol="1" spcCol="1270" anchor="ctr" anchorCtr="0">
            <a:noAutofit/>
          </a:bodyPr>
          <a:lstStyle/>
          <a:p>
            <a:pPr marL="0" lvl="0" indent="0" algn="ctr" defTabSz="222250">
              <a:lnSpc>
                <a:spcPct val="90000"/>
              </a:lnSpc>
              <a:spcBef>
                <a:spcPct val="0"/>
              </a:spcBef>
              <a:spcAft>
                <a:spcPct val="35000"/>
              </a:spcAft>
              <a:buNone/>
            </a:pPr>
            <a:endParaRPr lang="en-US" sz="1800" kern="1200"/>
          </a:p>
        </p:txBody>
      </p:sp>
      <p:sp>
        <p:nvSpPr>
          <p:cNvPr id="43" name="Freeform: Shape 42">
            <a:extLst>
              <a:ext uri="{FF2B5EF4-FFF2-40B4-BE49-F238E27FC236}">
                <a16:creationId xmlns:a16="http://schemas.microsoft.com/office/drawing/2014/main" id="{EB7CB597-F9EC-4755-8B13-93FD8B94F064}"/>
              </a:ext>
            </a:extLst>
          </p:cNvPr>
          <p:cNvSpPr/>
          <p:nvPr/>
        </p:nvSpPr>
        <p:spPr>
          <a:xfrm>
            <a:off x="4940271" y="3927470"/>
            <a:ext cx="3131201" cy="219608"/>
          </a:xfrm>
          <a:custGeom>
            <a:avLst/>
            <a:gdLst>
              <a:gd name="connsiteX0" fmla="*/ 0 w 2778833"/>
              <a:gd name="connsiteY0" fmla="*/ 19755 h 197546"/>
              <a:gd name="connsiteX1" fmla="*/ 19755 w 2778833"/>
              <a:gd name="connsiteY1" fmla="*/ 0 h 197546"/>
              <a:gd name="connsiteX2" fmla="*/ 2759078 w 2778833"/>
              <a:gd name="connsiteY2" fmla="*/ 0 h 197546"/>
              <a:gd name="connsiteX3" fmla="*/ 2778833 w 2778833"/>
              <a:gd name="connsiteY3" fmla="*/ 19755 h 197546"/>
              <a:gd name="connsiteX4" fmla="*/ 2778833 w 2778833"/>
              <a:gd name="connsiteY4" fmla="*/ 177791 h 197546"/>
              <a:gd name="connsiteX5" fmla="*/ 2759078 w 2778833"/>
              <a:gd name="connsiteY5" fmla="*/ 197546 h 197546"/>
              <a:gd name="connsiteX6" fmla="*/ 19755 w 2778833"/>
              <a:gd name="connsiteY6" fmla="*/ 197546 h 197546"/>
              <a:gd name="connsiteX7" fmla="*/ 0 w 2778833"/>
              <a:gd name="connsiteY7" fmla="*/ 177791 h 197546"/>
              <a:gd name="connsiteX8" fmla="*/ 0 w 2778833"/>
              <a:gd name="connsiteY8" fmla="*/ 19755 h 197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8833" h="197546">
                <a:moveTo>
                  <a:pt x="2778833" y="19756"/>
                </a:moveTo>
                <a:cubicBezTo>
                  <a:pt x="2778833" y="8846"/>
                  <a:pt x="2769988" y="1"/>
                  <a:pt x="2759078" y="1"/>
                </a:cubicBezTo>
                <a:lnTo>
                  <a:pt x="19755" y="1"/>
                </a:lnTo>
                <a:cubicBezTo>
                  <a:pt x="8845" y="1"/>
                  <a:pt x="0" y="8846"/>
                  <a:pt x="0" y="19756"/>
                </a:cubicBezTo>
                <a:lnTo>
                  <a:pt x="0" y="177790"/>
                </a:lnTo>
                <a:cubicBezTo>
                  <a:pt x="0" y="188700"/>
                  <a:pt x="8845" y="197545"/>
                  <a:pt x="19755" y="197545"/>
                </a:cubicBezTo>
                <a:lnTo>
                  <a:pt x="2759078" y="197545"/>
                </a:lnTo>
                <a:cubicBezTo>
                  <a:pt x="2769988" y="197545"/>
                  <a:pt x="2778833" y="188700"/>
                  <a:pt x="2778833" y="177790"/>
                </a:cubicBezTo>
                <a:lnTo>
                  <a:pt x="2778833" y="19756"/>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8486" tIns="18487" rIns="18486" bIns="18486" numCol="1" spcCol="1270" anchor="ctr" anchorCtr="0">
            <a:noAutofit/>
          </a:bodyPr>
          <a:lstStyle/>
          <a:p>
            <a:pPr marL="0" lvl="0" indent="0" algn="ctr" defTabSz="889000">
              <a:lnSpc>
                <a:spcPct val="90000"/>
              </a:lnSpc>
              <a:spcBef>
                <a:spcPct val="0"/>
              </a:spcBef>
              <a:spcAft>
                <a:spcPct val="35000"/>
              </a:spcAft>
              <a:buNone/>
            </a:pPr>
            <a:r>
              <a:rPr lang="en-US" altLang="en-US" sz="1800" kern="1200" dirty="0" err="1">
                <a:solidFill>
                  <a:schemeClr val="bg1"/>
                </a:solidFill>
                <a:latin typeface="Times New Roman" panose="02020603050405020304" pitchFamily="18" charset="0"/>
                <a:cs typeface="Times New Roman" panose="02020603050405020304" pitchFamily="18" charset="0"/>
              </a:rPr>
              <a:t>Phạm</a:t>
            </a:r>
            <a:r>
              <a:rPr lang="en-US" altLang="en-US" sz="1800" kern="1200" dirty="0">
                <a:solidFill>
                  <a:schemeClr val="bg1"/>
                </a:solidFill>
                <a:latin typeface="Times New Roman" panose="02020603050405020304" pitchFamily="18" charset="0"/>
                <a:cs typeface="Times New Roman" panose="02020603050405020304" pitchFamily="18" charset="0"/>
              </a:rPr>
              <a:t> vi </a:t>
            </a:r>
            <a:r>
              <a:rPr lang="en-US" altLang="en-US" sz="1800" kern="1200" dirty="0" err="1">
                <a:solidFill>
                  <a:schemeClr val="bg1"/>
                </a:solidFill>
                <a:latin typeface="Times New Roman" panose="02020603050405020304" pitchFamily="18" charset="0"/>
                <a:cs typeface="Times New Roman" panose="02020603050405020304" pitchFamily="18" charset="0"/>
              </a:rPr>
              <a:t>ảnh</a:t>
            </a:r>
            <a:r>
              <a:rPr lang="en-US" altLang="en-US" sz="1800" kern="1200" dirty="0">
                <a:solidFill>
                  <a:schemeClr val="bg1"/>
                </a:solidFill>
                <a:latin typeface="Times New Roman" panose="02020603050405020304" pitchFamily="18" charset="0"/>
                <a:cs typeface="Times New Roman" panose="02020603050405020304" pitchFamily="18" charset="0"/>
              </a:rPr>
              <a:t> </a:t>
            </a:r>
            <a:r>
              <a:rPr lang="en-US" altLang="en-US" sz="1800" kern="1200" dirty="0" err="1">
                <a:solidFill>
                  <a:schemeClr val="bg1"/>
                </a:solidFill>
                <a:latin typeface="Times New Roman" panose="02020603050405020304" pitchFamily="18" charset="0"/>
                <a:cs typeface="Times New Roman" panose="02020603050405020304" pitchFamily="18" charset="0"/>
              </a:rPr>
              <a:t>hưởng</a:t>
            </a:r>
            <a:r>
              <a:rPr lang="en-US" altLang="en-US" sz="1800" kern="1200" dirty="0">
                <a:solidFill>
                  <a:schemeClr val="bg1"/>
                </a:solidFill>
                <a:latin typeface="Times New Roman" panose="02020603050405020304" pitchFamily="18" charset="0"/>
                <a:cs typeface="Times New Roman" panose="02020603050405020304" pitchFamily="18" charset="0"/>
              </a:rPr>
              <a:t>: </a:t>
            </a:r>
            <a:r>
              <a:rPr lang="en-US" altLang="en-US" sz="1800" kern="1200" dirty="0" err="1">
                <a:solidFill>
                  <a:schemeClr val="bg1"/>
                </a:solidFill>
                <a:latin typeface="Times New Roman" panose="02020603050405020304" pitchFamily="18" charset="0"/>
                <a:cs typeface="Times New Roman" panose="02020603050405020304" pitchFamily="18" charset="0"/>
              </a:rPr>
              <a:t>Cả</a:t>
            </a:r>
            <a:r>
              <a:rPr lang="en-US" altLang="en-US" sz="1800" kern="1200" dirty="0">
                <a:solidFill>
                  <a:schemeClr val="bg1"/>
                </a:solidFill>
                <a:latin typeface="Times New Roman" panose="02020603050405020304" pitchFamily="18" charset="0"/>
                <a:cs typeface="Times New Roman" panose="02020603050405020304" pitchFamily="18" charset="0"/>
              </a:rPr>
              <a:t> n</a:t>
            </a:r>
            <a:r>
              <a:rPr lang="vi-VN" altLang="en-US" sz="1800" kern="1200" dirty="0">
                <a:solidFill>
                  <a:schemeClr val="bg1"/>
                </a:solidFill>
                <a:latin typeface="Times New Roman" panose="02020603050405020304" pitchFamily="18" charset="0"/>
                <a:cs typeface="Times New Roman" panose="02020603050405020304" pitchFamily="18" charset="0"/>
              </a:rPr>
              <a:t>ư</a:t>
            </a:r>
            <a:r>
              <a:rPr lang="en-US" altLang="en-US" sz="1800" dirty="0" err="1">
                <a:solidFill>
                  <a:schemeClr val="bg1"/>
                </a:solidFill>
                <a:latin typeface="Times New Roman" panose="02020603050405020304" pitchFamily="18" charset="0"/>
                <a:cs typeface="Times New Roman" panose="02020603050405020304" pitchFamily="18" charset="0"/>
              </a:rPr>
              <a:t>ớc</a:t>
            </a:r>
            <a:r>
              <a:rPr lang="en-US" altLang="en-US" sz="1800" kern="1200" dirty="0">
                <a:solidFill>
                  <a:schemeClr val="bg1"/>
                </a:solidFill>
                <a:latin typeface="Times New Roman" panose="02020603050405020304" pitchFamily="18" charset="0"/>
                <a:cs typeface="Times New Roman" panose="02020603050405020304" pitchFamily="18" charset="0"/>
              </a:rPr>
              <a:t>.</a:t>
            </a:r>
            <a:endParaRPr lang="en-US" sz="1800" kern="1200" dirty="0">
              <a:solidFill>
                <a:schemeClr val="bg1"/>
              </a:solidFill>
              <a:latin typeface="Times New Roman" panose="02020603050405020304" pitchFamily="18" charset="0"/>
              <a:cs typeface="Times New Roman" panose="02020603050405020304" pitchFamily="18" charset="0"/>
            </a:endParaRPr>
          </a:p>
        </p:txBody>
      </p:sp>
      <p:sp>
        <p:nvSpPr>
          <p:cNvPr id="44" name="Freeform: Shape 43">
            <a:extLst>
              <a:ext uri="{FF2B5EF4-FFF2-40B4-BE49-F238E27FC236}">
                <a16:creationId xmlns:a16="http://schemas.microsoft.com/office/drawing/2014/main" id="{121BB725-CF1B-4BBD-A065-8936C16CD6C9}"/>
              </a:ext>
            </a:extLst>
          </p:cNvPr>
          <p:cNvSpPr/>
          <p:nvPr/>
        </p:nvSpPr>
        <p:spPr>
          <a:xfrm rot="18888599" flipV="1">
            <a:off x="2334789" y="2868144"/>
            <a:ext cx="397730" cy="96950"/>
          </a:xfrm>
          <a:custGeom>
            <a:avLst/>
            <a:gdLst>
              <a:gd name="connsiteX0" fmla="*/ 0 w 658179"/>
              <a:gd name="connsiteY0" fmla="*/ 15387 h 30775"/>
              <a:gd name="connsiteX1" fmla="*/ 658179 w 658179"/>
              <a:gd name="connsiteY1" fmla="*/ 15387 h 30775"/>
            </a:gdLst>
            <a:ahLst/>
            <a:cxnLst>
              <a:cxn ang="0">
                <a:pos x="connsiteX0" y="connsiteY0"/>
              </a:cxn>
              <a:cxn ang="0">
                <a:pos x="connsiteX1" y="connsiteY1"/>
              </a:cxn>
            </a:cxnLst>
            <a:rect l="l" t="t" r="r" b="b"/>
            <a:pathLst>
              <a:path w="658179" h="30775">
                <a:moveTo>
                  <a:pt x="0" y="15387"/>
                </a:moveTo>
                <a:lnTo>
                  <a:pt x="658179"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25335" tIns="-1067" rIns="325335" bIns="-1066" numCol="1" spcCol="1270" anchor="ctr" anchorCtr="0">
            <a:noAutofit/>
          </a:bodyPr>
          <a:lstStyle/>
          <a:p>
            <a:pPr marL="0" lvl="0" indent="0" algn="ctr" defTabSz="889000">
              <a:lnSpc>
                <a:spcPct val="90000"/>
              </a:lnSpc>
              <a:spcBef>
                <a:spcPct val="0"/>
              </a:spcBef>
              <a:spcAft>
                <a:spcPct val="35000"/>
              </a:spcAft>
              <a:buNone/>
            </a:pPr>
            <a:endParaRPr lang="en-US" sz="1800" kern="1200">
              <a:solidFill>
                <a:schemeClr val="bg1"/>
              </a:solidFill>
              <a:latin typeface="Times New Roman" panose="02020603050405020304" pitchFamily="18" charset="0"/>
              <a:cs typeface="Times New Roman" panose="02020603050405020304" pitchFamily="18" charset="0"/>
            </a:endParaRPr>
          </a:p>
        </p:txBody>
      </p:sp>
      <p:sp>
        <p:nvSpPr>
          <p:cNvPr id="45" name="Freeform: Shape 44">
            <a:extLst>
              <a:ext uri="{FF2B5EF4-FFF2-40B4-BE49-F238E27FC236}">
                <a16:creationId xmlns:a16="http://schemas.microsoft.com/office/drawing/2014/main" id="{C9A0251A-E563-47F5-8361-6639FC9C1ED1}"/>
              </a:ext>
            </a:extLst>
          </p:cNvPr>
          <p:cNvSpPr/>
          <p:nvPr/>
        </p:nvSpPr>
        <p:spPr>
          <a:xfrm>
            <a:off x="2725690" y="2399090"/>
            <a:ext cx="2214581" cy="473354"/>
          </a:xfrm>
          <a:custGeom>
            <a:avLst/>
            <a:gdLst>
              <a:gd name="connsiteX0" fmla="*/ 0 w 2214581"/>
              <a:gd name="connsiteY0" fmla="*/ 47335 h 473354"/>
              <a:gd name="connsiteX1" fmla="*/ 47335 w 2214581"/>
              <a:gd name="connsiteY1" fmla="*/ 0 h 473354"/>
              <a:gd name="connsiteX2" fmla="*/ 2167246 w 2214581"/>
              <a:gd name="connsiteY2" fmla="*/ 0 h 473354"/>
              <a:gd name="connsiteX3" fmla="*/ 2214581 w 2214581"/>
              <a:gd name="connsiteY3" fmla="*/ 47335 h 473354"/>
              <a:gd name="connsiteX4" fmla="*/ 2214581 w 2214581"/>
              <a:gd name="connsiteY4" fmla="*/ 426019 h 473354"/>
              <a:gd name="connsiteX5" fmla="*/ 2167246 w 2214581"/>
              <a:gd name="connsiteY5" fmla="*/ 473354 h 473354"/>
              <a:gd name="connsiteX6" fmla="*/ 47335 w 2214581"/>
              <a:gd name="connsiteY6" fmla="*/ 473354 h 473354"/>
              <a:gd name="connsiteX7" fmla="*/ 0 w 2214581"/>
              <a:gd name="connsiteY7" fmla="*/ 426019 h 473354"/>
              <a:gd name="connsiteX8" fmla="*/ 0 w 2214581"/>
              <a:gd name="connsiteY8" fmla="*/ 47335 h 473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4581" h="473354">
                <a:moveTo>
                  <a:pt x="0" y="47335"/>
                </a:moveTo>
                <a:cubicBezTo>
                  <a:pt x="0" y="21193"/>
                  <a:pt x="21193" y="0"/>
                  <a:pt x="47335" y="0"/>
                </a:cubicBezTo>
                <a:lnTo>
                  <a:pt x="2167246" y="0"/>
                </a:lnTo>
                <a:cubicBezTo>
                  <a:pt x="2193388" y="0"/>
                  <a:pt x="2214581" y="21193"/>
                  <a:pt x="2214581" y="47335"/>
                </a:cubicBezTo>
                <a:lnTo>
                  <a:pt x="2214581" y="426019"/>
                </a:lnTo>
                <a:cubicBezTo>
                  <a:pt x="2214581" y="452161"/>
                  <a:pt x="2193388" y="473354"/>
                  <a:pt x="2167246" y="473354"/>
                </a:cubicBezTo>
                <a:lnTo>
                  <a:pt x="47335" y="473354"/>
                </a:lnTo>
                <a:cubicBezTo>
                  <a:pt x="21193" y="473354"/>
                  <a:pt x="0" y="452161"/>
                  <a:pt x="0" y="426019"/>
                </a:cubicBezTo>
                <a:lnTo>
                  <a:pt x="0" y="47335"/>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6564" tIns="26564" rIns="26564" bIns="26564" numCol="1" spcCol="1270" anchor="ctr" anchorCtr="0">
            <a:noAutofit/>
          </a:bodyPr>
          <a:lstStyle/>
          <a:p>
            <a:pPr marL="0" lvl="0" indent="0" algn="l" defTabSz="889000">
              <a:lnSpc>
                <a:spcPct val="90000"/>
              </a:lnSpc>
              <a:spcBef>
                <a:spcPct val="0"/>
              </a:spcBef>
              <a:spcAft>
                <a:spcPct val="35000"/>
              </a:spcAft>
              <a:buNone/>
            </a:pPr>
            <a:r>
              <a:rPr lang="en-US" altLang="en-US" sz="1800" kern="1200" dirty="0" err="1">
                <a:solidFill>
                  <a:schemeClr val="bg1"/>
                </a:solidFill>
                <a:latin typeface="Times New Roman" panose="02020603050405020304" pitchFamily="18" charset="0"/>
                <a:cs typeface="Times New Roman" panose="02020603050405020304" pitchFamily="18" charset="0"/>
              </a:rPr>
              <a:t>Gió</a:t>
            </a:r>
            <a:r>
              <a:rPr lang="en-US" altLang="en-US" sz="1800" kern="1200" dirty="0">
                <a:solidFill>
                  <a:schemeClr val="bg1"/>
                </a:solidFill>
                <a:latin typeface="Times New Roman" panose="02020603050405020304" pitchFamily="18" charset="0"/>
                <a:cs typeface="Times New Roman" panose="02020603050405020304" pitchFamily="18" charset="0"/>
              </a:rPr>
              <a:t> </a:t>
            </a:r>
            <a:r>
              <a:rPr lang="en-US" altLang="en-US" sz="1800" kern="1200" dirty="0" err="1">
                <a:solidFill>
                  <a:schemeClr val="bg1"/>
                </a:solidFill>
                <a:latin typeface="Times New Roman" panose="02020603050405020304" pitchFamily="18" charset="0"/>
                <a:cs typeface="Times New Roman" panose="02020603050405020304" pitchFamily="18" charset="0"/>
              </a:rPr>
              <a:t>mùa</a:t>
            </a:r>
            <a:r>
              <a:rPr lang="en-US" altLang="en-US" sz="1800" kern="1200" dirty="0">
                <a:solidFill>
                  <a:schemeClr val="bg1"/>
                </a:solidFill>
                <a:latin typeface="Times New Roman" panose="02020603050405020304" pitchFamily="18" charset="0"/>
                <a:cs typeface="Times New Roman" panose="02020603050405020304" pitchFamily="18" charset="0"/>
              </a:rPr>
              <a:t> </a:t>
            </a:r>
            <a:r>
              <a:rPr lang="en-US" altLang="en-US" sz="1800" kern="1200" dirty="0" err="1">
                <a:solidFill>
                  <a:schemeClr val="bg1"/>
                </a:solidFill>
                <a:latin typeface="Times New Roman" panose="02020603050405020304" pitchFamily="18" charset="0"/>
                <a:cs typeface="Times New Roman" panose="02020603050405020304" pitchFamily="18" charset="0"/>
              </a:rPr>
              <a:t>mùa</a:t>
            </a:r>
            <a:r>
              <a:rPr lang="en-US" altLang="en-US" sz="1800" kern="1200" dirty="0">
                <a:solidFill>
                  <a:schemeClr val="bg1"/>
                </a:solidFill>
                <a:latin typeface="Times New Roman" panose="02020603050405020304" pitchFamily="18" charset="0"/>
                <a:cs typeface="Times New Roman" panose="02020603050405020304" pitchFamily="18" charset="0"/>
              </a:rPr>
              <a:t> </a:t>
            </a:r>
            <a:r>
              <a:rPr lang="en-US" altLang="en-US" sz="1800" kern="1200" dirty="0" err="1">
                <a:solidFill>
                  <a:schemeClr val="bg1"/>
                </a:solidFill>
                <a:latin typeface="Times New Roman" panose="02020603050405020304" pitchFamily="18" charset="0"/>
                <a:cs typeface="Times New Roman" panose="02020603050405020304" pitchFamily="18" charset="0"/>
              </a:rPr>
              <a:t>đông</a:t>
            </a:r>
            <a:endParaRPr lang="en-US" sz="1800" kern="1200" dirty="0">
              <a:solidFill>
                <a:schemeClr val="bg1"/>
              </a:solidFill>
              <a:latin typeface="Times New Roman" panose="02020603050405020304" pitchFamily="18" charset="0"/>
              <a:cs typeface="Times New Roman" panose="02020603050405020304" pitchFamily="18" charset="0"/>
            </a:endParaRPr>
          </a:p>
        </p:txBody>
      </p:sp>
      <p:sp>
        <p:nvSpPr>
          <p:cNvPr id="46" name="Freeform: Shape 45">
            <a:extLst>
              <a:ext uri="{FF2B5EF4-FFF2-40B4-BE49-F238E27FC236}">
                <a16:creationId xmlns:a16="http://schemas.microsoft.com/office/drawing/2014/main" id="{98735D03-6B6B-451F-B0C9-741BCDE0C243}"/>
              </a:ext>
            </a:extLst>
          </p:cNvPr>
          <p:cNvSpPr/>
          <p:nvPr/>
        </p:nvSpPr>
        <p:spPr>
          <a:xfrm rot="18924167" flipV="1">
            <a:off x="4657744" y="2374755"/>
            <a:ext cx="565054" cy="96641"/>
          </a:xfrm>
          <a:custGeom>
            <a:avLst/>
            <a:gdLst>
              <a:gd name="connsiteX0" fmla="*/ 0 w 956899"/>
              <a:gd name="connsiteY0" fmla="*/ 15387 h 30775"/>
              <a:gd name="connsiteX1" fmla="*/ 956899 w 956899"/>
              <a:gd name="connsiteY1" fmla="*/ 15387 h 30775"/>
            </a:gdLst>
            <a:ahLst/>
            <a:cxnLst>
              <a:cxn ang="0">
                <a:pos x="connsiteX0" y="connsiteY0"/>
              </a:cxn>
              <a:cxn ang="0">
                <a:pos x="connsiteX1" y="connsiteY1"/>
              </a:cxn>
            </a:cxnLst>
            <a:rect l="l" t="t" r="r" b="b"/>
            <a:pathLst>
              <a:path w="956899" h="30775">
                <a:moveTo>
                  <a:pt x="0" y="15387"/>
                </a:moveTo>
                <a:lnTo>
                  <a:pt x="956899"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67226" tIns="-8535" rIns="467228" bIns="-8535" numCol="1" spcCol="1270" anchor="ctr" anchorCtr="0">
            <a:noAutofit/>
          </a:bodyPr>
          <a:lstStyle/>
          <a:p>
            <a:pPr marL="0" lvl="0" indent="0" algn="ctr" defTabSz="889000">
              <a:lnSpc>
                <a:spcPct val="90000"/>
              </a:lnSpc>
              <a:spcBef>
                <a:spcPct val="0"/>
              </a:spcBef>
              <a:spcAft>
                <a:spcPct val="35000"/>
              </a:spcAft>
              <a:buNone/>
            </a:pPr>
            <a:endParaRPr lang="en-US" sz="1800" kern="1200">
              <a:solidFill>
                <a:schemeClr val="bg1"/>
              </a:solidFill>
              <a:latin typeface="Times New Roman" panose="02020603050405020304" pitchFamily="18" charset="0"/>
              <a:cs typeface="Times New Roman" panose="02020603050405020304" pitchFamily="18" charset="0"/>
            </a:endParaRPr>
          </a:p>
        </p:txBody>
      </p:sp>
      <p:sp>
        <p:nvSpPr>
          <p:cNvPr id="47" name="Freeform: Shape 46">
            <a:extLst>
              <a:ext uri="{FF2B5EF4-FFF2-40B4-BE49-F238E27FC236}">
                <a16:creationId xmlns:a16="http://schemas.microsoft.com/office/drawing/2014/main" id="{9428CE4F-6DAF-46F2-B374-2D4EAAE1CDAF}"/>
              </a:ext>
            </a:extLst>
          </p:cNvPr>
          <p:cNvSpPr/>
          <p:nvPr/>
        </p:nvSpPr>
        <p:spPr>
          <a:xfrm>
            <a:off x="5294103" y="2386637"/>
            <a:ext cx="2750416" cy="390701"/>
          </a:xfrm>
          <a:custGeom>
            <a:avLst/>
            <a:gdLst>
              <a:gd name="connsiteX0" fmla="*/ 0 w 2750416"/>
              <a:gd name="connsiteY0" fmla="*/ 39070 h 390701"/>
              <a:gd name="connsiteX1" fmla="*/ 39070 w 2750416"/>
              <a:gd name="connsiteY1" fmla="*/ 0 h 390701"/>
              <a:gd name="connsiteX2" fmla="*/ 2711346 w 2750416"/>
              <a:gd name="connsiteY2" fmla="*/ 0 h 390701"/>
              <a:gd name="connsiteX3" fmla="*/ 2750416 w 2750416"/>
              <a:gd name="connsiteY3" fmla="*/ 39070 h 390701"/>
              <a:gd name="connsiteX4" fmla="*/ 2750416 w 2750416"/>
              <a:gd name="connsiteY4" fmla="*/ 351631 h 390701"/>
              <a:gd name="connsiteX5" fmla="*/ 2711346 w 2750416"/>
              <a:gd name="connsiteY5" fmla="*/ 390701 h 390701"/>
              <a:gd name="connsiteX6" fmla="*/ 39070 w 2750416"/>
              <a:gd name="connsiteY6" fmla="*/ 390701 h 390701"/>
              <a:gd name="connsiteX7" fmla="*/ 0 w 2750416"/>
              <a:gd name="connsiteY7" fmla="*/ 351631 h 390701"/>
              <a:gd name="connsiteX8" fmla="*/ 0 w 2750416"/>
              <a:gd name="connsiteY8" fmla="*/ 39070 h 39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0416" h="390701">
                <a:moveTo>
                  <a:pt x="0" y="39070"/>
                </a:moveTo>
                <a:cubicBezTo>
                  <a:pt x="0" y="17492"/>
                  <a:pt x="17492" y="0"/>
                  <a:pt x="39070" y="0"/>
                </a:cubicBezTo>
                <a:lnTo>
                  <a:pt x="2711346" y="0"/>
                </a:lnTo>
                <a:cubicBezTo>
                  <a:pt x="2732924" y="0"/>
                  <a:pt x="2750416" y="17492"/>
                  <a:pt x="2750416" y="39070"/>
                </a:cubicBezTo>
                <a:lnTo>
                  <a:pt x="2750416" y="351631"/>
                </a:lnTo>
                <a:cubicBezTo>
                  <a:pt x="2750416" y="373209"/>
                  <a:pt x="2732924" y="390701"/>
                  <a:pt x="2711346" y="390701"/>
                </a:cubicBezTo>
                <a:lnTo>
                  <a:pt x="39070" y="390701"/>
                </a:lnTo>
                <a:cubicBezTo>
                  <a:pt x="17492" y="390701"/>
                  <a:pt x="0" y="373209"/>
                  <a:pt x="0" y="351631"/>
                </a:cubicBezTo>
                <a:lnTo>
                  <a:pt x="0" y="39070"/>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4143" tIns="24143" rIns="24143" bIns="24143" numCol="1" spcCol="1270" anchor="ctr" anchorCtr="0">
            <a:noAutofit/>
          </a:bodyPr>
          <a:lstStyle/>
          <a:p>
            <a:pPr marL="0" lvl="0" indent="0" algn="l" defTabSz="889000">
              <a:lnSpc>
                <a:spcPct val="90000"/>
              </a:lnSpc>
              <a:spcBef>
                <a:spcPct val="0"/>
              </a:spcBef>
              <a:spcAft>
                <a:spcPct val="35000"/>
              </a:spcAft>
              <a:buNone/>
            </a:pPr>
            <a:r>
              <a:rPr lang="en-US" altLang="en-US" sz="1800" kern="1200" dirty="0">
                <a:solidFill>
                  <a:schemeClr val="bg1"/>
                </a:solidFill>
                <a:latin typeface="Times New Roman" panose="02020603050405020304" pitchFamily="18" charset="0"/>
                <a:cs typeface="Times New Roman" panose="02020603050405020304" pitchFamily="18" charset="0"/>
              </a:rPr>
              <a:t>H</a:t>
            </a:r>
            <a:r>
              <a:rPr lang="vi-VN" altLang="en-US" sz="1800" kern="1200" dirty="0">
                <a:solidFill>
                  <a:schemeClr val="bg1"/>
                </a:solidFill>
                <a:latin typeface="Times New Roman" panose="02020603050405020304" pitchFamily="18" charset="0"/>
                <a:cs typeface="Times New Roman" panose="02020603050405020304" pitchFamily="18" charset="0"/>
              </a:rPr>
              <a:t>ư</a:t>
            </a:r>
            <a:r>
              <a:rPr lang="en-US" altLang="en-US" sz="1800" kern="1200" dirty="0" err="1">
                <a:solidFill>
                  <a:schemeClr val="bg1"/>
                </a:solidFill>
                <a:latin typeface="Times New Roman" panose="02020603050405020304" pitchFamily="18" charset="0"/>
                <a:cs typeface="Times New Roman" panose="02020603050405020304" pitchFamily="18" charset="0"/>
              </a:rPr>
              <a:t>ớng</a:t>
            </a:r>
            <a:r>
              <a:rPr lang="en-US" altLang="en-US" sz="1800" kern="1200" dirty="0">
                <a:solidFill>
                  <a:schemeClr val="bg1"/>
                </a:solidFill>
                <a:latin typeface="Times New Roman" panose="02020603050405020304" pitchFamily="18" charset="0"/>
                <a:cs typeface="Times New Roman" panose="02020603050405020304" pitchFamily="18" charset="0"/>
              </a:rPr>
              <a:t> </a:t>
            </a:r>
            <a:r>
              <a:rPr lang="en-US" altLang="en-US" sz="1800" kern="1200" dirty="0" err="1">
                <a:solidFill>
                  <a:schemeClr val="bg1"/>
                </a:solidFill>
                <a:latin typeface="Times New Roman" panose="02020603050405020304" pitchFamily="18" charset="0"/>
                <a:cs typeface="Times New Roman" panose="02020603050405020304" pitchFamily="18" charset="0"/>
              </a:rPr>
              <a:t>thổi</a:t>
            </a:r>
            <a:r>
              <a:rPr lang="en-US" altLang="en-US" sz="1800" kern="1200" dirty="0">
                <a:solidFill>
                  <a:schemeClr val="bg1"/>
                </a:solidFill>
                <a:latin typeface="Times New Roman" panose="02020603050405020304" pitchFamily="18" charset="0"/>
                <a:cs typeface="Times New Roman" panose="02020603050405020304" pitchFamily="18" charset="0"/>
              </a:rPr>
              <a:t>: </a:t>
            </a:r>
            <a:r>
              <a:rPr lang="en-US" altLang="en-US" sz="1800" kern="1200" dirty="0" err="1">
                <a:solidFill>
                  <a:schemeClr val="bg1"/>
                </a:solidFill>
                <a:latin typeface="Times New Roman" panose="02020603050405020304" pitchFamily="18" charset="0"/>
                <a:cs typeface="Times New Roman" panose="02020603050405020304" pitchFamily="18" charset="0"/>
              </a:rPr>
              <a:t>Đông</a:t>
            </a:r>
            <a:r>
              <a:rPr lang="en-US" altLang="en-US" sz="1800" kern="1200" dirty="0">
                <a:solidFill>
                  <a:schemeClr val="bg1"/>
                </a:solidFill>
                <a:latin typeface="Times New Roman" panose="02020603050405020304" pitchFamily="18" charset="0"/>
                <a:cs typeface="Times New Roman" panose="02020603050405020304" pitchFamily="18" charset="0"/>
              </a:rPr>
              <a:t> </a:t>
            </a:r>
            <a:r>
              <a:rPr lang="en-US" altLang="en-US" sz="1800" kern="1200" dirty="0" err="1">
                <a:solidFill>
                  <a:schemeClr val="bg1"/>
                </a:solidFill>
                <a:latin typeface="Times New Roman" panose="02020603050405020304" pitchFamily="18" charset="0"/>
                <a:cs typeface="Times New Roman" panose="02020603050405020304" pitchFamily="18" charset="0"/>
              </a:rPr>
              <a:t>Bắc</a:t>
            </a:r>
            <a:endParaRPr lang="en-US" sz="1800" kern="1200" dirty="0">
              <a:solidFill>
                <a:schemeClr val="bg1"/>
              </a:solidFill>
              <a:latin typeface="Times New Roman" panose="02020603050405020304" pitchFamily="18" charset="0"/>
              <a:cs typeface="Times New Roman" panose="02020603050405020304" pitchFamily="18" charset="0"/>
            </a:endParaRPr>
          </a:p>
        </p:txBody>
      </p:sp>
      <p:sp>
        <p:nvSpPr>
          <p:cNvPr id="48" name="Freeform: Shape 47">
            <a:extLst>
              <a:ext uri="{FF2B5EF4-FFF2-40B4-BE49-F238E27FC236}">
                <a16:creationId xmlns:a16="http://schemas.microsoft.com/office/drawing/2014/main" id="{7279ED16-FFF0-489A-9B9A-8FF9815B364A}"/>
              </a:ext>
            </a:extLst>
          </p:cNvPr>
          <p:cNvSpPr/>
          <p:nvPr/>
        </p:nvSpPr>
        <p:spPr>
          <a:xfrm>
            <a:off x="4786657" y="2558890"/>
            <a:ext cx="382031" cy="102012"/>
          </a:xfrm>
          <a:custGeom>
            <a:avLst/>
            <a:gdLst>
              <a:gd name="connsiteX0" fmla="*/ 0 w 673031"/>
              <a:gd name="connsiteY0" fmla="*/ 15387 h 30775"/>
              <a:gd name="connsiteX1" fmla="*/ 673031 w 673031"/>
              <a:gd name="connsiteY1" fmla="*/ 15387 h 30775"/>
            </a:gdLst>
            <a:ahLst/>
            <a:cxnLst>
              <a:cxn ang="0">
                <a:pos x="connsiteX0" y="connsiteY0"/>
              </a:cxn>
              <a:cxn ang="0">
                <a:pos x="connsiteX1" y="connsiteY1"/>
              </a:cxn>
            </a:cxnLst>
            <a:rect l="l" t="t" r="r" b="b"/>
            <a:pathLst>
              <a:path w="673031" h="30775">
                <a:moveTo>
                  <a:pt x="0" y="15387"/>
                </a:moveTo>
                <a:lnTo>
                  <a:pt x="673031"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32389" tIns="-1438" rIns="332390" bIns="-1439" numCol="1" spcCol="1270" anchor="ctr" anchorCtr="0">
            <a:noAutofit/>
          </a:bodyPr>
          <a:lstStyle/>
          <a:p>
            <a:pPr marL="0" lvl="0" indent="0" algn="ctr" defTabSz="889000">
              <a:lnSpc>
                <a:spcPct val="90000"/>
              </a:lnSpc>
              <a:spcBef>
                <a:spcPct val="0"/>
              </a:spcBef>
              <a:spcAft>
                <a:spcPct val="35000"/>
              </a:spcAft>
              <a:buNone/>
            </a:pPr>
            <a:endParaRPr lang="en-US" sz="1800" kern="1200">
              <a:solidFill>
                <a:schemeClr val="bg1"/>
              </a:solidFill>
              <a:latin typeface="Times New Roman" panose="02020603050405020304" pitchFamily="18" charset="0"/>
              <a:cs typeface="Times New Roman" panose="02020603050405020304" pitchFamily="18" charset="0"/>
            </a:endParaRPr>
          </a:p>
        </p:txBody>
      </p:sp>
      <p:sp>
        <p:nvSpPr>
          <p:cNvPr id="49" name="Freeform: Shape 48">
            <a:extLst>
              <a:ext uri="{FF2B5EF4-FFF2-40B4-BE49-F238E27FC236}">
                <a16:creationId xmlns:a16="http://schemas.microsoft.com/office/drawing/2014/main" id="{EA40C67F-307F-46DB-9318-8522780E1170}"/>
              </a:ext>
            </a:extLst>
          </p:cNvPr>
          <p:cNvSpPr/>
          <p:nvPr/>
        </p:nvSpPr>
        <p:spPr>
          <a:xfrm rot="2381210">
            <a:off x="4730432" y="2760117"/>
            <a:ext cx="556451" cy="72803"/>
          </a:xfrm>
          <a:custGeom>
            <a:avLst/>
            <a:gdLst>
              <a:gd name="connsiteX0" fmla="*/ 0 w 850566"/>
              <a:gd name="connsiteY0" fmla="*/ 15387 h 30775"/>
              <a:gd name="connsiteX1" fmla="*/ 850566 w 850566"/>
              <a:gd name="connsiteY1" fmla="*/ 15387 h 30775"/>
            </a:gdLst>
            <a:ahLst/>
            <a:cxnLst>
              <a:cxn ang="0">
                <a:pos x="connsiteX0" y="connsiteY0"/>
              </a:cxn>
              <a:cxn ang="0">
                <a:pos x="connsiteX1" y="connsiteY1"/>
              </a:cxn>
            </a:cxnLst>
            <a:rect l="l" t="t" r="r" b="b"/>
            <a:pathLst>
              <a:path w="850566" h="30775">
                <a:moveTo>
                  <a:pt x="0" y="15387"/>
                </a:moveTo>
                <a:lnTo>
                  <a:pt x="850566"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16719" tIns="-5878" rIns="416719" bIns="-5876" numCol="1" spcCol="1270" anchor="ctr" anchorCtr="0">
            <a:noAutofit/>
          </a:bodyPr>
          <a:lstStyle/>
          <a:p>
            <a:pPr marL="0" lvl="0" indent="0" algn="ctr" defTabSz="222250">
              <a:lnSpc>
                <a:spcPct val="90000"/>
              </a:lnSpc>
              <a:spcBef>
                <a:spcPct val="0"/>
              </a:spcBef>
              <a:spcAft>
                <a:spcPct val="35000"/>
              </a:spcAft>
              <a:buNone/>
            </a:pPr>
            <a:endParaRPr lang="en-US" sz="1800" kern="1200"/>
          </a:p>
        </p:txBody>
      </p:sp>
      <p:sp>
        <p:nvSpPr>
          <p:cNvPr id="50" name="Freeform: Shape 49">
            <a:extLst>
              <a:ext uri="{FF2B5EF4-FFF2-40B4-BE49-F238E27FC236}">
                <a16:creationId xmlns:a16="http://schemas.microsoft.com/office/drawing/2014/main" id="{AAFCD1F6-0965-4E63-932E-4C317CEFC118}"/>
              </a:ext>
            </a:extLst>
          </p:cNvPr>
          <p:cNvSpPr/>
          <p:nvPr/>
        </p:nvSpPr>
        <p:spPr>
          <a:xfrm>
            <a:off x="4918078" y="2621151"/>
            <a:ext cx="5064041" cy="536928"/>
          </a:xfrm>
          <a:custGeom>
            <a:avLst/>
            <a:gdLst>
              <a:gd name="connsiteX0" fmla="*/ 0 w 3022715"/>
              <a:gd name="connsiteY0" fmla="*/ 53693 h 536927"/>
              <a:gd name="connsiteX1" fmla="*/ 53693 w 3022715"/>
              <a:gd name="connsiteY1" fmla="*/ 0 h 536927"/>
              <a:gd name="connsiteX2" fmla="*/ 2969022 w 3022715"/>
              <a:gd name="connsiteY2" fmla="*/ 0 h 536927"/>
              <a:gd name="connsiteX3" fmla="*/ 3022715 w 3022715"/>
              <a:gd name="connsiteY3" fmla="*/ 53693 h 536927"/>
              <a:gd name="connsiteX4" fmla="*/ 3022715 w 3022715"/>
              <a:gd name="connsiteY4" fmla="*/ 483234 h 536927"/>
              <a:gd name="connsiteX5" fmla="*/ 2969022 w 3022715"/>
              <a:gd name="connsiteY5" fmla="*/ 536927 h 536927"/>
              <a:gd name="connsiteX6" fmla="*/ 53693 w 3022715"/>
              <a:gd name="connsiteY6" fmla="*/ 536927 h 536927"/>
              <a:gd name="connsiteX7" fmla="*/ 0 w 3022715"/>
              <a:gd name="connsiteY7" fmla="*/ 483234 h 536927"/>
              <a:gd name="connsiteX8" fmla="*/ 0 w 3022715"/>
              <a:gd name="connsiteY8" fmla="*/ 53693 h 53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22715" h="536927">
                <a:moveTo>
                  <a:pt x="3022715" y="53694"/>
                </a:moveTo>
                <a:cubicBezTo>
                  <a:pt x="3022715" y="24040"/>
                  <a:pt x="2998676" y="1"/>
                  <a:pt x="2969022" y="1"/>
                </a:cubicBezTo>
                <a:lnTo>
                  <a:pt x="53693" y="1"/>
                </a:lnTo>
                <a:cubicBezTo>
                  <a:pt x="24039" y="1"/>
                  <a:pt x="0" y="24040"/>
                  <a:pt x="0" y="53694"/>
                </a:cubicBezTo>
                <a:lnTo>
                  <a:pt x="0" y="483233"/>
                </a:lnTo>
                <a:cubicBezTo>
                  <a:pt x="0" y="512887"/>
                  <a:pt x="24039" y="536926"/>
                  <a:pt x="53693" y="536926"/>
                </a:cubicBezTo>
                <a:lnTo>
                  <a:pt x="2969022" y="536926"/>
                </a:lnTo>
                <a:cubicBezTo>
                  <a:pt x="2998676" y="536926"/>
                  <a:pt x="3022715" y="512887"/>
                  <a:pt x="3022715" y="483233"/>
                </a:cubicBezTo>
                <a:lnTo>
                  <a:pt x="3022715" y="53694"/>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8426" tIns="28427" rIns="28426" bIns="28426" numCol="1" spcCol="1270" anchor="ctr" anchorCtr="0">
            <a:noAutofit/>
          </a:bodyPr>
          <a:lstStyle/>
          <a:p>
            <a:pPr marL="0" lvl="0" indent="0" algn="ctr" defTabSz="889000">
              <a:lnSpc>
                <a:spcPct val="120000"/>
              </a:lnSpc>
              <a:spcBef>
                <a:spcPct val="0"/>
              </a:spcBef>
              <a:spcAft>
                <a:spcPct val="35000"/>
              </a:spcAft>
              <a:buNone/>
            </a:pPr>
            <a:r>
              <a:rPr lang="en-US" altLang="en-US" sz="1800" kern="1200" dirty="0" err="1">
                <a:solidFill>
                  <a:schemeClr val="bg1"/>
                </a:solidFill>
                <a:latin typeface="Times New Roman" panose="02020603050405020304" pitchFamily="18" charset="0"/>
                <a:cs typeface="Times New Roman" panose="02020603050405020304" pitchFamily="18" charset="0"/>
              </a:rPr>
              <a:t>Phạm</a:t>
            </a:r>
            <a:r>
              <a:rPr lang="en-US" altLang="en-US" sz="1800" kern="1200" dirty="0">
                <a:solidFill>
                  <a:schemeClr val="bg1"/>
                </a:solidFill>
                <a:latin typeface="Times New Roman" panose="02020603050405020304" pitchFamily="18" charset="0"/>
                <a:cs typeface="Times New Roman" panose="02020603050405020304" pitchFamily="18" charset="0"/>
              </a:rPr>
              <a:t> vi </a:t>
            </a:r>
            <a:r>
              <a:rPr lang="en-US" altLang="en-US" sz="1800" kern="1200" dirty="0" err="1">
                <a:solidFill>
                  <a:schemeClr val="bg1"/>
                </a:solidFill>
                <a:latin typeface="Times New Roman" panose="02020603050405020304" pitchFamily="18" charset="0"/>
                <a:cs typeface="Times New Roman" panose="02020603050405020304" pitchFamily="18" charset="0"/>
              </a:rPr>
              <a:t>ảnh</a:t>
            </a:r>
            <a:r>
              <a:rPr lang="en-US" altLang="en-US" sz="1800" kern="1200" dirty="0">
                <a:solidFill>
                  <a:schemeClr val="bg1"/>
                </a:solidFill>
                <a:latin typeface="Times New Roman" panose="02020603050405020304" pitchFamily="18" charset="0"/>
                <a:cs typeface="Times New Roman" panose="02020603050405020304" pitchFamily="18" charset="0"/>
              </a:rPr>
              <a:t> </a:t>
            </a:r>
            <a:r>
              <a:rPr lang="en-US" altLang="en-US" sz="1800" kern="1200" dirty="0" err="1">
                <a:solidFill>
                  <a:schemeClr val="bg1"/>
                </a:solidFill>
                <a:latin typeface="Times New Roman" panose="02020603050405020304" pitchFamily="18" charset="0"/>
                <a:cs typeface="Times New Roman" panose="02020603050405020304" pitchFamily="18" charset="0"/>
              </a:rPr>
              <a:t>hưởng</a:t>
            </a:r>
            <a:r>
              <a:rPr lang="en-US" altLang="en-US" sz="1800" kern="1200" dirty="0">
                <a:solidFill>
                  <a:schemeClr val="bg1"/>
                </a:solidFill>
                <a:latin typeface="Times New Roman" panose="02020603050405020304" pitchFamily="18" charset="0"/>
                <a:cs typeface="Times New Roman" panose="02020603050405020304" pitchFamily="18" charset="0"/>
              </a:rPr>
              <a:t>: </a:t>
            </a:r>
            <a:r>
              <a:rPr lang="en-US" altLang="en-US" sz="1800" kern="1200" dirty="0" err="1">
                <a:solidFill>
                  <a:schemeClr val="bg1"/>
                </a:solidFill>
                <a:latin typeface="Times New Roman" panose="02020603050405020304" pitchFamily="18" charset="0"/>
                <a:cs typeface="Times New Roman" panose="02020603050405020304" pitchFamily="18" charset="0"/>
              </a:rPr>
              <a:t>Từ</a:t>
            </a:r>
            <a:r>
              <a:rPr lang="en-US" altLang="en-US" sz="1800" kern="1200" dirty="0">
                <a:solidFill>
                  <a:schemeClr val="bg1"/>
                </a:solidFill>
                <a:latin typeface="Times New Roman" panose="02020603050405020304" pitchFamily="18" charset="0"/>
                <a:cs typeface="Times New Roman" panose="02020603050405020304" pitchFamily="18" charset="0"/>
              </a:rPr>
              <a:t> </a:t>
            </a:r>
            <a:r>
              <a:rPr lang="en-US" altLang="en-US" sz="1800" kern="1200" dirty="0" err="1">
                <a:solidFill>
                  <a:schemeClr val="bg1"/>
                </a:solidFill>
                <a:latin typeface="Times New Roman" panose="02020603050405020304" pitchFamily="18" charset="0"/>
                <a:cs typeface="Times New Roman" panose="02020603050405020304" pitchFamily="18" charset="0"/>
              </a:rPr>
              <a:t>dãy</a:t>
            </a:r>
            <a:r>
              <a:rPr lang="en-US" altLang="en-US" sz="1800" kern="1200" dirty="0">
                <a:solidFill>
                  <a:schemeClr val="bg1"/>
                </a:solidFill>
                <a:latin typeface="Times New Roman" panose="02020603050405020304" pitchFamily="18" charset="0"/>
                <a:cs typeface="Times New Roman" panose="02020603050405020304" pitchFamily="18" charset="0"/>
              </a:rPr>
              <a:t> </a:t>
            </a:r>
            <a:r>
              <a:rPr lang="en-US" altLang="en-US" sz="1800" kern="1200" dirty="0" err="1">
                <a:solidFill>
                  <a:schemeClr val="bg1"/>
                </a:solidFill>
                <a:latin typeface="Times New Roman" panose="02020603050405020304" pitchFamily="18" charset="0"/>
                <a:cs typeface="Times New Roman" panose="02020603050405020304" pitchFamily="18" charset="0"/>
              </a:rPr>
              <a:t>Bạch</a:t>
            </a:r>
            <a:r>
              <a:rPr lang="en-US" altLang="en-US" sz="1800" kern="1200" dirty="0">
                <a:solidFill>
                  <a:schemeClr val="bg1"/>
                </a:solidFill>
                <a:latin typeface="Times New Roman" panose="02020603050405020304" pitchFamily="18" charset="0"/>
                <a:cs typeface="Times New Roman" panose="02020603050405020304" pitchFamily="18" charset="0"/>
              </a:rPr>
              <a:t> </a:t>
            </a:r>
            <a:r>
              <a:rPr lang="en-US" altLang="en-US" sz="1800" kern="1200" dirty="0" err="1">
                <a:solidFill>
                  <a:schemeClr val="bg1"/>
                </a:solidFill>
                <a:latin typeface="Times New Roman" panose="02020603050405020304" pitchFamily="18" charset="0"/>
                <a:cs typeface="Times New Roman" panose="02020603050405020304" pitchFamily="18" charset="0"/>
              </a:rPr>
              <a:t>Mã</a:t>
            </a:r>
            <a:r>
              <a:rPr lang="en-US" altLang="en-US" sz="1800" kern="1200" dirty="0">
                <a:solidFill>
                  <a:schemeClr val="bg1"/>
                </a:solidFill>
                <a:latin typeface="Times New Roman" panose="02020603050405020304" pitchFamily="18" charset="0"/>
                <a:cs typeface="Times New Roman" panose="02020603050405020304" pitchFamily="18" charset="0"/>
              </a:rPr>
              <a:t> ra </a:t>
            </a:r>
            <a:r>
              <a:rPr lang="en-US" altLang="en-US" sz="1800" kern="1200" dirty="0" err="1">
                <a:solidFill>
                  <a:schemeClr val="bg1"/>
                </a:solidFill>
                <a:latin typeface="Times New Roman" panose="02020603050405020304" pitchFamily="18" charset="0"/>
                <a:cs typeface="Times New Roman" panose="02020603050405020304" pitchFamily="18" charset="0"/>
              </a:rPr>
              <a:t>Bắc</a:t>
            </a:r>
            <a:r>
              <a:rPr lang="en-US" altLang="en-US" sz="1800" kern="1200" dirty="0">
                <a:solidFill>
                  <a:schemeClr val="bg1"/>
                </a:solidFill>
                <a:latin typeface="Times New Roman" panose="02020603050405020304" pitchFamily="18" charset="0"/>
                <a:cs typeface="Times New Roman" panose="02020603050405020304" pitchFamily="18" charset="0"/>
              </a:rPr>
              <a:t>.</a:t>
            </a:r>
            <a:endParaRPr lang="en-US" sz="1800" kern="1200" dirty="0">
              <a:solidFill>
                <a:schemeClr val="bg1"/>
              </a:solidFill>
              <a:latin typeface="Times New Roman" panose="02020603050405020304" pitchFamily="18" charset="0"/>
              <a:cs typeface="Times New Roman" panose="02020603050405020304" pitchFamily="18" charset="0"/>
            </a:endParaRPr>
          </a:p>
        </p:txBody>
      </p:sp>
      <p:sp>
        <p:nvSpPr>
          <p:cNvPr id="51" name="Freeform: Shape 50">
            <a:extLst>
              <a:ext uri="{FF2B5EF4-FFF2-40B4-BE49-F238E27FC236}">
                <a16:creationId xmlns:a16="http://schemas.microsoft.com/office/drawing/2014/main" id="{63DA3A28-5EDC-49C0-A60A-64CDFE3FA422}"/>
              </a:ext>
            </a:extLst>
          </p:cNvPr>
          <p:cNvSpPr/>
          <p:nvPr/>
        </p:nvSpPr>
        <p:spPr>
          <a:xfrm>
            <a:off x="5286692" y="1988511"/>
            <a:ext cx="3133099" cy="418193"/>
          </a:xfrm>
          <a:custGeom>
            <a:avLst/>
            <a:gdLst>
              <a:gd name="connsiteX0" fmla="*/ 0 w 3133099"/>
              <a:gd name="connsiteY0" fmla="*/ 41819 h 418191"/>
              <a:gd name="connsiteX1" fmla="*/ 41819 w 3133099"/>
              <a:gd name="connsiteY1" fmla="*/ 0 h 418191"/>
              <a:gd name="connsiteX2" fmla="*/ 3091280 w 3133099"/>
              <a:gd name="connsiteY2" fmla="*/ 0 h 418191"/>
              <a:gd name="connsiteX3" fmla="*/ 3133099 w 3133099"/>
              <a:gd name="connsiteY3" fmla="*/ 41819 h 418191"/>
              <a:gd name="connsiteX4" fmla="*/ 3133099 w 3133099"/>
              <a:gd name="connsiteY4" fmla="*/ 376372 h 418191"/>
              <a:gd name="connsiteX5" fmla="*/ 3091280 w 3133099"/>
              <a:gd name="connsiteY5" fmla="*/ 418191 h 418191"/>
              <a:gd name="connsiteX6" fmla="*/ 41819 w 3133099"/>
              <a:gd name="connsiteY6" fmla="*/ 418191 h 418191"/>
              <a:gd name="connsiteX7" fmla="*/ 0 w 3133099"/>
              <a:gd name="connsiteY7" fmla="*/ 376372 h 418191"/>
              <a:gd name="connsiteX8" fmla="*/ 0 w 3133099"/>
              <a:gd name="connsiteY8" fmla="*/ 41819 h 418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3099" h="418191">
                <a:moveTo>
                  <a:pt x="3133099" y="41820"/>
                </a:moveTo>
                <a:cubicBezTo>
                  <a:pt x="3133099" y="18724"/>
                  <a:pt x="3114376" y="1"/>
                  <a:pt x="3091280" y="1"/>
                </a:cubicBezTo>
                <a:lnTo>
                  <a:pt x="41819" y="1"/>
                </a:lnTo>
                <a:cubicBezTo>
                  <a:pt x="18723" y="1"/>
                  <a:pt x="0" y="18724"/>
                  <a:pt x="0" y="41820"/>
                </a:cubicBezTo>
                <a:lnTo>
                  <a:pt x="0" y="376371"/>
                </a:lnTo>
                <a:cubicBezTo>
                  <a:pt x="0" y="399467"/>
                  <a:pt x="18723" y="418190"/>
                  <a:pt x="41819" y="418190"/>
                </a:cubicBezTo>
                <a:lnTo>
                  <a:pt x="3091280" y="418190"/>
                </a:lnTo>
                <a:cubicBezTo>
                  <a:pt x="3114376" y="418190"/>
                  <a:pt x="3133099" y="399467"/>
                  <a:pt x="3133099" y="376371"/>
                </a:cubicBezTo>
                <a:lnTo>
                  <a:pt x="3133099" y="41820"/>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4948" tIns="24949" rIns="24948" bIns="24949" numCol="1" spcCol="1270" anchor="ctr" anchorCtr="0">
            <a:noAutofit/>
          </a:bodyPr>
          <a:lstStyle/>
          <a:p>
            <a:pPr marL="0" lvl="0" indent="0" algn="l" defTabSz="889000">
              <a:lnSpc>
                <a:spcPct val="90000"/>
              </a:lnSpc>
              <a:spcBef>
                <a:spcPct val="0"/>
              </a:spcBef>
              <a:spcAft>
                <a:spcPct val="35000"/>
              </a:spcAft>
              <a:buNone/>
            </a:pPr>
            <a:r>
              <a:rPr lang="en-US" altLang="en-US" sz="1800" b="0" kern="1200" dirty="0" err="1">
                <a:solidFill>
                  <a:schemeClr val="bg1"/>
                </a:solidFill>
                <a:latin typeface="Times New Roman" panose="02020603050405020304" pitchFamily="18" charset="0"/>
                <a:cs typeface="Times New Roman" panose="02020603050405020304" pitchFamily="18" charset="0"/>
              </a:rPr>
              <a:t>Tính</a:t>
            </a:r>
            <a:r>
              <a:rPr lang="en-US" altLang="en-US" sz="1800" b="0" kern="1200" dirty="0">
                <a:solidFill>
                  <a:schemeClr val="bg1"/>
                </a:solidFill>
                <a:latin typeface="Times New Roman" panose="02020603050405020304" pitchFamily="18" charset="0"/>
                <a:cs typeface="Times New Roman" panose="02020603050405020304" pitchFamily="18" charset="0"/>
              </a:rPr>
              <a:t> </a:t>
            </a:r>
            <a:r>
              <a:rPr lang="en-US" altLang="en-US" sz="1800" b="0" kern="1200" dirty="0" err="1">
                <a:solidFill>
                  <a:schemeClr val="bg1"/>
                </a:solidFill>
                <a:latin typeface="Times New Roman" panose="02020603050405020304" pitchFamily="18" charset="0"/>
                <a:cs typeface="Times New Roman" panose="02020603050405020304" pitchFamily="18" charset="0"/>
              </a:rPr>
              <a:t>chất</a:t>
            </a:r>
            <a:r>
              <a:rPr lang="en-US" altLang="en-US" sz="1800" b="0" kern="1200" dirty="0">
                <a:solidFill>
                  <a:schemeClr val="bg1"/>
                </a:solidFill>
                <a:latin typeface="Times New Roman" panose="02020603050405020304" pitchFamily="18" charset="0"/>
                <a:cs typeface="Times New Roman" panose="02020603050405020304" pitchFamily="18" charset="0"/>
              </a:rPr>
              <a:t>: </a:t>
            </a:r>
            <a:r>
              <a:rPr lang="en-US" altLang="en-US" sz="1800" b="0" kern="1200" dirty="0" err="1">
                <a:solidFill>
                  <a:schemeClr val="bg1"/>
                </a:solidFill>
                <a:latin typeface="Times New Roman" panose="02020603050405020304" pitchFamily="18" charset="0"/>
                <a:cs typeface="Times New Roman" panose="02020603050405020304" pitchFamily="18" charset="0"/>
              </a:rPr>
              <a:t>Lạnh</a:t>
            </a:r>
            <a:r>
              <a:rPr lang="en-US" altLang="en-US" sz="1800" b="0" kern="1200" dirty="0">
                <a:solidFill>
                  <a:schemeClr val="bg1"/>
                </a:solidFill>
                <a:latin typeface="Times New Roman" panose="02020603050405020304" pitchFamily="18" charset="0"/>
                <a:cs typeface="Times New Roman" panose="02020603050405020304" pitchFamily="18" charset="0"/>
              </a:rPr>
              <a:t>, </a:t>
            </a:r>
            <a:r>
              <a:rPr lang="en-US" altLang="en-US" sz="1800" b="0" kern="1200" dirty="0" err="1">
                <a:solidFill>
                  <a:schemeClr val="bg1"/>
                </a:solidFill>
                <a:latin typeface="Times New Roman" panose="02020603050405020304" pitchFamily="18" charset="0"/>
                <a:cs typeface="Times New Roman" panose="02020603050405020304" pitchFamily="18" charset="0"/>
              </a:rPr>
              <a:t>khô</a:t>
            </a:r>
            <a:r>
              <a:rPr lang="en-US" altLang="en-US" sz="1800" b="0" kern="1200" dirty="0">
                <a:solidFill>
                  <a:schemeClr val="bg1"/>
                </a:solidFill>
                <a:latin typeface="Times New Roman" panose="02020603050405020304" pitchFamily="18" charset="0"/>
                <a:cs typeface="Times New Roman" panose="02020603050405020304" pitchFamily="18" charset="0"/>
              </a:rPr>
              <a:t>.</a:t>
            </a:r>
            <a:endParaRPr lang="en-US" sz="1800" b="0" kern="1200" dirty="0">
              <a:solidFill>
                <a:schemeClr val="bg1"/>
              </a:solidFill>
              <a:latin typeface="Times New Roman" panose="02020603050405020304" pitchFamily="18" charset="0"/>
              <a:cs typeface="Times New Roman" panose="02020603050405020304" pitchFamily="18" charset="0"/>
            </a:endParaRPr>
          </a:p>
        </p:txBody>
      </p:sp>
      <p:sp>
        <p:nvSpPr>
          <p:cNvPr id="56" name="Text Box 10">
            <a:extLst>
              <a:ext uri="{FF2B5EF4-FFF2-40B4-BE49-F238E27FC236}">
                <a16:creationId xmlns:a16="http://schemas.microsoft.com/office/drawing/2014/main" id="{04BB475A-24D4-4FBE-A97E-7E860BE8C328}"/>
              </a:ext>
            </a:extLst>
          </p:cNvPr>
          <p:cNvSpPr txBox="1">
            <a:spLocks noChangeArrowheads="1"/>
          </p:cNvSpPr>
          <p:nvPr/>
        </p:nvSpPr>
        <p:spPr bwMode="auto">
          <a:xfrm>
            <a:off x="353364" y="3604332"/>
            <a:ext cx="3048000" cy="395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120000"/>
              </a:lnSpc>
              <a:spcBef>
                <a:spcPts val="0"/>
              </a:spcBef>
            </a:pPr>
            <a:r>
              <a:rPr lang="en-US" altLang="en-US" sz="1800" dirty="0">
                <a:solidFill>
                  <a:srgbClr val="FFFF00"/>
                </a:solidFill>
                <a:cs typeface="Arial" panose="020B0604020202020204" pitchFamily="34" charset="0"/>
              </a:rPr>
              <a:t>c. </a:t>
            </a:r>
            <a:r>
              <a:rPr lang="en-US" altLang="en-US" sz="1800" dirty="0" err="1">
                <a:solidFill>
                  <a:srgbClr val="FFFF00"/>
                </a:solidFill>
              </a:rPr>
              <a:t>Tính</a:t>
            </a:r>
            <a:r>
              <a:rPr lang="en-US" altLang="en-US" sz="1800" dirty="0">
                <a:solidFill>
                  <a:srgbClr val="FFFF00"/>
                </a:solidFill>
              </a:rPr>
              <a:t> </a:t>
            </a:r>
            <a:r>
              <a:rPr lang="en-US" altLang="en-US" sz="1800" dirty="0" err="1">
                <a:solidFill>
                  <a:srgbClr val="FFFF00"/>
                </a:solidFill>
              </a:rPr>
              <a:t>chất</a:t>
            </a:r>
            <a:r>
              <a:rPr lang="en-US" altLang="en-US" sz="1800" dirty="0">
                <a:solidFill>
                  <a:srgbClr val="FFFF00"/>
                </a:solidFill>
              </a:rPr>
              <a:t> </a:t>
            </a:r>
            <a:r>
              <a:rPr lang="en-US" altLang="en-US" sz="1800" dirty="0" err="1">
                <a:solidFill>
                  <a:srgbClr val="FFFF00"/>
                </a:solidFill>
              </a:rPr>
              <a:t>ẩm</a:t>
            </a:r>
            <a:r>
              <a:rPr lang="en-US" altLang="en-US" sz="1800" dirty="0">
                <a:solidFill>
                  <a:srgbClr val="FFFF00"/>
                </a:solidFill>
              </a:rPr>
              <a:t>:</a:t>
            </a:r>
          </a:p>
        </p:txBody>
      </p:sp>
      <p:sp>
        <p:nvSpPr>
          <p:cNvPr id="57" name="Text Box 10">
            <a:extLst>
              <a:ext uri="{FF2B5EF4-FFF2-40B4-BE49-F238E27FC236}">
                <a16:creationId xmlns:a16="http://schemas.microsoft.com/office/drawing/2014/main" id="{E0D1842D-A796-45F7-B09C-1EB72D9F1D02}"/>
              </a:ext>
            </a:extLst>
          </p:cNvPr>
          <p:cNvSpPr txBox="1">
            <a:spLocks noChangeArrowheads="1"/>
          </p:cNvSpPr>
          <p:nvPr/>
        </p:nvSpPr>
        <p:spPr bwMode="auto">
          <a:xfrm>
            <a:off x="312461" y="3950685"/>
            <a:ext cx="5071429" cy="728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120000"/>
              </a:lnSpc>
              <a:spcBef>
                <a:spcPts val="0"/>
              </a:spcBef>
            </a:pPr>
            <a:r>
              <a:rPr lang="en-US" altLang="en-US" sz="1800" dirty="0">
                <a:solidFill>
                  <a:schemeClr val="bg1"/>
                </a:solidFill>
                <a:cs typeface="Arial" panose="020B0604020202020204" pitchFamily="34" charset="0"/>
              </a:rPr>
              <a:t>- L</a:t>
            </a:r>
            <a:r>
              <a:rPr lang="vi-VN" altLang="en-US" sz="1800" dirty="0">
                <a:solidFill>
                  <a:schemeClr val="bg1"/>
                </a:solidFill>
                <a:cs typeface="Arial" panose="020B0604020202020204" pitchFamily="34" charset="0"/>
              </a:rPr>
              <a:t>ư</a:t>
            </a:r>
            <a:r>
              <a:rPr lang="en-US" altLang="en-US" sz="1800" dirty="0" err="1">
                <a:solidFill>
                  <a:schemeClr val="bg1"/>
                </a:solidFill>
                <a:cs typeface="Arial" panose="020B0604020202020204" pitchFamily="34" charset="0"/>
              </a:rPr>
              <a:t>ợng</a:t>
            </a:r>
            <a:r>
              <a:rPr lang="en-US" altLang="en-US" sz="1800" dirty="0">
                <a:solidFill>
                  <a:schemeClr val="bg1"/>
                </a:solidFill>
                <a:cs typeface="Arial" panose="020B0604020202020204" pitchFamily="34" charset="0"/>
              </a:rPr>
              <a:t> </a:t>
            </a:r>
            <a:r>
              <a:rPr lang="en-US" altLang="en-US" sz="1800" dirty="0" err="1">
                <a:solidFill>
                  <a:schemeClr val="bg1"/>
                </a:solidFill>
                <a:cs typeface="Arial" panose="020B0604020202020204" pitchFamily="34" charset="0"/>
              </a:rPr>
              <a:t>mưa</a:t>
            </a:r>
            <a:r>
              <a:rPr lang="en-US" altLang="en-US" sz="1800" dirty="0">
                <a:solidFill>
                  <a:schemeClr val="bg1"/>
                </a:solidFill>
                <a:cs typeface="Arial" panose="020B0604020202020204" pitchFamily="34" charset="0"/>
              </a:rPr>
              <a:t> </a:t>
            </a:r>
            <a:r>
              <a:rPr lang="en-US" altLang="en-US" sz="1800" dirty="0" err="1">
                <a:solidFill>
                  <a:schemeClr val="bg1"/>
                </a:solidFill>
                <a:cs typeface="Arial" panose="020B0604020202020204" pitchFamily="34" charset="0"/>
              </a:rPr>
              <a:t>lớn</a:t>
            </a:r>
            <a:r>
              <a:rPr lang="en-US" altLang="en-US" sz="1800" dirty="0">
                <a:solidFill>
                  <a:schemeClr val="bg1"/>
                </a:solidFill>
                <a:cs typeface="Arial" panose="020B0604020202020204" pitchFamily="34" charset="0"/>
              </a:rPr>
              <a:t>: 1500 – 2000 mm.</a:t>
            </a:r>
          </a:p>
          <a:p>
            <a:pPr eaLnBrk="1" hangingPunct="1">
              <a:lnSpc>
                <a:spcPct val="120000"/>
              </a:lnSpc>
              <a:spcBef>
                <a:spcPts val="0"/>
              </a:spcBef>
            </a:pPr>
            <a:r>
              <a:rPr lang="en-US" altLang="en-US" sz="1800" dirty="0">
                <a:solidFill>
                  <a:schemeClr val="bg1"/>
                </a:solidFill>
              </a:rPr>
              <a:t>- </a:t>
            </a:r>
            <a:r>
              <a:rPr lang="en-US" altLang="en-US" sz="1800" dirty="0" err="1">
                <a:solidFill>
                  <a:schemeClr val="bg1"/>
                </a:solidFill>
              </a:rPr>
              <a:t>Độ</a:t>
            </a:r>
            <a:r>
              <a:rPr lang="en-US" altLang="en-US" sz="1800" dirty="0">
                <a:solidFill>
                  <a:schemeClr val="bg1"/>
                </a:solidFill>
              </a:rPr>
              <a:t> </a:t>
            </a:r>
            <a:r>
              <a:rPr lang="en-US" altLang="en-US" sz="1800" dirty="0" err="1">
                <a:solidFill>
                  <a:schemeClr val="bg1"/>
                </a:solidFill>
              </a:rPr>
              <a:t>ẩm</a:t>
            </a:r>
            <a:r>
              <a:rPr lang="en-US" altLang="en-US" sz="1800" dirty="0">
                <a:solidFill>
                  <a:schemeClr val="bg1"/>
                </a:solidFill>
              </a:rPr>
              <a:t> </a:t>
            </a:r>
            <a:r>
              <a:rPr lang="en-US" altLang="en-US" sz="1800" dirty="0" err="1">
                <a:solidFill>
                  <a:schemeClr val="bg1"/>
                </a:solidFill>
              </a:rPr>
              <a:t>không</a:t>
            </a:r>
            <a:r>
              <a:rPr lang="en-US" altLang="en-US" sz="1800" dirty="0">
                <a:solidFill>
                  <a:schemeClr val="bg1"/>
                </a:solidFill>
              </a:rPr>
              <a:t> </a:t>
            </a:r>
            <a:r>
              <a:rPr lang="en-US" altLang="en-US" sz="1800" dirty="0" err="1">
                <a:solidFill>
                  <a:schemeClr val="bg1"/>
                </a:solidFill>
              </a:rPr>
              <a:t>khí</a:t>
            </a:r>
            <a:r>
              <a:rPr lang="en-US" altLang="en-US" sz="1800" dirty="0">
                <a:solidFill>
                  <a:schemeClr val="bg1"/>
                </a:solidFill>
              </a:rPr>
              <a:t> </a:t>
            </a:r>
            <a:r>
              <a:rPr lang="en-US" altLang="en-US" sz="1800" dirty="0" err="1">
                <a:solidFill>
                  <a:schemeClr val="bg1"/>
                </a:solidFill>
              </a:rPr>
              <a:t>cao</a:t>
            </a:r>
            <a:r>
              <a:rPr lang="en-US" altLang="en-US" sz="1800" dirty="0">
                <a:solidFill>
                  <a:schemeClr val="bg1"/>
                </a:solidFill>
              </a:rPr>
              <a:t> &gt; 80%.</a:t>
            </a:r>
          </a:p>
        </p:txBody>
      </p:sp>
    </p:spTree>
    <p:extLst>
      <p:ext uri="{BB962C8B-B14F-4D97-AF65-F5344CB8AC3E}">
        <p14:creationId xmlns:p14="http://schemas.microsoft.com/office/powerpoint/2010/main" val="18006199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AFB6BFBF-7759-48B8-BF47-C5ED1208CDEF}"/>
              </a:ext>
            </a:extLst>
          </p:cNvPr>
          <p:cNvPicPr>
            <a:picLocks noChangeAspect="1"/>
          </p:cNvPicPr>
          <p:nvPr/>
        </p:nvPicPr>
        <p:blipFill rotWithShape="1">
          <a:blip r:embed="rId2">
            <a:extLst>
              <a:ext uri="{28A0092B-C50C-407E-A947-70E740481C1C}">
                <a14:useLocalDpi xmlns:a14="http://schemas.microsoft.com/office/drawing/2010/main" val="0"/>
              </a:ext>
            </a:extLst>
          </a:blip>
          <a:srcRect t="1004" b="7245"/>
          <a:stretch/>
        </p:blipFill>
        <p:spPr>
          <a:xfrm>
            <a:off x="2738648" y="157211"/>
            <a:ext cx="5387951" cy="668320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 name="Picture 1">
            <a:extLst>
              <a:ext uri="{FF2B5EF4-FFF2-40B4-BE49-F238E27FC236}">
                <a16:creationId xmlns:a16="http://schemas.microsoft.com/office/drawing/2014/main" id="{C76176D1-9937-419D-9E5C-AD7BAC011C62}"/>
              </a:ext>
            </a:extLst>
          </p:cNvPr>
          <p:cNvPicPr>
            <a:picLocks noChangeAspect="1"/>
          </p:cNvPicPr>
          <p:nvPr/>
        </p:nvPicPr>
        <p:blipFill>
          <a:blip r:embed="rId3"/>
          <a:stretch>
            <a:fillRect/>
          </a:stretch>
        </p:blipFill>
        <p:spPr>
          <a:xfrm>
            <a:off x="-26" y="2433711"/>
            <a:ext cx="2738674" cy="2763915"/>
          </a:xfrm>
          <a:prstGeom prst="rect">
            <a:avLst/>
          </a:prstGeom>
        </p:spPr>
      </p:pic>
      <p:pic>
        <p:nvPicPr>
          <p:cNvPr id="6" name="Picture 2" descr="Bài 3 trang 116 Địa Lí 8 | Ngắn nhất Giải bài tập Địa Lí 8">
            <a:extLst>
              <a:ext uri="{FF2B5EF4-FFF2-40B4-BE49-F238E27FC236}">
                <a16:creationId xmlns:a16="http://schemas.microsoft.com/office/drawing/2014/main" id="{D7BC7F78-5A89-4228-90E9-5087EF9A28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74334" y="116071"/>
            <a:ext cx="3016039" cy="23176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Giải Địa 8: Bài 3 trang 116 Địa Lí 8 - TopLoigiai">
            <a:extLst>
              <a:ext uri="{FF2B5EF4-FFF2-40B4-BE49-F238E27FC236}">
                <a16:creationId xmlns:a16="http://schemas.microsoft.com/office/drawing/2014/main" id="{57225BDD-6FF0-4DE8-AE97-F5CD6EF2A0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74334" y="4672205"/>
            <a:ext cx="3180041" cy="216821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Bài 3 trang 116 Địa Lí 8 | Ngắn nhất Giải bài tập Địa Lí 8">
            <a:extLst>
              <a:ext uri="{FF2B5EF4-FFF2-40B4-BE49-F238E27FC236}">
                <a16:creationId xmlns:a16="http://schemas.microsoft.com/office/drawing/2014/main" id="{962DE7C5-8660-427E-B31D-2429DDDCAD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99311" y="2501700"/>
            <a:ext cx="2824212" cy="2102515"/>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4BAB4329-D3C8-4CB9-8068-6CA9153758EC}"/>
              </a:ext>
            </a:extLst>
          </p:cNvPr>
          <p:cNvSpPr/>
          <p:nvPr/>
        </p:nvSpPr>
        <p:spPr>
          <a:xfrm>
            <a:off x="636105" y="3048000"/>
            <a:ext cx="1457739" cy="1417982"/>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E13EFE7-F6A0-47A6-A584-0A482146C0DE}"/>
              </a:ext>
            </a:extLst>
          </p:cNvPr>
          <p:cNvSpPr txBox="1"/>
          <p:nvPr/>
        </p:nvSpPr>
        <p:spPr>
          <a:xfrm>
            <a:off x="702365" y="3393421"/>
            <a:ext cx="1325218" cy="646331"/>
          </a:xfrm>
          <a:prstGeom prst="rect">
            <a:avLst/>
          </a:prstGeom>
          <a:noFill/>
        </p:spPr>
        <p:txBody>
          <a:bodyPr wrap="square">
            <a:spAutoFit/>
          </a:bodyPr>
          <a:lstStyle/>
          <a:p>
            <a:pPr algn="ctr"/>
            <a:r>
              <a:rPr lang="en-US" sz="1800" dirty="0" err="1">
                <a:solidFill>
                  <a:schemeClr val="bg1"/>
                </a:solidFill>
                <a:latin typeface="#9Slide03 Roboto Medium" panose="02000000000000000000" pitchFamily="2" charset="0"/>
                <a:ea typeface="#9Slide03 Roboto Medium" panose="02000000000000000000" pitchFamily="2" charset="0"/>
              </a:rPr>
              <a:t>Phân</a:t>
            </a:r>
            <a:r>
              <a:rPr lang="en-US" sz="1800" dirty="0">
                <a:solidFill>
                  <a:schemeClr val="bg1"/>
                </a:solidFill>
                <a:latin typeface="#9Slide03 Roboto Medium" panose="02000000000000000000" pitchFamily="2" charset="0"/>
                <a:ea typeface="#9Slide03 Roboto Medium" panose="02000000000000000000" pitchFamily="2" charset="0"/>
              </a:rPr>
              <a:t> </a:t>
            </a:r>
            <a:r>
              <a:rPr lang="en-US" sz="1800" dirty="0" err="1">
                <a:solidFill>
                  <a:schemeClr val="bg1"/>
                </a:solidFill>
                <a:latin typeface="#9Slide03 Roboto Medium" panose="02000000000000000000" pitchFamily="2" charset="0"/>
                <a:ea typeface="#9Slide03 Roboto Medium" panose="02000000000000000000" pitchFamily="2" charset="0"/>
              </a:rPr>
              <a:t>hóa</a:t>
            </a:r>
            <a:r>
              <a:rPr lang="en-US" sz="1800" dirty="0">
                <a:solidFill>
                  <a:schemeClr val="bg1"/>
                </a:solidFill>
                <a:latin typeface="#9Slide03 Roboto Medium" panose="02000000000000000000" pitchFamily="2" charset="0"/>
                <a:ea typeface="#9Slide03 Roboto Medium" panose="02000000000000000000" pitchFamily="2" charset="0"/>
              </a:rPr>
              <a:t> </a:t>
            </a:r>
            <a:r>
              <a:rPr lang="en-US" sz="1800" dirty="0" err="1">
                <a:solidFill>
                  <a:schemeClr val="bg1"/>
                </a:solidFill>
                <a:latin typeface="#9Slide03 Roboto Medium" panose="02000000000000000000" pitchFamily="2" charset="0"/>
                <a:ea typeface="#9Slide03 Roboto Medium" panose="02000000000000000000" pitchFamily="2" charset="0"/>
              </a:rPr>
              <a:t>Bắc</a:t>
            </a:r>
            <a:r>
              <a:rPr lang="en-US" sz="1800" dirty="0">
                <a:solidFill>
                  <a:schemeClr val="bg1"/>
                </a:solidFill>
                <a:latin typeface="#9Slide03 Roboto Medium" panose="02000000000000000000" pitchFamily="2" charset="0"/>
                <a:ea typeface="#9Slide03 Roboto Medium" panose="02000000000000000000" pitchFamily="2" charset="0"/>
              </a:rPr>
              <a:t> - Nam</a:t>
            </a:r>
            <a:endParaRPr lang="en-US" dirty="0"/>
          </a:p>
        </p:txBody>
      </p:sp>
      <p:sp>
        <p:nvSpPr>
          <p:cNvPr id="10" name="Text Box 16">
            <a:extLst>
              <a:ext uri="{FF2B5EF4-FFF2-40B4-BE49-F238E27FC236}">
                <a16:creationId xmlns:a16="http://schemas.microsoft.com/office/drawing/2014/main" id="{EB97D28B-8A5F-4936-AD8A-9D52EBB57890}"/>
              </a:ext>
            </a:extLst>
          </p:cNvPr>
          <p:cNvSpPr txBox="1">
            <a:spLocks noChangeArrowheads="1"/>
          </p:cNvSpPr>
          <p:nvPr/>
        </p:nvSpPr>
        <p:spPr bwMode="auto">
          <a:xfrm>
            <a:off x="37914" y="399155"/>
            <a:ext cx="257436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1"/>
              </a:buClr>
              <a:buFont typeface="Wingdings" panose="05000000000000000000" pitchFamily="2" charset="2"/>
              <a:buChar char="v"/>
              <a:defRPr sz="2800" b="1">
                <a:solidFill>
                  <a:schemeClr val="accent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2"/>
              </a:buClr>
              <a:buSzPct val="60000"/>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9pPr>
          </a:lstStyle>
          <a:p>
            <a:pPr algn="just">
              <a:spcBef>
                <a:spcPts val="0"/>
              </a:spcBef>
              <a:buClrTx/>
              <a:buNone/>
            </a:pPr>
            <a:r>
              <a:rPr lang="en-US" altLang="en-US" sz="2000" b="0">
                <a:solidFill>
                  <a:srgbClr val="FF0000"/>
                </a:solidFill>
                <a:cs typeface="Times New Roman" panose="02020603050405020304" pitchFamily="18" charset="0"/>
              </a:rPr>
              <a:t>Nhận xét đặc diểm thời tiết, khí hậu 3 miền? </a:t>
            </a:r>
          </a:p>
        </p:txBody>
      </p:sp>
      <p:sp>
        <p:nvSpPr>
          <p:cNvPr id="11" name="Text Box 16">
            <a:extLst>
              <a:ext uri="{FF2B5EF4-FFF2-40B4-BE49-F238E27FC236}">
                <a16:creationId xmlns:a16="http://schemas.microsoft.com/office/drawing/2014/main" id="{D0263952-0F02-4F85-989B-F2B96F5A3B34}"/>
              </a:ext>
            </a:extLst>
          </p:cNvPr>
          <p:cNvSpPr txBox="1">
            <a:spLocks noChangeArrowheads="1"/>
          </p:cNvSpPr>
          <p:nvPr/>
        </p:nvSpPr>
        <p:spPr bwMode="auto">
          <a:xfrm>
            <a:off x="185411" y="1279751"/>
            <a:ext cx="227937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1"/>
              </a:buClr>
              <a:buFont typeface="Wingdings" panose="05000000000000000000" pitchFamily="2" charset="2"/>
              <a:buChar char="v"/>
              <a:defRPr sz="2800" b="1">
                <a:solidFill>
                  <a:schemeClr val="accent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2"/>
              </a:buClr>
              <a:buSzPct val="60000"/>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9pPr>
          </a:lstStyle>
          <a:p>
            <a:pPr algn="just">
              <a:spcBef>
                <a:spcPts val="0"/>
              </a:spcBef>
              <a:buClrTx/>
              <a:buNone/>
            </a:pPr>
            <a:r>
              <a:rPr lang="en-US" altLang="en-US" sz="2000" b="0">
                <a:solidFill>
                  <a:srgbClr val="002060"/>
                </a:solidFill>
                <a:cs typeface="Times New Roman" panose="02020603050405020304" pitchFamily="18" charset="0"/>
              </a:rPr>
              <a:t>=&gt; Khí hậu phân hóa theo thời gian gian, không gian</a:t>
            </a:r>
          </a:p>
        </p:txBody>
      </p:sp>
    </p:spTree>
    <p:extLst>
      <p:ext uri="{BB962C8B-B14F-4D97-AF65-F5344CB8AC3E}">
        <p14:creationId xmlns:p14="http://schemas.microsoft.com/office/powerpoint/2010/main" val="390271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2">
            <a:extLst>
              <a:ext uri="{FF2B5EF4-FFF2-40B4-BE49-F238E27FC236}">
                <a16:creationId xmlns:a16="http://schemas.microsoft.com/office/drawing/2014/main" id="{D3A5E9A4-0EBD-438A-BCB5-018673878405}"/>
              </a:ext>
            </a:extLst>
          </p:cNvPr>
          <p:cNvGraphicFramePr>
            <a:graphicFrameLocks/>
          </p:cNvGraphicFramePr>
          <p:nvPr>
            <p:extLst>
              <p:ext uri="{D42A27DB-BD31-4B8C-83A1-F6EECF244321}">
                <p14:modId xmlns:p14="http://schemas.microsoft.com/office/powerpoint/2010/main" val="4175041706"/>
              </p:ext>
            </p:extLst>
          </p:nvPr>
        </p:nvGraphicFramePr>
        <p:xfrm>
          <a:off x="190500" y="599091"/>
          <a:ext cx="7908542" cy="6180082"/>
        </p:xfrm>
        <a:graphic>
          <a:graphicData uri="http://schemas.openxmlformats.org/drawingml/2006/table">
            <a:tbl>
              <a:tblPr/>
              <a:tblGrid>
                <a:gridCol w="1845326">
                  <a:extLst>
                    <a:ext uri="{9D8B030D-6E8A-4147-A177-3AD203B41FA5}">
                      <a16:colId xmlns:a16="http://schemas.microsoft.com/office/drawing/2014/main" val="20000"/>
                    </a:ext>
                  </a:extLst>
                </a:gridCol>
                <a:gridCol w="2323851">
                  <a:extLst>
                    <a:ext uri="{9D8B030D-6E8A-4147-A177-3AD203B41FA5}">
                      <a16:colId xmlns:a16="http://schemas.microsoft.com/office/drawing/2014/main" val="20001"/>
                    </a:ext>
                  </a:extLst>
                </a:gridCol>
                <a:gridCol w="3739365">
                  <a:extLst>
                    <a:ext uri="{9D8B030D-6E8A-4147-A177-3AD203B41FA5}">
                      <a16:colId xmlns:a16="http://schemas.microsoft.com/office/drawing/2014/main" val="20002"/>
                    </a:ext>
                  </a:extLst>
                </a:gridCol>
              </a:tblGrid>
              <a:tr h="926302">
                <a:tc>
                  <a:txBody>
                    <a:bodyPr/>
                    <a:lstStyle>
                      <a:lvl1pPr>
                        <a:spcBef>
                          <a:spcPct val="20000"/>
                        </a:spcBef>
                        <a:buClr>
                          <a:schemeClr val="tx1"/>
                        </a:buClr>
                        <a:buFont typeface="Wingdings" panose="05000000000000000000" pitchFamily="2" charset="2"/>
                        <a:defRPr sz="2400" b="1">
                          <a:solidFill>
                            <a:schemeClr val="accent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defRPr sz="20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defRPr sz="2000">
                          <a:solidFill>
                            <a:schemeClr val="tx1"/>
                          </a:solidFill>
                          <a:latin typeface="Times New Roman" panose="02020603050405020304" pitchFamily="18" charset="0"/>
                        </a:defRPr>
                      </a:lvl3pPr>
                      <a:lvl4pPr marL="1600200" indent="-228600">
                        <a:spcBef>
                          <a:spcPct val="20000"/>
                        </a:spcBef>
                        <a:buClr>
                          <a:schemeClr val="tx2"/>
                        </a:buClr>
                        <a:buSzPct val="60000"/>
                        <a:buFont typeface="Wingdings" panose="05000000000000000000" pitchFamily="2" charset="2"/>
                        <a:defRPr>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1"/>
                        </a:buClr>
                        <a:buSzTx/>
                        <a:buFont typeface="Wingdings" panose="05000000000000000000" pitchFamily="2" charset="2"/>
                        <a:buNone/>
                        <a:tabLst/>
                      </a:pPr>
                      <a:r>
                        <a:rPr kumimoji="0" lang="en-US" altLang="en-US" sz="2000" b="0" i="0" u="none" strike="noStrike" cap="none" normalizeH="0" baseline="0">
                          <a:ln>
                            <a:noFill/>
                          </a:ln>
                          <a:solidFill>
                            <a:srgbClr val="000066"/>
                          </a:solidFill>
                          <a:effectLst/>
                          <a:latin typeface="Times New Roman" panose="02020603050405020304" pitchFamily="18" charset="0"/>
                          <a:cs typeface="Times New Roman" panose="02020603050405020304" pitchFamily="18" charset="0"/>
                        </a:rPr>
                        <a:t>MIỀN KHÍ HẬU</a:t>
                      </a:r>
                    </a:p>
                  </a:txBody>
                  <a:tcP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Font typeface="Wingdings" panose="05000000000000000000" pitchFamily="2" charset="2"/>
                        <a:defRPr sz="2400" b="1">
                          <a:solidFill>
                            <a:schemeClr val="accent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defRPr sz="20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defRPr sz="2000">
                          <a:solidFill>
                            <a:schemeClr val="tx1"/>
                          </a:solidFill>
                          <a:latin typeface="Times New Roman" panose="02020603050405020304" pitchFamily="18" charset="0"/>
                        </a:defRPr>
                      </a:lvl3pPr>
                      <a:lvl4pPr marL="1600200" indent="-228600">
                        <a:spcBef>
                          <a:spcPct val="20000"/>
                        </a:spcBef>
                        <a:buClr>
                          <a:schemeClr val="tx2"/>
                        </a:buClr>
                        <a:buSzPct val="60000"/>
                        <a:buFont typeface="Wingdings" panose="05000000000000000000" pitchFamily="2" charset="2"/>
                        <a:defRPr>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1"/>
                        </a:buClr>
                        <a:buSzTx/>
                        <a:buFont typeface="Wingdings" panose="05000000000000000000" pitchFamily="2" charset="2"/>
                        <a:buNone/>
                        <a:tabLst/>
                      </a:pPr>
                      <a:r>
                        <a:rPr kumimoji="0" lang="en-US" altLang="en-US" sz="2000" b="0" i="0" u="none" strike="noStrike" cap="none" normalizeH="0" baseline="0">
                          <a:ln>
                            <a:noFill/>
                          </a:ln>
                          <a:solidFill>
                            <a:srgbClr val="000066"/>
                          </a:solidFill>
                          <a:effectLst/>
                          <a:latin typeface="Times New Roman" panose="02020603050405020304" pitchFamily="18" charset="0"/>
                          <a:cs typeface="Times New Roman" panose="02020603050405020304" pitchFamily="18" charset="0"/>
                        </a:rPr>
                        <a:t>PHẠM VI</a:t>
                      </a:r>
                    </a:p>
                  </a:txBody>
                  <a:tcP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Font typeface="Wingdings" panose="05000000000000000000" pitchFamily="2" charset="2"/>
                        <a:defRPr sz="2400" b="1">
                          <a:solidFill>
                            <a:schemeClr val="accent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defRPr sz="20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defRPr sz="2000">
                          <a:solidFill>
                            <a:schemeClr val="tx1"/>
                          </a:solidFill>
                          <a:latin typeface="Times New Roman" panose="02020603050405020304" pitchFamily="18" charset="0"/>
                        </a:defRPr>
                      </a:lvl3pPr>
                      <a:lvl4pPr marL="1600200" indent="-228600">
                        <a:spcBef>
                          <a:spcPct val="20000"/>
                        </a:spcBef>
                        <a:buClr>
                          <a:schemeClr val="tx2"/>
                        </a:buClr>
                        <a:buSzPct val="60000"/>
                        <a:buFont typeface="Wingdings" panose="05000000000000000000" pitchFamily="2" charset="2"/>
                        <a:defRPr>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1"/>
                        </a:buClr>
                        <a:buSzTx/>
                        <a:buFont typeface="Wingdings" panose="05000000000000000000" pitchFamily="2" charset="2"/>
                        <a:buNone/>
                        <a:tabLst/>
                      </a:pPr>
                      <a:r>
                        <a:rPr kumimoji="0" lang="en-US" altLang="en-US" sz="2000" b="0" i="0" u="none" strike="noStrike" cap="none" normalizeH="0" baseline="0">
                          <a:ln>
                            <a:noFill/>
                          </a:ln>
                          <a:solidFill>
                            <a:srgbClr val="000066"/>
                          </a:solidFill>
                          <a:effectLst/>
                          <a:latin typeface="Times New Roman" panose="02020603050405020304" pitchFamily="18" charset="0"/>
                          <a:cs typeface="Times New Roman" panose="02020603050405020304" pitchFamily="18" charset="0"/>
                        </a:rPr>
                        <a:t>ĐẶC ĐIỂM</a:t>
                      </a:r>
                    </a:p>
                  </a:txBody>
                  <a:tcP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345892">
                <a:tc>
                  <a:txBody>
                    <a:bodyPr/>
                    <a:lstStyle>
                      <a:lvl1pPr>
                        <a:spcBef>
                          <a:spcPct val="20000"/>
                        </a:spcBef>
                        <a:buClr>
                          <a:schemeClr val="tx1"/>
                        </a:buClr>
                        <a:buFont typeface="Wingdings" panose="05000000000000000000" pitchFamily="2" charset="2"/>
                        <a:defRPr sz="2400" b="1">
                          <a:solidFill>
                            <a:schemeClr val="accent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defRPr sz="20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defRPr sz="2000">
                          <a:solidFill>
                            <a:schemeClr val="tx1"/>
                          </a:solidFill>
                          <a:latin typeface="Times New Roman" panose="02020603050405020304" pitchFamily="18" charset="0"/>
                        </a:defRPr>
                      </a:lvl3pPr>
                      <a:lvl4pPr marL="1600200" indent="-228600">
                        <a:spcBef>
                          <a:spcPct val="20000"/>
                        </a:spcBef>
                        <a:buClr>
                          <a:schemeClr val="tx2"/>
                        </a:buClr>
                        <a:buSzPct val="60000"/>
                        <a:buFont typeface="Wingdings" panose="05000000000000000000" pitchFamily="2" charset="2"/>
                        <a:defRPr>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1"/>
                        </a:buClr>
                        <a:buSzTx/>
                        <a:buFont typeface="Wingdings" panose="05000000000000000000" pitchFamily="2" charset="2"/>
                        <a:buNone/>
                        <a:tabLst/>
                      </a:pPr>
                      <a:r>
                        <a:rPr kumimoji="0" lang="en-US" altLang="en-US" sz="2000" b="0" i="0" u="none" strike="noStrike" cap="none" normalizeH="0" baseline="0">
                          <a:ln>
                            <a:noFill/>
                          </a:ln>
                          <a:solidFill>
                            <a:srgbClr val="000066"/>
                          </a:solidFill>
                          <a:effectLst/>
                          <a:latin typeface="Times New Roman" panose="02020603050405020304" pitchFamily="18" charset="0"/>
                          <a:cs typeface="Times New Roman" panose="02020603050405020304" pitchFamily="18" charset="0"/>
                        </a:rPr>
                        <a:t>PHÍA BẮC</a:t>
                      </a:r>
                    </a:p>
                  </a:txBody>
                  <a:tcP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Font typeface="Wingdings" panose="05000000000000000000" pitchFamily="2" charset="2"/>
                        <a:defRPr sz="2400" b="1">
                          <a:solidFill>
                            <a:schemeClr val="accent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defRPr sz="20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defRPr sz="2000">
                          <a:solidFill>
                            <a:schemeClr val="tx1"/>
                          </a:solidFill>
                          <a:latin typeface="Times New Roman" panose="02020603050405020304" pitchFamily="18" charset="0"/>
                        </a:defRPr>
                      </a:lvl3pPr>
                      <a:lvl4pPr marL="1600200" indent="-228600">
                        <a:spcBef>
                          <a:spcPct val="20000"/>
                        </a:spcBef>
                        <a:buClr>
                          <a:schemeClr val="tx2"/>
                        </a:buClr>
                        <a:buSzPct val="60000"/>
                        <a:buFont typeface="Wingdings" panose="05000000000000000000" pitchFamily="2" charset="2"/>
                        <a:defRPr>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panose="05000000000000000000" pitchFamily="2" charset="2"/>
                        <a:buNone/>
                        <a:tabLst/>
                      </a:pPr>
                      <a:endParaRPr kumimoji="0" lang="en-US" altLang="en-US" sz="2400" b="0" i="0" u="none" strike="noStrike" cap="none" normalizeH="0" baseline="0">
                        <a:ln>
                          <a:noFill/>
                        </a:ln>
                        <a:solidFill>
                          <a:srgbClr val="0000FF"/>
                        </a:solidFill>
                        <a:effectLst/>
                        <a:latin typeface="Times New Roman" panose="02020603050405020304" pitchFamily="18" charset="0"/>
                      </a:endParaRPr>
                    </a:p>
                  </a:txBody>
                  <a:tcP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Font typeface="Wingdings" panose="05000000000000000000" pitchFamily="2" charset="2"/>
                        <a:defRPr sz="2400" b="1">
                          <a:solidFill>
                            <a:schemeClr val="accent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defRPr sz="20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defRPr sz="2000">
                          <a:solidFill>
                            <a:schemeClr val="tx1"/>
                          </a:solidFill>
                          <a:latin typeface="Times New Roman" panose="02020603050405020304" pitchFamily="18" charset="0"/>
                        </a:defRPr>
                      </a:lvl3pPr>
                      <a:lvl4pPr marL="1600200" indent="-228600">
                        <a:spcBef>
                          <a:spcPct val="20000"/>
                        </a:spcBef>
                        <a:buClr>
                          <a:schemeClr val="tx2"/>
                        </a:buClr>
                        <a:buSzPct val="60000"/>
                        <a:buFont typeface="Wingdings" panose="05000000000000000000" pitchFamily="2" charset="2"/>
                        <a:defRPr>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panose="05000000000000000000" pitchFamily="2" charset="2"/>
                        <a:buNone/>
                        <a:tabLst/>
                      </a:pPr>
                      <a:endParaRPr kumimoji="0" lang="en-US" altLang="en-US" sz="2400" b="0" i="0" u="none" strike="noStrike" cap="none" normalizeH="0" baseline="0">
                        <a:ln>
                          <a:noFill/>
                        </a:ln>
                        <a:solidFill>
                          <a:srgbClr val="0000FF"/>
                        </a:solidFill>
                        <a:effectLst/>
                        <a:latin typeface="Times New Roman" panose="02020603050405020304" pitchFamily="18" charset="0"/>
                      </a:endParaRPr>
                    </a:p>
                  </a:txBody>
                  <a:tcP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94769">
                <a:tc>
                  <a:txBody>
                    <a:bodyPr/>
                    <a:lstStyle>
                      <a:lvl1pPr>
                        <a:spcBef>
                          <a:spcPct val="20000"/>
                        </a:spcBef>
                        <a:buClr>
                          <a:schemeClr val="tx1"/>
                        </a:buClr>
                        <a:buFont typeface="Wingdings" panose="05000000000000000000" pitchFamily="2" charset="2"/>
                        <a:defRPr sz="2400" b="1">
                          <a:solidFill>
                            <a:schemeClr val="accent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defRPr sz="20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defRPr sz="2000">
                          <a:solidFill>
                            <a:schemeClr val="tx1"/>
                          </a:solidFill>
                          <a:latin typeface="Times New Roman" panose="02020603050405020304" pitchFamily="18" charset="0"/>
                        </a:defRPr>
                      </a:lvl3pPr>
                      <a:lvl4pPr marL="1600200" indent="-228600">
                        <a:spcBef>
                          <a:spcPct val="20000"/>
                        </a:spcBef>
                        <a:buClr>
                          <a:schemeClr val="tx2"/>
                        </a:buClr>
                        <a:buSzPct val="60000"/>
                        <a:buFont typeface="Wingdings" panose="05000000000000000000" pitchFamily="2" charset="2"/>
                        <a:defRPr>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1"/>
                        </a:buClr>
                        <a:buSzTx/>
                        <a:buFont typeface="Wingdings" panose="05000000000000000000" pitchFamily="2" charset="2"/>
                        <a:buNone/>
                        <a:tabLst/>
                      </a:pPr>
                      <a:r>
                        <a:rPr kumimoji="0" lang="en-US" altLang="en-US" sz="2000" b="0" i="0" u="none" strike="noStrike" cap="none" normalizeH="0" baseline="0">
                          <a:ln>
                            <a:noFill/>
                          </a:ln>
                          <a:solidFill>
                            <a:srgbClr val="000066"/>
                          </a:solidFill>
                          <a:effectLst/>
                          <a:latin typeface="Times New Roman" panose="02020603050405020304" pitchFamily="18" charset="0"/>
                          <a:cs typeface="Times New Roman" panose="02020603050405020304" pitchFamily="18" charset="0"/>
                        </a:rPr>
                        <a:t>ĐÔNG TRƯỜNG SƠN</a:t>
                      </a:r>
                    </a:p>
                  </a:txBody>
                  <a:tcP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Font typeface="Wingdings" panose="05000000000000000000" pitchFamily="2" charset="2"/>
                        <a:defRPr sz="2400" b="1">
                          <a:solidFill>
                            <a:schemeClr val="accent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defRPr sz="20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defRPr sz="2000">
                          <a:solidFill>
                            <a:schemeClr val="tx1"/>
                          </a:solidFill>
                          <a:latin typeface="Times New Roman" panose="02020603050405020304" pitchFamily="18" charset="0"/>
                        </a:defRPr>
                      </a:lvl3pPr>
                      <a:lvl4pPr marL="1600200" indent="-228600">
                        <a:spcBef>
                          <a:spcPct val="20000"/>
                        </a:spcBef>
                        <a:buClr>
                          <a:schemeClr val="tx2"/>
                        </a:buClr>
                        <a:buSzPct val="60000"/>
                        <a:buFont typeface="Wingdings" panose="05000000000000000000" pitchFamily="2" charset="2"/>
                        <a:defRPr>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panose="05000000000000000000" pitchFamily="2" charset="2"/>
                        <a:buNone/>
                        <a:tabLst/>
                      </a:pPr>
                      <a:endParaRPr kumimoji="0" lang="en-US" altLang="en-US" sz="2400" b="0" i="0" u="none" strike="noStrike" cap="none" normalizeH="0" baseline="0">
                        <a:ln>
                          <a:noFill/>
                        </a:ln>
                        <a:solidFill>
                          <a:srgbClr val="0000FF"/>
                        </a:solidFill>
                        <a:effectLst/>
                        <a:latin typeface="Times New Roman" panose="02020603050405020304" pitchFamily="18" charset="0"/>
                      </a:endParaRPr>
                    </a:p>
                  </a:txBody>
                  <a:tcP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Font typeface="Wingdings" panose="05000000000000000000" pitchFamily="2" charset="2"/>
                        <a:defRPr sz="2400" b="1">
                          <a:solidFill>
                            <a:schemeClr val="accent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defRPr sz="20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defRPr sz="2000">
                          <a:solidFill>
                            <a:schemeClr val="tx1"/>
                          </a:solidFill>
                          <a:latin typeface="Times New Roman" panose="02020603050405020304" pitchFamily="18" charset="0"/>
                        </a:defRPr>
                      </a:lvl3pPr>
                      <a:lvl4pPr marL="1600200" indent="-228600">
                        <a:spcBef>
                          <a:spcPct val="20000"/>
                        </a:spcBef>
                        <a:buClr>
                          <a:schemeClr val="tx2"/>
                        </a:buClr>
                        <a:buSzPct val="60000"/>
                        <a:buFont typeface="Wingdings" panose="05000000000000000000" pitchFamily="2" charset="2"/>
                        <a:defRPr>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panose="05000000000000000000" pitchFamily="2" charset="2"/>
                        <a:buNone/>
                        <a:tabLst/>
                      </a:pPr>
                      <a:endParaRPr kumimoji="0" lang="en-US" altLang="en-US" sz="2400" b="0" i="0" u="none" strike="noStrike" cap="none" normalizeH="0" baseline="0">
                        <a:ln>
                          <a:noFill/>
                        </a:ln>
                        <a:solidFill>
                          <a:srgbClr val="0000FF"/>
                        </a:solidFill>
                        <a:effectLst/>
                        <a:latin typeface="Times New Roman" panose="02020603050405020304" pitchFamily="18" charset="0"/>
                      </a:endParaRPr>
                    </a:p>
                  </a:txBody>
                  <a:tcP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699700">
                <a:tc>
                  <a:txBody>
                    <a:bodyPr/>
                    <a:lstStyle>
                      <a:lvl1pPr>
                        <a:spcBef>
                          <a:spcPct val="20000"/>
                        </a:spcBef>
                        <a:buClr>
                          <a:schemeClr val="tx1"/>
                        </a:buClr>
                        <a:buFont typeface="Wingdings" panose="05000000000000000000" pitchFamily="2" charset="2"/>
                        <a:defRPr sz="2400" b="1">
                          <a:solidFill>
                            <a:schemeClr val="accent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defRPr sz="20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defRPr sz="2000">
                          <a:solidFill>
                            <a:schemeClr val="tx1"/>
                          </a:solidFill>
                          <a:latin typeface="Times New Roman" panose="02020603050405020304" pitchFamily="18" charset="0"/>
                        </a:defRPr>
                      </a:lvl3pPr>
                      <a:lvl4pPr marL="1600200" indent="-228600">
                        <a:spcBef>
                          <a:spcPct val="20000"/>
                        </a:spcBef>
                        <a:buClr>
                          <a:schemeClr val="tx2"/>
                        </a:buClr>
                        <a:buSzPct val="60000"/>
                        <a:buFont typeface="Wingdings" panose="05000000000000000000" pitchFamily="2" charset="2"/>
                        <a:defRPr>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1"/>
                        </a:buClr>
                        <a:buSzTx/>
                        <a:buFont typeface="Wingdings" panose="05000000000000000000" pitchFamily="2" charset="2"/>
                        <a:buNone/>
                        <a:tabLst/>
                      </a:pPr>
                      <a:r>
                        <a:rPr kumimoji="0" lang="en-US" altLang="en-US" sz="2000" b="0" i="0" u="none" strike="noStrike" cap="none" normalizeH="0" baseline="0">
                          <a:ln>
                            <a:noFill/>
                          </a:ln>
                          <a:solidFill>
                            <a:srgbClr val="000066"/>
                          </a:solidFill>
                          <a:effectLst/>
                          <a:latin typeface="Times New Roman" panose="02020603050405020304" pitchFamily="18" charset="0"/>
                          <a:cs typeface="Times New Roman" panose="02020603050405020304" pitchFamily="18" charset="0"/>
                        </a:rPr>
                        <a:t>PHÍA NAM</a:t>
                      </a:r>
                    </a:p>
                  </a:txBody>
                  <a:tcP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Font typeface="Wingdings" panose="05000000000000000000" pitchFamily="2" charset="2"/>
                        <a:defRPr sz="2400" b="1">
                          <a:solidFill>
                            <a:schemeClr val="accent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defRPr sz="20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defRPr sz="2000">
                          <a:solidFill>
                            <a:schemeClr val="tx1"/>
                          </a:solidFill>
                          <a:latin typeface="Times New Roman" panose="02020603050405020304" pitchFamily="18" charset="0"/>
                        </a:defRPr>
                      </a:lvl3pPr>
                      <a:lvl4pPr marL="1600200" indent="-228600">
                        <a:spcBef>
                          <a:spcPct val="20000"/>
                        </a:spcBef>
                        <a:buClr>
                          <a:schemeClr val="tx2"/>
                        </a:buClr>
                        <a:buSzPct val="60000"/>
                        <a:buFont typeface="Wingdings" panose="05000000000000000000" pitchFamily="2" charset="2"/>
                        <a:defRPr>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panose="05000000000000000000" pitchFamily="2" charset="2"/>
                        <a:buNone/>
                        <a:tabLst/>
                      </a:pPr>
                      <a:endParaRPr kumimoji="0" lang="en-US" altLang="en-US" sz="2400" b="0" i="0" u="none" strike="noStrike" cap="none" normalizeH="0" baseline="0">
                        <a:ln>
                          <a:noFill/>
                        </a:ln>
                        <a:solidFill>
                          <a:srgbClr val="0000FF"/>
                        </a:solidFill>
                        <a:effectLst/>
                        <a:latin typeface="Times New Roman" panose="02020603050405020304" pitchFamily="18" charset="0"/>
                      </a:endParaRPr>
                    </a:p>
                  </a:txBody>
                  <a:tcP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Font typeface="Wingdings" panose="05000000000000000000" pitchFamily="2" charset="2"/>
                        <a:defRPr sz="2400" b="1">
                          <a:solidFill>
                            <a:schemeClr val="accent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defRPr sz="20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defRPr sz="2000">
                          <a:solidFill>
                            <a:schemeClr val="tx1"/>
                          </a:solidFill>
                          <a:latin typeface="Times New Roman" panose="02020603050405020304" pitchFamily="18" charset="0"/>
                        </a:defRPr>
                      </a:lvl3pPr>
                      <a:lvl4pPr marL="1600200" indent="-228600">
                        <a:spcBef>
                          <a:spcPct val="20000"/>
                        </a:spcBef>
                        <a:buClr>
                          <a:schemeClr val="tx2"/>
                        </a:buClr>
                        <a:buSzPct val="60000"/>
                        <a:buFont typeface="Wingdings" panose="05000000000000000000" pitchFamily="2" charset="2"/>
                        <a:defRPr>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panose="05000000000000000000" pitchFamily="2" charset="2"/>
                        <a:buNone/>
                        <a:tabLst/>
                      </a:pPr>
                      <a:endParaRPr kumimoji="0" lang="en-US" altLang="en-US" sz="2400" b="0" i="0" u="none" strike="noStrike" cap="none" normalizeH="0" baseline="0">
                        <a:ln>
                          <a:noFill/>
                        </a:ln>
                        <a:solidFill>
                          <a:srgbClr val="0000FF"/>
                        </a:solidFill>
                        <a:effectLst/>
                        <a:latin typeface="Times New Roman" panose="02020603050405020304" pitchFamily="18" charset="0"/>
                      </a:endParaRPr>
                    </a:p>
                  </a:txBody>
                  <a:tcP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13419">
                <a:tc>
                  <a:txBody>
                    <a:bodyPr/>
                    <a:lstStyle>
                      <a:lvl1pPr>
                        <a:spcBef>
                          <a:spcPct val="20000"/>
                        </a:spcBef>
                        <a:buClr>
                          <a:schemeClr val="tx1"/>
                        </a:buClr>
                        <a:buFont typeface="Wingdings" panose="05000000000000000000" pitchFamily="2" charset="2"/>
                        <a:defRPr sz="2400" b="1">
                          <a:solidFill>
                            <a:schemeClr val="accent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defRPr sz="20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defRPr sz="2000">
                          <a:solidFill>
                            <a:schemeClr val="tx1"/>
                          </a:solidFill>
                          <a:latin typeface="Times New Roman" panose="02020603050405020304" pitchFamily="18" charset="0"/>
                        </a:defRPr>
                      </a:lvl3pPr>
                      <a:lvl4pPr marL="1600200" indent="-228600">
                        <a:spcBef>
                          <a:spcPct val="20000"/>
                        </a:spcBef>
                        <a:buClr>
                          <a:schemeClr val="tx2"/>
                        </a:buClr>
                        <a:buSzPct val="60000"/>
                        <a:buFont typeface="Wingdings" panose="05000000000000000000" pitchFamily="2" charset="2"/>
                        <a:defRPr>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1"/>
                        </a:buClr>
                        <a:buSzTx/>
                        <a:buFont typeface="Wingdings" panose="05000000000000000000" pitchFamily="2" charset="2"/>
                        <a:buNone/>
                        <a:tabLst/>
                      </a:pPr>
                      <a:r>
                        <a:rPr kumimoji="0" lang="en-US" altLang="en-US" sz="1800" b="0" i="0" u="none" strike="noStrike" cap="none" normalizeH="0" baseline="0">
                          <a:ln>
                            <a:noFill/>
                          </a:ln>
                          <a:solidFill>
                            <a:srgbClr val="000066"/>
                          </a:solidFill>
                          <a:effectLst/>
                          <a:latin typeface="Times New Roman" panose="02020603050405020304" pitchFamily="18" charset="0"/>
                          <a:cs typeface="Times New Roman" panose="02020603050405020304" pitchFamily="18" charset="0"/>
                        </a:rPr>
                        <a:t>BIỂN ĐÔNG </a:t>
                      </a:r>
                    </a:p>
                  </a:txBody>
                  <a:tcP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Font typeface="Wingdings" panose="05000000000000000000" pitchFamily="2" charset="2"/>
                        <a:defRPr sz="2400" b="1">
                          <a:solidFill>
                            <a:schemeClr val="accent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defRPr sz="20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defRPr sz="2000">
                          <a:solidFill>
                            <a:schemeClr val="tx1"/>
                          </a:solidFill>
                          <a:latin typeface="Times New Roman" panose="02020603050405020304" pitchFamily="18" charset="0"/>
                        </a:defRPr>
                      </a:lvl3pPr>
                      <a:lvl4pPr marL="1600200" indent="-228600">
                        <a:spcBef>
                          <a:spcPct val="20000"/>
                        </a:spcBef>
                        <a:buClr>
                          <a:schemeClr val="tx2"/>
                        </a:buClr>
                        <a:buSzPct val="60000"/>
                        <a:buFont typeface="Wingdings" panose="05000000000000000000" pitchFamily="2" charset="2"/>
                        <a:defRPr>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panose="05000000000000000000" pitchFamily="2" charset="2"/>
                        <a:buNone/>
                        <a:tabLst/>
                      </a:pPr>
                      <a:endParaRPr kumimoji="0" lang="en-US" altLang="en-US" sz="2400" b="0" i="0" u="none" strike="noStrike" cap="none" normalizeH="0" baseline="0">
                        <a:ln>
                          <a:noFill/>
                        </a:ln>
                        <a:solidFill>
                          <a:srgbClr val="0000FF"/>
                        </a:solidFill>
                        <a:effectLst/>
                        <a:latin typeface="Times New Roman" panose="02020603050405020304" pitchFamily="18" charset="0"/>
                      </a:endParaRPr>
                    </a:p>
                  </a:txBody>
                  <a:tcP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Font typeface="Wingdings" panose="05000000000000000000" pitchFamily="2" charset="2"/>
                        <a:defRPr sz="2400" b="1">
                          <a:solidFill>
                            <a:schemeClr val="accent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defRPr sz="20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defRPr sz="2000">
                          <a:solidFill>
                            <a:schemeClr val="tx1"/>
                          </a:solidFill>
                          <a:latin typeface="Times New Roman" panose="02020603050405020304" pitchFamily="18" charset="0"/>
                        </a:defRPr>
                      </a:lvl3pPr>
                      <a:lvl4pPr marL="1600200" indent="-228600">
                        <a:spcBef>
                          <a:spcPct val="20000"/>
                        </a:spcBef>
                        <a:buClr>
                          <a:schemeClr val="tx2"/>
                        </a:buClr>
                        <a:buSzPct val="60000"/>
                        <a:buFont typeface="Wingdings" panose="05000000000000000000" pitchFamily="2" charset="2"/>
                        <a:defRPr>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1"/>
                        </a:buClr>
                        <a:buSzTx/>
                        <a:buFont typeface="Wingdings" panose="05000000000000000000" pitchFamily="2" charset="2"/>
                        <a:buNone/>
                        <a:tabLst/>
                      </a:pPr>
                      <a:endParaRPr kumimoji="0" lang="en-US" altLang="en-US" sz="2400" b="0" i="0" u="none" strike="noStrike" cap="none" normalizeH="0" baseline="0">
                        <a:ln>
                          <a:noFill/>
                        </a:ln>
                        <a:solidFill>
                          <a:srgbClr val="0000FF"/>
                        </a:solidFill>
                        <a:effectLst/>
                        <a:latin typeface="Times New Roman" panose="02020603050405020304" pitchFamily="18" charset="0"/>
                      </a:endParaRPr>
                    </a:p>
                  </a:txBody>
                  <a:tcP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5" name="Text Box 35">
            <a:extLst>
              <a:ext uri="{FF2B5EF4-FFF2-40B4-BE49-F238E27FC236}">
                <a16:creationId xmlns:a16="http://schemas.microsoft.com/office/drawing/2014/main" id="{025BA520-E1CE-4C53-BF6A-118B266D0191}"/>
              </a:ext>
            </a:extLst>
          </p:cNvPr>
          <p:cNvSpPr txBox="1">
            <a:spLocks noChangeArrowheads="1"/>
          </p:cNvSpPr>
          <p:nvPr/>
        </p:nvSpPr>
        <p:spPr bwMode="auto">
          <a:xfrm>
            <a:off x="2003042" y="1786250"/>
            <a:ext cx="2019300" cy="646331"/>
          </a:xfrm>
          <a:prstGeom prst="rect">
            <a:avLst/>
          </a:prstGeom>
          <a:noFill/>
          <a:ln>
            <a:noFill/>
          </a:ln>
          <a:effec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800">
                <a:solidFill>
                  <a:schemeClr val="tx1"/>
                </a:solidFill>
                <a:latin typeface="Times New Roman" panose="02020603050405020304" pitchFamily="18" charset="0"/>
              </a:defRPr>
            </a:lvl9pPr>
          </a:lstStyle>
          <a:p>
            <a:pPr algn="just" eaLnBrk="1" hangingPunct="1">
              <a:spcBef>
                <a:spcPct val="20000"/>
              </a:spcBef>
              <a:buClr>
                <a:schemeClr val="hlink"/>
              </a:buClr>
              <a:buSzPct val="70000"/>
              <a:buFont typeface="Wingdings" panose="05000000000000000000" pitchFamily="2" charset="2"/>
              <a:buNone/>
              <a:defRPr/>
            </a:pPr>
            <a:r>
              <a:rPr lang="en-US" altLang="en-US" sz="1800">
                <a:solidFill>
                  <a:srgbClr val="0000FF"/>
                </a:solidFill>
                <a:cs typeface="Times New Roman" panose="02020603050405020304" pitchFamily="18" charset="0"/>
              </a:rPr>
              <a:t>- Từ Bạch mã (16</a:t>
            </a:r>
            <a:r>
              <a:rPr lang="en-US" altLang="en-US" sz="1800" baseline="30000">
                <a:solidFill>
                  <a:srgbClr val="0000FF"/>
                </a:solidFill>
                <a:cs typeface="Times New Roman" panose="02020603050405020304" pitchFamily="18" charset="0"/>
              </a:rPr>
              <a:t>o</a:t>
            </a:r>
            <a:r>
              <a:rPr lang="en-US" altLang="en-US" sz="1800">
                <a:solidFill>
                  <a:srgbClr val="0000FF"/>
                </a:solidFill>
                <a:cs typeface="Times New Roman" panose="02020603050405020304" pitchFamily="18" charset="0"/>
              </a:rPr>
              <a:t>B) trở ra</a:t>
            </a:r>
            <a:endParaRPr lang="en-US" altLang="en-US" sz="1800">
              <a:cs typeface="Times New Roman" panose="02020603050405020304" pitchFamily="18" charset="0"/>
            </a:endParaRPr>
          </a:p>
        </p:txBody>
      </p:sp>
      <p:sp>
        <p:nvSpPr>
          <p:cNvPr id="6" name="Text Box 36">
            <a:extLst>
              <a:ext uri="{FF2B5EF4-FFF2-40B4-BE49-F238E27FC236}">
                <a16:creationId xmlns:a16="http://schemas.microsoft.com/office/drawing/2014/main" id="{EFD137CB-1EF5-4C05-B01B-3B6A5198C4BD}"/>
              </a:ext>
            </a:extLst>
          </p:cNvPr>
          <p:cNvSpPr txBox="1">
            <a:spLocks noChangeArrowheads="1"/>
          </p:cNvSpPr>
          <p:nvPr/>
        </p:nvSpPr>
        <p:spPr bwMode="auto">
          <a:xfrm>
            <a:off x="4495800" y="1756530"/>
            <a:ext cx="3505200" cy="923330"/>
          </a:xfrm>
          <a:prstGeom prst="rect">
            <a:avLst/>
          </a:prstGeom>
          <a:noFill/>
          <a:ln>
            <a:noFill/>
          </a:ln>
          <a:effec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800">
                <a:solidFill>
                  <a:schemeClr val="tx1"/>
                </a:solidFill>
                <a:latin typeface="Times New Roman" panose="02020603050405020304" pitchFamily="18" charset="0"/>
              </a:defRPr>
            </a:lvl9pPr>
          </a:lstStyle>
          <a:p>
            <a:pPr>
              <a:buFont typeface="Arial" panose="020B0604020202020204" pitchFamily="34" charset="0"/>
              <a:buNone/>
              <a:defRPr/>
            </a:pPr>
            <a:r>
              <a:rPr lang="en-US" altLang="en-US" sz="1800">
                <a:solidFill>
                  <a:srgbClr val="0000FF"/>
                </a:solidFill>
                <a:cs typeface="Times New Roman" panose="02020603050405020304" pitchFamily="18" charset="0"/>
              </a:rPr>
              <a:t>Mùa đông lạnh, tương đối ít mưa, nửa cuối mùa đông rất ẩm ướt, mùa hè nóng và mưa nhiều.</a:t>
            </a:r>
            <a:endParaRPr lang="en-US" altLang="en-US" sz="1800">
              <a:cs typeface="Times New Roman" panose="02020603050405020304" pitchFamily="18" charset="0"/>
            </a:endParaRPr>
          </a:p>
        </p:txBody>
      </p:sp>
      <p:sp>
        <p:nvSpPr>
          <p:cNvPr id="7" name="Text Box 37">
            <a:extLst>
              <a:ext uri="{FF2B5EF4-FFF2-40B4-BE49-F238E27FC236}">
                <a16:creationId xmlns:a16="http://schemas.microsoft.com/office/drawing/2014/main" id="{0B2ACA82-8C87-430D-A941-C1872B819139}"/>
              </a:ext>
            </a:extLst>
          </p:cNvPr>
          <p:cNvSpPr txBox="1">
            <a:spLocks noChangeArrowheads="1"/>
          </p:cNvSpPr>
          <p:nvPr/>
        </p:nvSpPr>
        <p:spPr bwMode="auto">
          <a:xfrm>
            <a:off x="2003042" y="3042801"/>
            <a:ext cx="2286000" cy="646331"/>
          </a:xfrm>
          <a:prstGeom prst="rect">
            <a:avLst/>
          </a:prstGeom>
          <a:noFill/>
          <a:ln>
            <a:noFill/>
          </a:ln>
          <a:effec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800">
                <a:solidFill>
                  <a:schemeClr val="tx1"/>
                </a:solidFill>
                <a:latin typeface="Times New Roman" panose="02020603050405020304" pitchFamily="18" charset="0"/>
              </a:defRPr>
            </a:lvl9pPr>
          </a:lstStyle>
          <a:p>
            <a:pPr algn="just" eaLnBrk="1" hangingPunct="1">
              <a:spcBef>
                <a:spcPct val="20000"/>
              </a:spcBef>
              <a:buClr>
                <a:schemeClr val="hlink"/>
              </a:buClr>
              <a:buSzPct val="70000"/>
              <a:buFont typeface="Wingdings" panose="05000000000000000000" pitchFamily="2" charset="2"/>
              <a:buNone/>
              <a:defRPr/>
            </a:pPr>
            <a:r>
              <a:rPr lang="en-US" altLang="en-US" sz="1800">
                <a:solidFill>
                  <a:srgbClr val="0000FF"/>
                </a:solidFill>
                <a:cs typeface="Times New Roman" panose="02020603050405020304" pitchFamily="18" charset="0"/>
              </a:rPr>
              <a:t>- Từ Hoành Sơn đến Mũi Dinh (11</a:t>
            </a:r>
            <a:r>
              <a:rPr lang="en-US" altLang="en-US" sz="1800" baseline="30000">
                <a:solidFill>
                  <a:srgbClr val="0000FF"/>
                </a:solidFill>
                <a:cs typeface="Times New Roman" panose="02020603050405020304" pitchFamily="18" charset="0"/>
              </a:rPr>
              <a:t>o</a:t>
            </a:r>
            <a:r>
              <a:rPr lang="en-US" altLang="en-US" sz="1800">
                <a:solidFill>
                  <a:srgbClr val="0000FF"/>
                </a:solidFill>
                <a:cs typeface="Times New Roman" panose="02020603050405020304" pitchFamily="18" charset="0"/>
              </a:rPr>
              <a:t>B)</a:t>
            </a:r>
          </a:p>
        </p:txBody>
      </p:sp>
      <p:sp>
        <p:nvSpPr>
          <p:cNvPr id="8" name="Text Box 38">
            <a:extLst>
              <a:ext uri="{FF2B5EF4-FFF2-40B4-BE49-F238E27FC236}">
                <a16:creationId xmlns:a16="http://schemas.microsoft.com/office/drawing/2014/main" id="{689E2AE6-A7BF-48FD-9869-38EAEEC73015}"/>
              </a:ext>
            </a:extLst>
          </p:cNvPr>
          <p:cNvSpPr txBox="1">
            <a:spLocks noChangeArrowheads="1"/>
          </p:cNvSpPr>
          <p:nvPr/>
        </p:nvSpPr>
        <p:spPr bwMode="auto">
          <a:xfrm>
            <a:off x="4343400" y="3118360"/>
            <a:ext cx="3505200" cy="369332"/>
          </a:xfrm>
          <a:prstGeom prst="rect">
            <a:avLst/>
          </a:prstGeom>
          <a:noFill/>
          <a:ln>
            <a:noFill/>
          </a:ln>
          <a:effec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800">
                <a:solidFill>
                  <a:schemeClr val="tx1"/>
                </a:solidFill>
                <a:latin typeface="Times New Roman" panose="02020603050405020304" pitchFamily="18" charset="0"/>
              </a:defRPr>
            </a:lvl9pPr>
          </a:lstStyle>
          <a:p>
            <a:pPr eaLnBrk="1" hangingPunct="1">
              <a:spcBef>
                <a:spcPct val="20000"/>
              </a:spcBef>
              <a:buClr>
                <a:schemeClr val="hlink"/>
              </a:buClr>
              <a:buSzPct val="70000"/>
              <a:buFont typeface="Wingdings" panose="05000000000000000000" pitchFamily="2" charset="2"/>
              <a:buNone/>
              <a:defRPr/>
            </a:pPr>
            <a:r>
              <a:rPr lang="en-US" altLang="en-US" sz="1800">
                <a:solidFill>
                  <a:srgbClr val="0000FF"/>
                </a:solidFill>
                <a:cs typeface="Times New Roman" panose="02020603050405020304" pitchFamily="18" charset="0"/>
              </a:rPr>
              <a:t>- Mùa đông lệch hẳn về thu đông</a:t>
            </a:r>
          </a:p>
        </p:txBody>
      </p:sp>
      <p:sp>
        <p:nvSpPr>
          <p:cNvPr id="9" name="Text Box 39">
            <a:extLst>
              <a:ext uri="{FF2B5EF4-FFF2-40B4-BE49-F238E27FC236}">
                <a16:creationId xmlns:a16="http://schemas.microsoft.com/office/drawing/2014/main" id="{4A5F8F8E-4AAA-4192-A50E-4A5C229711D3}"/>
              </a:ext>
            </a:extLst>
          </p:cNvPr>
          <p:cNvSpPr txBox="1">
            <a:spLocks noChangeArrowheads="1"/>
          </p:cNvSpPr>
          <p:nvPr/>
        </p:nvSpPr>
        <p:spPr bwMode="auto">
          <a:xfrm>
            <a:off x="2003042" y="4520277"/>
            <a:ext cx="2286000" cy="646331"/>
          </a:xfrm>
          <a:prstGeom prst="rect">
            <a:avLst/>
          </a:prstGeom>
          <a:noFill/>
          <a:ln>
            <a:noFill/>
          </a:ln>
          <a:effec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800">
                <a:solidFill>
                  <a:schemeClr val="tx1"/>
                </a:solidFill>
                <a:latin typeface="Times New Roman" panose="02020603050405020304" pitchFamily="18" charset="0"/>
              </a:defRPr>
            </a:lvl9pPr>
          </a:lstStyle>
          <a:p>
            <a:pPr algn="just" eaLnBrk="1" hangingPunct="1">
              <a:spcBef>
                <a:spcPct val="20000"/>
              </a:spcBef>
              <a:buClr>
                <a:schemeClr val="hlink"/>
              </a:buClr>
              <a:buSzPct val="70000"/>
              <a:buFont typeface="Wingdings" panose="05000000000000000000" pitchFamily="2" charset="2"/>
              <a:buNone/>
              <a:defRPr/>
            </a:pPr>
            <a:r>
              <a:rPr lang="en-US" altLang="en-US" sz="1800">
                <a:solidFill>
                  <a:srgbClr val="0000FF"/>
                </a:solidFill>
                <a:cs typeface="Times New Roman" panose="02020603050405020304" pitchFamily="18" charset="0"/>
              </a:rPr>
              <a:t>- Từ Bạch Mã trở vào Nam </a:t>
            </a:r>
          </a:p>
        </p:txBody>
      </p:sp>
      <p:sp>
        <p:nvSpPr>
          <p:cNvPr id="10" name="Text Box 40">
            <a:extLst>
              <a:ext uri="{FF2B5EF4-FFF2-40B4-BE49-F238E27FC236}">
                <a16:creationId xmlns:a16="http://schemas.microsoft.com/office/drawing/2014/main" id="{4BD393AD-9973-48AB-9548-C6779F2263BA}"/>
              </a:ext>
            </a:extLst>
          </p:cNvPr>
          <p:cNvSpPr txBox="1">
            <a:spLocks noChangeArrowheads="1"/>
          </p:cNvSpPr>
          <p:nvPr/>
        </p:nvSpPr>
        <p:spPr bwMode="auto">
          <a:xfrm>
            <a:off x="4495800" y="4212645"/>
            <a:ext cx="3352800" cy="923330"/>
          </a:xfrm>
          <a:prstGeom prst="rect">
            <a:avLst/>
          </a:prstGeom>
          <a:noFill/>
          <a:ln>
            <a:noFill/>
          </a:ln>
          <a:effec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800">
                <a:solidFill>
                  <a:schemeClr val="tx1"/>
                </a:solidFill>
                <a:latin typeface="Times New Roman" panose="02020603050405020304" pitchFamily="18" charset="0"/>
              </a:defRPr>
            </a:lvl9pPr>
          </a:lstStyle>
          <a:p>
            <a:pPr algn="just">
              <a:buFont typeface="Arial" panose="020B0604020202020204" pitchFamily="34" charset="0"/>
              <a:buNone/>
              <a:defRPr/>
            </a:pPr>
            <a:r>
              <a:rPr lang="en-US" altLang="en-US" sz="1800">
                <a:solidFill>
                  <a:srgbClr val="0000FF"/>
                </a:solidFill>
                <a:cs typeface="Times New Roman" panose="02020603050405020304" pitchFamily="18" charset="0"/>
              </a:rPr>
              <a:t>- Khí hậu cận xích đạo, nhiệt độ cao quanh năm</a:t>
            </a:r>
          </a:p>
          <a:p>
            <a:pPr algn="just">
              <a:buFont typeface="Arial" panose="020B0604020202020204" pitchFamily="34" charset="0"/>
              <a:buNone/>
              <a:defRPr/>
            </a:pPr>
            <a:r>
              <a:rPr lang="en-US" altLang="en-US" sz="1800">
                <a:solidFill>
                  <a:srgbClr val="0000FF"/>
                </a:solidFill>
                <a:cs typeface="Times New Roman" panose="02020603050405020304" pitchFamily="18" charset="0"/>
              </a:rPr>
              <a:t>- Có 2 mùa: mùa mưa và mùa khô</a:t>
            </a:r>
          </a:p>
        </p:txBody>
      </p:sp>
      <p:sp>
        <p:nvSpPr>
          <p:cNvPr id="11" name="Text Box 41">
            <a:extLst>
              <a:ext uri="{FF2B5EF4-FFF2-40B4-BE49-F238E27FC236}">
                <a16:creationId xmlns:a16="http://schemas.microsoft.com/office/drawing/2014/main" id="{4A53C79F-2285-4B6B-9062-7D44BC60C52F}"/>
              </a:ext>
            </a:extLst>
          </p:cNvPr>
          <p:cNvSpPr txBox="1">
            <a:spLocks noChangeArrowheads="1"/>
          </p:cNvSpPr>
          <p:nvPr/>
        </p:nvSpPr>
        <p:spPr bwMode="auto">
          <a:xfrm>
            <a:off x="2209800" y="6006960"/>
            <a:ext cx="2286000" cy="369332"/>
          </a:xfrm>
          <a:prstGeom prst="rect">
            <a:avLst/>
          </a:prstGeom>
          <a:noFill/>
          <a:ln>
            <a:noFill/>
          </a:ln>
          <a:effec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800">
                <a:solidFill>
                  <a:schemeClr val="tx1"/>
                </a:solidFill>
                <a:latin typeface="Times New Roman" panose="02020603050405020304" pitchFamily="18" charset="0"/>
              </a:defRPr>
            </a:lvl9pPr>
          </a:lstStyle>
          <a:p>
            <a:pPr eaLnBrk="1" hangingPunct="1">
              <a:spcBef>
                <a:spcPct val="20000"/>
              </a:spcBef>
              <a:buClr>
                <a:schemeClr val="hlink"/>
              </a:buClr>
              <a:buSzPct val="70000"/>
              <a:buFont typeface="Wingdings" panose="05000000000000000000" pitchFamily="2" charset="2"/>
              <a:buNone/>
              <a:defRPr/>
            </a:pPr>
            <a:r>
              <a:rPr lang="en-US" altLang="en-US" sz="1800">
                <a:solidFill>
                  <a:srgbClr val="0000FF"/>
                </a:solidFill>
                <a:cs typeface="Times New Roman" panose="02020603050405020304" pitchFamily="18" charset="0"/>
              </a:rPr>
              <a:t>Vùng biển Việt Nam</a:t>
            </a:r>
          </a:p>
        </p:txBody>
      </p:sp>
      <p:sp>
        <p:nvSpPr>
          <p:cNvPr id="12" name="Text Box 42">
            <a:extLst>
              <a:ext uri="{FF2B5EF4-FFF2-40B4-BE49-F238E27FC236}">
                <a16:creationId xmlns:a16="http://schemas.microsoft.com/office/drawing/2014/main" id="{3FB4C971-C410-44DA-BCCC-027BB4B50A27}"/>
              </a:ext>
            </a:extLst>
          </p:cNvPr>
          <p:cNvSpPr txBox="1">
            <a:spLocks noChangeArrowheads="1"/>
          </p:cNvSpPr>
          <p:nvPr/>
        </p:nvSpPr>
        <p:spPr bwMode="auto">
          <a:xfrm>
            <a:off x="4343400" y="6006960"/>
            <a:ext cx="3505200" cy="646331"/>
          </a:xfrm>
          <a:prstGeom prst="rect">
            <a:avLst/>
          </a:prstGeom>
          <a:noFill/>
          <a:ln>
            <a:noFill/>
          </a:ln>
          <a:effec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buFont typeface="Arial" panose="020B0604020202020204" pitchFamily="34" charset="0"/>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buFont typeface="Arial" panose="020B0604020202020204" pitchFamily="34" charset="0"/>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buFont typeface="Arial" panose="020B0604020202020204" pitchFamily="34" charset="0"/>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buFont typeface="Arial" panose="020B0604020202020204" pitchFamily="34" charset="0"/>
              <a:defRPr sz="2800">
                <a:solidFill>
                  <a:schemeClr val="tx1"/>
                </a:solidFill>
                <a:latin typeface="Times New Roman" panose="02020603050405020304" pitchFamily="18" charset="0"/>
              </a:defRPr>
            </a:lvl9pPr>
          </a:lstStyle>
          <a:p>
            <a:pPr eaLnBrk="1" hangingPunct="1">
              <a:spcBef>
                <a:spcPct val="20000"/>
              </a:spcBef>
              <a:buClr>
                <a:schemeClr val="hlink"/>
              </a:buClr>
              <a:buSzPct val="70000"/>
              <a:buFont typeface="Wingdings" panose="05000000000000000000" pitchFamily="2" charset="2"/>
              <a:buNone/>
              <a:defRPr/>
            </a:pPr>
            <a:r>
              <a:rPr lang="en-US" altLang="en-US" sz="1800">
                <a:solidFill>
                  <a:srgbClr val="0000FF"/>
                </a:solidFill>
                <a:cs typeface="Times New Roman" panose="02020603050405020304" pitchFamily="18" charset="0"/>
              </a:rPr>
              <a:t>Mang tính chất gió mùa nhiệt đới hải dương</a:t>
            </a:r>
          </a:p>
        </p:txBody>
      </p:sp>
      <p:pic>
        <p:nvPicPr>
          <p:cNvPr id="13" name="Picture 8" descr="Ban do Khi hau Viet Nam">
            <a:extLst>
              <a:ext uri="{FF2B5EF4-FFF2-40B4-BE49-F238E27FC236}">
                <a16:creationId xmlns:a16="http://schemas.microsoft.com/office/drawing/2014/main" id="{EF8B6DA5-699A-4093-92B4-F2736ED96B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9042" y="1171575"/>
            <a:ext cx="4071937" cy="568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9">
            <a:extLst>
              <a:ext uri="{FF2B5EF4-FFF2-40B4-BE49-F238E27FC236}">
                <a16:creationId xmlns:a16="http://schemas.microsoft.com/office/drawing/2014/main" id="{4AF2DD38-1659-4462-9FA3-3022BC82AD64}"/>
              </a:ext>
            </a:extLst>
          </p:cNvPr>
          <p:cNvSpPr>
            <a:spLocks noChangeArrowheads="1"/>
          </p:cNvSpPr>
          <p:nvPr/>
        </p:nvSpPr>
        <p:spPr bwMode="auto">
          <a:xfrm>
            <a:off x="9878629" y="1358900"/>
            <a:ext cx="1060450" cy="37306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1"/>
              </a:buClr>
              <a:buFont typeface="Wingdings" panose="05000000000000000000" pitchFamily="2" charset="2"/>
              <a:buChar char="v"/>
              <a:defRPr sz="2800" b="1">
                <a:solidFill>
                  <a:schemeClr val="accent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2"/>
              </a:buClr>
              <a:buSzPct val="60000"/>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9pPr>
          </a:lstStyle>
          <a:p>
            <a:pPr algn="ctr">
              <a:spcBef>
                <a:spcPct val="0"/>
              </a:spcBef>
              <a:buClrTx/>
              <a:buFont typeface="Arial" panose="020B0604020202020204" pitchFamily="34" charset="0"/>
              <a:buNone/>
            </a:pPr>
            <a:r>
              <a:rPr lang="en-US" altLang="en-US" sz="1800">
                <a:solidFill>
                  <a:srgbClr val="FF0000"/>
                </a:solidFill>
                <a:cs typeface="Times New Roman" panose="02020603050405020304" pitchFamily="18" charset="0"/>
              </a:rPr>
              <a:t>Phía Bắc</a:t>
            </a:r>
          </a:p>
        </p:txBody>
      </p:sp>
      <p:sp>
        <p:nvSpPr>
          <p:cNvPr id="15" name="Rectangle 10">
            <a:extLst>
              <a:ext uri="{FF2B5EF4-FFF2-40B4-BE49-F238E27FC236}">
                <a16:creationId xmlns:a16="http://schemas.microsoft.com/office/drawing/2014/main" id="{E9F03321-4ECA-4608-973F-4D2E31A692C2}"/>
              </a:ext>
            </a:extLst>
          </p:cNvPr>
          <p:cNvSpPr>
            <a:spLocks noChangeArrowheads="1"/>
          </p:cNvSpPr>
          <p:nvPr/>
        </p:nvSpPr>
        <p:spPr bwMode="auto">
          <a:xfrm>
            <a:off x="9878629" y="6124575"/>
            <a:ext cx="1162050" cy="3730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spcBef>
                <a:spcPct val="20000"/>
              </a:spcBef>
              <a:buClr>
                <a:schemeClr val="tx1"/>
              </a:buClr>
              <a:buFont typeface="Wingdings" panose="05000000000000000000" pitchFamily="2" charset="2"/>
              <a:buChar char="v"/>
              <a:defRPr sz="2800" b="1">
                <a:solidFill>
                  <a:schemeClr val="accent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2"/>
              </a:buClr>
              <a:buSzPct val="60000"/>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9pPr>
          </a:lstStyle>
          <a:p>
            <a:pPr algn="ctr">
              <a:spcBef>
                <a:spcPct val="0"/>
              </a:spcBef>
              <a:buClrTx/>
              <a:buFont typeface="Arial" panose="020B0604020202020204" pitchFamily="34" charset="0"/>
              <a:buNone/>
            </a:pPr>
            <a:r>
              <a:rPr lang="en-US" altLang="en-US" sz="1800">
                <a:solidFill>
                  <a:srgbClr val="FF0000"/>
                </a:solidFill>
                <a:cs typeface="Times New Roman" panose="02020603050405020304" pitchFamily="18" charset="0"/>
              </a:rPr>
              <a:t>Phía Nam</a:t>
            </a:r>
          </a:p>
        </p:txBody>
      </p:sp>
      <p:sp>
        <p:nvSpPr>
          <p:cNvPr id="16" name="Rectangle 11">
            <a:extLst>
              <a:ext uri="{FF2B5EF4-FFF2-40B4-BE49-F238E27FC236}">
                <a16:creationId xmlns:a16="http://schemas.microsoft.com/office/drawing/2014/main" id="{E778258C-C745-49C3-9E46-772997653277}"/>
              </a:ext>
            </a:extLst>
          </p:cNvPr>
          <p:cNvSpPr>
            <a:spLocks noChangeArrowheads="1"/>
          </p:cNvSpPr>
          <p:nvPr/>
        </p:nvSpPr>
        <p:spPr bwMode="auto">
          <a:xfrm>
            <a:off x="10939079" y="3397250"/>
            <a:ext cx="1212850" cy="37306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1"/>
              </a:buClr>
              <a:buFont typeface="Wingdings" panose="05000000000000000000" pitchFamily="2" charset="2"/>
              <a:buChar char="v"/>
              <a:defRPr sz="2800" b="1">
                <a:solidFill>
                  <a:schemeClr val="accent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2"/>
              </a:buClr>
              <a:buSzPct val="60000"/>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9pPr>
          </a:lstStyle>
          <a:p>
            <a:pPr algn="ctr">
              <a:spcBef>
                <a:spcPct val="0"/>
              </a:spcBef>
              <a:buClrTx/>
              <a:buFont typeface="Arial" panose="020B0604020202020204" pitchFamily="34" charset="0"/>
              <a:buNone/>
            </a:pPr>
            <a:r>
              <a:rPr lang="en-US" altLang="en-US" sz="1800">
                <a:solidFill>
                  <a:srgbClr val="FF0000"/>
                </a:solidFill>
                <a:cs typeface="Times New Roman" panose="02020603050405020304" pitchFamily="18" charset="0"/>
              </a:rPr>
              <a:t>Biển Đông</a:t>
            </a:r>
          </a:p>
        </p:txBody>
      </p:sp>
      <p:sp>
        <p:nvSpPr>
          <p:cNvPr id="17" name="Rectangle 12">
            <a:extLst>
              <a:ext uri="{FF2B5EF4-FFF2-40B4-BE49-F238E27FC236}">
                <a16:creationId xmlns:a16="http://schemas.microsoft.com/office/drawing/2014/main" id="{66833CB3-1937-4A7A-909D-D15563D93CAD}"/>
              </a:ext>
            </a:extLst>
          </p:cNvPr>
          <p:cNvSpPr>
            <a:spLocks noChangeArrowheads="1"/>
          </p:cNvSpPr>
          <p:nvPr/>
        </p:nvSpPr>
        <p:spPr bwMode="auto">
          <a:xfrm rot="3278931">
            <a:off x="9831004" y="3827463"/>
            <a:ext cx="1965325"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1"/>
              </a:buClr>
              <a:buFont typeface="Wingdings" panose="05000000000000000000" pitchFamily="2" charset="2"/>
              <a:buChar char="v"/>
              <a:defRPr sz="2800" b="1">
                <a:solidFill>
                  <a:schemeClr val="accent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2"/>
              </a:buClr>
              <a:buSzPct val="60000"/>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9pPr>
          </a:lstStyle>
          <a:p>
            <a:pPr algn="ctr">
              <a:spcBef>
                <a:spcPct val="0"/>
              </a:spcBef>
              <a:buClrTx/>
              <a:buFont typeface="Arial" panose="020B0604020202020204" pitchFamily="34" charset="0"/>
              <a:buNone/>
            </a:pPr>
            <a:r>
              <a:rPr lang="en-US" altLang="en-US" sz="1800">
                <a:solidFill>
                  <a:srgbClr val="FF0000"/>
                </a:solidFill>
                <a:cs typeface="Times New Roman" panose="02020603050405020304" pitchFamily="18" charset="0"/>
              </a:rPr>
              <a:t>Đông Trường Sơn</a:t>
            </a:r>
          </a:p>
        </p:txBody>
      </p:sp>
    </p:spTree>
    <p:extLst>
      <p:ext uri="{BB962C8B-B14F-4D97-AF65-F5344CB8AC3E}">
        <p14:creationId xmlns:p14="http://schemas.microsoft.com/office/powerpoint/2010/main" val="3777610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amond(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diamond(in)">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amond(in)">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diamond(in)">
                                      <p:cBhvr>
                                        <p:cTn id="2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autoUpdateAnimBg="0"/>
      <p:bldP spid="15" grpId="0" bldLvl="0" animBg="1" autoUpdateAnimBg="0"/>
      <p:bldP spid="16" grpId="0" bldLvl="0" animBg="1" autoUpdateAnimBg="0"/>
      <p:bldP spid="17" grpId="0" bldLvl="0" animBg="1"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6ECFBE69-7CFC-41EE-8E03-76EFD6CE02E6}"/>
              </a:ext>
            </a:extLst>
          </p:cNvPr>
          <p:cNvGraphicFramePr>
            <a:graphicFrameLocks noGrp="1"/>
          </p:cNvGraphicFramePr>
          <p:nvPr>
            <p:extLst>
              <p:ext uri="{D42A27DB-BD31-4B8C-83A1-F6EECF244321}">
                <p14:modId xmlns:p14="http://schemas.microsoft.com/office/powerpoint/2010/main" val="2655916779"/>
              </p:ext>
            </p:extLst>
          </p:nvPr>
        </p:nvGraphicFramePr>
        <p:xfrm>
          <a:off x="203204" y="1867463"/>
          <a:ext cx="9593945" cy="4645980"/>
        </p:xfrm>
        <a:graphic>
          <a:graphicData uri="http://schemas.openxmlformats.org/drawingml/2006/table">
            <a:tbl>
              <a:tblPr firstRow="1" bandRow="1">
                <a:tableStyleId>{21E4AEA4-8DFA-4A89-87EB-49C32662AFE0}</a:tableStyleId>
              </a:tblPr>
              <a:tblGrid>
                <a:gridCol w="5070862">
                  <a:extLst>
                    <a:ext uri="{9D8B030D-6E8A-4147-A177-3AD203B41FA5}">
                      <a16:colId xmlns:a16="http://schemas.microsoft.com/office/drawing/2014/main" val="134740542"/>
                    </a:ext>
                  </a:extLst>
                </a:gridCol>
                <a:gridCol w="2331421">
                  <a:extLst>
                    <a:ext uri="{9D8B030D-6E8A-4147-A177-3AD203B41FA5}">
                      <a16:colId xmlns:a16="http://schemas.microsoft.com/office/drawing/2014/main" val="2837490161"/>
                    </a:ext>
                  </a:extLst>
                </a:gridCol>
                <a:gridCol w="2191662">
                  <a:extLst>
                    <a:ext uri="{9D8B030D-6E8A-4147-A177-3AD203B41FA5}">
                      <a16:colId xmlns:a16="http://schemas.microsoft.com/office/drawing/2014/main" val="18560987"/>
                    </a:ext>
                  </a:extLst>
                </a:gridCol>
              </a:tblGrid>
              <a:tr h="386856">
                <a:tc>
                  <a:txBody>
                    <a:bodyPr/>
                    <a:lstStyle/>
                    <a:p>
                      <a:pPr algn="ctr">
                        <a:spcBef>
                          <a:spcPts val="0"/>
                        </a:spcBef>
                        <a:spcAft>
                          <a:spcPts val="0"/>
                        </a:spcAft>
                      </a:pPr>
                      <a:r>
                        <a:rPr lang="en-US" sz="2200" dirty="0">
                          <a:solidFill>
                            <a:srgbClr val="FFFF00"/>
                          </a:solidFill>
                          <a:latin typeface="Times New Roman" panose="02020603050405020304" pitchFamily="18" charset="0"/>
                          <a:ea typeface="#9Slide03 Roboto" panose="02000000000000000000" pitchFamily="2" charset="0"/>
                          <a:cs typeface="Times New Roman" panose="02020603050405020304" pitchFamily="18" charset="0"/>
                        </a:rPr>
                        <a:t>             </a:t>
                      </a:r>
                      <a:r>
                        <a:rPr lang="en-US" sz="2200" dirty="0" err="1">
                          <a:solidFill>
                            <a:srgbClr val="FFFF00"/>
                          </a:solidFill>
                          <a:latin typeface="Times New Roman" panose="02020603050405020304" pitchFamily="18" charset="0"/>
                          <a:ea typeface="#9Slide03 Roboto" panose="02000000000000000000" pitchFamily="2" charset="0"/>
                          <a:cs typeface="Times New Roman" panose="02020603050405020304" pitchFamily="18" charset="0"/>
                        </a:rPr>
                        <a:t>Địa</a:t>
                      </a:r>
                      <a:r>
                        <a:rPr lang="en-US" sz="2200" dirty="0">
                          <a:solidFill>
                            <a:srgbClr val="FFFF00"/>
                          </a:solidFill>
                          <a:latin typeface="Times New Roman" panose="02020603050405020304" pitchFamily="18" charset="0"/>
                          <a:ea typeface="#9Slide03 Roboto" panose="02000000000000000000" pitchFamily="2" charset="0"/>
                          <a:cs typeface="Times New Roman" panose="02020603050405020304" pitchFamily="18" charset="0"/>
                        </a:rPr>
                        <a:t> </a:t>
                      </a:r>
                      <a:r>
                        <a:rPr lang="en-US" sz="2200" dirty="0" err="1">
                          <a:solidFill>
                            <a:srgbClr val="FFFF00"/>
                          </a:solidFill>
                          <a:latin typeface="Times New Roman" panose="02020603050405020304" pitchFamily="18" charset="0"/>
                          <a:ea typeface="#9Slide03 Roboto" panose="02000000000000000000" pitchFamily="2" charset="0"/>
                          <a:cs typeface="Times New Roman" panose="02020603050405020304" pitchFamily="18" charset="0"/>
                        </a:rPr>
                        <a:t>điểm</a:t>
                      </a:r>
                      <a:endParaRPr lang="en-US" sz="2200" dirty="0">
                        <a:solidFill>
                          <a:srgbClr val="FFFF00"/>
                        </a:solidFill>
                        <a:latin typeface="Times New Roman" panose="02020603050405020304" pitchFamily="18" charset="0"/>
                        <a:ea typeface="#9Slide03 Roboto" panose="02000000000000000000" pitchFamily="2" charset="0"/>
                        <a:cs typeface="Times New Roman" panose="02020603050405020304" pitchFamily="18" charset="0"/>
                      </a:endParaRPr>
                    </a:p>
                    <a:p>
                      <a:pPr algn="ctr">
                        <a:spcBef>
                          <a:spcPts val="0"/>
                        </a:spcBef>
                        <a:spcAft>
                          <a:spcPts val="0"/>
                        </a:spcAft>
                      </a:pPr>
                      <a:endParaRPr lang="en-US" sz="2200" dirty="0">
                        <a:solidFill>
                          <a:srgbClr val="FFFF00"/>
                        </a:solidFill>
                        <a:latin typeface="Times New Roman" panose="02020603050405020304" pitchFamily="18" charset="0"/>
                        <a:ea typeface="#9Slide03 Roboto" panose="02000000000000000000" pitchFamily="2" charset="0"/>
                        <a:cs typeface="Times New Roman" panose="02020603050405020304" pitchFamily="18" charset="0"/>
                      </a:endParaRPr>
                    </a:p>
                    <a:p>
                      <a:pPr algn="l">
                        <a:spcBef>
                          <a:spcPts val="0"/>
                        </a:spcBef>
                        <a:spcAft>
                          <a:spcPts val="0"/>
                        </a:spcAft>
                      </a:pPr>
                      <a:r>
                        <a:rPr lang="en-US" sz="2200" dirty="0" err="1">
                          <a:solidFill>
                            <a:srgbClr val="FFFF00"/>
                          </a:solidFill>
                          <a:latin typeface="Times New Roman" panose="02020603050405020304" pitchFamily="18" charset="0"/>
                          <a:ea typeface="#9Slide03 Roboto" panose="02000000000000000000" pitchFamily="2" charset="0"/>
                          <a:cs typeface="Times New Roman" panose="02020603050405020304" pitchFamily="18" charset="0"/>
                        </a:rPr>
                        <a:t>Tiêu</a:t>
                      </a:r>
                      <a:r>
                        <a:rPr lang="en-US" sz="2200" dirty="0">
                          <a:solidFill>
                            <a:srgbClr val="FFFF00"/>
                          </a:solidFill>
                          <a:latin typeface="Times New Roman" panose="02020603050405020304" pitchFamily="18" charset="0"/>
                          <a:ea typeface="#9Slide03 Roboto" panose="02000000000000000000" pitchFamily="2" charset="0"/>
                          <a:cs typeface="Times New Roman" panose="02020603050405020304" pitchFamily="18" charset="0"/>
                        </a:rPr>
                        <a:t> </a:t>
                      </a:r>
                      <a:r>
                        <a:rPr lang="en-US" sz="2200" dirty="0" err="1">
                          <a:solidFill>
                            <a:srgbClr val="FFFF00"/>
                          </a:solidFill>
                          <a:latin typeface="Times New Roman" panose="02020603050405020304" pitchFamily="18" charset="0"/>
                          <a:ea typeface="#9Slide03 Roboto" panose="02000000000000000000" pitchFamily="2" charset="0"/>
                          <a:cs typeface="Times New Roman" panose="02020603050405020304" pitchFamily="18" charset="0"/>
                        </a:rPr>
                        <a:t>chí</a:t>
                      </a:r>
                      <a:endParaRPr lang="en-US" sz="2200" dirty="0">
                        <a:solidFill>
                          <a:srgbClr val="FFFF00"/>
                        </a:solidFill>
                        <a:latin typeface="Times New Roman" panose="02020603050405020304" pitchFamily="18" charset="0"/>
                        <a:ea typeface="#9Slide03 Roboto" panose="02000000000000000000" pitchFamily="2" charset="0"/>
                        <a:cs typeface="Times New Roman" panose="02020603050405020304" pitchFamily="18"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64D795"/>
                    </a:solidFill>
                  </a:tcPr>
                </a:tc>
                <a:tc>
                  <a:txBody>
                    <a:bodyPr/>
                    <a:lstStyle/>
                    <a:p>
                      <a:pPr algn="ctr">
                        <a:spcBef>
                          <a:spcPts val="0"/>
                        </a:spcBef>
                        <a:spcAft>
                          <a:spcPts val="0"/>
                        </a:spcAft>
                      </a:pPr>
                      <a:endParaRPr lang="en-US" sz="2200" dirty="0">
                        <a:solidFill>
                          <a:srgbClr val="FFFF00"/>
                        </a:solidFill>
                        <a:latin typeface="Times New Roman" panose="02020603050405020304" pitchFamily="18" charset="0"/>
                        <a:ea typeface="#9Slide03 Roboto" panose="02000000000000000000" pitchFamily="2" charset="0"/>
                        <a:cs typeface="Times New Roman" panose="02020603050405020304" pitchFamily="18" charset="0"/>
                      </a:endParaRPr>
                    </a:p>
                    <a:p>
                      <a:pPr algn="ctr">
                        <a:spcBef>
                          <a:spcPts val="0"/>
                        </a:spcBef>
                        <a:spcAft>
                          <a:spcPts val="0"/>
                        </a:spcAft>
                      </a:pPr>
                      <a:r>
                        <a:rPr lang="en-US" sz="2200" dirty="0">
                          <a:solidFill>
                            <a:srgbClr val="FFFF00"/>
                          </a:solidFill>
                          <a:latin typeface="Times New Roman" panose="02020603050405020304" pitchFamily="18" charset="0"/>
                          <a:ea typeface="#9Slide03 Roboto" panose="02000000000000000000" pitchFamily="2" charset="0"/>
                          <a:cs typeface="Times New Roman" panose="02020603050405020304" pitchFamily="18" charset="0"/>
                        </a:rPr>
                        <a:t>Sa Pa</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64D795"/>
                    </a:solidFill>
                  </a:tcPr>
                </a:tc>
                <a:tc>
                  <a:txBody>
                    <a:bodyPr/>
                    <a:lstStyle/>
                    <a:p>
                      <a:pPr algn="ctr">
                        <a:spcBef>
                          <a:spcPts val="0"/>
                        </a:spcBef>
                        <a:spcAft>
                          <a:spcPts val="0"/>
                        </a:spcAft>
                      </a:pPr>
                      <a:endParaRPr lang="en-US" sz="2200" dirty="0">
                        <a:solidFill>
                          <a:srgbClr val="FFFF00"/>
                        </a:solidFill>
                        <a:latin typeface="Times New Roman" panose="02020603050405020304" pitchFamily="18" charset="0"/>
                        <a:ea typeface="#9Slide03 Roboto" panose="02000000000000000000" pitchFamily="2" charset="0"/>
                        <a:cs typeface="Times New Roman" panose="02020603050405020304" pitchFamily="18" charset="0"/>
                      </a:endParaRPr>
                    </a:p>
                    <a:p>
                      <a:pPr algn="ctr">
                        <a:spcBef>
                          <a:spcPts val="0"/>
                        </a:spcBef>
                        <a:spcAft>
                          <a:spcPts val="0"/>
                        </a:spcAft>
                      </a:pPr>
                      <a:r>
                        <a:rPr lang="en-US" sz="2200" dirty="0" err="1">
                          <a:solidFill>
                            <a:srgbClr val="FFFF00"/>
                          </a:solidFill>
                          <a:latin typeface="Times New Roman" panose="02020603050405020304" pitchFamily="18" charset="0"/>
                          <a:ea typeface="#9Slide03 Roboto" panose="02000000000000000000" pitchFamily="2" charset="0"/>
                          <a:cs typeface="Times New Roman" panose="02020603050405020304" pitchFamily="18" charset="0"/>
                        </a:rPr>
                        <a:t>Hà</a:t>
                      </a:r>
                      <a:r>
                        <a:rPr lang="en-US" sz="2200" dirty="0">
                          <a:solidFill>
                            <a:srgbClr val="FFFF00"/>
                          </a:solidFill>
                          <a:latin typeface="Times New Roman" panose="02020603050405020304" pitchFamily="18" charset="0"/>
                          <a:ea typeface="#9Slide03 Roboto" panose="02000000000000000000" pitchFamily="2" charset="0"/>
                          <a:cs typeface="Times New Roman" panose="02020603050405020304" pitchFamily="18" charset="0"/>
                        </a:rPr>
                        <a:t> </a:t>
                      </a:r>
                      <a:r>
                        <a:rPr lang="en-US" sz="2200" dirty="0" err="1">
                          <a:solidFill>
                            <a:srgbClr val="FFFF00"/>
                          </a:solidFill>
                          <a:latin typeface="Times New Roman" panose="02020603050405020304" pitchFamily="18" charset="0"/>
                          <a:ea typeface="#9Slide03 Roboto" panose="02000000000000000000" pitchFamily="2" charset="0"/>
                          <a:cs typeface="Times New Roman" panose="02020603050405020304" pitchFamily="18" charset="0"/>
                        </a:rPr>
                        <a:t>Nội</a:t>
                      </a:r>
                      <a:endParaRPr lang="en-US" sz="2200" dirty="0">
                        <a:solidFill>
                          <a:srgbClr val="FFFF00"/>
                        </a:solidFill>
                        <a:latin typeface="Times New Roman" panose="02020603050405020304" pitchFamily="18" charset="0"/>
                        <a:ea typeface="#9Slide03 Roboto" panose="02000000000000000000" pitchFamily="2" charset="0"/>
                        <a:cs typeface="Times New Roman" panose="02020603050405020304" pitchFamily="18"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64D795"/>
                    </a:solidFill>
                  </a:tcPr>
                </a:tc>
                <a:extLst>
                  <a:ext uri="{0D108BD9-81ED-4DB2-BD59-A6C34878D82A}">
                    <a16:rowId xmlns:a16="http://schemas.microsoft.com/office/drawing/2014/main" val="408995654"/>
                  </a:ext>
                </a:extLst>
              </a:tr>
              <a:tr h="386856">
                <a:tc>
                  <a:txBody>
                    <a:bodyPr/>
                    <a:lstStyle/>
                    <a:p>
                      <a:pPr marL="0" marR="0" algn="just">
                        <a:spcBef>
                          <a:spcPts val="0"/>
                        </a:spcBef>
                        <a:spcAft>
                          <a:spcPts val="0"/>
                        </a:spcAft>
                      </a:pPr>
                      <a:r>
                        <a:rPr lang="nl-NL" sz="2200" dirty="0">
                          <a:solidFill>
                            <a:schemeClr val="tx1">
                              <a:lumMod val="85000"/>
                              <a:lumOff val="15000"/>
                            </a:schemeClr>
                          </a:solidFill>
                          <a:effectLst/>
                          <a:latin typeface="Times New Roman" panose="02020603050405020304" pitchFamily="18" charset="0"/>
                          <a:ea typeface="#9Slide03 Roboto Medium" panose="02000000000000000000" pitchFamily="2" charset="0"/>
                          <a:cs typeface="Times New Roman" panose="02020603050405020304" pitchFamily="18" charset="0"/>
                        </a:rPr>
                        <a:t>Độ cao (m)</a:t>
                      </a:r>
                      <a:endParaRPr lang="en-US" sz="2200" dirty="0">
                        <a:solidFill>
                          <a:schemeClr val="tx1">
                            <a:lumMod val="85000"/>
                            <a:lumOff val="15000"/>
                          </a:schemeClr>
                        </a:solidFill>
                        <a:effectLst/>
                        <a:latin typeface="Times New Roman" panose="02020603050405020304" pitchFamily="18" charset="0"/>
                        <a:ea typeface="#9Slide03 Roboto Medium" panose="02000000000000000000" pitchFamily="2" charset="0"/>
                        <a:cs typeface="Times New Roman" panose="02020603050405020304" pitchFamily="18"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200" dirty="0">
                          <a:solidFill>
                            <a:schemeClr val="tx1">
                              <a:lumMod val="85000"/>
                              <a:lumOff val="15000"/>
                            </a:schemeClr>
                          </a:solidFill>
                          <a:effectLst/>
                          <a:latin typeface="Times New Roman" panose="02020603050405020304" pitchFamily="18" charset="0"/>
                          <a:ea typeface="#9Slide03 Roboto Medium" panose="02000000000000000000" pitchFamily="2" charset="0"/>
                          <a:cs typeface="Times New Roman" panose="02020603050405020304" pitchFamily="18" charset="0"/>
                        </a:rPr>
                        <a:t>1650</a:t>
                      </a:r>
                      <a:endParaRPr lang="en-US" sz="2200" dirty="0">
                        <a:solidFill>
                          <a:schemeClr val="tx1">
                            <a:lumMod val="85000"/>
                            <a:lumOff val="15000"/>
                          </a:schemeClr>
                        </a:solidFill>
                        <a:effectLst/>
                        <a:latin typeface="Times New Roman" panose="02020603050405020304" pitchFamily="18" charset="0"/>
                        <a:ea typeface="#9Slide03 Roboto Medium" panose="02000000000000000000" pitchFamily="2" charset="0"/>
                        <a:cs typeface="Times New Roman" panose="02020603050405020304" pitchFamily="18"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200" dirty="0">
                          <a:solidFill>
                            <a:schemeClr val="tx1">
                              <a:lumMod val="85000"/>
                              <a:lumOff val="15000"/>
                            </a:schemeClr>
                          </a:solidFill>
                          <a:effectLst/>
                          <a:latin typeface="Times New Roman" panose="02020603050405020304" pitchFamily="18" charset="0"/>
                          <a:ea typeface="#9Slide03 Roboto Medium" panose="02000000000000000000" pitchFamily="2" charset="0"/>
                          <a:cs typeface="Times New Roman" panose="02020603050405020304" pitchFamily="18" charset="0"/>
                        </a:rPr>
                        <a:t>&lt; 50</a:t>
                      </a:r>
                      <a:endParaRPr lang="en-US" sz="2200" dirty="0">
                        <a:solidFill>
                          <a:schemeClr val="tx1">
                            <a:lumMod val="85000"/>
                            <a:lumOff val="15000"/>
                          </a:schemeClr>
                        </a:solidFill>
                        <a:effectLst/>
                        <a:latin typeface="Times New Roman" panose="02020603050405020304" pitchFamily="18" charset="0"/>
                        <a:ea typeface="#9Slide03 Roboto Medium" panose="02000000000000000000" pitchFamily="2" charset="0"/>
                        <a:cs typeface="Times New Roman" panose="02020603050405020304" pitchFamily="18"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98490734"/>
                  </a:ext>
                </a:extLst>
              </a:tr>
              <a:tr h="386856">
                <a:tc>
                  <a:txBody>
                    <a:bodyPr/>
                    <a:lstStyle/>
                    <a:p>
                      <a:pPr marL="0" marR="0" algn="just">
                        <a:spcBef>
                          <a:spcPts val="0"/>
                        </a:spcBef>
                        <a:spcAft>
                          <a:spcPts val="0"/>
                        </a:spcAft>
                      </a:pPr>
                      <a:r>
                        <a:rPr lang="nl-NL" sz="2200" dirty="0">
                          <a:solidFill>
                            <a:schemeClr val="tx1">
                              <a:lumMod val="85000"/>
                              <a:lumOff val="15000"/>
                            </a:schemeClr>
                          </a:solidFill>
                          <a:effectLst/>
                          <a:latin typeface="Times New Roman" panose="02020603050405020304" pitchFamily="18" charset="0"/>
                          <a:ea typeface="#9Slide03 Roboto Medium" panose="02000000000000000000" pitchFamily="2" charset="0"/>
                          <a:cs typeface="Times New Roman" panose="02020603050405020304" pitchFamily="18" charset="0"/>
                        </a:rPr>
                        <a:t>Số tháng nhiệt độ</a:t>
                      </a:r>
                      <a:r>
                        <a:rPr lang="en-US" sz="2200" dirty="0">
                          <a:solidFill>
                            <a:schemeClr val="tx1">
                              <a:lumMod val="85000"/>
                              <a:lumOff val="15000"/>
                            </a:schemeClr>
                          </a:solidFill>
                          <a:effectLst/>
                          <a:latin typeface="Times New Roman" panose="02020603050405020304" pitchFamily="18" charset="0"/>
                          <a:ea typeface="#9Slide03 Roboto Medium" panose="02000000000000000000" pitchFamily="2" charset="0"/>
                          <a:cs typeface="Times New Roman" panose="02020603050405020304" pitchFamily="18" charset="0"/>
                        </a:rPr>
                        <a:t> </a:t>
                      </a:r>
                      <a:r>
                        <a:rPr lang="nl-NL" sz="2200" dirty="0">
                          <a:solidFill>
                            <a:schemeClr val="tx1">
                              <a:lumMod val="85000"/>
                              <a:lumOff val="15000"/>
                            </a:schemeClr>
                          </a:solidFill>
                          <a:effectLst/>
                          <a:latin typeface="Times New Roman" panose="02020603050405020304" pitchFamily="18" charset="0"/>
                          <a:ea typeface="#9Slide03 Roboto Medium" panose="02000000000000000000" pitchFamily="2" charset="0"/>
                          <a:cs typeface="Times New Roman" panose="02020603050405020304" pitchFamily="18" charset="0"/>
                        </a:rPr>
                        <a:t>&lt; 20 </a:t>
                      </a:r>
                      <a:r>
                        <a:rPr lang="nl-NL" sz="2200" baseline="30000" dirty="0">
                          <a:solidFill>
                            <a:schemeClr val="tx1">
                              <a:lumMod val="85000"/>
                              <a:lumOff val="15000"/>
                            </a:schemeClr>
                          </a:solidFill>
                          <a:effectLst/>
                          <a:latin typeface="Times New Roman" panose="02020603050405020304" pitchFamily="18" charset="0"/>
                          <a:ea typeface="#9Slide03 Roboto Medium" panose="02000000000000000000" pitchFamily="2" charset="0"/>
                          <a:cs typeface="Times New Roman" panose="02020603050405020304" pitchFamily="18" charset="0"/>
                        </a:rPr>
                        <a:t>0</a:t>
                      </a:r>
                      <a:r>
                        <a:rPr lang="nl-NL" sz="2200" dirty="0">
                          <a:solidFill>
                            <a:schemeClr val="tx1">
                              <a:lumMod val="85000"/>
                              <a:lumOff val="15000"/>
                            </a:schemeClr>
                          </a:solidFill>
                          <a:effectLst/>
                          <a:latin typeface="Times New Roman" panose="02020603050405020304" pitchFamily="18" charset="0"/>
                          <a:ea typeface="#9Slide03 Roboto Medium" panose="02000000000000000000" pitchFamily="2" charset="0"/>
                          <a:cs typeface="Times New Roman" panose="02020603050405020304" pitchFamily="18" charset="0"/>
                        </a:rPr>
                        <a:t>c</a:t>
                      </a:r>
                      <a:endParaRPr lang="en-US" sz="2200" dirty="0">
                        <a:solidFill>
                          <a:schemeClr val="tx1">
                            <a:lumMod val="85000"/>
                            <a:lumOff val="15000"/>
                          </a:schemeClr>
                        </a:solidFill>
                        <a:effectLst/>
                        <a:latin typeface="Times New Roman" panose="02020603050405020304" pitchFamily="18" charset="0"/>
                        <a:ea typeface="#9Slide03 Roboto Medium" panose="02000000000000000000" pitchFamily="2" charset="0"/>
                        <a:cs typeface="Times New Roman" panose="02020603050405020304" pitchFamily="18"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spcBef>
                          <a:spcPts val="0"/>
                        </a:spcBef>
                        <a:spcAft>
                          <a:spcPts val="0"/>
                        </a:spcAft>
                      </a:pPr>
                      <a:r>
                        <a:rPr lang="en-US" sz="2200" dirty="0">
                          <a:solidFill>
                            <a:schemeClr val="tx1">
                              <a:lumMod val="85000"/>
                              <a:lumOff val="15000"/>
                            </a:schemeClr>
                          </a:solidFill>
                          <a:latin typeface="Times New Roman" panose="02020603050405020304" pitchFamily="18" charset="0"/>
                          <a:ea typeface="#9Slide03 Roboto Medium" panose="02000000000000000000" pitchFamily="2" charset="0"/>
                          <a:cs typeface="Times New Roman" panose="02020603050405020304" pitchFamily="18" charset="0"/>
                        </a:rPr>
                        <a:t>12</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spcBef>
                          <a:spcPts val="0"/>
                        </a:spcBef>
                        <a:spcAft>
                          <a:spcPts val="0"/>
                        </a:spcAft>
                      </a:pPr>
                      <a:r>
                        <a:rPr lang="en-US" sz="2200" dirty="0">
                          <a:solidFill>
                            <a:schemeClr val="tx1">
                              <a:lumMod val="85000"/>
                              <a:lumOff val="15000"/>
                            </a:schemeClr>
                          </a:solidFill>
                          <a:latin typeface="Times New Roman" panose="02020603050405020304" pitchFamily="18" charset="0"/>
                          <a:ea typeface="#9Slide03 Roboto Medium" panose="02000000000000000000" pitchFamily="2" charset="0"/>
                          <a:cs typeface="Times New Roman" panose="02020603050405020304" pitchFamily="18" charset="0"/>
                        </a:rPr>
                        <a:t>5</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701984094"/>
                  </a:ext>
                </a:extLst>
              </a:tr>
              <a:tr h="386856">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2200" dirty="0">
                          <a:solidFill>
                            <a:schemeClr val="tx1">
                              <a:lumMod val="85000"/>
                              <a:lumOff val="15000"/>
                            </a:schemeClr>
                          </a:solidFill>
                          <a:effectLst/>
                          <a:latin typeface="Times New Roman" panose="02020603050405020304" pitchFamily="18" charset="0"/>
                          <a:ea typeface="#9Slide03 Roboto Medium" panose="02000000000000000000" pitchFamily="2" charset="0"/>
                          <a:cs typeface="Times New Roman" panose="02020603050405020304" pitchFamily="18" charset="0"/>
                        </a:rPr>
                        <a:t>Nhiệt độ tháng 1 (</a:t>
                      </a:r>
                      <a:r>
                        <a:rPr lang="nl-NL" sz="2200" baseline="30000" dirty="0">
                          <a:solidFill>
                            <a:schemeClr val="tx1">
                              <a:lumMod val="85000"/>
                              <a:lumOff val="15000"/>
                            </a:schemeClr>
                          </a:solidFill>
                          <a:effectLst/>
                          <a:latin typeface="Times New Roman" panose="02020603050405020304" pitchFamily="18" charset="0"/>
                          <a:ea typeface="#9Slide03 Roboto Medium" panose="02000000000000000000" pitchFamily="2" charset="0"/>
                          <a:cs typeface="Times New Roman" panose="02020603050405020304" pitchFamily="18" charset="0"/>
                        </a:rPr>
                        <a:t>0</a:t>
                      </a:r>
                      <a:r>
                        <a:rPr lang="nl-NL" sz="2200" dirty="0">
                          <a:solidFill>
                            <a:schemeClr val="tx1">
                              <a:lumMod val="85000"/>
                              <a:lumOff val="15000"/>
                            </a:schemeClr>
                          </a:solidFill>
                          <a:effectLst/>
                          <a:latin typeface="Times New Roman" panose="02020603050405020304" pitchFamily="18" charset="0"/>
                          <a:ea typeface="#9Slide03 Roboto Medium" panose="02000000000000000000" pitchFamily="2" charset="0"/>
                          <a:cs typeface="Times New Roman" panose="02020603050405020304" pitchFamily="18" charset="0"/>
                        </a:rPr>
                        <a:t>c</a:t>
                      </a:r>
                      <a:r>
                        <a:rPr lang="en-US" sz="2200" dirty="0">
                          <a:solidFill>
                            <a:schemeClr val="tx1">
                              <a:lumMod val="85000"/>
                              <a:lumOff val="15000"/>
                            </a:schemeClr>
                          </a:solidFill>
                          <a:effectLst/>
                          <a:latin typeface="Times New Roman" panose="02020603050405020304" pitchFamily="18" charset="0"/>
                          <a:ea typeface="#9Slide03 Roboto Medium" panose="02000000000000000000" pitchFamily="2" charset="0"/>
                          <a:cs typeface="Times New Roman" panose="02020603050405020304" pitchFamily="18" charset="0"/>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spcBef>
                          <a:spcPts val="0"/>
                        </a:spcBef>
                        <a:spcAft>
                          <a:spcPts val="0"/>
                        </a:spcAft>
                      </a:pPr>
                      <a:r>
                        <a:rPr lang="en-US" sz="2200" dirty="0">
                          <a:solidFill>
                            <a:schemeClr val="tx1">
                              <a:lumMod val="85000"/>
                              <a:lumOff val="15000"/>
                            </a:schemeClr>
                          </a:solidFill>
                          <a:latin typeface="Times New Roman" panose="02020603050405020304" pitchFamily="18" charset="0"/>
                          <a:ea typeface="#9Slide03 Roboto Medium" panose="02000000000000000000" pitchFamily="2" charset="0"/>
                          <a:cs typeface="Times New Roman" panose="02020603050405020304" pitchFamily="18" charset="0"/>
                        </a:rPr>
                        <a:t>7,5</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spcBef>
                          <a:spcPts val="0"/>
                        </a:spcBef>
                        <a:spcAft>
                          <a:spcPts val="0"/>
                        </a:spcAft>
                      </a:pPr>
                      <a:r>
                        <a:rPr lang="en-US" sz="2200" dirty="0">
                          <a:solidFill>
                            <a:schemeClr val="tx1">
                              <a:lumMod val="85000"/>
                              <a:lumOff val="15000"/>
                            </a:schemeClr>
                          </a:solidFill>
                          <a:latin typeface="Times New Roman" panose="02020603050405020304" pitchFamily="18" charset="0"/>
                          <a:ea typeface="#9Slide03 Roboto Medium" panose="02000000000000000000" pitchFamily="2" charset="0"/>
                          <a:cs typeface="Times New Roman" panose="02020603050405020304" pitchFamily="18" charset="0"/>
                        </a:rPr>
                        <a:t>15</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974671417"/>
                  </a:ext>
                </a:extLst>
              </a:tr>
              <a:tr h="386856">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2200" dirty="0">
                          <a:solidFill>
                            <a:schemeClr val="tx1">
                              <a:lumMod val="85000"/>
                              <a:lumOff val="15000"/>
                            </a:schemeClr>
                          </a:solidFill>
                          <a:effectLst/>
                          <a:latin typeface="Times New Roman" panose="02020603050405020304" pitchFamily="18" charset="0"/>
                          <a:ea typeface="#9Slide03 Roboto Medium" panose="02000000000000000000" pitchFamily="2" charset="0"/>
                          <a:cs typeface="Times New Roman" panose="02020603050405020304" pitchFamily="18" charset="0"/>
                        </a:rPr>
                        <a:t>Nhiệt độ tháng 7 (</a:t>
                      </a:r>
                      <a:r>
                        <a:rPr lang="nl-NL" sz="2200" baseline="30000" dirty="0">
                          <a:solidFill>
                            <a:schemeClr val="tx1">
                              <a:lumMod val="85000"/>
                              <a:lumOff val="15000"/>
                            </a:schemeClr>
                          </a:solidFill>
                          <a:effectLst/>
                          <a:latin typeface="Times New Roman" panose="02020603050405020304" pitchFamily="18" charset="0"/>
                          <a:ea typeface="#9Slide03 Roboto Medium" panose="02000000000000000000" pitchFamily="2" charset="0"/>
                          <a:cs typeface="Times New Roman" panose="02020603050405020304" pitchFamily="18" charset="0"/>
                        </a:rPr>
                        <a:t>0</a:t>
                      </a:r>
                      <a:r>
                        <a:rPr lang="nl-NL" sz="2200" dirty="0">
                          <a:solidFill>
                            <a:schemeClr val="tx1">
                              <a:lumMod val="85000"/>
                              <a:lumOff val="15000"/>
                            </a:schemeClr>
                          </a:solidFill>
                          <a:effectLst/>
                          <a:latin typeface="Times New Roman" panose="02020603050405020304" pitchFamily="18" charset="0"/>
                          <a:ea typeface="#9Slide03 Roboto Medium" panose="02000000000000000000" pitchFamily="2" charset="0"/>
                          <a:cs typeface="Times New Roman" panose="02020603050405020304" pitchFamily="18" charset="0"/>
                        </a:rPr>
                        <a:t>c</a:t>
                      </a:r>
                      <a:r>
                        <a:rPr lang="en-US" sz="2200" dirty="0">
                          <a:solidFill>
                            <a:schemeClr val="tx1">
                              <a:lumMod val="85000"/>
                              <a:lumOff val="15000"/>
                            </a:schemeClr>
                          </a:solidFill>
                          <a:effectLst/>
                          <a:latin typeface="Times New Roman" panose="02020603050405020304" pitchFamily="18" charset="0"/>
                          <a:ea typeface="#9Slide03 Roboto Medium" panose="02000000000000000000" pitchFamily="2" charset="0"/>
                          <a:cs typeface="Times New Roman" panose="02020603050405020304" pitchFamily="18" charset="0"/>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spcBef>
                          <a:spcPts val="0"/>
                        </a:spcBef>
                        <a:spcAft>
                          <a:spcPts val="0"/>
                        </a:spcAft>
                      </a:pPr>
                      <a:r>
                        <a:rPr lang="en-US" sz="2200" dirty="0">
                          <a:solidFill>
                            <a:schemeClr val="tx1">
                              <a:lumMod val="85000"/>
                              <a:lumOff val="15000"/>
                            </a:schemeClr>
                          </a:solidFill>
                          <a:latin typeface="Times New Roman" panose="02020603050405020304" pitchFamily="18" charset="0"/>
                          <a:ea typeface="#9Slide03 Roboto Medium" panose="02000000000000000000" pitchFamily="2" charset="0"/>
                          <a:cs typeface="Times New Roman" panose="02020603050405020304" pitchFamily="18" charset="0"/>
                        </a:rPr>
                        <a:t>18</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spcBef>
                          <a:spcPts val="0"/>
                        </a:spcBef>
                        <a:spcAft>
                          <a:spcPts val="0"/>
                        </a:spcAft>
                      </a:pPr>
                      <a:r>
                        <a:rPr lang="en-US" sz="2200" dirty="0">
                          <a:solidFill>
                            <a:schemeClr val="tx1">
                              <a:lumMod val="85000"/>
                              <a:lumOff val="15000"/>
                            </a:schemeClr>
                          </a:solidFill>
                          <a:latin typeface="Times New Roman" panose="02020603050405020304" pitchFamily="18" charset="0"/>
                          <a:ea typeface="#9Slide03 Roboto Medium" panose="02000000000000000000" pitchFamily="2" charset="0"/>
                          <a:cs typeface="Times New Roman" panose="02020603050405020304" pitchFamily="18" charset="0"/>
                        </a:rPr>
                        <a:t>27</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406591620"/>
                  </a:ext>
                </a:extLst>
              </a:tr>
              <a:tr h="386856">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2200" dirty="0">
                          <a:solidFill>
                            <a:schemeClr val="tx1">
                              <a:lumMod val="85000"/>
                              <a:lumOff val="15000"/>
                            </a:schemeClr>
                          </a:solidFill>
                          <a:effectLst/>
                          <a:latin typeface="Times New Roman" panose="02020603050405020304" pitchFamily="18" charset="0"/>
                          <a:ea typeface="#9Slide03 Roboto Medium" panose="02000000000000000000" pitchFamily="2" charset="0"/>
                          <a:cs typeface="Times New Roman" panose="02020603050405020304" pitchFamily="18" charset="0"/>
                          <a:sym typeface="Symbol" panose="05050102010706020507" pitchFamily="18" charset="2"/>
                        </a:rPr>
                        <a:t>Biên độ nhiệt </a:t>
                      </a:r>
                      <a:r>
                        <a:rPr lang="nl-NL" sz="2200" dirty="0">
                          <a:solidFill>
                            <a:schemeClr val="tx1">
                              <a:lumMod val="85000"/>
                              <a:lumOff val="15000"/>
                            </a:schemeClr>
                          </a:solidFill>
                          <a:effectLst/>
                          <a:latin typeface="Times New Roman" panose="02020603050405020304" pitchFamily="18" charset="0"/>
                          <a:ea typeface="#9Slide03 Roboto Medium" panose="02000000000000000000" pitchFamily="2" charset="0"/>
                          <a:cs typeface="Times New Roman" panose="02020603050405020304" pitchFamily="18" charset="0"/>
                        </a:rPr>
                        <a:t>(</a:t>
                      </a:r>
                      <a:r>
                        <a:rPr lang="nl-NL" sz="2200" baseline="30000" dirty="0">
                          <a:solidFill>
                            <a:schemeClr val="tx1">
                              <a:lumMod val="85000"/>
                              <a:lumOff val="15000"/>
                            </a:schemeClr>
                          </a:solidFill>
                          <a:effectLst/>
                          <a:latin typeface="Times New Roman" panose="02020603050405020304" pitchFamily="18" charset="0"/>
                          <a:ea typeface="#9Slide03 Roboto Medium" panose="02000000000000000000" pitchFamily="2" charset="0"/>
                          <a:cs typeface="Times New Roman" panose="02020603050405020304" pitchFamily="18" charset="0"/>
                        </a:rPr>
                        <a:t>0</a:t>
                      </a:r>
                      <a:r>
                        <a:rPr lang="nl-NL" sz="2200" dirty="0">
                          <a:solidFill>
                            <a:schemeClr val="tx1">
                              <a:lumMod val="85000"/>
                              <a:lumOff val="15000"/>
                            </a:schemeClr>
                          </a:solidFill>
                          <a:effectLst/>
                          <a:latin typeface="Times New Roman" panose="02020603050405020304" pitchFamily="18" charset="0"/>
                          <a:ea typeface="#9Slide03 Roboto Medium" panose="02000000000000000000" pitchFamily="2" charset="0"/>
                          <a:cs typeface="Times New Roman" panose="02020603050405020304" pitchFamily="18" charset="0"/>
                        </a:rPr>
                        <a:t>c</a:t>
                      </a:r>
                      <a:r>
                        <a:rPr lang="en-US" sz="2200" dirty="0">
                          <a:solidFill>
                            <a:schemeClr val="tx1">
                              <a:lumMod val="85000"/>
                              <a:lumOff val="15000"/>
                            </a:schemeClr>
                          </a:solidFill>
                          <a:effectLst/>
                          <a:latin typeface="Times New Roman" panose="02020603050405020304" pitchFamily="18" charset="0"/>
                          <a:ea typeface="#9Slide03 Roboto Medium" panose="02000000000000000000" pitchFamily="2" charset="0"/>
                          <a:cs typeface="Times New Roman" panose="02020603050405020304" pitchFamily="18" charset="0"/>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spcBef>
                          <a:spcPts val="0"/>
                        </a:spcBef>
                        <a:spcAft>
                          <a:spcPts val="0"/>
                        </a:spcAft>
                      </a:pPr>
                      <a:r>
                        <a:rPr lang="en-US" sz="2200" dirty="0">
                          <a:solidFill>
                            <a:schemeClr val="tx1">
                              <a:lumMod val="85000"/>
                              <a:lumOff val="15000"/>
                            </a:schemeClr>
                          </a:solidFill>
                          <a:latin typeface="Times New Roman" panose="02020603050405020304" pitchFamily="18" charset="0"/>
                          <a:ea typeface="#9Slide03 Roboto Medium" panose="02000000000000000000" pitchFamily="2" charset="0"/>
                          <a:cs typeface="Times New Roman" panose="02020603050405020304" pitchFamily="18" charset="0"/>
                        </a:rPr>
                        <a:t>10,5</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spcBef>
                          <a:spcPts val="0"/>
                        </a:spcBef>
                        <a:spcAft>
                          <a:spcPts val="0"/>
                        </a:spcAft>
                      </a:pPr>
                      <a:r>
                        <a:rPr lang="en-US" sz="2200" dirty="0">
                          <a:solidFill>
                            <a:schemeClr val="tx1">
                              <a:lumMod val="85000"/>
                              <a:lumOff val="15000"/>
                            </a:schemeClr>
                          </a:solidFill>
                          <a:latin typeface="Times New Roman" panose="02020603050405020304" pitchFamily="18" charset="0"/>
                          <a:ea typeface="#9Slide03 Roboto Medium" panose="02000000000000000000" pitchFamily="2" charset="0"/>
                          <a:cs typeface="Times New Roman" panose="02020603050405020304" pitchFamily="18" charset="0"/>
                        </a:rPr>
                        <a:t>12</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23826447"/>
                  </a:ext>
                </a:extLst>
              </a:tr>
              <a:tr h="386856">
                <a:tc>
                  <a:txBody>
                    <a:bodyPr/>
                    <a:lstStyle/>
                    <a:p>
                      <a:pPr marL="0" marR="0" algn="just">
                        <a:spcBef>
                          <a:spcPts val="0"/>
                        </a:spcBef>
                        <a:spcAft>
                          <a:spcPts val="0"/>
                        </a:spcAft>
                      </a:pPr>
                      <a:r>
                        <a:rPr lang="nl-NL" sz="2200" dirty="0">
                          <a:solidFill>
                            <a:schemeClr val="tx1">
                              <a:lumMod val="85000"/>
                              <a:lumOff val="15000"/>
                            </a:schemeClr>
                          </a:solidFill>
                          <a:effectLst/>
                          <a:latin typeface="Times New Roman" panose="02020603050405020304" pitchFamily="18" charset="0"/>
                          <a:ea typeface="#9Slide03 Roboto Medium" panose="02000000000000000000" pitchFamily="2" charset="0"/>
                          <a:cs typeface="Times New Roman" panose="02020603050405020304" pitchFamily="18" charset="0"/>
                        </a:rPr>
                        <a:t>Tổng l</a:t>
                      </a:r>
                      <a:r>
                        <a:rPr lang="vi-VN" sz="2200" dirty="0">
                          <a:solidFill>
                            <a:schemeClr val="tx1">
                              <a:lumMod val="85000"/>
                              <a:lumOff val="15000"/>
                            </a:schemeClr>
                          </a:solidFill>
                          <a:effectLst/>
                          <a:latin typeface="Times New Roman" panose="02020603050405020304" pitchFamily="18" charset="0"/>
                          <a:ea typeface="#9Slide03 Roboto Medium" panose="02000000000000000000" pitchFamily="2" charset="0"/>
                          <a:cs typeface="Times New Roman" panose="02020603050405020304" pitchFamily="18" charset="0"/>
                        </a:rPr>
                        <a:t>ượng</a:t>
                      </a:r>
                      <a:r>
                        <a:rPr lang="en-US" sz="2200" dirty="0">
                          <a:solidFill>
                            <a:schemeClr val="tx1">
                              <a:lumMod val="85000"/>
                              <a:lumOff val="15000"/>
                            </a:schemeClr>
                          </a:solidFill>
                          <a:effectLst/>
                          <a:latin typeface="Times New Roman" panose="02020603050405020304" pitchFamily="18" charset="0"/>
                          <a:ea typeface="#9Slide03 Roboto Medium" panose="02000000000000000000" pitchFamily="2" charset="0"/>
                          <a:cs typeface="Times New Roman" panose="02020603050405020304" pitchFamily="18" charset="0"/>
                        </a:rPr>
                        <a:t> m</a:t>
                      </a:r>
                      <a:r>
                        <a:rPr lang="vi-VN" sz="2200" dirty="0">
                          <a:solidFill>
                            <a:schemeClr val="tx1">
                              <a:lumMod val="85000"/>
                              <a:lumOff val="15000"/>
                            </a:schemeClr>
                          </a:solidFill>
                          <a:effectLst/>
                          <a:latin typeface="Times New Roman" panose="02020603050405020304" pitchFamily="18" charset="0"/>
                          <a:ea typeface="#9Slide03 Roboto Medium" panose="02000000000000000000" pitchFamily="2" charset="0"/>
                          <a:cs typeface="Times New Roman" panose="02020603050405020304" pitchFamily="18" charset="0"/>
                        </a:rPr>
                        <a:t>ư</a:t>
                      </a:r>
                      <a:r>
                        <a:rPr lang="en-US" sz="2200" dirty="0">
                          <a:solidFill>
                            <a:schemeClr val="tx1">
                              <a:lumMod val="85000"/>
                              <a:lumOff val="15000"/>
                            </a:schemeClr>
                          </a:solidFill>
                          <a:effectLst/>
                          <a:latin typeface="Times New Roman" panose="02020603050405020304" pitchFamily="18" charset="0"/>
                          <a:ea typeface="#9Slide03 Roboto Medium" panose="02000000000000000000" pitchFamily="2" charset="0"/>
                          <a:cs typeface="Times New Roman" panose="02020603050405020304" pitchFamily="18" charset="0"/>
                        </a:rPr>
                        <a:t>a (mm)</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200" dirty="0">
                          <a:solidFill>
                            <a:schemeClr val="tx1">
                              <a:lumMod val="85000"/>
                              <a:lumOff val="15000"/>
                            </a:schemeClr>
                          </a:solidFill>
                          <a:effectLst/>
                          <a:latin typeface="Times New Roman" panose="02020603050405020304" pitchFamily="18" charset="0"/>
                          <a:ea typeface="#9Slide03 Roboto Medium" panose="02000000000000000000" pitchFamily="2" charset="0"/>
                          <a:cs typeface="Times New Roman" panose="02020603050405020304" pitchFamily="18" charset="0"/>
                        </a:rPr>
                        <a:t>2800</a:t>
                      </a:r>
                      <a:endParaRPr lang="en-US" sz="2200" dirty="0">
                        <a:solidFill>
                          <a:schemeClr val="tx1">
                            <a:lumMod val="85000"/>
                            <a:lumOff val="15000"/>
                          </a:schemeClr>
                        </a:solidFill>
                        <a:effectLst/>
                        <a:latin typeface="Times New Roman" panose="02020603050405020304" pitchFamily="18" charset="0"/>
                        <a:ea typeface="#9Slide03 Roboto Medium" panose="02000000000000000000" pitchFamily="2" charset="0"/>
                        <a:cs typeface="Times New Roman" panose="02020603050405020304" pitchFamily="18"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spcBef>
                          <a:spcPts val="0"/>
                        </a:spcBef>
                        <a:spcAft>
                          <a:spcPts val="0"/>
                        </a:spcAft>
                      </a:pPr>
                      <a:r>
                        <a:rPr lang="en-US" sz="2200" dirty="0">
                          <a:solidFill>
                            <a:schemeClr val="tx1">
                              <a:lumMod val="85000"/>
                              <a:lumOff val="15000"/>
                            </a:schemeClr>
                          </a:solidFill>
                          <a:latin typeface="Times New Roman" panose="02020603050405020304" pitchFamily="18" charset="0"/>
                          <a:ea typeface="#9Slide03 Roboto Medium" panose="02000000000000000000" pitchFamily="2" charset="0"/>
                          <a:cs typeface="Times New Roman" panose="02020603050405020304" pitchFamily="18" charset="0"/>
                        </a:rPr>
                        <a:t>1653</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18587550"/>
                  </a:ext>
                </a:extLst>
              </a:tr>
              <a:tr h="386856">
                <a:tc>
                  <a:txBody>
                    <a:bodyPr/>
                    <a:lstStyle/>
                    <a:p>
                      <a:pPr marL="0" marR="0" algn="just">
                        <a:spcBef>
                          <a:spcPts val="0"/>
                        </a:spcBef>
                        <a:spcAft>
                          <a:spcPts val="0"/>
                        </a:spcAft>
                      </a:pPr>
                      <a:r>
                        <a:rPr lang="nl-NL" sz="2200" dirty="0">
                          <a:solidFill>
                            <a:schemeClr val="tx1">
                              <a:lumMod val="85000"/>
                              <a:lumOff val="15000"/>
                            </a:schemeClr>
                          </a:solidFill>
                          <a:effectLst/>
                          <a:latin typeface="Times New Roman" panose="02020603050405020304" pitchFamily="18" charset="0"/>
                          <a:ea typeface="#9Slide03 Roboto Medium" panose="02000000000000000000" pitchFamily="2" charset="0"/>
                          <a:cs typeface="Times New Roman" panose="02020603050405020304" pitchFamily="18" charset="0"/>
                        </a:rPr>
                        <a:t>L</a:t>
                      </a:r>
                      <a:r>
                        <a:rPr lang="vi-VN" sz="2200" dirty="0">
                          <a:solidFill>
                            <a:schemeClr val="tx1">
                              <a:lumMod val="85000"/>
                              <a:lumOff val="15000"/>
                            </a:schemeClr>
                          </a:solidFill>
                          <a:effectLst/>
                          <a:latin typeface="Times New Roman" panose="02020603050405020304" pitchFamily="18" charset="0"/>
                          <a:ea typeface="#9Slide03 Roboto Medium" panose="02000000000000000000" pitchFamily="2" charset="0"/>
                          <a:cs typeface="Times New Roman" panose="02020603050405020304" pitchFamily="18" charset="0"/>
                        </a:rPr>
                        <a:t>ượng</a:t>
                      </a:r>
                      <a:r>
                        <a:rPr lang="en-US" sz="2200" dirty="0">
                          <a:solidFill>
                            <a:schemeClr val="tx1">
                              <a:lumMod val="85000"/>
                              <a:lumOff val="15000"/>
                            </a:schemeClr>
                          </a:solidFill>
                          <a:effectLst/>
                          <a:latin typeface="Times New Roman" panose="02020603050405020304" pitchFamily="18" charset="0"/>
                          <a:ea typeface="#9Slide03 Roboto Medium" panose="02000000000000000000" pitchFamily="2" charset="0"/>
                          <a:cs typeface="Times New Roman" panose="02020603050405020304" pitchFamily="18" charset="0"/>
                        </a:rPr>
                        <a:t> m</a:t>
                      </a:r>
                      <a:r>
                        <a:rPr lang="vi-VN" sz="2200" dirty="0">
                          <a:solidFill>
                            <a:schemeClr val="tx1">
                              <a:lumMod val="85000"/>
                              <a:lumOff val="15000"/>
                            </a:schemeClr>
                          </a:solidFill>
                          <a:effectLst/>
                          <a:latin typeface="Times New Roman" panose="02020603050405020304" pitchFamily="18" charset="0"/>
                          <a:ea typeface="#9Slide03 Roboto Medium" panose="02000000000000000000" pitchFamily="2" charset="0"/>
                          <a:cs typeface="Times New Roman" panose="02020603050405020304" pitchFamily="18" charset="0"/>
                        </a:rPr>
                        <a:t>ư</a:t>
                      </a:r>
                      <a:r>
                        <a:rPr lang="en-US" sz="2200" dirty="0">
                          <a:solidFill>
                            <a:schemeClr val="tx1">
                              <a:lumMod val="85000"/>
                              <a:lumOff val="15000"/>
                            </a:schemeClr>
                          </a:solidFill>
                          <a:effectLst/>
                          <a:latin typeface="Times New Roman" panose="02020603050405020304" pitchFamily="18" charset="0"/>
                          <a:ea typeface="#9Slide03 Roboto Medium" panose="02000000000000000000" pitchFamily="2" charset="0"/>
                          <a:cs typeface="Times New Roman" panose="02020603050405020304" pitchFamily="18" charset="0"/>
                        </a:rPr>
                        <a:t>a </a:t>
                      </a:r>
                      <a:r>
                        <a:rPr lang="en-US" sz="2200" dirty="0" err="1">
                          <a:solidFill>
                            <a:schemeClr val="tx1">
                              <a:lumMod val="85000"/>
                              <a:lumOff val="15000"/>
                            </a:schemeClr>
                          </a:solidFill>
                          <a:effectLst/>
                          <a:latin typeface="Times New Roman" panose="02020603050405020304" pitchFamily="18" charset="0"/>
                          <a:ea typeface="#9Slide03 Roboto Medium" panose="02000000000000000000" pitchFamily="2" charset="0"/>
                          <a:cs typeface="Times New Roman" panose="02020603050405020304" pitchFamily="18" charset="0"/>
                        </a:rPr>
                        <a:t>tháng</a:t>
                      </a:r>
                      <a:r>
                        <a:rPr lang="en-US" sz="2200" dirty="0">
                          <a:solidFill>
                            <a:schemeClr val="tx1">
                              <a:lumMod val="85000"/>
                              <a:lumOff val="15000"/>
                            </a:schemeClr>
                          </a:solidFill>
                          <a:effectLst/>
                          <a:latin typeface="Times New Roman" panose="02020603050405020304" pitchFamily="18" charset="0"/>
                          <a:ea typeface="#9Slide03 Roboto Medium" panose="02000000000000000000" pitchFamily="2" charset="0"/>
                          <a:cs typeface="Times New Roman" panose="02020603050405020304" pitchFamily="18" charset="0"/>
                        </a:rPr>
                        <a:t> </a:t>
                      </a:r>
                      <a:r>
                        <a:rPr lang="en-US" sz="2200" dirty="0" err="1">
                          <a:solidFill>
                            <a:schemeClr val="tx1">
                              <a:lumMod val="85000"/>
                              <a:lumOff val="15000"/>
                            </a:schemeClr>
                          </a:solidFill>
                          <a:effectLst/>
                          <a:latin typeface="Times New Roman" panose="02020603050405020304" pitchFamily="18" charset="0"/>
                          <a:ea typeface="#9Slide03 Roboto Medium" panose="02000000000000000000" pitchFamily="2" charset="0"/>
                          <a:cs typeface="Times New Roman" panose="02020603050405020304" pitchFamily="18" charset="0"/>
                        </a:rPr>
                        <a:t>cao</a:t>
                      </a:r>
                      <a:r>
                        <a:rPr lang="en-US" sz="2200" dirty="0">
                          <a:solidFill>
                            <a:schemeClr val="tx1">
                              <a:lumMod val="85000"/>
                              <a:lumOff val="15000"/>
                            </a:schemeClr>
                          </a:solidFill>
                          <a:effectLst/>
                          <a:latin typeface="Times New Roman" panose="02020603050405020304" pitchFamily="18" charset="0"/>
                          <a:ea typeface="#9Slide03 Roboto Medium" panose="02000000000000000000" pitchFamily="2" charset="0"/>
                          <a:cs typeface="Times New Roman" panose="02020603050405020304" pitchFamily="18" charset="0"/>
                        </a:rPr>
                        <a:t> </a:t>
                      </a:r>
                      <a:r>
                        <a:rPr lang="en-US" sz="2200" dirty="0" err="1">
                          <a:solidFill>
                            <a:schemeClr val="tx1">
                              <a:lumMod val="85000"/>
                              <a:lumOff val="15000"/>
                            </a:schemeClr>
                          </a:solidFill>
                          <a:effectLst/>
                          <a:latin typeface="Times New Roman" panose="02020603050405020304" pitchFamily="18" charset="0"/>
                          <a:ea typeface="#9Slide03 Roboto Medium" panose="02000000000000000000" pitchFamily="2" charset="0"/>
                          <a:cs typeface="Times New Roman" panose="02020603050405020304" pitchFamily="18" charset="0"/>
                        </a:rPr>
                        <a:t>nhất</a:t>
                      </a:r>
                      <a:r>
                        <a:rPr lang="en-US" sz="2200" dirty="0">
                          <a:solidFill>
                            <a:schemeClr val="tx1">
                              <a:lumMod val="85000"/>
                              <a:lumOff val="15000"/>
                            </a:schemeClr>
                          </a:solidFill>
                          <a:effectLst/>
                          <a:latin typeface="Times New Roman" panose="02020603050405020304" pitchFamily="18" charset="0"/>
                          <a:ea typeface="#9Slide03 Roboto Medium" panose="02000000000000000000" pitchFamily="2" charset="0"/>
                          <a:cs typeface="Times New Roman" panose="02020603050405020304" pitchFamily="18" charset="0"/>
                        </a:rPr>
                        <a:t> – T8 (mm) </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spcBef>
                          <a:spcPts val="0"/>
                        </a:spcBef>
                        <a:spcAft>
                          <a:spcPts val="0"/>
                        </a:spcAft>
                      </a:pPr>
                      <a:r>
                        <a:rPr lang="en-US" sz="2200" dirty="0">
                          <a:solidFill>
                            <a:schemeClr val="tx1">
                              <a:lumMod val="85000"/>
                              <a:lumOff val="15000"/>
                            </a:schemeClr>
                          </a:solidFill>
                          <a:latin typeface="Times New Roman" panose="02020603050405020304" pitchFamily="18" charset="0"/>
                          <a:ea typeface="#9Slide03 Roboto Medium" panose="02000000000000000000" pitchFamily="2" charset="0"/>
                          <a:cs typeface="Times New Roman" panose="02020603050405020304" pitchFamily="18" charset="0"/>
                        </a:rPr>
                        <a:t>480</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spcBef>
                          <a:spcPts val="0"/>
                        </a:spcBef>
                        <a:spcAft>
                          <a:spcPts val="0"/>
                        </a:spcAft>
                      </a:pPr>
                      <a:r>
                        <a:rPr lang="en-US" sz="2200" dirty="0">
                          <a:solidFill>
                            <a:schemeClr val="tx1">
                              <a:lumMod val="85000"/>
                              <a:lumOff val="15000"/>
                            </a:schemeClr>
                          </a:solidFill>
                          <a:latin typeface="Times New Roman" panose="02020603050405020304" pitchFamily="18" charset="0"/>
                          <a:ea typeface="#9Slide03 Roboto Medium" panose="02000000000000000000" pitchFamily="2" charset="0"/>
                          <a:cs typeface="Times New Roman" panose="02020603050405020304" pitchFamily="18" charset="0"/>
                        </a:rPr>
                        <a:t>310</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490188156"/>
                  </a:ext>
                </a:extLst>
              </a:tr>
              <a:tr h="561660">
                <a:tc>
                  <a:txBody>
                    <a:bodyPr/>
                    <a:lstStyle/>
                    <a:p>
                      <a:pPr marL="0" marR="0" algn="just">
                        <a:spcBef>
                          <a:spcPts val="0"/>
                        </a:spcBef>
                        <a:spcAft>
                          <a:spcPts val="0"/>
                        </a:spcAft>
                      </a:pPr>
                      <a:r>
                        <a:rPr lang="nl-NL" sz="2200" dirty="0">
                          <a:solidFill>
                            <a:schemeClr val="tx1">
                              <a:lumMod val="85000"/>
                              <a:lumOff val="15000"/>
                            </a:schemeClr>
                          </a:solidFill>
                          <a:effectLst/>
                          <a:latin typeface="Times New Roman" panose="02020603050405020304" pitchFamily="18" charset="0"/>
                          <a:ea typeface="#9Slide03 Roboto Medium" panose="02000000000000000000" pitchFamily="2" charset="0"/>
                          <a:cs typeface="Times New Roman" panose="02020603050405020304" pitchFamily="18" charset="0"/>
                        </a:rPr>
                        <a:t>L</a:t>
                      </a:r>
                      <a:r>
                        <a:rPr lang="vi-VN" sz="2200" dirty="0">
                          <a:solidFill>
                            <a:schemeClr val="tx1">
                              <a:lumMod val="85000"/>
                              <a:lumOff val="15000"/>
                            </a:schemeClr>
                          </a:solidFill>
                          <a:effectLst/>
                          <a:latin typeface="Times New Roman" panose="02020603050405020304" pitchFamily="18" charset="0"/>
                          <a:ea typeface="#9Slide03 Roboto Medium" panose="02000000000000000000" pitchFamily="2" charset="0"/>
                          <a:cs typeface="Times New Roman" panose="02020603050405020304" pitchFamily="18" charset="0"/>
                        </a:rPr>
                        <a:t>ượng</a:t>
                      </a:r>
                      <a:r>
                        <a:rPr lang="en-US" sz="2200" dirty="0">
                          <a:solidFill>
                            <a:schemeClr val="tx1">
                              <a:lumMod val="85000"/>
                              <a:lumOff val="15000"/>
                            </a:schemeClr>
                          </a:solidFill>
                          <a:effectLst/>
                          <a:latin typeface="Times New Roman" panose="02020603050405020304" pitchFamily="18" charset="0"/>
                          <a:ea typeface="#9Slide03 Roboto Medium" panose="02000000000000000000" pitchFamily="2" charset="0"/>
                          <a:cs typeface="Times New Roman" panose="02020603050405020304" pitchFamily="18" charset="0"/>
                        </a:rPr>
                        <a:t> m</a:t>
                      </a:r>
                      <a:r>
                        <a:rPr lang="vi-VN" sz="2200" dirty="0">
                          <a:solidFill>
                            <a:schemeClr val="tx1">
                              <a:lumMod val="85000"/>
                              <a:lumOff val="15000"/>
                            </a:schemeClr>
                          </a:solidFill>
                          <a:effectLst/>
                          <a:latin typeface="Times New Roman" panose="02020603050405020304" pitchFamily="18" charset="0"/>
                          <a:ea typeface="#9Slide03 Roboto Medium" panose="02000000000000000000" pitchFamily="2" charset="0"/>
                          <a:cs typeface="Times New Roman" panose="02020603050405020304" pitchFamily="18" charset="0"/>
                        </a:rPr>
                        <a:t>ư</a:t>
                      </a:r>
                      <a:r>
                        <a:rPr lang="en-US" sz="2200" dirty="0">
                          <a:solidFill>
                            <a:schemeClr val="tx1">
                              <a:lumMod val="85000"/>
                              <a:lumOff val="15000"/>
                            </a:schemeClr>
                          </a:solidFill>
                          <a:effectLst/>
                          <a:latin typeface="Times New Roman" panose="02020603050405020304" pitchFamily="18" charset="0"/>
                          <a:ea typeface="#9Slide03 Roboto Medium" panose="02000000000000000000" pitchFamily="2" charset="0"/>
                          <a:cs typeface="Times New Roman" panose="02020603050405020304" pitchFamily="18" charset="0"/>
                        </a:rPr>
                        <a:t>a </a:t>
                      </a:r>
                      <a:r>
                        <a:rPr lang="en-US" sz="2200" dirty="0" err="1">
                          <a:solidFill>
                            <a:schemeClr val="tx1">
                              <a:lumMod val="85000"/>
                              <a:lumOff val="15000"/>
                            </a:schemeClr>
                          </a:solidFill>
                          <a:effectLst/>
                          <a:latin typeface="Times New Roman" panose="02020603050405020304" pitchFamily="18" charset="0"/>
                          <a:ea typeface="#9Slide03 Roboto Medium" panose="02000000000000000000" pitchFamily="2" charset="0"/>
                          <a:cs typeface="Times New Roman" panose="02020603050405020304" pitchFamily="18" charset="0"/>
                        </a:rPr>
                        <a:t>tháng</a:t>
                      </a:r>
                      <a:r>
                        <a:rPr lang="en-US" sz="2200" dirty="0">
                          <a:solidFill>
                            <a:schemeClr val="tx1">
                              <a:lumMod val="85000"/>
                              <a:lumOff val="15000"/>
                            </a:schemeClr>
                          </a:solidFill>
                          <a:effectLst/>
                          <a:latin typeface="Times New Roman" panose="02020603050405020304" pitchFamily="18" charset="0"/>
                          <a:ea typeface="#9Slide03 Roboto Medium" panose="02000000000000000000" pitchFamily="2" charset="0"/>
                          <a:cs typeface="Times New Roman" panose="02020603050405020304" pitchFamily="18" charset="0"/>
                        </a:rPr>
                        <a:t> </a:t>
                      </a:r>
                      <a:r>
                        <a:rPr lang="en-US" sz="2200" dirty="0" err="1">
                          <a:solidFill>
                            <a:schemeClr val="tx1">
                              <a:lumMod val="85000"/>
                              <a:lumOff val="15000"/>
                            </a:schemeClr>
                          </a:solidFill>
                          <a:effectLst/>
                          <a:latin typeface="Times New Roman" panose="02020603050405020304" pitchFamily="18" charset="0"/>
                          <a:ea typeface="#9Slide03 Roboto Medium" panose="02000000000000000000" pitchFamily="2" charset="0"/>
                          <a:cs typeface="Times New Roman" panose="02020603050405020304" pitchFamily="18" charset="0"/>
                        </a:rPr>
                        <a:t>thấp</a:t>
                      </a:r>
                      <a:r>
                        <a:rPr lang="en-US" sz="2200" dirty="0">
                          <a:solidFill>
                            <a:schemeClr val="tx1">
                              <a:lumMod val="85000"/>
                              <a:lumOff val="15000"/>
                            </a:schemeClr>
                          </a:solidFill>
                          <a:effectLst/>
                          <a:latin typeface="Times New Roman" panose="02020603050405020304" pitchFamily="18" charset="0"/>
                          <a:ea typeface="#9Slide03 Roboto Medium" panose="02000000000000000000" pitchFamily="2" charset="0"/>
                          <a:cs typeface="Times New Roman" panose="02020603050405020304" pitchFamily="18" charset="0"/>
                        </a:rPr>
                        <a:t> </a:t>
                      </a:r>
                      <a:r>
                        <a:rPr lang="en-US" sz="2200" dirty="0" err="1">
                          <a:solidFill>
                            <a:schemeClr val="tx1">
                              <a:lumMod val="85000"/>
                              <a:lumOff val="15000"/>
                            </a:schemeClr>
                          </a:solidFill>
                          <a:effectLst/>
                          <a:latin typeface="Times New Roman" panose="02020603050405020304" pitchFamily="18" charset="0"/>
                          <a:ea typeface="#9Slide03 Roboto Medium" panose="02000000000000000000" pitchFamily="2" charset="0"/>
                          <a:cs typeface="Times New Roman" panose="02020603050405020304" pitchFamily="18" charset="0"/>
                        </a:rPr>
                        <a:t>nhất</a:t>
                      </a:r>
                      <a:r>
                        <a:rPr lang="en-US" sz="2200" dirty="0">
                          <a:solidFill>
                            <a:schemeClr val="tx1">
                              <a:lumMod val="85000"/>
                              <a:lumOff val="15000"/>
                            </a:schemeClr>
                          </a:solidFill>
                          <a:effectLst/>
                          <a:latin typeface="Times New Roman" panose="02020603050405020304" pitchFamily="18" charset="0"/>
                          <a:ea typeface="#9Slide03 Roboto Medium" panose="02000000000000000000" pitchFamily="2" charset="0"/>
                          <a:cs typeface="Times New Roman" panose="02020603050405020304" pitchFamily="18" charset="0"/>
                        </a:rPr>
                        <a:t> – T1 (mm)</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spcBef>
                          <a:spcPts val="0"/>
                        </a:spcBef>
                        <a:spcAft>
                          <a:spcPts val="0"/>
                        </a:spcAft>
                      </a:pPr>
                      <a:r>
                        <a:rPr lang="en-US" sz="2200" dirty="0">
                          <a:solidFill>
                            <a:schemeClr val="tx1">
                              <a:lumMod val="85000"/>
                              <a:lumOff val="15000"/>
                            </a:schemeClr>
                          </a:solidFill>
                          <a:latin typeface="Times New Roman" panose="02020603050405020304" pitchFamily="18" charset="0"/>
                          <a:ea typeface="#9Slide03 Roboto Medium" panose="02000000000000000000" pitchFamily="2" charset="0"/>
                          <a:cs typeface="Times New Roman" panose="02020603050405020304" pitchFamily="18" charset="0"/>
                        </a:rPr>
                        <a:t>50</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spcBef>
                          <a:spcPts val="0"/>
                        </a:spcBef>
                        <a:spcAft>
                          <a:spcPts val="0"/>
                        </a:spcAft>
                      </a:pPr>
                      <a:r>
                        <a:rPr lang="en-US" sz="2200" dirty="0">
                          <a:solidFill>
                            <a:schemeClr val="tx1">
                              <a:lumMod val="85000"/>
                              <a:lumOff val="15000"/>
                            </a:schemeClr>
                          </a:solidFill>
                          <a:latin typeface="Times New Roman" panose="02020603050405020304" pitchFamily="18" charset="0"/>
                          <a:ea typeface="#9Slide03 Roboto Medium" panose="02000000000000000000" pitchFamily="2" charset="0"/>
                          <a:cs typeface="Times New Roman" panose="02020603050405020304" pitchFamily="18" charset="0"/>
                        </a:rPr>
                        <a:t>20</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861048631"/>
                  </a:ext>
                </a:extLst>
              </a:tr>
            </a:tbl>
          </a:graphicData>
        </a:graphic>
      </p:graphicFrame>
      <p:cxnSp>
        <p:nvCxnSpPr>
          <p:cNvPr id="9" name="Straight Connector 8">
            <a:extLst>
              <a:ext uri="{FF2B5EF4-FFF2-40B4-BE49-F238E27FC236}">
                <a16:creationId xmlns:a16="http://schemas.microsoft.com/office/drawing/2014/main" id="{B5116181-5A00-47DE-95AF-D37861AC4506}"/>
              </a:ext>
            </a:extLst>
          </p:cNvPr>
          <p:cNvCxnSpPr>
            <a:cxnSpLocks/>
          </p:cNvCxnSpPr>
          <p:nvPr/>
        </p:nvCxnSpPr>
        <p:spPr>
          <a:xfrm>
            <a:off x="194366" y="1902004"/>
            <a:ext cx="5079999" cy="10267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155E6FC7-22B8-4AC6-8DA8-938422B24E3B}"/>
              </a:ext>
            </a:extLst>
          </p:cNvPr>
          <p:cNvSpPr/>
          <p:nvPr/>
        </p:nvSpPr>
        <p:spPr>
          <a:xfrm>
            <a:off x="1437860" y="1002480"/>
            <a:ext cx="7673009" cy="430887"/>
          </a:xfrm>
          <a:prstGeom prst="rect">
            <a:avLst/>
          </a:prstGeom>
        </p:spPr>
        <p:txBody>
          <a:bodyPr wrap="square">
            <a:spAutoFit/>
          </a:bodyPr>
          <a:lstStyle/>
          <a:p>
            <a:pPr marL="0" marR="0" lvl="0" indent="0" algn="ctr" defTabSz="15113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tx1">
                    <a:lumMod val="95000"/>
                    <a:lumOff val="5000"/>
                  </a:schemeClr>
                </a:solidFill>
                <a:effectLst/>
                <a:uLnTx/>
                <a:uFillTx/>
                <a:latin typeface="#9Slide03 Roboto" panose="02000000000000000000" pitchFamily="2" charset="0"/>
                <a:ea typeface="#9Slide03 Roboto" panose="02000000000000000000" pitchFamily="2" charset="0"/>
                <a:cs typeface="+mn-cs"/>
              </a:rPr>
              <a:t>       </a:t>
            </a:r>
            <a:r>
              <a:rPr kumimoji="0" lang="en-US" sz="2200" b="1" i="0" u="none" strike="noStrike" kern="1200" cap="none" spc="0" normalizeH="0" baseline="0" noProof="0" dirty="0" err="1">
                <a:ln>
                  <a:noFill/>
                </a:ln>
                <a:solidFill>
                  <a:schemeClr val="tx1">
                    <a:lumMod val="95000"/>
                    <a:lumOff val="5000"/>
                  </a:schemeClr>
                </a:solidFill>
                <a:effectLst/>
                <a:uLnTx/>
                <a:uFillTx/>
                <a:latin typeface="#9Slide03 Roboto" panose="02000000000000000000" pitchFamily="2" charset="0"/>
                <a:ea typeface="#9Slide03 Roboto" panose="02000000000000000000" pitchFamily="2" charset="0"/>
                <a:cs typeface="+mn-cs"/>
              </a:rPr>
              <a:t>Nhiệt</a:t>
            </a:r>
            <a:r>
              <a:rPr kumimoji="0" lang="en-US" sz="2200" b="1" i="0" u="none" strike="noStrike" kern="1200" cap="none" spc="0" normalizeH="0" baseline="0" noProof="0" dirty="0">
                <a:ln>
                  <a:noFill/>
                </a:ln>
                <a:solidFill>
                  <a:schemeClr val="tx1">
                    <a:lumMod val="95000"/>
                    <a:lumOff val="5000"/>
                  </a:schemeClr>
                </a:solidFill>
                <a:effectLst/>
                <a:uLnTx/>
                <a:uFillTx/>
                <a:latin typeface="#9Slide03 Roboto" panose="02000000000000000000" pitchFamily="2" charset="0"/>
                <a:ea typeface="#9Slide03 Roboto" panose="02000000000000000000" pitchFamily="2" charset="0"/>
                <a:cs typeface="+mn-cs"/>
              </a:rPr>
              <a:t> </a:t>
            </a:r>
            <a:r>
              <a:rPr kumimoji="0" lang="en-US" sz="2200" b="1" i="0" u="none" strike="noStrike" kern="1200" cap="none" spc="0" normalizeH="0" baseline="0" noProof="0" dirty="0" err="1">
                <a:ln>
                  <a:noFill/>
                </a:ln>
                <a:solidFill>
                  <a:schemeClr val="tx1">
                    <a:lumMod val="95000"/>
                    <a:lumOff val="5000"/>
                  </a:schemeClr>
                </a:solidFill>
                <a:effectLst/>
                <a:uLnTx/>
                <a:uFillTx/>
                <a:latin typeface="#9Slide03 Roboto" panose="02000000000000000000" pitchFamily="2" charset="0"/>
                <a:ea typeface="#9Slide03 Roboto" panose="02000000000000000000" pitchFamily="2" charset="0"/>
                <a:cs typeface="+mn-cs"/>
              </a:rPr>
              <a:t>độ</a:t>
            </a:r>
            <a:r>
              <a:rPr kumimoji="0" lang="en-US" sz="2200" b="1" i="0" u="none" strike="noStrike" kern="1200" cap="none" spc="0" normalizeH="0" baseline="0" noProof="0" dirty="0">
                <a:ln>
                  <a:noFill/>
                </a:ln>
                <a:solidFill>
                  <a:schemeClr val="tx1">
                    <a:lumMod val="95000"/>
                    <a:lumOff val="5000"/>
                  </a:schemeClr>
                </a:solidFill>
                <a:effectLst/>
                <a:uLnTx/>
                <a:uFillTx/>
                <a:latin typeface="#9Slide03 Roboto" panose="02000000000000000000" pitchFamily="2" charset="0"/>
                <a:ea typeface="#9Slide03 Roboto" panose="02000000000000000000" pitchFamily="2" charset="0"/>
                <a:cs typeface="+mn-cs"/>
              </a:rPr>
              <a:t>, l</a:t>
            </a:r>
            <a:r>
              <a:rPr kumimoji="0" lang="vi-VN" sz="2200" b="1" i="0" u="none" strike="noStrike" kern="1200" cap="none" spc="0" normalizeH="0" baseline="0" noProof="0" dirty="0">
                <a:ln>
                  <a:noFill/>
                </a:ln>
                <a:solidFill>
                  <a:schemeClr val="tx1">
                    <a:lumMod val="95000"/>
                    <a:lumOff val="5000"/>
                  </a:schemeClr>
                </a:solidFill>
                <a:effectLst/>
                <a:uLnTx/>
                <a:uFillTx/>
                <a:latin typeface="#9Slide03 Roboto" panose="02000000000000000000" pitchFamily="2" charset="0"/>
                <a:ea typeface="#9Slide03 Roboto" panose="02000000000000000000" pitchFamily="2" charset="0"/>
                <a:cs typeface="+mn-cs"/>
              </a:rPr>
              <a:t>ượng</a:t>
            </a:r>
            <a:r>
              <a:rPr kumimoji="0" lang="en-US" sz="2200" b="1" i="0" u="none" strike="noStrike" kern="1200" cap="none" spc="0" normalizeH="0" baseline="0" noProof="0" dirty="0">
                <a:ln>
                  <a:noFill/>
                </a:ln>
                <a:solidFill>
                  <a:schemeClr val="tx1">
                    <a:lumMod val="95000"/>
                    <a:lumOff val="5000"/>
                  </a:schemeClr>
                </a:solidFill>
                <a:effectLst/>
                <a:uLnTx/>
                <a:uFillTx/>
                <a:latin typeface="#9Slide03 Roboto" panose="02000000000000000000" pitchFamily="2" charset="0"/>
                <a:ea typeface="#9Slide03 Roboto" panose="02000000000000000000" pitchFamily="2" charset="0"/>
                <a:cs typeface="+mn-cs"/>
              </a:rPr>
              <a:t> m</a:t>
            </a:r>
            <a:r>
              <a:rPr kumimoji="0" lang="vi-VN" sz="2200" b="1" i="0" u="none" strike="noStrike" kern="1200" cap="none" spc="0" normalizeH="0" baseline="0" noProof="0" dirty="0">
                <a:ln>
                  <a:noFill/>
                </a:ln>
                <a:solidFill>
                  <a:schemeClr val="tx1">
                    <a:lumMod val="95000"/>
                    <a:lumOff val="5000"/>
                  </a:schemeClr>
                </a:solidFill>
                <a:effectLst/>
                <a:uLnTx/>
                <a:uFillTx/>
                <a:latin typeface="#9Slide03 Roboto" panose="02000000000000000000" pitchFamily="2" charset="0"/>
                <a:ea typeface="#9Slide03 Roboto" panose="02000000000000000000" pitchFamily="2" charset="0"/>
                <a:cs typeface="+mn-cs"/>
              </a:rPr>
              <a:t>ư</a:t>
            </a:r>
            <a:r>
              <a:rPr kumimoji="0" lang="en-US" sz="2200" b="1" i="0" u="none" strike="noStrike" kern="1200" cap="none" spc="0" normalizeH="0" baseline="0" noProof="0" dirty="0">
                <a:ln>
                  <a:noFill/>
                </a:ln>
                <a:solidFill>
                  <a:schemeClr val="tx1">
                    <a:lumMod val="95000"/>
                    <a:lumOff val="5000"/>
                  </a:schemeClr>
                </a:solidFill>
                <a:effectLst/>
                <a:uLnTx/>
                <a:uFillTx/>
                <a:latin typeface="#9Slide03 Roboto" panose="02000000000000000000" pitchFamily="2" charset="0"/>
                <a:ea typeface="#9Slide03 Roboto" panose="02000000000000000000" pitchFamily="2" charset="0"/>
                <a:cs typeface="+mn-cs"/>
              </a:rPr>
              <a:t>a </a:t>
            </a:r>
            <a:r>
              <a:rPr kumimoji="0" lang="en-US" sz="2200" b="1" i="0" u="none" strike="noStrike" kern="1200" cap="none" spc="0" normalizeH="0" baseline="0" noProof="0" dirty="0" err="1">
                <a:ln>
                  <a:noFill/>
                </a:ln>
                <a:solidFill>
                  <a:schemeClr val="tx1">
                    <a:lumMod val="95000"/>
                    <a:lumOff val="5000"/>
                  </a:schemeClr>
                </a:solidFill>
                <a:effectLst/>
                <a:uLnTx/>
                <a:uFillTx/>
                <a:latin typeface="#9Slide03 Roboto" panose="02000000000000000000" pitchFamily="2" charset="0"/>
                <a:ea typeface="#9Slide03 Roboto" panose="02000000000000000000" pitchFamily="2" charset="0"/>
                <a:cs typeface="+mn-cs"/>
              </a:rPr>
              <a:t>tại</a:t>
            </a:r>
            <a:r>
              <a:rPr kumimoji="0" lang="en-US" sz="2200" b="1" i="0" u="none" strike="noStrike" kern="1200" cap="none" spc="0" normalizeH="0" baseline="0" noProof="0" dirty="0">
                <a:ln>
                  <a:noFill/>
                </a:ln>
                <a:solidFill>
                  <a:schemeClr val="tx1">
                    <a:lumMod val="95000"/>
                    <a:lumOff val="5000"/>
                  </a:schemeClr>
                </a:solidFill>
                <a:effectLst/>
                <a:uLnTx/>
                <a:uFillTx/>
                <a:latin typeface="#9Slide03 Roboto" panose="02000000000000000000" pitchFamily="2" charset="0"/>
                <a:ea typeface="#9Slide03 Roboto" panose="02000000000000000000" pitchFamily="2" charset="0"/>
                <a:cs typeface="+mn-cs"/>
              </a:rPr>
              <a:t> Sa Pa </a:t>
            </a:r>
            <a:r>
              <a:rPr kumimoji="0" lang="en-US" sz="2200" b="1" i="0" u="none" strike="noStrike" kern="1200" cap="none" spc="0" normalizeH="0" baseline="0" noProof="0" dirty="0" err="1">
                <a:ln>
                  <a:noFill/>
                </a:ln>
                <a:solidFill>
                  <a:schemeClr val="tx1">
                    <a:lumMod val="95000"/>
                    <a:lumOff val="5000"/>
                  </a:schemeClr>
                </a:solidFill>
                <a:effectLst/>
                <a:uLnTx/>
                <a:uFillTx/>
                <a:latin typeface="#9Slide03 Roboto" panose="02000000000000000000" pitchFamily="2" charset="0"/>
                <a:ea typeface="#9Slide03 Roboto" panose="02000000000000000000" pitchFamily="2" charset="0"/>
                <a:cs typeface="+mn-cs"/>
              </a:rPr>
              <a:t>và</a:t>
            </a:r>
            <a:r>
              <a:rPr kumimoji="0" lang="en-US" sz="2200" b="1" i="0" u="none" strike="noStrike" kern="1200" cap="none" spc="0" normalizeH="0" baseline="0" noProof="0" dirty="0">
                <a:ln>
                  <a:noFill/>
                </a:ln>
                <a:solidFill>
                  <a:schemeClr val="tx1">
                    <a:lumMod val="95000"/>
                    <a:lumOff val="5000"/>
                  </a:schemeClr>
                </a:solidFill>
                <a:effectLst/>
                <a:uLnTx/>
                <a:uFillTx/>
                <a:latin typeface="#9Slide03 Roboto" panose="02000000000000000000" pitchFamily="2" charset="0"/>
                <a:ea typeface="#9Slide03 Roboto" panose="02000000000000000000" pitchFamily="2" charset="0"/>
                <a:cs typeface="+mn-cs"/>
              </a:rPr>
              <a:t> </a:t>
            </a:r>
            <a:r>
              <a:rPr kumimoji="0" lang="en-US" sz="2200" b="1" i="0" u="none" strike="noStrike" kern="1200" cap="none" spc="0" normalizeH="0" baseline="0" noProof="0" dirty="0" err="1">
                <a:ln>
                  <a:noFill/>
                </a:ln>
                <a:solidFill>
                  <a:schemeClr val="tx1">
                    <a:lumMod val="95000"/>
                    <a:lumOff val="5000"/>
                  </a:schemeClr>
                </a:solidFill>
                <a:effectLst/>
                <a:uLnTx/>
                <a:uFillTx/>
                <a:latin typeface="#9Slide03 Roboto" panose="02000000000000000000" pitchFamily="2" charset="0"/>
                <a:ea typeface="#9Slide03 Roboto" panose="02000000000000000000" pitchFamily="2" charset="0"/>
                <a:cs typeface="+mn-cs"/>
              </a:rPr>
              <a:t>Hà</a:t>
            </a:r>
            <a:r>
              <a:rPr kumimoji="0" lang="en-US" sz="2200" b="1" i="0" u="none" strike="noStrike" kern="1200" cap="none" spc="0" normalizeH="0" baseline="0" noProof="0" dirty="0">
                <a:ln>
                  <a:noFill/>
                </a:ln>
                <a:solidFill>
                  <a:schemeClr val="tx1">
                    <a:lumMod val="95000"/>
                    <a:lumOff val="5000"/>
                  </a:schemeClr>
                </a:solidFill>
                <a:effectLst/>
                <a:uLnTx/>
                <a:uFillTx/>
                <a:latin typeface="#9Slide03 Roboto" panose="02000000000000000000" pitchFamily="2" charset="0"/>
                <a:ea typeface="#9Slide03 Roboto" panose="02000000000000000000" pitchFamily="2" charset="0"/>
                <a:cs typeface="+mn-cs"/>
              </a:rPr>
              <a:t> </a:t>
            </a:r>
            <a:r>
              <a:rPr kumimoji="0" lang="en-US" sz="2200" b="1" i="0" u="none" strike="noStrike" kern="1200" cap="none" spc="0" normalizeH="0" baseline="0" noProof="0" dirty="0" err="1">
                <a:ln>
                  <a:noFill/>
                </a:ln>
                <a:solidFill>
                  <a:schemeClr val="tx1">
                    <a:lumMod val="95000"/>
                    <a:lumOff val="5000"/>
                  </a:schemeClr>
                </a:solidFill>
                <a:effectLst/>
                <a:uLnTx/>
                <a:uFillTx/>
                <a:latin typeface="#9Slide03 Roboto" panose="02000000000000000000" pitchFamily="2" charset="0"/>
                <a:ea typeface="#9Slide03 Roboto" panose="02000000000000000000" pitchFamily="2" charset="0"/>
                <a:cs typeface="+mn-cs"/>
              </a:rPr>
              <a:t>Nội</a:t>
            </a:r>
            <a:r>
              <a:rPr kumimoji="0" lang="en-US" sz="2200" b="1" i="0" u="none" strike="noStrike" kern="1200" cap="none" spc="0" normalizeH="0" baseline="0" noProof="0" dirty="0">
                <a:ln>
                  <a:noFill/>
                </a:ln>
                <a:solidFill>
                  <a:schemeClr val="tx1">
                    <a:lumMod val="95000"/>
                    <a:lumOff val="5000"/>
                  </a:schemeClr>
                </a:solidFill>
                <a:effectLst/>
                <a:uLnTx/>
                <a:uFillTx/>
                <a:latin typeface="#9Slide03 Roboto" panose="02000000000000000000" pitchFamily="2" charset="0"/>
                <a:ea typeface="#9Slide03 Roboto" panose="02000000000000000000" pitchFamily="2" charset="0"/>
                <a:cs typeface="+mn-cs"/>
              </a:rPr>
              <a:t> </a:t>
            </a:r>
          </a:p>
        </p:txBody>
      </p:sp>
      <p:sp>
        <p:nvSpPr>
          <p:cNvPr id="15" name="TextBox 14">
            <a:extLst>
              <a:ext uri="{FF2B5EF4-FFF2-40B4-BE49-F238E27FC236}">
                <a16:creationId xmlns:a16="http://schemas.microsoft.com/office/drawing/2014/main" id="{2A6E9546-5C67-40F3-B909-E358B6663EAB}"/>
              </a:ext>
            </a:extLst>
          </p:cNvPr>
          <p:cNvSpPr txBox="1"/>
          <p:nvPr/>
        </p:nvSpPr>
        <p:spPr>
          <a:xfrm>
            <a:off x="9797149" y="5482077"/>
            <a:ext cx="2394851" cy="1109919"/>
          </a:xfrm>
          <a:prstGeom prst="rect">
            <a:avLst/>
          </a:prstGeom>
          <a:noFill/>
        </p:spPr>
        <p:txBody>
          <a:bodyPr wrap="square">
            <a:spAutoFit/>
          </a:bodyPr>
          <a:lstStyle/>
          <a:p>
            <a:pPr lvl="0" algn="just">
              <a:lnSpc>
                <a:spcPct val="150000"/>
              </a:lnSpc>
            </a:pPr>
            <a:r>
              <a:rPr kumimoji="0" lang="en-US" sz="2300" b="0" i="0" u="none" strike="noStrike" kern="1200" cap="none" spc="0" normalizeH="0" baseline="0" noProof="0">
                <a:ln>
                  <a:noFill/>
                </a:ln>
                <a:solidFill>
                  <a:srgbClr val="646D5E"/>
                </a:solidFill>
                <a:effectLst/>
                <a:uLnTx/>
                <a:uFillTx/>
                <a:latin typeface="#9Slide05 Aphrodite Pro" panose="02000000000000000000" pitchFamily="2" charset="-93"/>
                <a:ea typeface="Times New Roman" panose="02020603050405020304" pitchFamily="18" charset="0"/>
                <a:cs typeface="+mn-cs"/>
              </a:rPr>
              <a:t>  Khí</a:t>
            </a:r>
            <a:r>
              <a:rPr kumimoji="0" lang="en-US" sz="2300" b="0" i="0" u="none" strike="noStrike" kern="1200" cap="none" spc="0" normalizeH="0" noProof="0">
                <a:ln>
                  <a:noFill/>
                </a:ln>
                <a:solidFill>
                  <a:srgbClr val="646D5E"/>
                </a:solidFill>
                <a:effectLst/>
                <a:uLnTx/>
                <a:uFillTx/>
                <a:latin typeface="#9Slide05 Aphrodite Pro" panose="02000000000000000000" pitchFamily="2" charset="-93"/>
                <a:ea typeface="Times New Roman" panose="02020603050405020304" pitchFamily="18" charset="0"/>
                <a:cs typeface="+mn-cs"/>
              </a:rPr>
              <a:t> hậu p</a:t>
            </a:r>
            <a:r>
              <a:rPr lang="en-US" sz="2300" noProof="0">
                <a:solidFill>
                  <a:srgbClr val="646D5E"/>
                </a:solidFill>
                <a:latin typeface="#9Slide05 Aphrodite Pro" panose="02000000000000000000" pitchFamily="2" charset="-93"/>
                <a:ea typeface="Times New Roman" panose="02020603050405020304" pitchFamily="18" charset="0"/>
              </a:rPr>
              <a:t>hân </a:t>
            </a:r>
            <a:r>
              <a:rPr lang="en-US" sz="2300" noProof="0" dirty="0" err="1">
                <a:solidFill>
                  <a:srgbClr val="646D5E"/>
                </a:solidFill>
                <a:latin typeface="#9Slide05 Aphrodite Pro" panose="02000000000000000000" pitchFamily="2" charset="-93"/>
                <a:ea typeface="Times New Roman" panose="02020603050405020304" pitchFamily="18" charset="0"/>
              </a:rPr>
              <a:t>hóa</a:t>
            </a:r>
            <a:r>
              <a:rPr lang="en-US" sz="2300" noProof="0" dirty="0">
                <a:solidFill>
                  <a:srgbClr val="646D5E"/>
                </a:solidFill>
                <a:latin typeface="#9Slide05 Aphrodite Pro" panose="02000000000000000000" pitchFamily="2" charset="-93"/>
                <a:ea typeface="Times New Roman" panose="02020603050405020304" pitchFamily="18" charset="0"/>
              </a:rPr>
              <a:t> </a:t>
            </a:r>
            <a:r>
              <a:rPr lang="en-US" sz="2300" noProof="0" dirty="0" err="1">
                <a:solidFill>
                  <a:srgbClr val="646D5E"/>
                </a:solidFill>
                <a:latin typeface="#9Slide05 Aphrodite Pro" panose="02000000000000000000" pitchFamily="2" charset="-93"/>
                <a:ea typeface="Times New Roman" panose="02020603050405020304" pitchFamily="18" charset="0"/>
              </a:rPr>
              <a:t>theo</a:t>
            </a:r>
            <a:r>
              <a:rPr lang="en-US" sz="2300" noProof="0" dirty="0">
                <a:solidFill>
                  <a:srgbClr val="646D5E"/>
                </a:solidFill>
                <a:latin typeface="#9Slide05 Aphrodite Pro" panose="02000000000000000000" pitchFamily="2" charset="-93"/>
                <a:ea typeface="Times New Roman" panose="02020603050405020304" pitchFamily="18" charset="0"/>
              </a:rPr>
              <a:t> </a:t>
            </a:r>
            <a:r>
              <a:rPr lang="en-US" sz="2300" noProof="0" dirty="0" err="1">
                <a:solidFill>
                  <a:srgbClr val="646D5E"/>
                </a:solidFill>
                <a:latin typeface="#9Slide05 Aphrodite Pro" panose="02000000000000000000" pitchFamily="2" charset="-93"/>
                <a:ea typeface="Times New Roman" panose="02020603050405020304" pitchFamily="18" charset="0"/>
              </a:rPr>
              <a:t>độ</a:t>
            </a:r>
            <a:r>
              <a:rPr lang="en-US" sz="2300" noProof="0" dirty="0">
                <a:solidFill>
                  <a:srgbClr val="646D5E"/>
                </a:solidFill>
                <a:latin typeface="#9Slide05 Aphrodite Pro" panose="02000000000000000000" pitchFamily="2" charset="-93"/>
                <a:ea typeface="Times New Roman" panose="02020603050405020304" pitchFamily="18" charset="0"/>
              </a:rPr>
              <a:t> </a:t>
            </a:r>
            <a:r>
              <a:rPr lang="en-US" sz="2300" noProof="0" dirty="0" err="1">
                <a:solidFill>
                  <a:srgbClr val="646D5E"/>
                </a:solidFill>
                <a:latin typeface="#9Slide05 Aphrodite Pro" panose="02000000000000000000" pitchFamily="2" charset="-93"/>
                <a:ea typeface="Times New Roman" panose="02020603050405020304" pitchFamily="18" charset="0"/>
              </a:rPr>
              <a:t>cao</a:t>
            </a:r>
            <a:endParaRPr kumimoji="0" lang="en-US" sz="2300" b="0" i="0" u="none" strike="noStrike" kern="1200" cap="none" spc="0" normalizeH="0" baseline="0" noProof="0" dirty="0">
              <a:ln>
                <a:noFill/>
              </a:ln>
              <a:solidFill>
                <a:srgbClr val="646D5E"/>
              </a:solidFill>
              <a:effectLst/>
              <a:uLnTx/>
              <a:uFillTx/>
              <a:latin typeface="#9Slide05 Aphrodite Pro" panose="02000000000000000000" pitchFamily="2" charset="-93"/>
              <a:ea typeface="+mn-ea"/>
              <a:cs typeface="+mn-cs"/>
            </a:endParaRPr>
          </a:p>
        </p:txBody>
      </p:sp>
    </p:spTree>
    <p:extLst>
      <p:ext uri="{BB962C8B-B14F-4D97-AF65-F5344CB8AC3E}">
        <p14:creationId xmlns:p14="http://schemas.microsoft.com/office/powerpoint/2010/main" val="1598826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6">
            <a:extLst>
              <a:ext uri="{FF2B5EF4-FFF2-40B4-BE49-F238E27FC236}">
                <a16:creationId xmlns:a16="http://schemas.microsoft.com/office/drawing/2014/main" id="{76B1B972-383C-45D8-B401-9A61B84C4C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044575"/>
            <a:ext cx="9144000" cy="561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F8757F61-B4B3-4EFB-BA2C-1FE45CC8A09A}"/>
              </a:ext>
            </a:extLst>
          </p:cNvPr>
          <p:cNvSpPr txBox="1"/>
          <p:nvPr/>
        </p:nvSpPr>
        <p:spPr>
          <a:xfrm>
            <a:off x="326574" y="358284"/>
            <a:ext cx="2394851" cy="1109919"/>
          </a:xfrm>
          <a:prstGeom prst="rect">
            <a:avLst/>
          </a:prstGeom>
          <a:noFill/>
        </p:spPr>
        <p:txBody>
          <a:bodyPr wrap="square">
            <a:spAutoFit/>
          </a:bodyPr>
          <a:lstStyle/>
          <a:p>
            <a:pPr lvl="0" algn="just">
              <a:lnSpc>
                <a:spcPct val="150000"/>
              </a:lnSpc>
            </a:pPr>
            <a:r>
              <a:rPr kumimoji="0" lang="en-US" sz="2300" b="0" i="0" u="none" strike="noStrike" kern="1200" cap="none" spc="0" normalizeH="0" baseline="0" noProof="0">
                <a:ln>
                  <a:noFill/>
                </a:ln>
                <a:solidFill>
                  <a:srgbClr val="646D5E"/>
                </a:solidFill>
                <a:effectLst/>
                <a:uLnTx/>
                <a:uFillTx/>
                <a:latin typeface="#9Slide05 Aphrodite Pro" panose="02000000000000000000" pitchFamily="2" charset="-93"/>
                <a:ea typeface="Times New Roman" panose="02020603050405020304" pitchFamily="18" charset="0"/>
                <a:cs typeface="+mn-cs"/>
              </a:rPr>
              <a:t>  Khí</a:t>
            </a:r>
            <a:r>
              <a:rPr kumimoji="0" lang="en-US" sz="2300" b="0" i="0" u="none" strike="noStrike" kern="1200" cap="none" spc="0" normalizeH="0" noProof="0">
                <a:ln>
                  <a:noFill/>
                </a:ln>
                <a:solidFill>
                  <a:srgbClr val="646D5E"/>
                </a:solidFill>
                <a:effectLst/>
                <a:uLnTx/>
                <a:uFillTx/>
                <a:latin typeface="#9Slide05 Aphrodite Pro" panose="02000000000000000000" pitchFamily="2" charset="-93"/>
                <a:ea typeface="Times New Roman" panose="02020603050405020304" pitchFamily="18" charset="0"/>
                <a:cs typeface="+mn-cs"/>
              </a:rPr>
              <a:t> hậu p</a:t>
            </a:r>
            <a:r>
              <a:rPr lang="en-US" sz="2300" noProof="0">
                <a:solidFill>
                  <a:srgbClr val="646D5E"/>
                </a:solidFill>
                <a:latin typeface="#9Slide05 Aphrodite Pro" panose="02000000000000000000" pitchFamily="2" charset="-93"/>
                <a:ea typeface="Times New Roman" panose="02020603050405020304" pitchFamily="18" charset="0"/>
              </a:rPr>
              <a:t>hân </a:t>
            </a:r>
            <a:r>
              <a:rPr lang="en-US" sz="2300" noProof="0" dirty="0" err="1">
                <a:solidFill>
                  <a:srgbClr val="646D5E"/>
                </a:solidFill>
                <a:latin typeface="#9Slide05 Aphrodite Pro" panose="02000000000000000000" pitchFamily="2" charset="-93"/>
                <a:ea typeface="Times New Roman" panose="02020603050405020304" pitchFamily="18" charset="0"/>
              </a:rPr>
              <a:t>hóa</a:t>
            </a:r>
            <a:r>
              <a:rPr lang="en-US" sz="2300" noProof="0" dirty="0">
                <a:solidFill>
                  <a:srgbClr val="646D5E"/>
                </a:solidFill>
                <a:latin typeface="#9Slide05 Aphrodite Pro" panose="02000000000000000000" pitchFamily="2" charset="-93"/>
                <a:ea typeface="Times New Roman" panose="02020603050405020304" pitchFamily="18" charset="0"/>
              </a:rPr>
              <a:t> </a:t>
            </a:r>
            <a:r>
              <a:rPr lang="en-US" sz="2300" noProof="0" err="1">
                <a:solidFill>
                  <a:srgbClr val="646D5E"/>
                </a:solidFill>
                <a:latin typeface="#9Slide05 Aphrodite Pro" panose="02000000000000000000" pitchFamily="2" charset="-93"/>
                <a:ea typeface="Times New Roman" panose="02020603050405020304" pitchFamily="18" charset="0"/>
              </a:rPr>
              <a:t>theo</a:t>
            </a:r>
            <a:r>
              <a:rPr lang="en-US" sz="2300" noProof="0">
                <a:solidFill>
                  <a:srgbClr val="646D5E"/>
                </a:solidFill>
                <a:latin typeface="#9Slide05 Aphrodite Pro" panose="02000000000000000000" pitchFamily="2" charset="-93"/>
                <a:ea typeface="Times New Roman" panose="02020603050405020304" pitchFamily="18" charset="0"/>
              </a:rPr>
              <a:t> sườn núi</a:t>
            </a:r>
            <a:endParaRPr kumimoji="0" lang="en-US" sz="2300" b="0" i="0" u="none" strike="noStrike" kern="1200" cap="none" spc="0" normalizeH="0" baseline="0" noProof="0" dirty="0">
              <a:ln>
                <a:noFill/>
              </a:ln>
              <a:solidFill>
                <a:srgbClr val="646D5E"/>
              </a:solidFill>
              <a:effectLst/>
              <a:uLnTx/>
              <a:uFillTx/>
              <a:latin typeface="#9Slide05 Aphrodite Pro" panose="02000000000000000000" pitchFamily="2" charset="-93"/>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05D3FBF-1481-4BEF-B0EE-6347C3B8171B}"/>
              </a:ext>
            </a:extLst>
          </p:cNvPr>
          <p:cNvGrpSpPr/>
          <p:nvPr/>
        </p:nvGrpSpPr>
        <p:grpSpPr>
          <a:xfrm>
            <a:off x="589934" y="1977291"/>
            <a:ext cx="11395918" cy="609299"/>
            <a:chOff x="2031999" y="1794300"/>
            <a:chExt cx="11395918" cy="609299"/>
          </a:xfrm>
        </p:grpSpPr>
        <p:sp>
          <p:nvSpPr>
            <p:cNvPr id="8" name="Straight Connector 7">
              <a:extLst>
                <a:ext uri="{FF2B5EF4-FFF2-40B4-BE49-F238E27FC236}">
                  <a16:creationId xmlns:a16="http://schemas.microsoft.com/office/drawing/2014/main" id="{7209EA26-2192-4719-A8B6-EFB3898D75A6}"/>
                </a:ext>
              </a:extLst>
            </p:cNvPr>
            <p:cNvSpPr/>
            <p:nvPr/>
          </p:nvSpPr>
          <p:spPr>
            <a:xfrm>
              <a:off x="2031999" y="2389553"/>
              <a:ext cx="8128000" cy="0"/>
            </a:xfrm>
            <a:prstGeom prst="line">
              <a:avLst/>
            </a:prstGeom>
          </p:spPr>
          <p:style>
            <a:lnRef idx="2">
              <a:schemeClr val="accent4">
                <a:hueOff val="0"/>
                <a:satOff val="0"/>
                <a:lumOff val="0"/>
                <a:alphaOff val="0"/>
              </a:schemeClr>
            </a:lnRef>
            <a:fillRef idx="0">
              <a:schemeClr val="accent4">
                <a:hueOff val="0"/>
                <a:satOff val="0"/>
                <a:lumOff val="0"/>
                <a:alphaOff val="0"/>
              </a:schemeClr>
            </a:fillRef>
            <a:effectRef idx="0">
              <a:schemeClr val="accent4">
                <a:hueOff val="0"/>
                <a:satOff val="0"/>
                <a:lumOff val="0"/>
                <a:alphaOff val="0"/>
              </a:schemeClr>
            </a:effectRef>
            <a:fontRef idx="minor">
              <a:schemeClr val="tx1">
                <a:hueOff val="0"/>
                <a:satOff val="0"/>
                <a:lumOff val="0"/>
                <a:alphaOff val="0"/>
              </a:schemeClr>
            </a:fontRef>
          </p:style>
        </p:sp>
        <p:sp>
          <p:nvSpPr>
            <p:cNvPr id="9" name="Freeform: Shape 8">
              <a:extLst>
                <a:ext uri="{FF2B5EF4-FFF2-40B4-BE49-F238E27FC236}">
                  <a16:creationId xmlns:a16="http://schemas.microsoft.com/office/drawing/2014/main" id="{98C65592-DBCC-4593-BAF1-4045DCADCF9E}"/>
                </a:ext>
              </a:extLst>
            </p:cNvPr>
            <p:cNvSpPr/>
            <p:nvPr/>
          </p:nvSpPr>
          <p:spPr>
            <a:xfrm>
              <a:off x="3698240" y="1808346"/>
              <a:ext cx="9729677" cy="595253"/>
            </a:xfrm>
            <a:custGeom>
              <a:avLst/>
              <a:gdLst>
                <a:gd name="connsiteX0" fmla="*/ 0 w 6014720"/>
                <a:gd name="connsiteY0" fmla="*/ 0 h 595253"/>
                <a:gd name="connsiteX1" fmla="*/ 6014720 w 6014720"/>
                <a:gd name="connsiteY1" fmla="*/ 0 h 595253"/>
                <a:gd name="connsiteX2" fmla="*/ 6014720 w 6014720"/>
                <a:gd name="connsiteY2" fmla="*/ 595253 h 595253"/>
                <a:gd name="connsiteX3" fmla="*/ 0 w 6014720"/>
                <a:gd name="connsiteY3" fmla="*/ 595253 h 595253"/>
                <a:gd name="connsiteX4" fmla="*/ 0 w 6014720"/>
                <a:gd name="connsiteY4" fmla="*/ 0 h 59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720" h="595253">
                  <a:moveTo>
                    <a:pt x="0" y="0"/>
                  </a:moveTo>
                  <a:lnTo>
                    <a:pt x="6014720" y="0"/>
                  </a:lnTo>
                  <a:lnTo>
                    <a:pt x="6014720" y="595253"/>
                  </a:lnTo>
                  <a:lnTo>
                    <a:pt x="0" y="5952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2865" tIns="62865" rIns="62865" bIns="62865" numCol="1" spcCol="1270" anchor="b" anchorCtr="0">
              <a:noAutofit/>
            </a:bodyPr>
            <a:lstStyle/>
            <a:p>
              <a:pPr marL="0" lvl="0" indent="0" algn="l" defTabSz="1466850">
                <a:lnSpc>
                  <a:spcPct val="90000"/>
                </a:lnSpc>
                <a:spcBef>
                  <a:spcPct val="0"/>
                </a:spcBef>
                <a:spcAft>
                  <a:spcPct val="35000"/>
                </a:spcAft>
                <a:buNone/>
              </a:pPr>
              <a:r>
                <a:rPr lang="en-US" kern="1200" dirty="0">
                  <a:latin typeface="Times New Roman" panose="02020603050405020304" pitchFamily="18" charset="0"/>
                  <a:cs typeface="Times New Roman" panose="02020603050405020304" pitchFamily="18" charset="0"/>
                </a:rPr>
                <a:t>3 </a:t>
              </a:r>
              <a:r>
                <a:rPr lang="en-US" kern="1200" dirty="0" err="1">
                  <a:latin typeface="Times New Roman" panose="02020603050405020304" pitchFamily="18" charset="0"/>
                  <a:cs typeface="Times New Roman" panose="02020603050405020304" pitchFamily="18" charset="0"/>
                </a:rPr>
                <a:t>khu</a:t>
              </a:r>
              <a:r>
                <a:rPr lang="en-US" kern="1200" dirty="0">
                  <a:latin typeface="Times New Roman" panose="02020603050405020304" pitchFamily="18" charset="0"/>
                  <a:cs typeface="Times New Roman" panose="02020603050405020304" pitchFamily="18" charset="0"/>
                </a:rPr>
                <a:t> </a:t>
              </a:r>
              <a:r>
                <a:rPr lang="en-US" kern="1200" dirty="0" err="1">
                  <a:latin typeface="Times New Roman" panose="02020603050405020304" pitchFamily="18" charset="0"/>
                  <a:cs typeface="Times New Roman" panose="02020603050405020304" pitchFamily="18" charset="0"/>
                </a:rPr>
                <a:t>v</a:t>
              </a:r>
              <a:r>
                <a:rPr lang="en-US" dirty="0" err="1">
                  <a:latin typeface="Times New Roman" panose="02020603050405020304" pitchFamily="18" charset="0"/>
                  <a:cs typeface="Times New Roman" panose="02020603050405020304" pitchFamily="18" charset="0"/>
                </a:rPr>
                <a:t>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Đồi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núi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đồng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bằng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bờ</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thềm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lục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địa</a:t>
              </a:r>
              <a:r>
                <a:rPr lang="en-US" dirty="0">
                  <a:latin typeface="Times New Roman" panose="02020603050405020304" pitchFamily="18" charset="0"/>
                  <a:cs typeface="Times New Roman" panose="02020603050405020304" pitchFamily="18" charset="0"/>
                </a:rPr>
                <a:t>.  </a:t>
              </a:r>
              <a:endParaRPr lang="en-US" kern="1200" dirty="0">
                <a:latin typeface="Times New Roman" panose="02020603050405020304" pitchFamily="18" charset="0"/>
                <a:cs typeface="Times New Roman" panose="02020603050405020304" pitchFamily="18" charset="0"/>
              </a:endParaRPr>
            </a:p>
          </p:txBody>
        </p:sp>
        <p:sp>
          <p:nvSpPr>
            <p:cNvPr id="10" name="Freeform: Shape 9">
              <a:extLst>
                <a:ext uri="{FF2B5EF4-FFF2-40B4-BE49-F238E27FC236}">
                  <a16:creationId xmlns:a16="http://schemas.microsoft.com/office/drawing/2014/main" id="{732BEC62-5983-4816-8B6C-6EC99C3EB1E4}"/>
                </a:ext>
              </a:extLst>
            </p:cNvPr>
            <p:cNvSpPr/>
            <p:nvPr/>
          </p:nvSpPr>
          <p:spPr>
            <a:xfrm>
              <a:off x="2032000" y="1794300"/>
              <a:ext cx="1386349" cy="595253"/>
            </a:xfrm>
            <a:custGeom>
              <a:avLst/>
              <a:gdLst>
                <a:gd name="connsiteX0" fmla="*/ 99229 w 2113280"/>
                <a:gd name="connsiteY0" fmla="*/ 0 h 595253"/>
                <a:gd name="connsiteX1" fmla="*/ 2014051 w 2113280"/>
                <a:gd name="connsiteY1" fmla="*/ 0 h 595253"/>
                <a:gd name="connsiteX2" fmla="*/ 2113280 w 2113280"/>
                <a:gd name="connsiteY2" fmla="*/ 99229 h 595253"/>
                <a:gd name="connsiteX3" fmla="*/ 2113280 w 2113280"/>
                <a:gd name="connsiteY3" fmla="*/ 595253 h 595253"/>
                <a:gd name="connsiteX4" fmla="*/ 2113280 w 2113280"/>
                <a:gd name="connsiteY4" fmla="*/ 595253 h 595253"/>
                <a:gd name="connsiteX5" fmla="*/ 0 w 2113280"/>
                <a:gd name="connsiteY5" fmla="*/ 595253 h 595253"/>
                <a:gd name="connsiteX6" fmla="*/ 0 w 2113280"/>
                <a:gd name="connsiteY6" fmla="*/ 595253 h 595253"/>
                <a:gd name="connsiteX7" fmla="*/ 0 w 2113280"/>
                <a:gd name="connsiteY7" fmla="*/ 99229 h 595253"/>
                <a:gd name="connsiteX8" fmla="*/ 99229 w 2113280"/>
                <a:gd name="connsiteY8" fmla="*/ 0 h 59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280" h="595253">
                  <a:moveTo>
                    <a:pt x="99229" y="0"/>
                  </a:moveTo>
                  <a:lnTo>
                    <a:pt x="2014051" y="0"/>
                  </a:lnTo>
                  <a:cubicBezTo>
                    <a:pt x="2068854" y="0"/>
                    <a:pt x="2113280" y="44426"/>
                    <a:pt x="2113280" y="99229"/>
                  </a:cubicBezTo>
                  <a:lnTo>
                    <a:pt x="2113280" y="595253"/>
                  </a:lnTo>
                  <a:lnTo>
                    <a:pt x="2113280" y="595253"/>
                  </a:lnTo>
                  <a:lnTo>
                    <a:pt x="0" y="595253"/>
                  </a:lnTo>
                  <a:lnTo>
                    <a:pt x="0" y="595253"/>
                  </a:lnTo>
                  <a:lnTo>
                    <a:pt x="0" y="99229"/>
                  </a:lnTo>
                  <a:cubicBezTo>
                    <a:pt x="0" y="44426"/>
                    <a:pt x="44426" y="0"/>
                    <a:pt x="99229" y="0"/>
                  </a:cubicBezTo>
                  <a:close/>
                </a:path>
              </a:pathLst>
            </a:cu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88118" tIns="88118" rIns="88118" bIns="59055" numCol="1" spcCol="1270" anchor="ctr" anchorCtr="0">
              <a:noAutofit/>
            </a:bodyPr>
            <a:lstStyle/>
            <a:p>
              <a:pPr marL="0" lvl="0" indent="0" algn="ctr" defTabSz="1377950">
                <a:lnSpc>
                  <a:spcPct val="90000"/>
                </a:lnSpc>
                <a:spcBef>
                  <a:spcPct val="0"/>
                </a:spcBef>
                <a:spcAft>
                  <a:spcPct val="35000"/>
                </a:spcAft>
                <a:buNone/>
              </a:pPr>
              <a:r>
                <a:rPr lang="en-US" kern="1200" dirty="0">
                  <a:latin typeface="Times New Roman" panose="02020603050405020304" pitchFamily="18" charset="0"/>
                  <a:cs typeface="Times New Roman" panose="02020603050405020304" pitchFamily="18" charset="0"/>
                </a:rPr>
                <a:t>A</a:t>
              </a:r>
            </a:p>
          </p:txBody>
        </p:sp>
      </p:grpSp>
      <p:grpSp>
        <p:nvGrpSpPr>
          <p:cNvPr id="3" name="Group 2">
            <a:extLst>
              <a:ext uri="{FF2B5EF4-FFF2-40B4-BE49-F238E27FC236}">
                <a16:creationId xmlns:a16="http://schemas.microsoft.com/office/drawing/2014/main" id="{54C9E872-8ED4-48EE-B54D-4F49CD24523D}"/>
              </a:ext>
            </a:extLst>
          </p:cNvPr>
          <p:cNvGrpSpPr/>
          <p:nvPr/>
        </p:nvGrpSpPr>
        <p:grpSpPr>
          <a:xfrm>
            <a:off x="589936" y="3089234"/>
            <a:ext cx="10525760" cy="634340"/>
            <a:chOff x="2032000" y="3907627"/>
            <a:chExt cx="10525760" cy="634340"/>
          </a:xfrm>
        </p:grpSpPr>
        <p:sp>
          <p:nvSpPr>
            <p:cNvPr id="7" name="Straight Connector 6">
              <a:extLst>
                <a:ext uri="{FF2B5EF4-FFF2-40B4-BE49-F238E27FC236}">
                  <a16:creationId xmlns:a16="http://schemas.microsoft.com/office/drawing/2014/main" id="{11A36073-148A-4D04-B961-5DC2E2827DF5}"/>
                </a:ext>
              </a:extLst>
            </p:cNvPr>
            <p:cNvSpPr/>
            <p:nvPr/>
          </p:nvSpPr>
          <p:spPr>
            <a:xfrm>
              <a:off x="2032000" y="4502880"/>
              <a:ext cx="8128000" cy="0"/>
            </a:xfrm>
            <a:prstGeom prst="line">
              <a:avLst/>
            </a:prstGeom>
          </p:spPr>
          <p:style>
            <a:lnRef idx="2">
              <a:schemeClr val="accent4">
                <a:hueOff val="0"/>
                <a:satOff val="0"/>
                <a:lumOff val="0"/>
                <a:alphaOff val="0"/>
              </a:schemeClr>
            </a:lnRef>
            <a:fillRef idx="0">
              <a:schemeClr val="accent4">
                <a:hueOff val="0"/>
                <a:satOff val="0"/>
                <a:lumOff val="0"/>
                <a:alphaOff val="0"/>
              </a:schemeClr>
            </a:fillRef>
            <a:effectRef idx="0">
              <a:schemeClr val="accent4">
                <a:hueOff val="0"/>
                <a:satOff val="0"/>
                <a:lumOff val="0"/>
                <a:alphaOff val="0"/>
              </a:schemeClr>
            </a:effectRef>
            <a:fontRef idx="minor">
              <a:schemeClr val="tx1">
                <a:hueOff val="0"/>
                <a:satOff val="0"/>
                <a:lumOff val="0"/>
                <a:alphaOff val="0"/>
              </a:schemeClr>
            </a:fontRef>
          </p:style>
        </p:sp>
        <p:sp>
          <p:nvSpPr>
            <p:cNvPr id="12" name="Freeform: Shape 11">
              <a:extLst>
                <a:ext uri="{FF2B5EF4-FFF2-40B4-BE49-F238E27FC236}">
                  <a16:creationId xmlns:a16="http://schemas.microsoft.com/office/drawing/2014/main" id="{4C3AB2C7-0501-4717-80FC-01BC71CFC87D}"/>
                </a:ext>
              </a:extLst>
            </p:cNvPr>
            <p:cNvSpPr/>
            <p:nvPr/>
          </p:nvSpPr>
          <p:spPr>
            <a:xfrm>
              <a:off x="3698239" y="3946714"/>
              <a:ext cx="8859521" cy="595253"/>
            </a:xfrm>
            <a:custGeom>
              <a:avLst/>
              <a:gdLst>
                <a:gd name="connsiteX0" fmla="*/ 0 w 6014720"/>
                <a:gd name="connsiteY0" fmla="*/ 0 h 595253"/>
                <a:gd name="connsiteX1" fmla="*/ 6014720 w 6014720"/>
                <a:gd name="connsiteY1" fmla="*/ 0 h 595253"/>
                <a:gd name="connsiteX2" fmla="*/ 6014720 w 6014720"/>
                <a:gd name="connsiteY2" fmla="*/ 595253 h 595253"/>
                <a:gd name="connsiteX3" fmla="*/ 0 w 6014720"/>
                <a:gd name="connsiteY3" fmla="*/ 595253 h 595253"/>
                <a:gd name="connsiteX4" fmla="*/ 0 w 6014720"/>
                <a:gd name="connsiteY4" fmla="*/ 0 h 59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720" h="595253">
                  <a:moveTo>
                    <a:pt x="0" y="0"/>
                  </a:moveTo>
                  <a:lnTo>
                    <a:pt x="6014720" y="0"/>
                  </a:lnTo>
                  <a:lnTo>
                    <a:pt x="6014720" y="595253"/>
                  </a:lnTo>
                  <a:lnTo>
                    <a:pt x="0" y="5952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2865" tIns="62865" rIns="62865" bIns="62865" numCol="1" spcCol="1270" anchor="b" anchorCtr="0">
              <a:noAutofit/>
            </a:bodyPr>
            <a:lstStyle/>
            <a:p>
              <a:pPr marL="0" lvl="0" indent="0" algn="l" defTabSz="1466850">
                <a:lnSpc>
                  <a:spcPct val="90000"/>
                </a:lnSpc>
                <a:spcBef>
                  <a:spcPct val="0"/>
                </a:spcBef>
                <a:spcAft>
                  <a:spcPct val="35000"/>
                </a:spcAft>
                <a:buNone/>
              </a:pPr>
              <a:r>
                <a:rPr lang="en-US" kern="1200" dirty="0">
                  <a:latin typeface="Times New Roman" panose="02020603050405020304" pitchFamily="18" charset="0"/>
                  <a:cs typeface="Times New Roman" panose="02020603050405020304" pitchFamily="18" charset="0"/>
                </a:rPr>
                <a:t>3 </a:t>
              </a:r>
              <a:r>
                <a:rPr lang="en-US" kern="1200" dirty="0" err="1">
                  <a:latin typeface="Times New Roman" panose="02020603050405020304" pitchFamily="18" charset="0"/>
                  <a:cs typeface="Times New Roman" panose="02020603050405020304" pitchFamily="18" charset="0"/>
                </a:rPr>
                <a:t>khu</a:t>
              </a:r>
              <a:r>
                <a:rPr lang="en-US" kern="1200" dirty="0">
                  <a:latin typeface="Times New Roman" panose="02020603050405020304" pitchFamily="18" charset="0"/>
                  <a:cs typeface="Times New Roman" panose="02020603050405020304" pitchFamily="18" charset="0"/>
                </a:rPr>
                <a:t> </a:t>
              </a:r>
              <a:r>
                <a:rPr lang="en-US" kern="1200" dirty="0" err="1">
                  <a:latin typeface="Times New Roman" panose="02020603050405020304" pitchFamily="18" charset="0"/>
                  <a:cs typeface="Times New Roman" panose="02020603050405020304" pitchFamily="18" charset="0"/>
                </a:rPr>
                <a:t>v</a:t>
              </a:r>
              <a:r>
                <a:rPr lang="en-US" dirty="0" err="1">
                  <a:latin typeface="Times New Roman" panose="02020603050405020304" pitchFamily="18" charset="0"/>
                  <a:cs typeface="Times New Roman" panose="02020603050405020304" pitchFamily="18" charset="0"/>
                </a:rPr>
                <a:t>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Đồi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núi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nguyên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đồng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bằng</a:t>
              </a:r>
              <a:r>
                <a:rPr lang="en-US" dirty="0">
                  <a:latin typeface="Times New Roman" panose="02020603050405020304" pitchFamily="18" charset="0"/>
                  <a:cs typeface="Times New Roman" panose="02020603050405020304" pitchFamily="18" charset="0"/>
                </a:rPr>
                <a:t>. </a:t>
              </a:r>
              <a:endParaRPr lang="en-US" kern="1200" dirty="0">
                <a:latin typeface="Times New Roman" panose="02020603050405020304" pitchFamily="18" charset="0"/>
                <a:cs typeface="Times New Roman" panose="02020603050405020304" pitchFamily="18" charset="0"/>
              </a:endParaRPr>
            </a:p>
          </p:txBody>
        </p:sp>
        <p:sp>
          <p:nvSpPr>
            <p:cNvPr id="13" name="Freeform: Shape 12">
              <a:extLst>
                <a:ext uri="{FF2B5EF4-FFF2-40B4-BE49-F238E27FC236}">
                  <a16:creationId xmlns:a16="http://schemas.microsoft.com/office/drawing/2014/main" id="{5DF6C953-CAEB-420E-99A8-3BCF0837DD5B}"/>
                </a:ext>
              </a:extLst>
            </p:cNvPr>
            <p:cNvSpPr/>
            <p:nvPr/>
          </p:nvSpPr>
          <p:spPr>
            <a:xfrm>
              <a:off x="2032000" y="3907627"/>
              <a:ext cx="1386348" cy="595253"/>
            </a:xfrm>
            <a:custGeom>
              <a:avLst/>
              <a:gdLst>
                <a:gd name="connsiteX0" fmla="*/ 99229 w 2113280"/>
                <a:gd name="connsiteY0" fmla="*/ 0 h 595253"/>
                <a:gd name="connsiteX1" fmla="*/ 2014051 w 2113280"/>
                <a:gd name="connsiteY1" fmla="*/ 0 h 595253"/>
                <a:gd name="connsiteX2" fmla="*/ 2113280 w 2113280"/>
                <a:gd name="connsiteY2" fmla="*/ 99229 h 595253"/>
                <a:gd name="connsiteX3" fmla="*/ 2113280 w 2113280"/>
                <a:gd name="connsiteY3" fmla="*/ 595253 h 595253"/>
                <a:gd name="connsiteX4" fmla="*/ 2113280 w 2113280"/>
                <a:gd name="connsiteY4" fmla="*/ 595253 h 595253"/>
                <a:gd name="connsiteX5" fmla="*/ 0 w 2113280"/>
                <a:gd name="connsiteY5" fmla="*/ 595253 h 595253"/>
                <a:gd name="connsiteX6" fmla="*/ 0 w 2113280"/>
                <a:gd name="connsiteY6" fmla="*/ 595253 h 595253"/>
                <a:gd name="connsiteX7" fmla="*/ 0 w 2113280"/>
                <a:gd name="connsiteY7" fmla="*/ 99229 h 595253"/>
                <a:gd name="connsiteX8" fmla="*/ 99229 w 2113280"/>
                <a:gd name="connsiteY8" fmla="*/ 0 h 59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280" h="595253">
                  <a:moveTo>
                    <a:pt x="99229" y="0"/>
                  </a:moveTo>
                  <a:lnTo>
                    <a:pt x="2014051" y="0"/>
                  </a:lnTo>
                  <a:cubicBezTo>
                    <a:pt x="2068854" y="0"/>
                    <a:pt x="2113280" y="44426"/>
                    <a:pt x="2113280" y="99229"/>
                  </a:cubicBezTo>
                  <a:lnTo>
                    <a:pt x="2113280" y="595253"/>
                  </a:lnTo>
                  <a:lnTo>
                    <a:pt x="2113280" y="595253"/>
                  </a:lnTo>
                  <a:lnTo>
                    <a:pt x="0" y="595253"/>
                  </a:lnTo>
                  <a:lnTo>
                    <a:pt x="0" y="595253"/>
                  </a:lnTo>
                  <a:lnTo>
                    <a:pt x="0" y="99229"/>
                  </a:lnTo>
                  <a:cubicBezTo>
                    <a:pt x="0" y="44426"/>
                    <a:pt x="44426" y="0"/>
                    <a:pt x="99229" y="0"/>
                  </a:cubicBezTo>
                  <a:close/>
                </a:path>
              </a:pathLst>
            </a:custGeom>
          </p:spPr>
          <p:style>
            <a:lnRef idx="2">
              <a:schemeClr val="accent4">
                <a:hueOff val="4900445"/>
                <a:satOff val="-20388"/>
                <a:lumOff val="4804"/>
                <a:alphaOff val="0"/>
              </a:schemeClr>
            </a:lnRef>
            <a:fillRef idx="1">
              <a:schemeClr val="accent4">
                <a:hueOff val="4900445"/>
                <a:satOff val="-20388"/>
                <a:lumOff val="4804"/>
                <a:alphaOff val="0"/>
              </a:schemeClr>
            </a:fillRef>
            <a:effectRef idx="0">
              <a:schemeClr val="accent4">
                <a:hueOff val="4900445"/>
                <a:satOff val="-20388"/>
                <a:lumOff val="4804"/>
                <a:alphaOff val="0"/>
              </a:schemeClr>
            </a:effectRef>
            <a:fontRef idx="minor">
              <a:schemeClr val="lt1"/>
            </a:fontRef>
          </p:style>
          <p:txBody>
            <a:bodyPr spcFirstLastPara="0" vert="horz" wrap="square" lIns="88118" tIns="88118" rIns="88118" bIns="59055" numCol="1" spcCol="1270" anchor="ctr" anchorCtr="0">
              <a:noAutofit/>
            </a:bodyPr>
            <a:lstStyle/>
            <a:p>
              <a:pPr marL="0" lvl="0" indent="0" algn="ctr" defTabSz="1377950">
                <a:lnSpc>
                  <a:spcPct val="90000"/>
                </a:lnSpc>
                <a:spcBef>
                  <a:spcPct val="0"/>
                </a:spcBef>
                <a:spcAft>
                  <a:spcPct val="35000"/>
                </a:spcAft>
                <a:buNone/>
              </a:pPr>
              <a:r>
                <a:rPr lang="en-US" kern="1200" dirty="0">
                  <a:latin typeface="Times New Roman" panose="02020603050405020304" pitchFamily="18" charset="0"/>
                  <a:cs typeface="Times New Roman" panose="02020603050405020304" pitchFamily="18" charset="0"/>
                </a:rPr>
                <a:t>B</a:t>
              </a:r>
            </a:p>
          </p:txBody>
        </p:sp>
      </p:grpSp>
      <p:grpSp>
        <p:nvGrpSpPr>
          <p:cNvPr id="4" name="Group 3">
            <a:extLst>
              <a:ext uri="{FF2B5EF4-FFF2-40B4-BE49-F238E27FC236}">
                <a16:creationId xmlns:a16="http://schemas.microsoft.com/office/drawing/2014/main" id="{A5C7A2AD-B4D3-4F29-A962-6C8743A21334}"/>
              </a:ext>
            </a:extLst>
          </p:cNvPr>
          <p:cNvGrpSpPr/>
          <p:nvPr/>
        </p:nvGrpSpPr>
        <p:grpSpPr>
          <a:xfrm>
            <a:off x="589934" y="4264724"/>
            <a:ext cx="9596282" cy="634446"/>
            <a:chOff x="2032000" y="5723327"/>
            <a:chExt cx="9596282" cy="634446"/>
          </a:xfrm>
        </p:grpSpPr>
        <p:sp>
          <p:nvSpPr>
            <p:cNvPr id="6" name="Straight Connector 5">
              <a:extLst>
                <a:ext uri="{FF2B5EF4-FFF2-40B4-BE49-F238E27FC236}">
                  <a16:creationId xmlns:a16="http://schemas.microsoft.com/office/drawing/2014/main" id="{3B104B74-305C-4A94-9709-757B2044576E}"/>
                </a:ext>
              </a:extLst>
            </p:cNvPr>
            <p:cNvSpPr/>
            <p:nvPr/>
          </p:nvSpPr>
          <p:spPr>
            <a:xfrm>
              <a:off x="2032000" y="6318580"/>
              <a:ext cx="8128000" cy="0"/>
            </a:xfrm>
            <a:prstGeom prst="line">
              <a:avLst/>
            </a:prstGeom>
          </p:spPr>
          <p:style>
            <a:lnRef idx="2">
              <a:schemeClr val="accent4">
                <a:hueOff val="0"/>
                <a:satOff val="0"/>
                <a:lumOff val="0"/>
                <a:alphaOff val="0"/>
              </a:schemeClr>
            </a:lnRef>
            <a:fillRef idx="0">
              <a:schemeClr val="accent4">
                <a:hueOff val="0"/>
                <a:satOff val="0"/>
                <a:lumOff val="0"/>
                <a:alphaOff val="0"/>
              </a:schemeClr>
            </a:fillRef>
            <a:effectRef idx="0">
              <a:schemeClr val="accent4">
                <a:hueOff val="0"/>
                <a:satOff val="0"/>
                <a:lumOff val="0"/>
                <a:alphaOff val="0"/>
              </a:schemeClr>
            </a:effectRef>
            <a:fontRef idx="minor">
              <a:schemeClr val="tx1">
                <a:hueOff val="0"/>
                <a:satOff val="0"/>
                <a:lumOff val="0"/>
                <a:alphaOff val="0"/>
              </a:schemeClr>
            </a:fontRef>
          </p:style>
        </p:sp>
        <p:sp>
          <p:nvSpPr>
            <p:cNvPr id="15" name="Freeform: Shape 14">
              <a:extLst>
                <a:ext uri="{FF2B5EF4-FFF2-40B4-BE49-F238E27FC236}">
                  <a16:creationId xmlns:a16="http://schemas.microsoft.com/office/drawing/2014/main" id="{26BBDA63-942E-4B73-A670-353AE481444D}"/>
                </a:ext>
              </a:extLst>
            </p:cNvPr>
            <p:cNvSpPr/>
            <p:nvPr/>
          </p:nvSpPr>
          <p:spPr>
            <a:xfrm>
              <a:off x="3801147" y="5762520"/>
              <a:ext cx="7827135" cy="595253"/>
            </a:xfrm>
            <a:custGeom>
              <a:avLst/>
              <a:gdLst>
                <a:gd name="connsiteX0" fmla="*/ 0 w 6014720"/>
                <a:gd name="connsiteY0" fmla="*/ 0 h 595253"/>
                <a:gd name="connsiteX1" fmla="*/ 6014720 w 6014720"/>
                <a:gd name="connsiteY1" fmla="*/ 0 h 595253"/>
                <a:gd name="connsiteX2" fmla="*/ 6014720 w 6014720"/>
                <a:gd name="connsiteY2" fmla="*/ 595253 h 595253"/>
                <a:gd name="connsiteX3" fmla="*/ 0 w 6014720"/>
                <a:gd name="connsiteY3" fmla="*/ 595253 h 595253"/>
                <a:gd name="connsiteX4" fmla="*/ 0 w 6014720"/>
                <a:gd name="connsiteY4" fmla="*/ 0 h 59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720" h="595253">
                  <a:moveTo>
                    <a:pt x="0" y="0"/>
                  </a:moveTo>
                  <a:lnTo>
                    <a:pt x="6014720" y="0"/>
                  </a:lnTo>
                  <a:lnTo>
                    <a:pt x="6014720" y="595253"/>
                  </a:lnTo>
                  <a:lnTo>
                    <a:pt x="0" y="5952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2865" tIns="62865" rIns="62865" bIns="62865" numCol="1" spcCol="1270" anchor="b" anchorCtr="0">
              <a:noAutofit/>
            </a:bodyPr>
            <a:lstStyle/>
            <a:p>
              <a:pPr marL="0" lvl="0" indent="0" algn="l" defTabSz="1466850">
                <a:lnSpc>
                  <a:spcPct val="90000"/>
                </a:lnSpc>
                <a:spcBef>
                  <a:spcPct val="0"/>
                </a:spcBef>
                <a:spcAft>
                  <a:spcPct val="35000"/>
                </a:spcAft>
                <a:buNone/>
              </a:pPr>
              <a:r>
                <a:rPr lang="en-US" kern="1200" dirty="0">
                  <a:latin typeface="Times New Roman" panose="02020603050405020304" pitchFamily="18" charset="0"/>
                  <a:cs typeface="Times New Roman" panose="02020603050405020304" pitchFamily="18" charset="0"/>
                </a:rPr>
                <a:t>3 </a:t>
              </a:r>
              <a:r>
                <a:rPr lang="en-US" kern="1200" dirty="0" err="1">
                  <a:latin typeface="Times New Roman" panose="02020603050405020304" pitchFamily="18" charset="0"/>
                  <a:cs typeface="Times New Roman" panose="02020603050405020304" pitchFamily="18" charset="0"/>
                </a:rPr>
                <a:t>khu</a:t>
              </a:r>
              <a:r>
                <a:rPr lang="en-US" kern="1200" dirty="0">
                  <a:latin typeface="Times New Roman" panose="02020603050405020304" pitchFamily="18" charset="0"/>
                  <a:cs typeface="Times New Roman" panose="02020603050405020304" pitchFamily="18" charset="0"/>
                </a:rPr>
                <a:t> </a:t>
              </a:r>
              <a:r>
                <a:rPr lang="en-US" kern="1200" dirty="0" err="1">
                  <a:latin typeface="Times New Roman" panose="02020603050405020304" pitchFamily="18" charset="0"/>
                  <a:cs typeface="Times New Roman" panose="02020603050405020304" pitchFamily="18" charset="0"/>
                </a:rPr>
                <a:t>v</a:t>
              </a:r>
              <a:r>
                <a:rPr lang="en-US" dirty="0" err="1">
                  <a:latin typeface="Times New Roman" panose="02020603050405020304" pitchFamily="18" charset="0"/>
                  <a:cs typeface="Times New Roman" panose="02020603050405020304" pitchFamily="18" charset="0"/>
                </a:rPr>
                <a:t>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Đồi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núi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đồng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bằng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nguyên</a:t>
              </a:r>
              <a:r>
                <a:rPr lang="en-US" dirty="0">
                  <a:latin typeface="Times New Roman" panose="02020603050405020304" pitchFamily="18" charset="0"/>
                  <a:cs typeface="Times New Roman" panose="02020603050405020304" pitchFamily="18" charset="0"/>
                </a:rPr>
                <a:t>.</a:t>
              </a:r>
              <a:endParaRPr lang="en-US" kern="1200" dirty="0">
                <a:latin typeface="Times New Roman" panose="02020603050405020304" pitchFamily="18" charset="0"/>
                <a:cs typeface="Times New Roman" panose="02020603050405020304" pitchFamily="18" charset="0"/>
              </a:endParaRPr>
            </a:p>
          </p:txBody>
        </p:sp>
        <p:sp>
          <p:nvSpPr>
            <p:cNvPr id="16" name="Freeform: Shape 15">
              <a:extLst>
                <a:ext uri="{FF2B5EF4-FFF2-40B4-BE49-F238E27FC236}">
                  <a16:creationId xmlns:a16="http://schemas.microsoft.com/office/drawing/2014/main" id="{886E2E8C-038B-4043-BAC5-0C5021DC0AE5}"/>
                </a:ext>
              </a:extLst>
            </p:cNvPr>
            <p:cNvSpPr/>
            <p:nvPr/>
          </p:nvSpPr>
          <p:spPr>
            <a:xfrm>
              <a:off x="2032000" y="5723327"/>
              <a:ext cx="1386348" cy="595253"/>
            </a:xfrm>
            <a:custGeom>
              <a:avLst/>
              <a:gdLst>
                <a:gd name="connsiteX0" fmla="*/ 99229 w 2113280"/>
                <a:gd name="connsiteY0" fmla="*/ 0 h 595253"/>
                <a:gd name="connsiteX1" fmla="*/ 2014051 w 2113280"/>
                <a:gd name="connsiteY1" fmla="*/ 0 h 595253"/>
                <a:gd name="connsiteX2" fmla="*/ 2113280 w 2113280"/>
                <a:gd name="connsiteY2" fmla="*/ 99229 h 595253"/>
                <a:gd name="connsiteX3" fmla="*/ 2113280 w 2113280"/>
                <a:gd name="connsiteY3" fmla="*/ 595253 h 595253"/>
                <a:gd name="connsiteX4" fmla="*/ 2113280 w 2113280"/>
                <a:gd name="connsiteY4" fmla="*/ 595253 h 595253"/>
                <a:gd name="connsiteX5" fmla="*/ 0 w 2113280"/>
                <a:gd name="connsiteY5" fmla="*/ 595253 h 595253"/>
                <a:gd name="connsiteX6" fmla="*/ 0 w 2113280"/>
                <a:gd name="connsiteY6" fmla="*/ 595253 h 595253"/>
                <a:gd name="connsiteX7" fmla="*/ 0 w 2113280"/>
                <a:gd name="connsiteY7" fmla="*/ 99229 h 595253"/>
                <a:gd name="connsiteX8" fmla="*/ 99229 w 2113280"/>
                <a:gd name="connsiteY8" fmla="*/ 0 h 59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280" h="595253">
                  <a:moveTo>
                    <a:pt x="99229" y="0"/>
                  </a:moveTo>
                  <a:lnTo>
                    <a:pt x="2014051" y="0"/>
                  </a:lnTo>
                  <a:cubicBezTo>
                    <a:pt x="2068854" y="0"/>
                    <a:pt x="2113280" y="44426"/>
                    <a:pt x="2113280" y="99229"/>
                  </a:cubicBezTo>
                  <a:lnTo>
                    <a:pt x="2113280" y="595253"/>
                  </a:lnTo>
                  <a:lnTo>
                    <a:pt x="2113280" y="595253"/>
                  </a:lnTo>
                  <a:lnTo>
                    <a:pt x="0" y="595253"/>
                  </a:lnTo>
                  <a:lnTo>
                    <a:pt x="0" y="595253"/>
                  </a:lnTo>
                  <a:lnTo>
                    <a:pt x="0" y="99229"/>
                  </a:lnTo>
                  <a:cubicBezTo>
                    <a:pt x="0" y="44426"/>
                    <a:pt x="44426" y="0"/>
                    <a:pt x="99229" y="0"/>
                  </a:cubicBezTo>
                  <a:close/>
                </a:path>
              </a:pathLst>
            </a:custGeom>
          </p:spPr>
          <p:style>
            <a:lnRef idx="2">
              <a:schemeClr val="accent4">
                <a:hueOff val="9800891"/>
                <a:satOff val="-40777"/>
                <a:lumOff val="9608"/>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txBody>
            <a:bodyPr spcFirstLastPara="0" vert="horz" wrap="square" lIns="88118" tIns="88118" rIns="88118" bIns="59055" numCol="1" spcCol="1270" anchor="ctr" anchorCtr="0">
              <a:noAutofit/>
            </a:bodyPr>
            <a:lstStyle/>
            <a:p>
              <a:pPr marL="0" lvl="0" indent="0" algn="ctr" defTabSz="1377950">
                <a:lnSpc>
                  <a:spcPct val="90000"/>
                </a:lnSpc>
                <a:spcBef>
                  <a:spcPct val="0"/>
                </a:spcBef>
                <a:spcAft>
                  <a:spcPct val="35000"/>
                </a:spcAft>
                <a:buNone/>
              </a:pPr>
              <a:r>
                <a:rPr lang="en-US" dirty="0">
                  <a:latin typeface="Times New Roman" panose="02020603050405020304" pitchFamily="18" charset="0"/>
                  <a:cs typeface="Times New Roman" panose="02020603050405020304" pitchFamily="18" charset="0"/>
                </a:rPr>
                <a:t>C</a:t>
              </a:r>
              <a:endParaRPr lang="en-US" kern="1200" dirty="0">
                <a:latin typeface="Times New Roman" panose="02020603050405020304" pitchFamily="18" charset="0"/>
                <a:cs typeface="Times New Roman" panose="02020603050405020304" pitchFamily="18" charset="0"/>
              </a:endParaRPr>
            </a:p>
          </p:txBody>
        </p:sp>
      </p:grpSp>
      <p:sp>
        <p:nvSpPr>
          <p:cNvPr id="18" name="Rectangle 17">
            <a:extLst>
              <a:ext uri="{FF2B5EF4-FFF2-40B4-BE49-F238E27FC236}">
                <a16:creationId xmlns:a16="http://schemas.microsoft.com/office/drawing/2014/main" id="{9C4BB9D8-6DC9-40F5-B15E-FBB680DF96A7}"/>
              </a:ext>
            </a:extLst>
          </p:cNvPr>
          <p:cNvSpPr/>
          <p:nvPr/>
        </p:nvSpPr>
        <p:spPr>
          <a:xfrm>
            <a:off x="2099187" y="147484"/>
            <a:ext cx="7841226" cy="1016951"/>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Rectangle 18">
            <a:extLst>
              <a:ext uri="{FF2B5EF4-FFF2-40B4-BE49-F238E27FC236}">
                <a16:creationId xmlns:a16="http://schemas.microsoft.com/office/drawing/2014/main" id="{FBBBA227-7917-4800-B61B-AE253F196E2E}"/>
              </a:ext>
            </a:extLst>
          </p:cNvPr>
          <p:cNvSpPr/>
          <p:nvPr/>
        </p:nvSpPr>
        <p:spPr>
          <a:xfrm>
            <a:off x="2251587" y="299884"/>
            <a:ext cx="7841226" cy="1016951"/>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FF0000"/>
                </a:solidFill>
                <a:latin typeface="Times New Roman" panose="02020603050405020304" pitchFamily="18" charset="0"/>
                <a:cs typeface="Times New Roman" panose="02020603050405020304" pitchFamily="18" charset="0"/>
              </a:rPr>
              <a:t>Địa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hình</a:t>
            </a:r>
            <a:r>
              <a:rPr lang="en-US" sz="3200" dirty="0">
                <a:solidFill>
                  <a:srgbClr val="FF0000"/>
                </a:solidFill>
                <a:latin typeface="Times New Roman" panose="02020603050405020304" pitchFamily="18" charset="0"/>
                <a:cs typeface="Times New Roman" panose="02020603050405020304" pitchFamily="18" charset="0"/>
              </a:rPr>
              <a:t> n</a:t>
            </a:r>
            <a:r>
              <a:rPr lang="vi-VN" sz="3200" dirty="0">
                <a:solidFill>
                  <a:srgbClr val="FF0000"/>
                </a:solidFill>
                <a:latin typeface="Times New Roman" panose="02020603050405020304" pitchFamily="18" charset="0"/>
                <a:cs typeface="Times New Roman" panose="02020603050405020304" pitchFamily="18" charset="0"/>
              </a:rPr>
              <a:t>ư</a:t>
            </a:r>
            <a:r>
              <a:rPr lang="en-US" sz="3200" dirty="0" err="1">
                <a:solidFill>
                  <a:srgbClr val="FF0000"/>
                </a:solidFill>
                <a:latin typeface="Times New Roman" panose="02020603050405020304" pitchFamily="18" charset="0"/>
                <a:cs typeface="Times New Roman" panose="02020603050405020304" pitchFamily="18" charset="0"/>
              </a:rPr>
              <a:t>ớc</a:t>
            </a:r>
            <a:r>
              <a:rPr lang="en-US" sz="3200" dirty="0">
                <a:solidFill>
                  <a:srgbClr val="FF0000"/>
                </a:solidFill>
                <a:latin typeface="Times New Roman" panose="02020603050405020304" pitchFamily="18" charset="0"/>
                <a:cs typeface="Times New Roman" panose="02020603050405020304" pitchFamily="18" charset="0"/>
              </a:rPr>
              <a:t> ta chia </a:t>
            </a:r>
            <a:r>
              <a:rPr lang="en-US" sz="3200" dirty="0" err="1">
                <a:solidFill>
                  <a:srgbClr val="FF0000"/>
                </a:solidFill>
                <a:latin typeface="Times New Roman" panose="02020603050405020304" pitchFamily="18" charset="0"/>
                <a:cs typeface="Times New Roman" panose="02020603050405020304" pitchFamily="18" charset="0"/>
              </a:rPr>
              <a:t>thành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mấy</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khu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vực</a:t>
            </a:r>
            <a:r>
              <a:rPr lang="en-US" sz="3200" dirty="0">
                <a:solidFill>
                  <a:srgbClr val="FF0000"/>
                </a:solidFill>
                <a:latin typeface="Times New Roman" panose="02020603050405020304" pitchFamily="18" charset="0"/>
                <a:cs typeface="Times New Roman" panose="02020603050405020304" pitchFamily="18" charset="0"/>
              </a:rPr>
              <a:t>? </a:t>
            </a:r>
          </a:p>
        </p:txBody>
      </p:sp>
      <p:grpSp>
        <p:nvGrpSpPr>
          <p:cNvPr id="20" name="Group 19">
            <a:extLst>
              <a:ext uri="{FF2B5EF4-FFF2-40B4-BE49-F238E27FC236}">
                <a16:creationId xmlns:a16="http://schemas.microsoft.com/office/drawing/2014/main" id="{F2AFD729-3C53-42AE-963C-7A66910B6388}"/>
              </a:ext>
            </a:extLst>
          </p:cNvPr>
          <p:cNvGrpSpPr/>
          <p:nvPr/>
        </p:nvGrpSpPr>
        <p:grpSpPr>
          <a:xfrm>
            <a:off x="589936" y="5373793"/>
            <a:ext cx="11847867" cy="595253"/>
            <a:chOff x="2032000" y="5723327"/>
            <a:chExt cx="11847867" cy="595253"/>
          </a:xfrm>
        </p:grpSpPr>
        <p:sp>
          <p:nvSpPr>
            <p:cNvPr id="21" name="Straight Connector 20">
              <a:extLst>
                <a:ext uri="{FF2B5EF4-FFF2-40B4-BE49-F238E27FC236}">
                  <a16:creationId xmlns:a16="http://schemas.microsoft.com/office/drawing/2014/main" id="{C1E0AD31-C667-42B2-81E3-8EA3D4697727}"/>
                </a:ext>
              </a:extLst>
            </p:cNvPr>
            <p:cNvSpPr/>
            <p:nvPr/>
          </p:nvSpPr>
          <p:spPr>
            <a:xfrm>
              <a:off x="2032000" y="6318580"/>
              <a:ext cx="8128000" cy="0"/>
            </a:xfrm>
            <a:prstGeom prst="line">
              <a:avLst/>
            </a:prstGeom>
          </p:spPr>
          <p:style>
            <a:lnRef idx="2">
              <a:schemeClr val="accent4">
                <a:hueOff val="0"/>
                <a:satOff val="0"/>
                <a:lumOff val="0"/>
                <a:alphaOff val="0"/>
              </a:schemeClr>
            </a:lnRef>
            <a:fillRef idx="0">
              <a:schemeClr val="accent4">
                <a:hueOff val="0"/>
                <a:satOff val="0"/>
                <a:lumOff val="0"/>
                <a:alphaOff val="0"/>
              </a:schemeClr>
            </a:fillRef>
            <a:effectRef idx="0">
              <a:schemeClr val="accent4">
                <a:hueOff val="0"/>
                <a:satOff val="0"/>
                <a:lumOff val="0"/>
                <a:alphaOff val="0"/>
              </a:schemeClr>
            </a:effectRef>
            <a:fontRef idx="minor">
              <a:schemeClr val="tx1">
                <a:hueOff val="0"/>
                <a:satOff val="0"/>
                <a:lumOff val="0"/>
                <a:alphaOff val="0"/>
              </a:schemeClr>
            </a:fontRef>
          </p:style>
        </p:sp>
        <p:sp>
          <p:nvSpPr>
            <p:cNvPr id="22" name="Freeform: Shape 21">
              <a:extLst>
                <a:ext uri="{FF2B5EF4-FFF2-40B4-BE49-F238E27FC236}">
                  <a16:creationId xmlns:a16="http://schemas.microsoft.com/office/drawing/2014/main" id="{7806E13F-20D5-46DD-8CC5-D158E275D0CC}"/>
                </a:ext>
              </a:extLst>
            </p:cNvPr>
            <p:cNvSpPr/>
            <p:nvPr/>
          </p:nvSpPr>
          <p:spPr>
            <a:xfrm>
              <a:off x="3801146" y="5723327"/>
              <a:ext cx="10078721" cy="595253"/>
            </a:xfrm>
            <a:custGeom>
              <a:avLst/>
              <a:gdLst>
                <a:gd name="connsiteX0" fmla="*/ 0 w 6014720"/>
                <a:gd name="connsiteY0" fmla="*/ 0 h 595253"/>
                <a:gd name="connsiteX1" fmla="*/ 6014720 w 6014720"/>
                <a:gd name="connsiteY1" fmla="*/ 0 h 595253"/>
                <a:gd name="connsiteX2" fmla="*/ 6014720 w 6014720"/>
                <a:gd name="connsiteY2" fmla="*/ 595253 h 595253"/>
                <a:gd name="connsiteX3" fmla="*/ 0 w 6014720"/>
                <a:gd name="connsiteY3" fmla="*/ 595253 h 595253"/>
                <a:gd name="connsiteX4" fmla="*/ 0 w 6014720"/>
                <a:gd name="connsiteY4" fmla="*/ 0 h 59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720" h="595253">
                  <a:moveTo>
                    <a:pt x="0" y="0"/>
                  </a:moveTo>
                  <a:lnTo>
                    <a:pt x="6014720" y="0"/>
                  </a:lnTo>
                  <a:lnTo>
                    <a:pt x="6014720" y="595253"/>
                  </a:lnTo>
                  <a:lnTo>
                    <a:pt x="0" y="5952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2865" tIns="62865" rIns="62865" bIns="62865" numCol="1" spcCol="1270" anchor="b" anchorCtr="0">
              <a:noAutofit/>
            </a:bodyPr>
            <a:lstStyle/>
            <a:p>
              <a:pPr marL="0" lvl="0" indent="0" algn="l" defTabSz="1466850">
                <a:lnSpc>
                  <a:spcPct val="90000"/>
                </a:lnSpc>
                <a:spcBef>
                  <a:spcPct val="0"/>
                </a:spcBef>
                <a:spcAft>
                  <a:spcPct val="35000"/>
                </a:spcAft>
                <a:buNone/>
              </a:pPr>
              <a:r>
                <a:rPr lang="en-US" kern="1200" dirty="0">
                  <a:latin typeface="Times New Roman" panose="02020603050405020304" pitchFamily="18" charset="0"/>
                  <a:cs typeface="Times New Roman" panose="02020603050405020304" pitchFamily="18" charset="0"/>
                </a:rPr>
                <a:t>4 </a:t>
              </a:r>
              <a:r>
                <a:rPr lang="en-US" kern="1200" dirty="0" err="1">
                  <a:latin typeface="Times New Roman" panose="02020603050405020304" pitchFamily="18" charset="0"/>
                  <a:cs typeface="Times New Roman" panose="02020603050405020304" pitchFamily="18" charset="0"/>
                </a:rPr>
                <a:t>khu</a:t>
              </a:r>
              <a:r>
                <a:rPr lang="en-US" kern="1200" dirty="0">
                  <a:latin typeface="Times New Roman" panose="02020603050405020304" pitchFamily="18" charset="0"/>
                  <a:cs typeface="Times New Roman" panose="02020603050405020304" pitchFamily="18" charset="0"/>
                </a:rPr>
                <a:t> </a:t>
              </a:r>
              <a:r>
                <a:rPr lang="en-US" kern="1200" dirty="0" err="1">
                  <a:latin typeface="Times New Roman" panose="02020603050405020304" pitchFamily="18" charset="0"/>
                  <a:cs typeface="Times New Roman" panose="02020603050405020304" pitchFamily="18" charset="0"/>
                </a:rPr>
                <a:t>v</a:t>
              </a:r>
              <a:r>
                <a:rPr lang="en-US" dirty="0" err="1">
                  <a:latin typeface="Times New Roman" panose="02020603050405020304" pitchFamily="18" charset="0"/>
                  <a:cs typeface="Times New Roman" panose="02020603050405020304" pitchFamily="18" charset="0"/>
                </a:rPr>
                <a:t>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Đồi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núi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đồng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bằng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nguyên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thềm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lục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địa</a:t>
              </a:r>
              <a:r>
                <a:rPr lang="en-US" dirty="0">
                  <a:latin typeface="Times New Roman" panose="02020603050405020304" pitchFamily="18" charset="0"/>
                  <a:cs typeface="Times New Roman" panose="02020603050405020304" pitchFamily="18" charset="0"/>
                </a:rPr>
                <a:t>.</a:t>
              </a:r>
              <a:endParaRPr lang="en-US" kern="1200" dirty="0">
                <a:latin typeface="Times New Roman" panose="02020603050405020304" pitchFamily="18" charset="0"/>
                <a:cs typeface="Times New Roman" panose="02020603050405020304" pitchFamily="18" charset="0"/>
              </a:endParaRPr>
            </a:p>
          </p:txBody>
        </p:sp>
        <p:sp>
          <p:nvSpPr>
            <p:cNvPr id="23" name="Freeform: Shape 22">
              <a:extLst>
                <a:ext uri="{FF2B5EF4-FFF2-40B4-BE49-F238E27FC236}">
                  <a16:creationId xmlns:a16="http://schemas.microsoft.com/office/drawing/2014/main" id="{F9B3B16F-746D-4EAF-B73A-B311329F8B40}"/>
                </a:ext>
              </a:extLst>
            </p:cNvPr>
            <p:cNvSpPr/>
            <p:nvPr/>
          </p:nvSpPr>
          <p:spPr>
            <a:xfrm>
              <a:off x="2032000" y="5723327"/>
              <a:ext cx="1386347" cy="595253"/>
            </a:xfrm>
            <a:custGeom>
              <a:avLst/>
              <a:gdLst>
                <a:gd name="connsiteX0" fmla="*/ 99229 w 2113280"/>
                <a:gd name="connsiteY0" fmla="*/ 0 h 595253"/>
                <a:gd name="connsiteX1" fmla="*/ 2014051 w 2113280"/>
                <a:gd name="connsiteY1" fmla="*/ 0 h 595253"/>
                <a:gd name="connsiteX2" fmla="*/ 2113280 w 2113280"/>
                <a:gd name="connsiteY2" fmla="*/ 99229 h 595253"/>
                <a:gd name="connsiteX3" fmla="*/ 2113280 w 2113280"/>
                <a:gd name="connsiteY3" fmla="*/ 595253 h 595253"/>
                <a:gd name="connsiteX4" fmla="*/ 2113280 w 2113280"/>
                <a:gd name="connsiteY4" fmla="*/ 595253 h 595253"/>
                <a:gd name="connsiteX5" fmla="*/ 0 w 2113280"/>
                <a:gd name="connsiteY5" fmla="*/ 595253 h 595253"/>
                <a:gd name="connsiteX6" fmla="*/ 0 w 2113280"/>
                <a:gd name="connsiteY6" fmla="*/ 595253 h 595253"/>
                <a:gd name="connsiteX7" fmla="*/ 0 w 2113280"/>
                <a:gd name="connsiteY7" fmla="*/ 99229 h 595253"/>
                <a:gd name="connsiteX8" fmla="*/ 99229 w 2113280"/>
                <a:gd name="connsiteY8" fmla="*/ 0 h 59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280" h="595253">
                  <a:moveTo>
                    <a:pt x="99229" y="0"/>
                  </a:moveTo>
                  <a:lnTo>
                    <a:pt x="2014051" y="0"/>
                  </a:lnTo>
                  <a:cubicBezTo>
                    <a:pt x="2068854" y="0"/>
                    <a:pt x="2113280" y="44426"/>
                    <a:pt x="2113280" y="99229"/>
                  </a:cubicBezTo>
                  <a:lnTo>
                    <a:pt x="2113280" y="595253"/>
                  </a:lnTo>
                  <a:lnTo>
                    <a:pt x="2113280" y="595253"/>
                  </a:lnTo>
                  <a:lnTo>
                    <a:pt x="0" y="595253"/>
                  </a:lnTo>
                  <a:lnTo>
                    <a:pt x="0" y="595253"/>
                  </a:lnTo>
                  <a:lnTo>
                    <a:pt x="0" y="99229"/>
                  </a:lnTo>
                  <a:cubicBezTo>
                    <a:pt x="0" y="44426"/>
                    <a:pt x="44426" y="0"/>
                    <a:pt x="99229" y="0"/>
                  </a:cubicBezTo>
                  <a:close/>
                </a:path>
              </a:pathLst>
            </a:custGeom>
            <a:solidFill>
              <a:schemeClr val="accent2"/>
            </a:solidFill>
          </p:spPr>
          <p:style>
            <a:lnRef idx="2">
              <a:schemeClr val="accent4">
                <a:hueOff val="9800891"/>
                <a:satOff val="-40777"/>
                <a:lumOff val="9608"/>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txBody>
            <a:bodyPr spcFirstLastPara="0" vert="horz" wrap="square" lIns="88118" tIns="88118" rIns="88118" bIns="59055" numCol="1" spcCol="1270" anchor="ctr" anchorCtr="0">
              <a:noAutofit/>
            </a:bodyPr>
            <a:lstStyle/>
            <a:p>
              <a:pPr marL="0" lvl="0" indent="0" algn="ctr" defTabSz="1377950">
                <a:lnSpc>
                  <a:spcPct val="90000"/>
                </a:lnSpc>
                <a:spcBef>
                  <a:spcPct val="0"/>
                </a:spcBef>
                <a:spcAft>
                  <a:spcPct val="35000"/>
                </a:spcAft>
                <a:buNone/>
              </a:pPr>
              <a:r>
                <a:rPr lang="en-US" kern="1200" dirty="0">
                  <a:latin typeface="Times New Roman" panose="02020603050405020304" pitchFamily="18" charset="0"/>
                  <a:cs typeface="Times New Roman" panose="02020603050405020304" pitchFamily="18" charset="0"/>
                </a:rPr>
                <a:t>D</a:t>
              </a:r>
            </a:p>
          </p:txBody>
        </p:sp>
      </p:grpSp>
      <p:pic>
        <p:nvPicPr>
          <p:cNvPr id="11" name="Picture 10">
            <a:extLst>
              <a:ext uri="{FF2B5EF4-FFF2-40B4-BE49-F238E27FC236}">
                <a16:creationId xmlns:a16="http://schemas.microsoft.com/office/drawing/2014/main" id="{3BE3535D-1A41-47BD-B969-05E4E2244178}"/>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9003" y="177114"/>
            <a:ext cx="1440141" cy="1800177"/>
          </a:xfrm>
          <a:prstGeom prst="rect">
            <a:avLst/>
          </a:prstGeom>
        </p:spPr>
      </p:pic>
      <p:pic>
        <p:nvPicPr>
          <p:cNvPr id="24" name="Picture 23">
            <a:extLst>
              <a:ext uri="{FF2B5EF4-FFF2-40B4-BE49-F238E27FC236}">
                <a16:creationId xmlns:a16="http://schemas.microsoft.com/office/drawing/2014/main" id="{506D37C9-DBF4-41B4-BF42-94C69F2B8B6E}"/>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3440" y="1759203"/>
            <a:ext cx="1384807" cy="1390346"/>
          </a:xfrm>
          <a:prstGeom prst="rect">
            <a:avLst/>
          </a:prstGeom>
        </p:spPr>
      </p:pic>
      <p:pic>
        <p:nvPicPr>
          <p:cNvPr id="25" name="Đếm ngược 5s">
            <a:hlinkClick r:id="" action="ppaction://media"/>
            <a:extLst>
              <a:ext uri="{FF2B5EF4-FFF2-40B4-BE49-F238E27FC236}">
                <a16:creationId xmlns:a16="http://schemas.microsoft.com/office/drawing/2014/main" id="{A1D00DD2-BD30-411C-AEB7-BEB32118501B}"/>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10661658" y="5978693"/>
            <a:ext cx="1506811" cy="847581"/>
          </a:xfrm>
          <a:prstGeom prst="rect">
            <a:avLst/>
          </a:prstGeom>
        </p:spPr>
      </p:pic>
    </p:spTree>
    <p:custDataLst>
      <p:tags r:id="rId1"/>
    </p:custDataLst>
    <p:extLst>
      <p:ext uri="{BB962C8B-B14F-4D97-AF65-F5344CB8AC3E}">
        <p14:creationId xmlns:p14="http://schemas.microsoft.com/office/powerpoint/2010/main" val="1143719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92"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5"/>
                </p:tgtEl>
              </p:cMediaNode>
            </p:video>
          </p:childTnLst>
        </p:cTn>
      </p:par>
    </p:tnLst>
  </p:timing>
  <p:extLst>
    <p:ext uri="{E180D4A7-C9FB-4DFB-919C-405C955672EB}">
      <p14:showEvtLst xmlns:p14="http://schemas.microsoft.com/office/powerpoint/2010/main">
        <p14:playEvt time="4916" objId="25"/>
        <p14:stopEvt time="12345" objId="25"/>
      </p14:showEvt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BA706A-87A1-49F6-A2A0-3976F0DC44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824" y="0"/>
            <a:ext cx="8442935" cy="6851176"/>
          </a:xfrm>
          <a:prstGeom prst="rect">
            <a:avLst/>
          </a:prstGeom>
        </p:spPr>
      </p:pic>
      <p:sp>
        <p:nvSpPr>
          <p:cNvPr id="6" name="Text Box 10">
            <a:extLst>
              <a:ext uri="{FF2B5EF4-FFF2-40B4-BE49-F238E27FC236}">
                <a16:creationId xmlns:a16="http://schemas.microsoft.com/office/drawing/2014/main" id="{DB547460-ABB0-4B4D-97E6-E14FDFD5D014}"/>
              </a:ext>
            </a:extLst>
          </p:cNvPr>
          <p:cNvSpPr txBox="1">
            <a:spLocks noChangeArrowheads="1"/>
          </p:cNvSpPr>
          <p:nvPr/>
        </p:nvSpPr>
        <p:spPr bwMode="auto">
          <a:xfrm>
            <a:off x="1442981" y="1535817"/>
            <a:ext cx="3048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000" b="1" dirty="0">
                <a:solidFill>
                  <a:schemeClr val="bg1"/>
                </a:solidFill>
                <a:cs typeface="Arial" panose="020B0604020202020204" pitchFamily="34" charset="0"/>
              </a:rPr>
              <a:t>a</a:t>
            </a:r>
            <a:r>
              <a:rPr lang="en-US" altLang="en-US" sz="2000" b="1" i="1" dirty="0">
                <a:solidFill>
                  <a:schemeClr val="bg1"/>
                </a:solidFill>
                <a:cs typeface="Arial" panose="020B0604020202020204" pitchFamily="34" charset="0"/>
              </a:rPr>
              <a:t>. </a:t>
            </a:r>
            <a:r>
              <a:rPr lang="en-US" altLang="en-US" sz="2000" b="1" dirty="0" err="1">
                <a:solidFill>
                  <a:schemeClr val="bg1"/>
                </a:solidFill>
              </a:rPr>
              <a:t>Tính</a:t>
            </a:r>
            <a:r>
              <a:rPr lang="en-US" altLang="en-US" sz="2000" b="1" dirty="0">
                <a:solidFill>
                  <a:schemeClr val="bg1"/>
                </a:solidFill>
              </a:rPr>
              <a:t> </a:t>
            </a:r>
            <a:r>
              <a:rPr lang="en-US" altLang="en-US" sz="2000" b="1" dirty="0" err="1">
                <a:solidFill>
                  <a:schemeClr val="bg1"/>
                </a:solidFill>
              </a:rPr>
              <a:t>chất</a:t>
            </a:r>
            <a:r>
              <a:rPr lang="en-US" altLang="en-US" sz="2000" b="1" dirty="0">
                <a:solidFill>
                  <a:schemeClr val="bg1"/>
                </a:solidFill>
              </a:rPr>
              <a:t> </a:t>
            </a:r>
            <a:r>
              <a:rPr lang="en-US" altLang="en-US" sz="2000" b="1" dirty="0" err="1">
                <a:solidFill>
                  <a:schemeClr val="bg1"/>
                </a:solidFill>
              </a:rPr>
              <a:t>nhiệt</a:t>
            </a:r>
            <a:r>
              <a:rPr lang="en-US" altLang="en-US" sz="2000" b="1" dirty="0">
                <a:solidFill>
                  <a:schemeClr val="bg1"/>
                </a:solidFill>
              </a:rPr>
              <a:t> </a:t>
            </a:r>
            <a:r>
              <a:rPr lang="en-US" altLang="en-US" sz="2000" b="1" dirty="0" err="1">
                <a:solidFill>
                  <a:schemeClr val="bg1"/>
                </a:solidFill>
              </a:rPr>
              <a:t>đới</a:t>
            </a:r>
            <a:r>
              <a:rPr lang="en-US" altLang="en-US" sz="2000" b="1" dirty="0">
                <a:solidFill>
                  <a:schemeClr val="bg1"/>
                </a:solidFill>
              </a:rPr>
              <a:t>:</a:t>
            </a:r>
            <a:endParaRPr lang="en-US" altLang="en-US" sz="2000" b="1" i="1" dirty="0">
              <a:solidFill>
                <a:schemeClr val="bg1"/>
              </a:solidFill>
              <a:cs typeface="Arial" panose="020B0604020202020204" pitchFamily="34" charset="0"/>
            </a:endParaRPr>
          </a:p>
        </p:txBody>
      </p:sp>
      <p:pic>
        <p:nvPicPr>
          <p:cNvPr id="10" name="Picture 4" descr="Hot thermometer clip art Clip Art Library - Clip Art Library">
            <a:extLst>
              <a:ext uri="{FF2B5EF4-FFF2-40B4-BE49-F238E27FC236}">
                <a16:creationId xmlns:a16="http://schemas.microsoft.com/office/drawing/2014/main" id="{139A710F-D17F-45CF-A875-E4A8EEAB910A}"/>
              </a:ext>
            </a:extLst>
          </p:cNvPr>
          <p:cNvPicPr>
            <a:picLocks noChangeAspect="1" noChangeArrowheads="1"/>
          </p:cNvPicPr>
          <p:nvPr/>
        </p:nvPicPr>
        <p:blipFill rotWithShape="1">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rcRect l="43760" r="-380" b="19238"/>
          <a:stretch/>
        </p:blipFill>
        <p:spPr bwMode="auto">
          <a:xfrm>
            <a:off x="938661" y="1327802"/>
            <a:ext cx="461826" cy="41777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6F3A1984-D863-4935-8847-48991DD38C0D}"/>
              </a:ext>
            </a:extLst>
          </p:cNvPr>
          <p:cNvSpPr/>
          <p:nvPr/>
        </p:nvSpPr>
        <p:spPr>
          <a:xfrm>
            <a:off x="1400487" y="1105928"/>
            <a:ext cx="6096000" cy="461665"/>
          </a:xfrm>
          <a:prstGeom prst="rect">
            <a:avLst/>
          </a:prstGeom>
        </p:spPr>
        <p:txBody>
          <a:bodyPr>
            <a:spAutoFit/>
          </a:bodyPr>
          <a:lstStyle/>
          <a:p>
            <a:pPr>
              <a:spcBef>
                <a:spcPct val="50000"/>
              </a:spcBef>
            </a:pPr>
            <a:r>
              <a:rPr lang="en-US" altLang="en-US" sz="2400" b="1" dirty="0">
                <a:solidFill>
                  <a:srgbClr val="FFFF00"/>
                </a:solidFill>
                <a:cs typeface="Times New Roman" panose="02020603050405020304" pitchFamily="18" charset="0"/>
              </a:rPr>
              <a:t>1. </a:t>
            </a:r>
            <a:r>
              <a:rPr lang="en-US" altLang="en-US" sz="2400" b="1" dirty="0" err="1">
                <a:solidFill>
                  <a:srgbClr val="FFFF00"/>
                </a:solidFill>
                <a:cs typeface="Times New Roman" panose="02020603050405020304" pitchFamily="18" charset="0"/>
              </a:rPr>
              <a:t>Tính</a:t>
            </a:r>
            <a:r>
              <a:rPr lang="en-US" altLang="en-US" sz="2400" b="1" dirty="0">
                <a:solidFill>
                  <a:srgbClr val="FFFF00"/>
                </a:solidFill>
                <a:cs typeface="Times New Roman" panose="02020603050405020304" pitchFamily="18" charset="0"/>
              </a:rPr>
              <a:t> </a:t>
            </a:r>
            <a:r>
              <a:rPr lang="en-US" altLang="en-US" sz="2400" b="1" dirty="0" err="1">
                <a:solidFill>
                  <a:srgbClr val="FFFF00"/>
                </a:solidFill>
                <a:cs typeface="Times New Roman" panose="02020603050405020304" pitchFamily="18" charset="0"/>
              </a:rPr>
              <a:t>chất</a:t>
            </a:r>
            <a:r>
              <a:rPr lang="en-US" altLang="en-US" sz="2400" b="1" dirty="0">
                <a:solidFill>
                  <a:srgbClr val="FFFF00"/>
                </a:solidFill>
                <a:cs typeface="Times New Roman" panose="02020603050405020304" pitchFamily="18" charset="0"/>
              </a:rPr>
              <a:t> </a:t>
            </a:r>
            <a:r>
              <a:rPr lang="en-US" altLang="en-US" sz="2400" b="1" dirty="0" err="1">
                <a:solidFill>
                  <a:srgbClr val="FFFF00"/>
                </a:solidFill>
                <a:cs typeface="Times New Roman" panose="02020603050405020304" pitchFamily="18" charset="0"/>
              </a:rPr>
              <a:t>nhiệt</a:t>
            </a:r>
            <a:r>
              <a:rPr lang="en-US" altLang="en-US" sz="2400" b="1" dirty="0">
                <a:solidFill>
                  <a:srgbClr val="FFFF00"/>
                </a:solidFill>
                <a:cs typeface="Times New Roman" panose="02020603050405020304" pitchFamily="18" charset="0"/>
              </a:rPr>
              <a:t> </a:t>
            </a:r>
            <a:r>
              <a:rPr lang="en-US" altLang="en-US" sz="2400" b="1" dirty="0" err="1">
                <a:solidFill>
                  <a:srgbClr val="FFFF00"/>
                </a:solidFill>
                <a:cs typeface="Times New Roman" panose="02020603050405020304" pitchFamily="18" charset="0"/>
              </a:rPr>
              <a:t>đới</a:t>
            </a:r>
            <a:r>
              <a:rPr lang="en-US" altLang="en-US" sz="2400" b="1" dirty="0">
                <a:solidFill>
                  <a:srgbClr val="FFFF00"/>
                </a:solidFill>
                <a:cs typeface="Times New Roman" panose="02020603050405020304" pitchFamily="18" charset="0"/>
              </a:rPr>
              <a:t> </a:t>
            </a:r>
            <a:r>
              <a:rPr lang="en-US" altLang="en-US" sz="2400" b="1" dirty="0" err="1">
                <a:solidFill>
                  <a:srgbClr val="FFFF00"/>
                </a:solidFill>
                <a:cs typeface="Times New Roman" panose="02020603050405020304" pitchFamily="18" charset="0"/>
              </a:rPr>
              <a:t>gió</a:t>
            </a:r>
            <a:r>
              <a:rPr lang="en-US" altLang="en-US" sz="2400" b="1" dirty="0">
                <a:solidFill>
                  <a:srgbClr val="FFFF00"/>
                </a:solidFill>
                <a:cs typeface="Times New Roman" panose="02020603050405020304" pitchFamily="18" charset="0"/>
              </a:rPr>
              <a:t> </a:t>
            </a:r>
            <a:r>
              <a:rPr lang="en-US" altLang="en-US" sz="2400" b="1" dirty="0" err="1">
                <a:solidFill>
                  <a:srgbClr val="FFFF00"/>
                </a:solidFill>
                <a:cs typeface="Times New Roman" panose="02020603050405020304" pitchFamily="18" charset="0"/>
              </a:rPr>
              <a:t>mùa</a:t>
            </a:r>
            <a:r>
              <a:rPr lang="en-US" altLang="en-US" sz="2400" b="1" dirty="0">
                <a:solidFill>
                  <a:srgbClr val="FFFF00"/>
                </a:solidFill>
                <a:cs typeface="Times New Roman" panose="02020603050405020304" pitchFamily="18" charset="0"/>
              </a:rPr>
              <a:t> </a:t>
            </a:r>
            <a:r>
              <a:rPr lang="en-US" altLang="en-US" sz="2400" b="1" dirty="0" err="1">
                <a:solidFill>
                  <a:srgbClr val="FFFF00"/>
                </a:solidFill>
                <a:cs typeface="Times New Roman" panose="02020603050405020304" pitchFamily="18" charset="0"/>
              </a:rPr>
              <a:t>ẩm</a:t>
            </a:r>
            <a:endParaRPr lang="en-US" altLang="en-US" sz="2400" b="1" dirty="0">
              <a:solidFill>
                <a:srgbClr val="FFFF00"/>
              </a:solidFill>
              <a:cs typeface="Times New Roman" panose="02020603050405020304" pitchFamily="18" charset="0"/>
            </a:endParaRPr>
          </a:p>
        </p:txBody>
      </p:sp>
      <p:pic>
        <p:nvPicPr>
          <p:cNvPr id="16" name="Picture 15">
            <a:extLst>
              <a:ext uri="{FF2B5EF4-FFF2-40B4-BE49-F238E27FC236}">
                <a16:creationId xmlns:a16="http://schemas.microsoft.com/office/drawing/2014/main" id="{5C4D63B5-5E3D-41E0-965B-61FA08BC16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422" y="3426135"/>
            <a:ext cx="868129" cy="868129"/>
          </a:xfrm>
          <a:prstGeom prst="rect">
            <a:avLst/>
          </a:prstGeom>
        </p:spPr>
      </p:pic>
      <p:sp>
        <p:nvSpPr>
          <p:cNvPr id="21" name="Text Box 10">
            <a:extLst>
              <a:ext uri="{FF2B5EF4-FFF2-40B4-BE49-F238E27FC236}">
                <a16:creationId xmlns:a16="http://schemas.microsoft.com/office/drawing/2014/main" id="{A320423C-74F0-4DAF-AC2D-B60A28CBD4F3}"/>
              </a:ext>
            </a:extLst>
          </p:cNvPr>
          <p:cNvSpPr txBox="1">
            <a:spLocks noChangeArrowheads="1"/>
          </p:cNvSpPr>
          <p:nvPr/>
        </p:nvSpPr>
        <p:spPr bwMode="auto">
          <a:xfrm>
            <a:off x="1442981" y="2036166"/>
            <a:ext cx="3048000" cy="42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120000"/>
              </a:lnSpc>
              <a:spcBef>
                <a:spcPts val="0"/>
              </a:spcBef>
            </a:pPr>
            <a:r>
              <a:rPr lang="en-US" altLang="en-US" sz="2000" b="1" dirty="0">
                <a:solidFill>
                  <a:schemeClr val="bg1"/>
                </a:solidFill>
                <a:cs typeface="Arial" panose="020B0604020202020204" pitchFamily="34" charset="0"/>
              </a:rPr>
              <a:t>b. </a:t>
            </a:r>
            <a:r>
              <a:rPr lang="en-US" altLang="en-US" sz="2000" b="1" dirty="0" err="1">
                <a:solidFill>
                  <a:schemeClr val="bg1"/>
                </a:solidFill>
              </a:rPr>
              <a:t>Tính</a:t>
            </a:r>
            <a:r>
              <a:rPr lang="en-US" altLang="en-US" sz="2000" b="1" dirty="0">
                <a:solidFill>
                  <a:schemeClr val="bg1"/>
                </a:solidFill>
              </a:rPr>
              <a:t> </a:t>
            </a:r>
            <a:r>
              <a:rPr lang="en-US" altLang="en-US" sz="2000" b="1" dirty="0" err="1">
                <a:solidFill>
                  <a:schemeClr val="bg1"/>
                </a:solidFill>
              </a:rPr>
              <a:t>chất</a:t>
            </a:r>
            <a:r>
              <a:rPr lang="en-US" altLang="en-US" sz="2000" b="1" dirty="0">
                <a:solidFill>
                  <a:schemeClr val="bg1"/>
                </a:solidFill>
              </a:rPr>
              <a:t> </a:t>
            </a:r>
            <a:r>
              <a:rPr lang="en-US" altLang="en-US" sz="2000" b="1" dirty="0" err="1">
                <a:solidFill>
                  <a:schemeClr val="bg1"/>
                </a:solidFill>
              </a:rPr>
              <a:t>gió</a:t>
            </a:r>
            <a:r>
              <a:rPr lang="en-US" altLang="en-US" sz="2000" b="1" dirty="0">
                <a:solidFill>
                  <a:schemeClr val="bg1"/>
                </a:solidFill>
              </a:rPr>
              <a:t> </a:t>
            </a:r>
            <a:r>
              <a:rPr lang="en-US" altLang="en-US" sz="2000" b="1" dirty="0" err="1">
                <a:solidFill>
                  <a:schemeClr val="bg1"/>
                </a:solidFill>
              </a:rPr>
              <a:t>mùa</a:t>
            </a:r>
            <a:r>
              <a:rPr lang="en-US" altLang="en-US" sz="2000" b="1" dirty="0">
                <a:solidFill>
                  <a:schemeClr val="bg1"/>
                </a:solidFill>
              </a:rPr>
              <a:t>:</a:t>
            </a:r>
          </a:p>
        </p:txBody>
      </p:sp>
      <p:sp>
        <p:nvSpPr>
          <p:cNvPr id="24" name="Rectangle 23">
            <a:extLst>
              <a:ext uri="{FF2B5EF4-FFF2-40B4-BE49-F238E27FC236}">
                <a16:creationId xmlns:a16="http://schemas.microsoft.com/office/drawing/2014/main" id="{C19CA88C-345F-45B7-B774-5DACF94CC74F}"/>
              </a:ext>
            </a:extLst>
          </p:cNvPr>
          <p:cNvSpPr/>
          <p:nvPr/>
        </p:nvSpPr>
        <p:spPr>
          <a:xfrm>
            <a:off x="0" y="2489870"/>
            <a:ext cx="8314051" cy="2866590"/>
          </a:xfrm>
          <a:prstGeom prst="rect">
            <a:avLst/>
          </a:prstGeom>
          <a:noFill/>
          <a:ln>
            <a:noFill/>
          </a:ln>
        </p:spPr>
      </p:sp>
      <p:pic>
        <p:nvPicPr>
          <p:cNvPr id="54" name="Picture 53">
            <a:extLst>
              <a:ext uri="{FF2B5EF4-FFF2-40B4-BE49-F238E27FC236}">
                <a16:creationId xmlns:a16="http://schemas.microsoft.com/office/drawing/2014/main" id="{53114DAE-21CB-4043-8A05-3C1CC701901C}"/>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1646" y="1786338"/>
            <a:ext cx="1531943" cy="734384"/>
          </a:xfrm>
          <a:prstGeom prst="rect">
            <a:avLst/>
          </a:prstGeom>
        </p:spPr>
      </p:pic>
      <p:sp>
        <p:nvSpPr>
          <p:cNvPr id="53" name="Text Box 10">
            <a:extLst>
              <a:ext uri="{FF2B5EF4-FFF2-40B4-BE49-F238E27FC236}">
                <a16:creationId xmlns:a16="http://schemas.microsoft.com/office/drawing/2014/main" id="{755367AC-E622-45DF-88BC-9D11EE2257DE}"/>
              </a:ext>
            </a:extLst>
          </p:cNvPr>
          <p:cNvSpPr txBox="1">
            <a:spLocks noChangeArrowheads="1"/>
          </p:cNvSpPr>
          <p:nvPr/>
        </p:nvSpPr>
        <p:spPr bwMode="auto">
          <a:xfrm>
            <a:off x="1458572" y="2495328"/>
            <a:ext cx="3048000" cy="42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120000"/>
              </a:lnSpc>
              <a:spcBef>
                <a:spcPts val="0"/>
              </a:spcBef>
            </a:pPr>
            <a:r>
              <a:rPr lang="en-US" altLang="en-US" sz="2000" b="1" dirty="0">
                <a:solidFill>
                  <a:schemeClr val="bg1"/>
                </a:solidFill>
                <a:cs typeface="Arial" panose="020B0604020202020204" pitchFamily="34" charset="0"/>
              </a:rPr>
              <a:t>c. </a:t>
            </a:r>
            <a:r>
              <a:rPr lang="en-US" altLang="en-US" sz="2000" b="1" dirty="0" err="1">
                <a:solidFill>
                  <a:schemeClr val="bg1"/>
                </a:solidFill>
              </a:rPr>
              <a:t>Tính</a:t>
            </a:r>
            <a:r>
              <a:rPr lang="en-US" altLang="en-US" sz="2000" b="1" dirty="0">
                <a:solidFill>
                  <a:schemeClr val="bg1"/>
                </a:solidFill>
              </a:rPr>
              <a:t> </a:t>
            </a:r>
            <a:r>
              <a:rPr lang="en-US" altLang="en-US" sz="2000" b="1" dirty="0" err="1">
                <a:solidFill>
                  <a:schemeClr val="bg1"/>
                </a:solidFill>
              </a:rPr>
              <a:t>chất</a:t>
            </a:r>
            <a:r>
              <a:rPr lang="en-US" altLang="en-US" sz="2000" b="1" dirty="0">
                <a:solidFill>
                  <a:schemeClr val="bg1"/>
                </a:solidFill>
              </a:rPr>
              <a:t> </a:t>
            </a:r>
            <a:r>
              <a:rPr lang="en-US" altLang="en-US" sz="2000" b="1" dirty="0" err="1">
                <a:solidFill>
                  <a:schemeClr val="bg1"/>
                </a:solidFill>
              </a:rPr>
              <a:t>ẩm</a:t>
            </a:r>
            <a:r>
              <a:rPr lang="en-US" altLang="en-US" sz="2000" b="1" dirty="0">
                <a:solidFill>
                  <a:schemeClr val="bg1"/>
                </a:solidFill>
              </a:rPr>
              <a:t>:</a:t>
            </a:r>
          </a:p>
        </p:txBody>
      </p:sp>
      <p:pic>
        <p:nvPicPr>
          <p:cNvPr id="3" name="Picture 2">
            <a:extLst>
              <a:ext uri="{FF2B5EF4-FFF2-40B4-BE49-F238E27FC236}">
                <a16:creationId xmlns:a16="http://schemas.microsoft.com/office/drawing/2014/main" id="{5B5FF6E4-3F9A-4A43-AF9D-B624A113530F}"/>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6486" y="2476692"/>
            <a:ext cx="626495" cy="761019"/>
          </a:xfrm>
          <a:prstGeom prst="rect">
            <a:avLst/>
          </a:prstGeom>
        </p:spPr>
      </p:pic>
      <p:sp>
        <p:nvSpPr>
          <p:cNvPr id="56" name="Text Box 10">
            <a:extLst>
              <a:ext uri="{FF2B5EF4-FFF2-40B4-BE49-F238E27FC236}">
                <a16:creationId xmlns:a16="http://schemas.microsoft.com/office/drawing/2014/main" id="{B5BAF28E-9A39-4104-8AE0-631BD71240D4}"/>
              </a:ext>
            </a:extLst>
          </p:cNvPr>
          <p:cNvSpPr txBox="1">
            <a:spLocks noChangeArrowheads="1"/>
          </p:cNvSpPr>
          <p:nvPr/>
        </p:nvSpPr>
        <p:spPr bwMode="auto">
          <a:xfrm>
            <a:off x="1355647" y="3829348"/>
            <a:ext cx="6958406" cy="1168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120000"/>
              </a:lnSpc>
              <a:spcBef>
                <a:spcPts val="0"/>
              </a:spcBef>
            </a:pPr>
            <a:r>
              <a:rPr lang="en-US" altLang="en-US" sz="2000" dirty="0">
                <a:solidFill>
                  <a:schemeClr val="bg1"/>
                </a:solidFill>
                <a:cs typeface="Arial" panose="020B0604020202020204" pitchFamily="34" charset="0"/>
              </a:rPr>
              <a:t>- </a:t>
            </a:r>
            <a:r>
              <a:rPr lang="en-US" altLang="en-US" sz="2000" dirty="0" err="1">
                <a:solidFill>
                  <a:schemeClr val="bg1"/>
                </a:solidFill>
                <a:cs typeface="Arial" panose="020B0604020202020204" pitchFamily="34" charset="0"/>
              </a:rPr>
              <a:t>Phân</a:t>
            </a:r>
            <a:r>
              <a:rPr lang="en-US" altLang="en-US" sz="2000" dirty="0">
                <a:solidFill>
                  <a:schemeClr val="bg1"/>
                </a:solidFill>
                <a:cs typeface="Arial" panose="020B0604020202020204" pitchFamily="34" charset="0"/>
              </a:rPr>
              <a:t> </a:t>
            </a:r>
            <a:r>
              <a:rPr lang="en-US" altLang="en-US" sz="2000" dirty="0" err="1">
                <a:solidFill>
                  <a:schemeClr val="bg1"/>
                </a:solidFill>
                <a:cs typeface="Arial" panose="020B0604020202020204" pitchFamily="34" charset="0"/>
              </a:rPr>
              <a:t>hóa</a:t>
            </a:r>
            <a:r>
              <a:rPr lang="en-US" altLang="en-US" sz="2000" dirty="0">
                <a:solidFill>
                  <a:schemeClr val="bg1"/>
                </a:solidFill>
                <a:cs typeface="Arial" panose="020B0604020202020204" pitchFamily="34" charset="0"/>
              </a:rPr>
              <a:t> </a:t>
            </a:r>
            <a:r>
              <a:rPr lang="en-US" altLang="en-US" sz="2000" dirty="0" err="1">
                <a:solidFill>
                  <a:schemeClr val="bg1"/>
                </a:solidFill>
                <a:cs typeface="Arial" panose="020B0604020202020204" pitchFamily="34" charset="0"/>
              </a:rPr>
              <a:t>theo</a:t>
            </a:r>
            <a:r>
              <a:rPr lang="en-US" altLang="en-US" sz="2000" dirty="0">
                <a:solidFill>
                  <a:schemeClr val="bg1"/>
                </a:solidFill>
                <a:cs typeface="Arial" panose="020B0604020202020204" pitchFamily="34" charset="0"/>
              </a:rPr>
              <a:t> </a:t>
            </a:r>
            <a:r>
              <a:rPr lang="en-US" altLang="en-US" sz="2000" dirty="0" err="1">
                <a:solidFill>
                  <a:schemeClr val="bg1"/>
                </a:solidFill>
                <a:cs typeface="Arial" panose="020B0604020202020204" pitchFamily="34" charset="0"/>
              </a:rPr>
              <a:t>thời</a:t>
            </a:r>
            <a:r>
              <a:rPr lang="en-US" altLang="en-US" sz="2000" dirty="0">
                <a:solidFill>
                  <a:schemeClr val="bg1"/>
                </a:solidFill>
                <a:cs typeface="Arial" panose="020B0604020202020204" pitchFamily="34" charset="0"/>
              </a:rPr>
              <a:t> </a:t>
            </a:r>
            <a:r>
              <a:rPr lang="en-US" altLang="en-US" sz="2000" dirty="0" err="1">
                <a:solidFill>
                  <a:schemeClr val="bg1"/>
                </a:solidFill>
                <a:cs typeface="Arial" panose="020B0604020202020204" pitchFamily="34" charset="0"/>
              </a:rPr>
              <a:t>gian</a:t>
            </a:r>
            <a:r>
              <a:rPr lang="en-US" altLang="en-US" sz="2000" dirty="0">
                <a:solidFill>
                  <a:schemeClr val="bg1"/>
                </a:solidFill>
                <a:cs typeface="Arial" panose="020B0604020202020204" pitchFamily="34" charset="0"/>
              </a:rPr>
              <a:t> =&gt; </a:t>
            </a:r>
            <a:r>
              <a:rPr lang="en-US" altLang="en-US" sz="2000" dirty="0" err="1">
                <a:solidFill>
                  <a:schemeClr val="bg1"/>
                </a:solidFill>
                <a:cs typeface="Arial" panose="020B0604020202020204" pitchFamily="34" charset="0"/>
              </a:rPr>
              <a:t>tạo</a:t>
            </a:r>
            <a:r>
              <a:rPr lang="en-US" altLang="en-US" sz="2000" dirty="0">
                <a:solidFill>
                  <a:schemeClr val="bg1"/>
                </a:solidFill>
                <a:cs typeface="Arial" panose="020B0604020202020204" pitchFamily="34" charset="0"/>
              </a:rPr>
              <a:t> </a:t>
            </a:r>
            <a:r>
              <a:rPr lang="en-US" altLang="en-US" sz="2000" dirty="0" err="1">
                <a:solidFill>
                  <a:schemeClr val="bg1"/>
                </a:solidFill>
                <a:cs typeface="Arial" panose="020B0604020202020204" pitchFamily="34" charset="0"/>
              </a:rPr>
              <a:t>các</a:t>
            </a:r>
            <a:r>
              <a:rPr lang="en-US" altLang="en-US" sz="2000" dirty="0">
                <a:solidFill>
                  <a:schemeClr val="bg1"/>
                </a:solidFill>
                <a:cs typeface="Arial" panose="020B0604020202020204" pitchFamily="34" charset="0"/>
              </a:rPr>
              <a:t> </a:t>
            </a:r>
            <a:r>
              <a:rPr lang="en-US" altLang="en-US" sz="2000" dirty="0" err="1">
                <a:solidFill>
                  <a:schemeClr val="bg1"/>
                </a:solidFill>
                <a:cs typeface="Arial" panose="020B0604020202020204" pitchFamily="34" charset="0"/>
              </a:rPr>
              <a:t>mùa</a:t>
            </a:r>
            <a:r>
              <a:rPr lang="en-US" altLang="en-US" sz="2000" dirty="0">
                <a:solidFill>
                  <a:schemeClr val="bg1"/>
                </a:solidFill>
                <a:cs typeface="Arial" panose="020B0604020202020204" pitchFamily="34" charset="0"/>
              </a:rPr>
              <a:t> </a:t>
            </a:r>
            <a:r>
              <a:rPr lang="en-US" altLang="en-US" sz="2000" dirty="0" err="1">
                <a:solidFill>
                  <a:schemeClr val="bg1"/>
                </a:solidFill>
                <a:cs typeface="Arial" panose="020B0604020202020204" pitchFamily="34" charset="0"/>
              </a:rPr>
              <a:t>khí</a:t>
            </a:r>
            <a:r>
              <a:rPr lang="en-US" altLang="en-US" sz="2000" dirty="0">
                <a:solidFill>
                  <a:schemeClr val="bg1"/>
                </a:solidFill>
                <a:cs typeface="Arial" panose="020B0604020202020204" pitchFamily="34" charset="0"/>
              </a:rPr>
              <a:t> </a:t>
            </a:r>
            <a:r>
              <a:rPr lang="en-US" altLang="en-US" sz="2000" dirty="0" err="1">
                <a:solidFill>
                  <a:schemeClr val="bg1"/>
                </a:solidFill>
                <a:cs typeface="Arial" panose="020B0604020202020204" pitchFamily="34" charset="0"/>
              </a:rPr>
              <a:t>hậu</a:t>
            </a:r>
            <a:r>
              <a:rPr lang="en-US" altLang="en-US" sz="2000" dirty="0">
                <a:solidFill>
                  <a:schemeClr val="bg1"/>
                </a:solidFill>
                <a:cs typeface="Arial" panose="020B0604020202020204" pitchFamily="34" charset="0"/>
              </a:rPr>
              <a:t> </a:t>
            </a:r>
            <a:r>
              <a:rPr lang="en-US" altLang="en-US" sz="2000" dirty="0" err="1">
                <a:solidFill>
                  <a:schemeClr val="bg1"/>
                </a:solidFill>
                <a:cs typeface="Arial" panose="020B0604020202020204" pitchFamily="34" charset="0"/>
              </a:rPr>
              <a:t>khác</a:t>
            </a:r>
            <a:r>
              <a:rPr lang="en-US" altLang="en-US" sz="2000" dirty="0">
                <a:solidFill>
                  <a:schemeClr val="bg1"/>
                </a:solidFill>
                <a:cs typeface="Arial" panose="020B0604020202020204" pitchFamily="34" charset="0"/>
              </a:rPr>
              <a:t> </a:t>
            </a:r>
            <a:r>
              <a:rPr lang="en-US" altLang="en-US" sz="2000" dirty="0" err="1">
                <a:solidFill>
                  <a:schemeClr val="bg1"/>
                </a:solidFill>
                <a:cs typeface="Arial" panose="020B0604020202020204" pitchFamily="34" charset="0"/>
              </a:rPr>
              <a:t>nhau</a:t>
            </a:r>
            <a:r>
              <a:rPr lang="en-US" altLang="en-US" sz="2000" dirty="0">
                <a:solidFill>
                  <a:schemeClr val="bg1"/>
                </a:solidFill>
                <a:cs typeface="Arial" panose="020B0604020202020204" pitchFamily="34" charset="0"/>
              </a:rPr>
              <a:t>.</a:t>
            </a:r>
          </a:p>
          <a:p>
            <a:pPr eaLnBrk="1" hangingPunct="1">
              <a:lnSpc>
                <a:spcPct val="120000"/>
              </a:lnSpc>
              <a:spcBef>
                <a:spcPts val="0"/>
              </a:spcBef>
            </a:pPr>
            <a:r>
              <a:rPr lang="en-US" altLang="en-US" sz="2000" dirty="0">
                <a:solidFill>
                  <a:schemeClr val="bg1"/>
                </a:solidFill>
                <a:cs typeface="Arial" panose="020B0604020202020204" pitchFamily="34" charset="0"/>
              </a:rPr>
              <a:t> </a:t>
            </a:r>
          </a:p>
          <a:p>
            <a:pPr eaLnBrk="1" hangingPunct="1">
              <a:lnSpc>
                <a:spcPct val="120000"/>
              </a:lnSpc>
              <a:spcBef>
                <a:spcPts val="0"/>
              </a:spcBef>
            </a:pPr>
            <a:r>
              <a:rPr lang="en-US" altLang="en-US" sz="2000" dirty="0">
                <a:solidFill>
                  <a:schemeClr val="bg1"/>
                </a:solidFill>
              </a:rPr>
              <a:t>- </a:t>
            </a:r>
            <a:r>
              <a:rPr lang="en-US" altLang="en-US" sz="2000" dirty="0" err="1">
                <a:solidFill>
                  <a:schemeClr val="bg1"/>
                </a:solidFill>
              </a:rPr>
              <a:t>Phân</a:t>
            </a:r>
            <a:r>
              <a:rPr lang="en-US" altLang="en-US" sz="2000" dirty="0">
                <a:solidFill>
                  <a:schemeClr val="bg1"/>
                </a:solidFill>
              </a:rPr>
              <a:t> </a:t>
            </a:r>
            <a:r>
              <a:rPr lang="en-US" altLang="en-US" sz="2000" dirty="0" err="1">
                <a:solidFill>
                  <a:schemeClr val="bg1"/>
                </a:solidFill>
              </a:rPr>
              <a:t>hóa</a:t>
            </a:r>
            <a:r>
              <a:rPr lang="en-US" altLang="en-US" sz="2000" dirty="0">
                <a:solidFill>
                  <a:schemeClr val="bg1"/>
                </a:solidFill>
              </a:rPr>
              <a:t> </a:t>
            </a:r>
            <a:r>
              <a:rPr lang="en-US" altLang="en-US" sz="2000" dirty="0" err="1">
                <a:solidFill>
                  <a:schemeClr val="bg1"/>
                </a:solidFill>
              </a:rPr>
              <a:t>theo</a:t>
            </a:r>
            <a:r>
              <a:rPr lang="en-US" altLang="en-US" sz="2000" dirty="0">
                <a:solidFill>
                  <a:schemeClr val="bg1"/>
                </a:solidFill>
              </a:rPr>
              <a:t> </a:t>
            </a:r>
            <a:r>
              <a:rPr lang="en-US" altLang="en-US" sz="2000" dirty="0" err="1">
                <a:solidFill>
                  <a:schemeClr val="bg1"/>
                </a:solidFill>
              </a:rPr>
              <a:t>không</a:t>
            </a:r>
            <a:r>
              <a:rPr lang="en-US" altLang="en-US" sz="2000" dirty="0">
                <a:solidFill>
                  <a:schemeClr val="bg1"/>
                </a:solidFill>
              </a:rPr>
              <a:t> </a:t>
            </a:r>
            <a:r>
              <a:rPr lang="en-US" altLang="en-US" sz="2000" dirty="0" err="1">
                <a:solidFill>
                  <a:schemeClr val="bg1"/>
                </a:solidFill>
              </a:rPr>
              <a:t>gian</a:t>
            </a:r>
            <a:r>
              <a:rPr lang="en-US" altLang="en-US" sz="2000" dirty="0">
                <a:solidFill>
                  <a:schemeClr val="bg1"/>
                </a:solidFill>
              </a:rPr>
              <a:t>: </a:t>
            </a:r>
          </a:p>
        </p:txBody>
      </p:sp>
      <p:cxnSp>
        <p:nvCxnSpPr>
          <p:cNvPr id="8" name="Straight Connector 7">
            <a:extLst>
              <a:ext uri="{FF2B5EF4-FFF2-40B4-BE49-F238E27FC236}">
                <a16:creationId xmlns:a16="http://schemas.microsoft.com/office/drawing/2014/main" id="{9A59D9BD-B989-4730-9974-7C5AB383C68B}"/>
              </a:ext>
            </a:extLst>
          </p:cNvPr>
          <p:cNvCxnSpPr>
            <a:cxnSpLocks/>
          </p:cNvCxnSpPr>
          <p:nvPr/>
        </p:nvCxnSpPr>
        <p:spPr>
          <a:xfrm>
            <a:off x="1442981" y="1200618"/>
            <a:ext cx="0" cy="510558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6EB0EBF-09D1-4B56-A1F8-E42FF605AA20}"/>
              </a:ext>
            </a:extLst>
          </p:cNvPr>
          <p:cNvCxnSpPr>
            <a:cxnSpLocks/>
          </p:cNvCxnSpPr>
          <p:nvPr/>
        </p:nvCxnSpPr>
        <p:spPr>
          <a:xfrm flipH="1" flipV="1">
            <a:off x="90824" y="2959585"/>
            <a:ext cx="1370068" cy="78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9D7F19D1-C1B2-4310-B6F9-3D030354CAD5}"/>
              </a:ext>
            </a:extLst>
          </p:cNvPr>
          <p:cNvSpPr/>
          <p:nvPr/>
        </p:nvSpPr>
        <p:spPr>
          <a:xfrm>
            <a:off x="1400487" y="2976060"/>
            <a:ext cx="6096000" cy="461665"/>
          </a:xfrm>
          <a:prstGeom prst="rect">
            <a:avLst/>
          </a:prstGeom>
        </p:spPr>
        <p:txBody>
          <a:bodyPr>
            <a:spAutoFit/>
          </a:bodyPr>
          <a:lstStyle/>
          <a:p>
            <a:pPr>
              <a:spcBef>
                <a:spcPct val="50000"/>
              </a:spcBef>
            </a:pPr>
            <a:r>
              <a:rPr lang="en-US" altLang="en-US" sz="2400" b="1" dirty="0">
                <a:solidFill>
                  <a:srgbClr val="FFFF00"/>
                </a:solidFill>
                <a:cs typeface="Times New Roman" panose="02020603050405020304" pitchFamily="18" charset="0"/>
              </a:rPr>
              <a:t>2. </a:t>
            </a:r>
            <a:r>
              <a:rPr lang="en-US" altLang="en-US" sz="2400" b="1" dirty="0" err="1">
                <a:solidFill>
                  <a:srgbClr val="FFFF00"/>
                </a:solidFill>
                <a:cs typeface="Times New Roman" panose="02020603050405020304" pitchFamily="18" charset="0"/>
              </a:rPr>
              <a:t>Tính</a:t>
            </a:r>
            <a:r>
              <a:rPr lang="en-US" altLang="en-US" sz="2400" b="1" dirty="0">
                <a:solidFill>
                  <a:srgbClr val="FFFF00"/>
                </a:solidFill>
                <a:cs typeface="Times New Roman" panose="02020603050405020304" pitchFamily="18" charset="0"/>
              </a:rPr>
              <a:t> </a:t>
            </a:r>
            <a:r>
              <a:rPr lang="en-US" altLang="en-US" sz="2400" b="1" dirty="0" err="1">
                <a:solidFill>
                  <a:srgbClr val="FFFF00"/>
                </a:solidFill>
                <a:cs typeface="Times New Roman" panose="02020603050405020304" pitchFamily="18" charset="0"/>
              </a:rPr>
              <a:t>chất</a:t>
            </a:r>
            <a:r>
              <a:rPr lang="en-US" altLang="en-US" sz="2400" b="1" dirty="0">
                <a:solidFill>
                  <a:srgbClr val="FFFF00"/>
                </a:solidFill>
                <a:cs typeface="Times New Roman" panose="02020603050405020304" pitchFamily="18" charset="0"/>
              </a:rPr>
              <a:t> </a:t>
            </a:r>
            <a:r>
              <a:rPr lang="en-US" altLang="en-US" sz="2400" b="1" dirty="0" err="1">
                <a:solidFill>
                  <a:srgbClr val="FFFF00"/>
                </a:solidFill>
                <a:cs typeface="Times New Roman" panose="02020603050405020304" pitchFamily="18" charset="0"/>
              </a:rPr>
              <a:t>đa</a:t>
            </a:r>
            <a:r>
              <a:rPr lang="en-US" altLang="en-US" sz="2400" b="1" dirty="0">
                <a:solidFill>
                  <a:srgbClr val="FFFF00"/>
                </a:solidFill>
                <a:cs typeface="Times New Roman" panose="02020603050405020304" pitchFamily="18" charset="0"/>
              </a:rPr>
              <a:t> </a:t>
            </a:r>
            <a:r>
              <a:rPr lang="en-US" altLang="en-US" sz="2400" b="1" dirty="0" err="1">
                <a:solidFill>
                  <a:srgbClr val="FFFF00"/>
                </a:solidFill>
                <a:cs typeface="Times New Roman" panose="02020603050405020304" pitchFamily="18" charset="0"/>
              </a:rPr>
              <a:t>dạng</a:t>
            </a:r>
            <a:r>
              <a:rPr lang="en-US" altLang="en-US" sz="2400" b="1" dirty="0">
                <a:solidFill>
                  <a:srgbClr val="FFFF00"/>
                </a:solidFill>
                <a:cs typeface="Times New Roman" panose="02020603050405020304" pitchFamily="18" charset="0"/>
              </a:rPr>
              <a:t> </a:t>
            </a:r>
            <a:r>
              <a:rPr lang="en-US" altLang="en-US" sz="2400" b="1" dirty="0" err="1">
                <a:solidFill>
                  <a:srgbClr val="FFFF00"/>
                </a:solidFill>
                <a:cs typeface="Times New Roman" panose="02020603050405020304" pitchFamily="18" charset="0"/>
              </a:rPr>
              <a:t>và</a:t>
            </a:r>
            <a:r>
              <a:rPr lang="en-US" altLang="en-US" sz="2400" b="1" dirty="0">
                <a:solidFill>
                  <a:srgbClr val="FFFF00"/>
                </a:solidFill>
                <a:cs typeface="Times New Roman" panose="02020603050405020304" pitchFamily="18" charset="0"/>
              </a:rPr>
              <a:t> </a:t>
            </a:r>
            <a:r>
              <a:rPr lang="en-US" altLang="en-US" sz="2400" b="1" dirty="0" err="1">
                <a:solidFill>
                  <a:srgbClr val="FFFF00"/>
                </a:solidFill>
                <a:cs typeface="Times New Roman" panose="02020603050405020304" pitchFamily="18" charset="0"/>
              </a:rPr>
              <a:t>thất</a:t>
            </a:r>
            <a:r>
              <a:rPr lang="en-US" altLang="en-US" sz="2400" b="1" dirty="0">
                <a:solidFill>
                  <a:srgbClr val="FFFF00"/>
                </a:solidFill>
                <a:cs typeface="Times New Roman" panose="02020603050405020304" pitchFamily="18" charset="0"/>
              </a:rPr>
              <a:t> </a:t>
            </a:r>
            <a:r>
              <a:rPr lang="en-US" altLang="en-US" sz="2400" b="1" dirty="0" err="1">
                <a:solidFill>
                  <a:srgbClr val="FFFF00"/>
                </a:solidFill>
                <a:cs typeface="Times New Roman" panose="02020603050405020304" pitchFamily="18" charset="0"/>
              </a:rPr>
              <a:t>th</a:t>
            </a:r>
            <a:r>
              <a:rPr lang="vi-VN" altLang="en-US" sz="2400" b="1" dirty="0">
                <a:solidFill>
                  <a:srgbClr val="FFFF00"/>
                </a:solidFill>
                <a:cs typeface="Times New Roman" panose="02020603050405020304" pitchFamily="18" charset="0"/>
              </a:rPr>
              <a:t>ư</a:t>
            </a:r>
            <a:r>
              <a:rPr lang="en-US" altLang="en-US" sz="2400" b="1" dirty="0" err="1">
                <a:solidFill>
                  <a:srgbClr val="FFFF00"/>
                </a:solidFill>
                <a:cs typeface="Times New Roman" panose="02020603050405020304" pitchFamily="18" charset="0"/>
              </a:rPr>
              <a:t>ờng</a:t>
            </a:r>
            <a:endParaRPr lang="en-US" altLang="en-US" sz="2400" b="1" dirty="0">
              <a:solidFill>
                <a:srgbClr val="FFFF00"/>
              </a:solidFill>
              <a:cs typeface="Times New Roman" panose="02020603050405020304" pitchFamily="18" charset="0"/>
            </a:endParaRPr>
          </a:p>
        </p:txBody>
      </p:sp>
      <p:sp>
        <p:nvSpPr>
          <p:cNvPr id="19" name="Text Box 10">
            <a:extLst>
              <a:ext uri="{FF2B5EF4-FFF2-40B4-BE49-F238E27FC236}">
                <a16:creationId xmlns:a16="http://schemas.microsoft.com/office/drawing/2014/main" id="{6588F7E0-4698-4C0B-B913-728BF927220A}"/>
              </a:ext>
            </a:extLst>
          </p:cNvPr>
          <p:cNvSpPr txBox="1">
            <a:spLocks noChangeArrowheads="1"/>
          </p:cNvSpPr>
          <p:nvPr/>
        </p:nvSpPr>
        <p:spPr bwMode="auto">
          <a:xfrm>
            <a:off x="1493893" y="3433482"/>
            <a:ext cx="3048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000" b="1" dirty="0">
                <a:solidFill>
                  <a:schemeClr val="bg1"/>
                </a:solidFill>
                <a:cs typeface="Arial" panose="020B0604020202020204" pitchFamily="34" charset="0"/>
              </a:rPr>
              <a:t>a</a:t>
            </a:r>
            <a:r>
              <a:rPr lang="en-US" altLang="en-US" sz="2000" b="1" i="1" dirty="0">
                <a:solidFill>
                  <a:schemeClr val="bg1"/>
                </a:solidFill>
                <a:cs typeface="Arial" panose="020B0604020202020204" pitchFamily="34" charset="0"/>
              </a:rPr>
              <a:t>. </a:t>
            </a:r>
            <a:r>
              <a:rPr lang="en-US" altLang="en-US" sz="2000" b="1" dirty="0" err="1">
                <a:solidFill>
                  <a:schemeClr val="bg1"/>
                </a:solidFill>
              </a:rPr>
              <a:t>Tính</a:t>
            </a:r>
            <a:r>
              <a:rPr lang="en-US" altLang="en-US" sz="2000" b="1" dirty="0">
                <a:solidFill>
                  <a:schemeClr val="bg1"/>
                </a:solidFill>
              </a:rPr>
              <a:t> </a:t>
            </a:r>
            <a:r>
              <a:rPr lang="en-US" altLang="en-US" sz="2000" b="1" dirty="0" err="1">
                <a:solidFill>
                  <a:schemeClr val="bg1"/>
                </a:solidFill>
              </a:rPr>
              <a:t>đa</a:t>
            </a:r>
            <a:r>
              <a:rPr lang="en-US" altLang="en-US" sz="2000" b="1" dirty="0">
                <a:solidFill>
                  <a:schemeClr val="bg1"/>
                </a:solidFill>
              </a:rPr>
              <a:t> </a:t>
            </a:r>
            <a:r>
              <a:rPr lang="en-US" altLang="en-US" sz="2000" b="1" dirty="0" err="1">
                <a:solidFill>
                  <a:schemeClr val="bg1"/>
                </a:solidFill>
              </a:rPr>
              <a:t>dạng</a:t>
            </a:r>
            <a:r>
              <a:rPr lang="en-US" altLang="en-US" sz="2000" b="1" dirty="0">
                <a:solidFill>
                  <a:schemeClr val="bg1"/>
                </a:solidFill>
              </a:rPr>
              <a:t>:</a:t>
            </a:r>
            <a:endParaRPr lang="en-US" altLang="en-US" sz="2000" b="1" i="1" dirty="0">
              <a:solidFill>
                <a:schemeClr val="bg1"/>
              </a:solidFill>
              <a:cs typeface="Arial" panose="020B0604020202020204" pitchFamily="34" charset="0"/>
            </a:endParaRPr>
          </a:p>
        </p:txBody>
      </p:sp>
      <p:cxnSp>
        <p:nvCxnSpPr>
          <p:cNvPr id="7" name="Straight Connector 6">
            <a:extLst>
              <a:ext uri="{FF2B5EF4-FFF2-40B4-BE49-F238E27FC236}">
                <a16:creationId xmlns:a16="http://schemas.microsoft.com/office/drawing/2014/main" id="{91621B70-6B08-48BD-9DDD-A0DB27AEDBFA}"/>
              </a:ext>
            </a:extLst>
          </p:cNvPr>
          <p:cNvCxnSpPr/>
          <p:nvPr/>
        </p:nvCxnSpPr>
        <p:spPr>
          <a:xfrm>
            <a:off x="4401351" y="4808082"/>
            <a:ext cx="5852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991E0DCE-5D0C-4C21-93BF-F7C32499DCFA}"/>
              </a:ext>
            </a:extLst>
          </p:cNvPr>
          <p:cNvSpPr/>
          <p:nvPr/>
        </p:nvSpPr>
        <p:spPr>
          <a:xfrm>
            <a:off x="5026017" y="4454084"/>
            <a:ext cx="2005677" cy="429413"/>
          </a:xfrm>
          <a:prstGeom prst="rect">
            <a:avLst/>
          </a:prstGeom>
        </p:spPr>
        <p:txBody>
          <a:bodyPr wrap="none">
            <a:spAutoFit/>
          </a:bodyPr>
          <a:lstStyle/>
          <a:p>
            <a:pPr eaLnBrk="1" hangingPunct="1">
              <a:lnSpc>
                <a:spcPct val="120000"/>
              </a:lnSpc>
              <a:spcBef>
                <a:spcPts val="0"/>
              </a:spcBef>
            </a:pPr>
            <a:r>
              <a:rPr lang="en-US" altLang="en-US" sz="2000" dirty="0" err="1">
                <a:solidFill>
                  <a:schemeClr val="bg1"/>
                </a:solidFill>
              </a:rPr>
              <a:t>Từ</a:t>
            </a:r>
            <a:r>
              <a:rPr lang="en-US" altLang="en-US" sz="2000" dirty="0">
                <a:solidFill>
                  <a:schemeClr val="bg1"/>
                </a:solidFill>
              </a:rPr>
              <a:t> </a:t>
            </a:r>
            <a:r>
              <a:rPr lang="en-US" altLang="en-US" sz="2000" dirty="0" err="1">
                <a:solidFill>
                  <a:schemeClr val="bg1"/>
                </a:solidFill>
              </a:rPr>
              <a:t>Bắc</a:t>
            </a:r>
            <a:r>
              <a:rPr lang="en-US" altLang="en-US" sz="2000" dirty="0">
                <a:solidFill>
                  <a:schemeClr val="bg1"/>
                </a:solidFill>
              </a:rPr>
              <a:t> </a:t>
            </a:r>
            <a:r>
              <a:rPr lang="en-US" altLang="en-US" sz="2000" dirty="0" err="1">
                <a:solidFill>
                  <a:schemeClr val="bg1"/>
                </a:solidFill>
              </a:rPr>
              <a:t>vào</a:t>
            </a:r>
            <a:r>
              <a:rPr lang="en-US" altLang="en-US" sz="2000" dirty="0">
                <a:solidFill>
                  <a:schemeClr val="bg1"/>
                </a:solidFill>
              </a:rPr>
              <a:t> Nam.</a:t>
            </a:r>
          </a:p>
        </p:txBody>
      </p:sp>
      <p:sp>
        <p:nvSpPr>
          <p:cNvPr id="22" name="Rectangle 21">
            <a:extLst>
              <a:ext uri="{FF2B5EF4-FFF2-40B4-BE49-F238E27FC236}">
                <a16:creationId xmlns:a16="http://schemas.microsoft.com/office/drawing/2014/main" id="{5EAC0E29-6B5F-43B3-903C-2A141393660C}"/>
              </a:ext>
            </a:extLst>
          </p:cNvPr>
          <p:cNvSpPr/>
          <p:nvPr/>
        </p:nvSpPr>
        <p:spPr>
          <a:xfrm>
            <a:off x="5019140" y="4834889"/>
            <a:ext cx="2155911" cy="429413"/>
          </a:xfrm>
          <a:prstGeom prst="rect">
            <a:avLst/>
          </a:prstGeom>
        </p:spPr>
        <p:txBody>
          <a:bodyPr wrap="none">
            <a:spAutoFit/>
          </a:bodyPr>
          <a:lstStyle/>
          <a:p>
            <a:pPr eaLnBrk="1" hangingPunct="1">
              <a:lnSpc>
                <a:spcPct val="120000"/>
              </a:lnSpc>
              <a:spcBef>
                <a:spcPts val="0"/>
              </a:spcBef>
            </a:pPr>
            <a:r>
              <a:rPr lang="en-US" altLang="en-US" sz="2000" dirty="0" err="1">
                <a:solidFill>
                  <a:schemeClr val="bg1"/>
                </a:solidFill>
              </a:rPr>
              <a:t>Từ</a:t>
            </a:r>
            <a:r>
              <a:rPr lang="en-US" altLang="en-US" sz="2000" dirty="0">
                <a:solidFill>
                  <a:schemeClr val="bg1"/>
                </a:solidFill>
              </a:rPr>
              <a:t> </a:t>
            </a:r>
            <a:r>
              <a:rPr lang="en-US" altLang="en-US" sz="2000" dirty="0" err="1">
                <a:solidFill>
                  <a:schemeClr val="bg1"/>
                </a:solidFill>
              </a:rPr>
              <a:t>Đông</a:t>
            </a:r>
            <a:r>
              <a:rPr lang="en-US" altLang="en-US" sz="2000" dirty="0">
                <a:solidFill>
                  <a:schemeClr val="bg1"/>
                </a:solidFill>
              </a:rPr>
              <a:t> sang </a:t>
            </a:r>
            <a:r>
              <a:rPr lang="en-US" altLang="en-US" sz="2000" dirty="0" err="1">
                <a:solidFill>
                  <a:schemeClr val="bg1"/>
                </a:solidFill>
              </a:rPr>
              <a:t>Tây</a:t>
            </a:r>
            <a:r>
              <a:rPr lang="en-US" altLang="en-US" sz="2000" dirty="0">
                <a:solidFill>
                  <a:schemeClr val="bg1"/>
                </a:solidFill>
              </a:rPr>
              <a:t>.</a:t>
            </a:r>
          </a:p>
        </p:txBody>
      </p:sp>
      <p:sp>
        <p:nvSpPr>
          <p:cNvPr id="23" name="Rectangle 22">
            <a:extLst>
              <a:ext uri="{FF2B5EF4-FFF2-40B4-BE49-F238E27FC236}">
                <a16:creationId xmlns:a16="http://schemas.microsoft.com/office/drawing/2014/main" id="{7CB83BEE-E35D-4331-B694-E58621CC8FDC}"/>
              </a:ext>
            </a:extLst>
          </p:cNvPr>
          <p:cNvSpPr/>
          <p:nvPr/>
        </p:nvSpPr>
        <p:spPr>
          <a:xfrm>
            <a:off x="5032803" y="5229113"/>
            <a:ext cx="1846980" cy="429413"/>
          </a:xfrm>
          <a:prstGeom prst="rect">
            <a:avLst/>
          </a:prstGeom>
        </p:spPr>
        <p:txBody>
          <a:bodyPr wrap="none">
            <a:spAutoFit/>
          </a:bodyPr>
          <a:lstStyle/>
          <a:p>
            <a:pPr eaLnBrk="1" hangingPunct="1">
              <a:lnSpc>
                <a:spcPct val="120000"/>
              </a:lnSpc>
              <a:spcBef>
                <a:spcPts val="0"/>
              </a:spcBef>
            </a:pPr>
            <a:r>
              <a:rPr lang="en-US" altLang="en-US" sz="2000" dirty="0" err="1">
                <a:solidFill>
                  <a:schemeClr val="bg1"/>
                </a:solidFill>
              </a:rPr>
              <a:t>Từ</a:t>
            </a:r>
            <a:r>
              <a:rPr lang="en-US" altLang="en-US" sz="2000" dirty="0">
                <a:solidFill>
                  <a:schemeClr val="bg1"/>
                </a:solidFill>
              </a:rPr>
              <a:t> </a:t>
            </a:r>
            <a:r>
              <a:rPr lang="en-US" altLang="en-US" sz="2000" dirty="0" err="1">
                <a:solidFill>
                  <a:schemeClr val="bg1"/>
                </a:solidFill>
              </a:rPr>
              <a:t>thấp</a:t>
            </a:r>
            <a:r>
              <a:rPr lang="en-US" altLang="en-US" sz="2000" dirty="0">
                <a:solidFill>
                  <a:schemeClr val="bg1"/>
                </a:solidFill>
              </a:rPr>
              <a:t> </a:t>
            </a:r>
            <a:r>
              <a:rPr lang="en-US" altLang="en-US" sz="2000" dirty="0" err="1">
                <a:solidFill>
                  <a:schemeClr val="bg1"/>
                </a:solidFill>
              </a:rPr>
              <a:t>lên</a:t>
            </a:r>
            <a:r>
              <a:rPr lang="en-US" altLang="en-US" sz="2000" dirty="0">
                <a:solidFill>
                  <a:schemeClr val="bg1"/>
                </a:solidFill>
              </a:rPr>
              <a:t> </a:t>
            </a:r>
            <a:r>
              <a:rPr lang="en-US" altLang="en-US" sz="2000" dirty="0" err="1">
                <a:solidFill>
                  <a:schemeClr val="bg1"/>
                </a:solidFill>
              </a:rPr>
              <a:t>cao</a:t>
            </a:r>
            <a:r>
              <a:rPr lang="en-US" altLang="en-US" sz="2000" dirty="0">
                <a:solidFill>
                  <a:schemeClr val="bg1"/>
                </a:solidFill>
              </a:rPr>
              <a:t>.</a:t>
            </a:r>
          </a:p>
        </p:txBody>
      </p:sp>
      <p:cxnSp>
        <p:nvCxnSpPr>
          <p:cNvPr id="25" name="Straight Connector 24">
            <a:extLst>
              <a:ext uri="{FF2B5EF4-FFF2-40B4-BE49-F238E27FC236}">
                <a16:creationId xmlns:a16="http://schemas.microsoft.com/office/drawing/2014/main" id="{FA9686E5-CCC3-4C03-AAF1-A8925C079C0F}"/>
              </a:ext>
            </a:extLst>
          </p:cNvPr>
          <p:cNvCxnSpPr>
            <a:cxnSpLocks/>
          </p:cNvCxnSpPr>
          <p:nvPr/>
        </p:nvCxnSpPr>
        <p:spPr>
          <a:xfrm>
            <a:off x="4393665" y="4821006"/>
            <a:ext cx="592922" cy="25008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B58D4F9-DE94-4399-A9F4-3E8712DDEFD7}"/>
              </a:ext>
            </a:extLst>
          </p:cNvPr>
          <p:cNvCxnSpPr>
            <a:cxnSpLocks/>
          </p:cNvCxnSpPr>
          <p:nvPr/>
        </p:nvCxnSpPr>
        <p:spPr>
          <a:xfrm>
            <a:off x="4393665" y="4781395"/>
            <a:ext cx="576748" cy="60639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6" name="Picture 6">
            <a:extLst>
              <a:ext uri="{FF2B5EF4-FFF2-40B4-BE49-F238E27FC236}">
                <a16:creationId xmlns:a16="http://schemas.microsoft.com/office/drawing/2014/main" id="{75766705-5A90-4BC3-8747-80C1964F25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14247" y="4294264"/>
            <a:ext cx="3355046" cy="2502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8" descr="Ban do Khi hau Viet Nam">
            <a:extLst>
              <a:ext uri="{FF2B5EF4-FFF2-40B4-BE49-F238E27FC236}">
                <a16:creationId xmlns:a16="http://schemas.microsoft.com/office/drawing/2014/main" id="{B21C8D1C-B6B5-4819-B0A8-C3A6D20E7F2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61583" y="0"/>
            <a:ext cx="3539593" cy="4128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8">
            <a:extLst>
              <a:ext uri="{FF2B5EF4-FFF2-40B4-BE49-F238E27FC236}">
                <a16:creationId xmlns:a16="http://schemas.microsoft.com/office/drawing/2014/main" id="{9A0B56FE-14C6-47A1-BA55-22071D6F09B5}"/>
              </a:ext>
            </a:extLst>
          </p:cNvPr>
          <p:cNvSpPr/>
          <p:nvPr/>
        </p:nvSpPr>
        <p:spPr>
          <a:xfrm>
            <a:off x="90824" y="330310"/>
            <a:ext cx="8650857" cy="461665"/>
          </a:xfrm>
          <a:prstGeom prst="rect">
            <a:avLst/>
          </a:prstGeom>
        </p:spPr>
        <p:txBody>
          <a:bodyPr wrap="square">
            <a:spAutoFit/>
          </a:bodyPr>
          <a:lstStyle/>
          <a:p>
            <a:pPr algn="ctr">
              <a:spcBef>
                <a:spcPct val="50000"/>
              </a:spcBef>
            </a:pPr>
            <a:r>
              <a:rPr lang="en-US" altLang="en-US" sz="2400" b="1">
                <a:solidFill>
                  <a:srgbClr val="FFFF00"/>
                </a:solidFill>
                <a:cs typeface="Times New Roman" panose="02020603050405020304" pitchFamily="18" charset="0"/>
              </a:rPr>
              <a:t>TIẾT 31 + 32:  </a:t>
            </a:r>
            <a:r>
              <a:rPr lang="en-US" altLang="en-US" sz="2400" b="1" dirty="0">
                <a:solidFill>
                  <a:srgbClr val="FFFF00"/>
                </a:solidFill>
                <a:cs typeface="Times New Roman" panose="02020603050405020304" pitchFamily="18" charset="0"/>
              </a:rPr>
              <a:t>BÀI 31: ĐẶC ĐIỂM KHÍ HẬU VIỆT NAM</a:t>
            </a:r>
            <a:endParaRPr lang="en-US" altLang="en-US" sz="24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71754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9">
            <a:extLst>
              <a:ext uri="{FF2B5EF4-FFF2-40B4-BE49-F238E27FC236}">
                <a16:creationId xmlns:a16="http://schemas.microsoft.com/office/drawing/2014/main" id="{783C7CFA-6897-4734-8147-31416935CB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588"/>
            <a:ext cx="3946525" cy="2481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5" name="Picture 10">
            <a:extLst>
              <a:ext uri="{FF2B5EF4-FFF2-40B4-BE49-F238E27FC236}">
                <a16:creationId xmlns:a16="http://schemas.microsoft.com/office/drawing/2014/main" id="{35EAA8F4-673C-4B81-A7C3-6B088CF810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8324" y="2671818"/>
            <a:ext cx="4265724" cy="270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6" name="Picture 11">
            <a:extLst>
              <a:ext uri="{FF2B5EF4-FFF2-40B4-BE49-F238E27FC236}">
                <a16:creationId xmlns:a16="http://schemas.microsoft.com/office/drawing/2014/main" id="{37922C13-C7F5-472E-A9A5-D995C2F0A0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6" y="2657531"/>
            <a:ext cx="4016375" cy="271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7" name="Picture 12">
            <a:extLst>
              <a:ext uri="{FF2B5EF4-FFF2-40B4-BE49-F238E27FC236}">
                <a16:creationId xmlns:a16="http://schemas.microsoft.com/office/drawing/2014/main" id="{75DA35EA-A8BC-4EAD-9754-C74B994908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23125" y="-19596"/>
            <a:ext cx="3668875" cy="247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8" name="Rectangle 13">
            <a:extLst>
              <a:ext uri="{FF2B5EF4-FFF2-40B4-BE49-F238E27FC236}">
                <a16:creationId xmlns:a16="http://schemas.microsoft.com/office/drawing/2014/main" id="{0356E142-B578-4FF9-B7A6-3CE4AE0F9F7D}"/>
              </a:ext>
            </a:extLst>
          </p:cNvPr>
          <p:cNvSpPr>
            <a:spLocks noChangeArrowheads="1"/>
          </p:cNvSpPr>
          <p:nvPr/>
        </p:nvSpPr>
        <p:spPr bwMode="auto">
          <a:xfrm>
            <a:off x="0" y="2013937"/>
            <a:ext cx="1866900" cy="431800"/>
          </a:xfrm>
          <a:prstGeom prst="rect">
            <a:avLst/>
          </a:prstGeom>
          <a:solidFill>
            <a:schemeClr val="bg1"/>
          </a:solidFill>
          <a:ln w="9525">
            <a:noFill/>
            <a:miter lim="800000"/>
            <a:headEnd/>
            <a:tailEnd/>
          </a:ln>
          <a:effectLst/>
        </p:spPr>
        <p:txBody>
          <a:bodyPr wrap="none" anchor="ctr"/>
          <a:lstStyle>
            <a:lvl1pPr>
              <a:spcBef>
                <a:spcPct val="20000"/>
              </a:spcBef>
              <a:buClr>
                <a:schemeClr val="tx1"/>
              </a:buClr>
              <a:buFont typeface="Wingdings" panose="05000000000000000000" pitchFamily="2" charset="2"/>
              <a:buChar char="v"/>
              <a:defRPr sz="2800" b="1">
                <a:solidFill>
                  <a:schemeClr val="accent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2"/>
              </a:buClr>
              <a:buSzPct val="60000"/>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9pPr>
          </a:lstStyle>
          <a:p>
            <a:pPr algn="ctr">
              <a:spcBef>
                <a:spcPct val="0"/>
              </a:spcBef>
              <a:buClrTx/>
              <a:buFont typeface="Arial" panose="020B0604020202020204" pitchFamily="34" charset="0"/>
              <a:buNone/>
            </a:pPr>
            <a:r>
              <a:rPr lang="en-US" altLang="en-US" b="0">
                <a:solidFill>
                  <a:srgbClr val="FF0000"/>
                </a:solidFill>
                <a:cs typeface="Times New Roman" panose="02020603050405020304" pitchFamily="18" charset="0"/>
              </a:rPr>
              <a:t>Lũ lụt</a:t>
            </a:r>
          </a:p>
        </p:txBody>
      </p:sp>
      <p:sp>
        <p:nvSpPr>
          <p:cNvPr id="20489" name="Rectangle 14">
            <a:extLst>
              <a:ext uri="{FF2B5EF4-FFF2-40B4-BE49-F238E27FC236}">
                <a16:creationId xmlns:a16="http://schemas.microsoft.com/office/drawing/2014/main" id="{B9327375-59D9-44C3-A3BC-247954698FBA}"/>
              </a:ext>
            </a:extLst>
          </p:cNvPr>
          <p:cNvSpPr>
            <a:spLocks noChangeArrowheads="1"/>
          </p:cNvSpPr>
          <p:nvPr/>
        </p:nvSpPr>
        <p:spPr bwMode="auto">
          <a:xfrm>
            <a:off x="4068324" y="4932418"/>
            <a:ext cx="1562100" cy="444500"/>
          </a:xfrm>
          <a:prstGeom prst="rect">
            <a:avLst/>
          </a:prstGeom>
          <a:solidFill>
            <a:schemeClr val="bg1"/>
          </a:solidFill>
          <a:ln w="9525">
            <a:noFill/>
            <a:miter lim="800000"/>
            <a:headEnd/>
            <a:tailEnd/>
          </a:ln>
          <a:effectLst/>
        </p:spPr>
        <p:txBody>
          <a:bodyPr wrap="none" anchor="ctr"/>
          <a:lstStyle>
            <a:lvl1pPr>
              <a:spcBef>
                <a:spcPct val="20000"/>
              </a:spcBef>
              <a:buClr>
                <a:schemeClr val="tx1"/>
              </a:buClr>
              <a:buFont typeface="Wingdings" panose="05000000000000000000" pitchFamily="2" charset="2"/>
              <a:buChar char="v"/>
              <a:defRPr sz="2800" b="1">
                <a:solidFill>
                  <a:schemeClr val="accent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2"/>
              </a:buClr>
              <a:buSzPct val="60000"/>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9pPr>
          </a:lstStyle>
          <a:p>
            <a:pPr algn="ctr">
              <a:spcBef>
                <a:spcPct val="0"/>
              </a:spcBef>
              <a:buClrTx/>
              <a:buFont typeface="Arial" panose="020B0604020202020204" pitchFamily="34" charset="0"/>
              <a:buNone/>
            </a:pPr>
            <a:r>
              <a:rPr lang="en-US" altLang="en-US" b="0">
                <a:solidFill>
                  <a:srgbClr val="FF0000"/>
                </a:solidFill>
                <a:cs typeface="Times New Roman" panose="02020603050405020304" pitchFamily="18" charset="0"/>
              </a:rPr>
              <a:t>Băng giá</a:t>
            </a:r>
          </a:p>
        </p:txBody>
      </p:sp>
      <p:sp>
        <p:nvSpPr>
          <p:cNvPr id="20490" name="Rectangle 16">
            <a:extLst>
              <a:ext uri="{FF2B5EF4-FFF2-40B4-BE49-F238E27FC236}">
                <a16:creationId xmlns:a16="http://schemas.microsoft.com/office/drawing/2014/main" id="{D8052C62-EDE4-4DEB-9EDE-0DFA2AC3A34C}"/>
              </a:ext>
            </a:extLst>
          </p:cNvPr>
          <p:cNvSpPr>
            <a:spLocks noChangeArrowheads="1"/>
          </p:cNvSpPr>
          <p:nvPr/>
        </p:nvSpPr>
        <p:spPr bwMode="auto">
          <a:xfrm>
            <a:off x="8528818" y="2040651"/>
            <a:ext cx="1638300" cy="457200"/>
          </a:xfrm>
          <a:prstGeom prst="rect">
            <a:avLst/>
          </a:prstGeom>
          <a:solidFill>
            <a:schemeClr val="bg1"/>
          </a:solidFill>
          <a:ln w="9525">
            <a:noFill/>
            <a:miter lim="800000"/>
            <a:headEnd/>
            <a:tailEnd/>
          </a:ln>
          <a:effectLst/>
        </p:spPr>
        <p:txBody>
          <a:bodyPr wrap="none" anchor="ctr"/>
          <a:lstStyle>
            <a:lvl1pPr>
              <a:spcBef>
                <a:spcPct val="20000"/>
              </a:spcBef>
              <a:buClr>
                <a:schemeClr val="tx1"/>
              </a:buClr>
              <a:buFont typeface="Wingdings" panose="05000000000000000000" pitchFamily="2" charset="2"/>
              <a:buChar char="v"/>
              <a:defRPr sz="2800" b="1">
                <a:solidFill>
                  <a:schemeClr val="accent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2"/>
              </a:buClr>
              <a:buSzPct val="60000"/>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9pPr>
          </a:lstStyle>
          <a:p>
            <a:pPr algn="ctr">
              <a:spcBef>
                <a:spcPct val="0"/>
              </a:spcBef>
              <a:buClrTx/>
              <a:buFont typeface="Arial" panose="020B0604020202020204" pitchFamily="34" charset="0"/>
              <a:buNone/>
            </a:pPr>
            <a:r>
              <a:rPr lang="en-US" altLang="en-US" b="0">
                <a:solidFill>
                  <a:srgbClr val="FF0000"/>
                </a:solidFill>
                <a:cs typeface="Times New Roman" panose="02020603050405020304" pitchFamily="18" charset="0"/>
              </a:rPr>
              <a:t>Hạn hán</a:t>
            </a:r>
          </a:p>
        </p:txBody>
      </p:sp>
      <p:sp>
        <p:nvSpPr>
          <p:cNvPr id="20491" name="Rectangle 17">
            <a:extLst>
              <a:ext uri="{FF2B5EF4-FFF2-40B4-BE49-F238E27FC236}">
                <a16:creationId xmlns:a16="http://schemas.microsoft.com/office/drawing/2014/main" id="{FA19E844-A8F2-493E-ACF6-E78C58582C6B}"/>
              </a:ext>
            </a:extLst>
          </p:cNvPr>
          <p:cNvSpPr>
            <a:spLocks noChangeArrowheads="1"/>
          </p:cNvSpPr>
          <p:nvPr/>
        </p:nvSpPr>
        <p:spPr bwMode="auto">
          <a:xfrm>
            <a:off x="-25730" y="4932418"/>
            <a:ext cx="1841500" cy="444500"/>
          </a:xfrm>
          <a:prstGeom prst="rect">
            <a:avLst/>
          </a:prstGeom>
          <a:solidFill>
            <a:schemeClr val="bg1"/>
          </a:solidFill>
          <a:ln w="9525">
            <a:noFill/>
            <a:miter lim="800000"/>
            <a:headEnd/>
            <a:tailEnd/>
          </a:ln>
          <a:effectLst/>
        </p:spPr>
        <p:txBody>
          <a:bodyPr wrap="none" anchor="ctr"/>
          <a:lstStyle>
            <a:lvl1pPr>
              <a:spcBef>
                <a:spcPct val="20000"/>
              </a:spcBef>
              <a:buClr>
                <a:schemeClr val="tx1"/>
              </a:buClr>
              <a:buFont typeface="Wingdings" panose="05000000000000000000" pitchFamily="2" charset="2"/>
              <a:buChar char="v"/>
              <a:defRPr sz="2800" b="1">
                <a:solidFill>
                  <a:schemeClr val="accent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2"/>
              </a:buClr>
              <a:buSzPct val="60000"/>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9pPr>
          </a:lstStyle>
          <a:p>
            <a:pPr algn="ctr">
              <a:spcBef>
                <a:spcPct val="0"/>
              </a:spcBef>
              <a:buClrTx/>
              <a:buFont typeface="Arial" panose="020B0604020202020204" pitchFamily="34" charset="0"/>
              <a:buNone/>
            </a:pPr>
            <a:r>
              <a:rPr lang="en-US" altLang="en-US" b="0">
                <a:solidFill>
                  <a:srgbClr val="FF0000"/>
                </a:solidFill>
                <a:cs typeface="Times New Roman" panose="02020603050405020304" pitchFamily="18" charset="0"/>
              </a:rPr>
              <a:t>Sương muối</a:t>
            </a:r>
          </a:p>
        </p:txBody>
      </p:sp>
      <p:pic>
        <p:nvPicPr>
          <p:cNvPr id="20492" name="Picture 19">
            <a:extLst>
              <a:ext uri="{FF2B5EF4-FFF2-40B4-BE49-F238E27FC236}">
                <a16:creationId xmlns:a16="http://schemas.microsoft.com/office/drawing/2014/main" id="{7A5EAB0D-479D-4752-8894-14FDB9FEBD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85350" y="-7224"/>
            <a:ext cx="4298950" cy="250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93" name="Rectangle 20">
            <a:extLst>
              <a:ext uri="{FF2B5EF4-FFF2-40B4-BE49-F238E27FC236}">
                <a16:creationId xmlns:a16="http://schemas.microsoft.com/office/drawing/2014/main" id="{3AA305D5-0A7A-4E24-A800-5C87A27D70D9}"/>
              </a:ext>
            </a:extLst>
          </p:cNvPr>
          <p:cNvSpPr>
            <a:spLocks noChangeArrowheads="1"/>
          </p:cNvSpPr>
          <p:nvPr/>
        </p:nvSpPr>
        <p:spPr bwMode="auto">
          <a:xfrm>
            <a:off x="4085350" y="2037695"/>
            <a:ext cx="1866900" cy="431800"/>
          </a:xfrm>
          <a:prstGeom prst="rect">
            <a:avLst/>
          </a:prstGeom>
          <a:solidFill>
            <a:schemeClr val="bg1"/>
          </a:solidFill>
          <a:ln w="9525">
            <a:noFill/>
            <a:miter lim="800000"/>
            <a:headEnd/>
            <a:tailEnd/>
          </a:ln>
          <a:effectLst/>
        </p:spPr>
        <p:txBody>
          <a:bodyPr wrap="none" anchor="ctr"/>
          <a:lstStyle>
            <a:lvl1pPr>
              <a:spcBef>
                <a:spcPct val="20000"/>
              </a:spcBef>
              <a:buClr>
                <a:schemeClr val="tx1"/>
              </a:buClr>
              <a:buFont typeface="Wingdings" panose="05000000000000000000" pitchFamily="2" charset="2"/>
              <a:buChar char="v"/>
              <a:defRPr sz="2800" b="1">
                <a:solidFill>
                  <a:schemeClr val="accent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2"/>
              </a:buClr>
              <a:buSzPct val="60000"/>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9pPr>
          </a:lstStyle>
          <a:p>
            <a:pPr algn="ctr">
              <a:spcBef>
                <a:spcPct val="0"/>
              </a:spcBef>
              <a:buClrTx/>
              <a:buFont typeface="Arial" panose="020B0604020202020204" pitchFamily="34" charset="0"/>
              <a:buNone/>
            </a:pPr>
            <a:r>
              <a:rPr lang="en-US" altLang="en-US" b="0">
                <a:solidFill>
                  <a:srgbClr val="FF0000"/>
                </a:solidFill>
                <a:cs typeface="Times New Roman" panose="02020603050405020304" pitchFamily="18" charset="0"/>
              </a:rPr>
              <a:t>Bão</a:t>
            </a:r>
          </a:p>
        </p:txBody>
      </p:sp>
      <p:sp>
        <p:nvSpPr>
          <p:cNvPr id="20496" name="Text Box 23">
            <a:extLst>
              <a:ext uri="{FF2B5EF4-FFF2-40B4-BE49-F238E27FC236}">
                <a16:creationId xmlns:a16="http://schemas.microsoft.com/office/drawing/2014/main" id="{977FBA88-ACB7-46C6-A1A2-11F73A6F8CF9}"/>
              </a:ext>
            </a:extLst>
          </p:cNvPr>
          <p:cNvSpPr txBox="1">
            <a:spLocks noChangeArrowheads="1"/>
          </p:cNvSpPr>
          <p:nvPr/>
        </p:nvSpPr>
        <p:spPr bwMode="auto">
          <a:xfrm>
            <a:off x="8525861" y="3826682"/>
            <a:ext cx="296791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1"/>
              </a:buClr>
              <a:buFont typeface="Wingdings" panose="05000000000000000000" pitchFamily="2" charset="2"/>
              <a:buChar char="v"/>
              <a:defRPr sz="2800" b="1">
                <a:solidFill>
                  <a:schemeClr val="accent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2"/>
              </a:buClr>
              <a:buSzPct val="60000"/>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9pPr>
          </a:lstStyle>
          <a:p>
            <a:pPr>
              <a:spcBef>
                <a:spcPts val="0"/>
              </a:spcBef>
              <a:buClrTx/>
              <a:buFont typeface="Arial" panose="020B0604020202020204" pitchFamily="34" charset="0"/>
              <a:buChar char="-"/>
            </a:pPr>
            <a:r>
              <a:rPr lang="en-US" altLang="en-US" sz="2400" b="0">
                <a:solidFill>
                  <a:schemeClr val="hlink"/>
                </a:solidFill>
                <a:cs typeface="Times New Roman" panose="02020603050405020304" pitchFamily="18" charset="0"/>
              </a:rPr>
              <a:t>Vị trí địa lí</a:t>
            </a:r>
          </a:p>
          <a:p>
            <a:pPr>
              <a:spcBef>
                <a:spcPts val="0"/>
              </a:spcBef>
              <a:buClrTx/>
              <a:buFont typeface="Arial" panose="020B0604020202020204" pitchFamily="34" charset="0"/>
              <a:buChar char="-"/>
            </a:pPr>
            <a:r>
              <a:rPr lang="en-US" altLang="en-US" sz="2400" b="0">
                <a:solidFill>
                  <a:schemeClr val="hlink"/>
                </a:solidFill>
                <a:cs typeface="Times New Roman" panose="02020603050405020304" pitchFamily="18" charset="0"/>
              </a:rPr>
              <a:t> Địa hình</a:t>
            </a:r>
          </a:p>
          <a:p>
            <a:pPr>
              <a:spcBef>
                <a:spcPts val="0"/>
              </a:spcBef>
              <a:buClrTx/>
              <a:buFont typeface="Arial" panose="020B0604020202020204" pitchFamily="34" charset="0"/>
              <a:buChar char="-"/>
            </a:pPr>
            <a:r>
              <a:rPr lang="en-US" altLang="en-US" sz="2400" b="0">
                <a:solidFill>
                  <a:schemeClr val="hlink"/>
                </a:solidFill>
                <a:cs typeface="Times New Roman" panose="02020603050405020304" pitchFamily="18" charset="0"/>
              </a:rPr>
              <a:t> Hoàn lưu gió mùa</a:t>
            </a:r>
          </a:p>
        </p:txBody>
      </p:sp>
      <p:sp>
        <p:nvSpPr>
          <p:cNvPr id="18" name="TextBox 17">
            <a:extLst>
              <a:ext uri="{FF2B5EF4-FFF2-40B4-BE49-F238E27FC236}">
                <a16:creationId xmlns:a16="http://schemas.microsoft.com/office/drawing/2014/main" id="{45484237-810D-4AD2-BD71-F543AA3BC3F3}"/>
              </a:ext>
            </a:extLst>
          </p:cNvPr>
          <p:cNvSpPr txBox="1"/>
          <p:nvPr/>
        </p:nvSpPr>
        <p:spPr>
          <a:xfrm>
            <a:off x="8523125" y="2657531"/>
            <a:ext cx="3403379" cy="1200329"/>
          </a:xfrm>
          <a:prstGeom prst="rect">
            <a:avLst/>
          </a:prstGeom>
          <a:noFill/>
        </p:spPr>
        <p:txBody>
          <a:bodyPr wrap="square">
            <a:spAutoFit/>
          </a:bodyPr>
          <a:lstStyle/>
          <a:p>
            <a:pPr algn="just">
              <a:spcBef>
                <a:spcPct val="0"/>
              </a:spcBef>
              <a:buClrTx/>
              <a:buFont typeface="Arial" panose="020B0604020202020204" pitchFamily="34" charset="0"/>
              <a:buNone/>
            </a:pPr>
            <a:r>
              <a:rPr lang="en-US" altLang="en-US" sz="2400" b="0">
                <a:solidFill>
                  <a:srgbClr val="002060"/>
                </a:solidFill>
                <a:cs typeface="Times New Roman" panose="02020603050405020304" pitchFamily="18" charset="0"/>
              </a:rPr>
              <a:t>Nhân tố nào đã làm cho thời tiết nước ta đa dạng và thất thường? </a:t>
            </a:r>
          </a:p>
        </p:txBody>
      </p:sp>
      <p:sp>
        <p:nvSpPr>
          <p:cNvPr id="20" name="TextBox 19">
            <a:extLst>
              <a:ext uri="{FF2B5EF4-FFF2-40B4-BE49-F238E27FC236}">
                <a16:creationId xmlns:a16="http://schemas.microsoft.com/office/drawing/2014/main" id="{0599226C-A7C8-45A7-90D8-1A19B4DCBFC5}"/>
              </a:ext>
            </a:extLst>
          </p:cNvPr>
          <p:cNvSpPr txBox="1"/>
          <p:nvPr/>
        </p:nvSpPr>
        <p:spPr>
          <a:xfrm>
            <a:off x="0" y="5376918"/>
            <a:ext cx="12349655" cy="1569660"/>
          </a:xfrm>
          <a:prstGeom prst="rect">
            <a:avLst/>
          </a:prstGeom>
          <a:noFill/>
        </p:spPr>
        <p:txBody>
          <a:bodyPr wrap="square">
            <a:spAutoFit/>
          </a:bodyPr>
          <a:lstStyle/>
          <a:p>
            <a:pPr algn="just">
              <a:spcBef>
                <a:spcPct val="0"/>
              </a:spcBef>
              <a:buClrTx/>
              <a:buFont typeface="Arial" panose="020B0604020202020204" pitchFamily="34" charset="0"/>
              <a:buNone/>
            </a:pPr>
            <a:r>
              <a:rPr lang="en-US" altLang="en-US" sz="2400" b="0">
                <a:solidFill>
                  <a:srgbClr val="FF0000"/>
                </a:solidFill>
                <a:cs typeface="Times New Roman" panose="02020603050405020304" pitchFamily="18" charset="0"/>
              </a:rPr>
              <a:t>- Sự thất thường trong chế độ nhiệt chủ yếu diễn ra ở miền nào? Vì sao?</a:t>
            </a:r>
          </a:p>
          <a:p>
            <a:pPr algn="just"/>
            <a:r>
              <a:rPr lang="en-US" sz="2400" b="0" i="0">
                <a:solidFill>
                  <a:srgbClr val="000000"/>
                </a:solidFill>
                <a:effectLst/>
                <a:latin typeface="+mj-lt"/>
              </a:rPr>
              <a:t>+ </a:t>
            </a:r>
            <a:r>
              <a:rPr lang="vi-VN" sz="2400" b="0" i="0">
                <a:solidFill>
                  <a:srgbClr val="000000"/>
                </a:solidFill>
                <a:effectLst/>
                <a:latin typeface="+mj-lt"/>
              </a:rPr>
              <a:t>Sự thất thường trong chế độ nhiệt chủ yếu diễn ra ở miền Bắc, do nhịp độ và cường độ gió mùa</a:t>
            </a:r>
            <a:r>
              <a:rPr lang="en-US" sz="2400" b="0" i="0">
                <a:solidFill>
                  <a:srgbClr val="000000"/>
                </a:solidFill>
                <a:effectLst/>
                <a:latin typeface="+mj-lt"/>
              </a:rPr>
              <a:t>.</a:t>
            </a:r>
            <a:endParaRPr lang="vi-VN" sz="2400" b="0" i="0">
              <a:solidFill>
                <a:srgbClr val="000000"/>
              </a:solidFill>
              <a:effectLst/>
              <a:latin typeface="+mj-lt"/>
            </a:endParaRPr>
          </a:p>
          <a:p>
            <a:pPr algn="just"/>
            <a:r>
              <a:rPr lang="en-US" sz="2400" b="0" i="0">
                <a:solidFill>
                  <a:srgbClr val="000000"/>
                </a:solidFill>
                <a:effectLst/>
                <a:latin typeface="+mj-lt"/>
              </a:rPr>
              <a:t>+ </a:t>
            </a:r>
            <a:r>
              <a:rPr lang="vi-VN" sz="2400" b="0" i="0">
                <a:solidFill>
                  <a:srgbClr val="000000"/>
                </a:solidFill>
                <a:effectLst/>
                <a:latin typeface="+mj-lt"/>
              </a:rPr>
              <a:t>Mùa đông, mỗi khi gió mùa Đông Bắc tràn về sẽ làm hạ thấp nền nhiệt của miền Bắc, thời tiết lạnh và có thể xảy ra rét đậm rét hại, băng giá, sương muối...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496"/>
                                        </p:tgtEl>
                                        <p:attrNameLst>
                                          <p:attrName>style.visibility</p:attrName>
                                        </p:attrNameLst>
                                      </p:cBhvr>
                                      <p:to>
                                        <p:strVal val="visible"/>
                                      </p:to>
                                    </p:set>
                                    <p:animEffect transition="in" filter="fade">
                                      <p:cBhvr>
                                        <p:cTn id="7" dur="500"/>
                                        <p:tgtEl>
                                          <p:spTgt spid="204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fade">
                                      <p:cBhvr>
                                        <p:cTn id="12" dur="500"/>
                                        <p:tgtEl>
                                          <p:spTgt spid="2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xEl>
                                              <p:pRg st="1" end="1"/>
                                            </p:txEl>
                                          </p:spTgt>
                                        </p:tgtEl>
                                        <p:attrNameLst>
                                          <p:attrName>style.visibility</p:attrName>
                                        </p:attrNameLst>
                                      </p:cBhvr>
                                      <p:to>
                                        <p:strVal val="visible"/>
                                      </p:to>
                                    </p:set>
                                    <p:animEffect transition="in" filter="fade">
                                      <p:cBhvr>
                                        <p:cTn id="17" dur="500"/>
                                        <p:tgtEl>
                                          <p:spTgt spid="20">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0">
                                            <p:txEl>
                                              <p:pRg st="2" end="2"/>
                                            </p:txEl>
                                          </p:spTgt>
                                        </p:tgtEl>
                                        <p:attrNameLst>
                                          <p:attrName>style.visibility</p:attrName>
                                        </p:attrNameLst>
                                      </p:cBhvr>
                                      <p:to>
                                        <p:strVal val="visible"/>
                                      </p:to>
                                    </p:set>
                                    <p:animEffect transition="in" filter="fade">
                                      <p:cBhvr>
                                        <p:cTn id="20" dur="5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7">
            <a:extLst>
              <a:ext uri="{FF2B5EF4-FFF2-40B4-BE49-F238E27FC236}">
                <a16:creationId xmlns:a16="http://schemas.microsoft.com/office/drawing/2014/main" id="{07C59761-D4EF-458C-AA11-7A83889619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050" y="215901"/>
            <a:ext cx="11093450" cy="4984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3" name="Text Box 20">
            <a:extLst>
              <a:ext uri="{FF2B5EF4-FFF2-40B4-BE49-F238E27FC236}">
                <a16:creationId xmlns:a16="http://schemas.microsoft.com/office/drawing/2014/main" id="{482A5C58-C8C8-4A13-ABA9-5703C7AF6E86}"/>
              </a:ext>
            </a:extLst>
          </p:cNvPr>
          <p:cNvSpPr txBox="1">
            <a:spLocks noChangeArrowheads="1"/>
          </p:cNvSpPr>
          <p:nvPr/>
        </p:nvSpPr>
        <p:spPr bwMode="auto">
          <a:xfrm>
            <a:off x="190500" y="5416550"/>
            <a:ext cx="1183005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1"/>
              </a:buClr>
              <a:buFont typeface="Wingdings" panose="05000000000000000000" pitchFamily="2" charset="2"/>
              <a:buChar char="v"/>
              <a:defRPr sz="2800" b="1">
                <a:solidFill>
                  <a:schemeClr val="accent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2"/>
              </a:buClr>
              <a:buSzPct val="60000"/>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9pPr>
          </a:lstStyle>
          <a:p>
            <a:pPr>
              <a:spcBef>
                <a:spcPts val="0"/>
              </a:spcBef>
              <a:buClrTx/>
              <a:buFont typeface="Arial" panose="020B0604020202020204" pitchFamily="34" charset="0"/>
              <a:buChar char="-"/>
            </a:pPr>
            <a:r>
              <a:rPr lang="en-US" altLang="en-US" sz="2400" b="0">
                <a:solidFill>
                  <a:srgbClr val="002060"/>
                </a:solidFill>
                <a:cs typeface="Times New Roman" panose="02020603050405020304" pitchFamily="18" charset="0"/>
              </a:rPr>
              <a:t> Hiện tượng nóng lên khác thường của nước biển ở vành đai xích đạo.</a:t>
            </a:r>
          </a:p>
          <a:p>
            <a:pPr>
              <a:spcBef>
                <a:spcPts val="0"/>
              </a:spcBef>
              <a:buClrTx/>
              <a:buFont typeface="Arial" panose="020B0604020202020204" pitchFamily="34" charset="0"/>
              <a:buChar char="-"/>
            </a:pPr>
            <a:r>
              <a:rPr lang="en-US" altLang="en-US" sz="2400" b="0">
                <a:solidFill>
                  <a:srgbClr val="002060"/>
                </a:solidFill>
                <a:cs typeface="Times New Roman" panose="02020603050405020304" pitchFamily="18" charset="0"/>
              </a:rPr>
              <a:t> Chu kì: 8 - 11 năm, hoặc từ 2 – 3 năm </a:t>
            </a:r>
          </a:p>
          <a:p>
            <a:pPr>
              <a:spcBef>
                <a:spcPts val="0"/>
              </a:spcBef>
              <a:buClrTx/>
              <a:buFont typeface="Arial" panose="020B0604020202020204" pitchFamily="34" charset="0"/>
              <a:buChar char="-"/>
            </a:pPr>
            <a:r>
              <a:rPr lang="en-US" altLang="en-US" sz="2400" b="0">
                <a:solidFill>
                  <a:srgbClr val="002060"/>
                </a:solidFill>
                <a:cs typeface="Times New Roman" panose="02020603050405020304" pitchFamily="18" charset="0"/>
              </a:rPr>
              <a:t> Thường xảy ra thiên tai như mưa lớn, lũ lụt ở vùng này, hạn hán, cháy rừng ở vùng khác</a:t>
            </a:r>
          </a:p>
        </p:txBody>
      </p:sp>
      <p:sp>
        <p:nvSpPr>
          <p:cNvPr id="22534" name="Rectangle 21">
            <a:extLst>
              <a:ext uri="{FF2B5EF4-FFF2-40B4-BE49-F238E27FC236}">
                <a16:creationId xmlns:a16="http://schemas.microsoft.com/office/drawing/2014/main" id="{5446878A-9DFC-4F84-AC20-AFBFE5EF7C7F}"/>
              </a:ext>
            </a:extLst>
          </p:cNvPr>
          <p:cNvSpPr>
            <a:spLocks noChangeArrowheads="1"/>
          </p:cNvSpPr>
          <p:nvPr/>
        </p:nvSpPr>
        <p:spPr bwMode="auto">
          <a:xfrm>
            <a:off x="0" y="1"/>
            <a:ext cx="2044700" cy="431800"/>
          </a:xfrm>
          <a:prstGeom prst="rect">
            <a:avLst/>
          </a:prstGeom>
          <a:solidFill>
            <a:srgbClr val="FFFF99"/>
          </a:solidFill>
          <a:ln w="28575">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Font typeface="Wingdings" panose="05000000000000000000" pitchFamily="2" charset="2"/>
              <a:buChar char="v"/>
              <a:defRPr sz="2800" b="1">
                <a:solidFill>
                  <a:schemeClr val="accent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2"/>
              </a:buClr>
              <a:buSzPct val="60000"/>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9pPr>
          </a:lstStyle>
          <a:p>
            <a:pPr algn="ctr">
              <a:spcBef>
                <a:spcPct val="0"/>
              </a:spcBef>
              <a:buClrTx/>
              <a:buFont typeface="Arial" panose="020B0604020202020204" pitchFamily="34" charset="0"/>
              <a:buNone/>
            </a:pPr>
            <a:r>
              <a:rPr lang="en-US" altLang="en-US">
                <a:solidFill>
                  <a:srgbClr val="FF0000"/>
                </a:solidFill>
              </a:rPr>
              <a:t>En Ninô</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a:extLst>
              <a:ext uri="{FF2B5EF4-FFF2-40B4-BE49-F238E27FC236}">
                <a16:creationId xmlns:a16="http://schemas.microsoft.com/office/drawing/2014/main" id="{036901D2-8FB7-46EA-A532-BD0F0FEA5BC0}"/>
              </a:ext>
            </a:extLst>
          </p:cNvPr>
          <p:cNvSpPr>
            <a:spLocks noGrp="1" noChangeArrowheads="1"/>
          </p:cNvSpPr>
          <p:nvPr>
            <p:ph type="body" idx="4294967295"/>
          </p:nvPr>
        </p:nvSpPr>
        <p:spPr>
          <a:xfrm>
            <a:off x="256555" y="5368926"/>
            <a:ext cx="11611595" cy="1295400"/>
          </a:xfrm>
        </p:spPr>
        <p:txBody>
          <a:bodyPr/>
          <a:lstStyle/>
          <a:p>
            <a:pPr eaLnBrk="1" hangingPunct="1">
              <a:buFont typeface="Wingdings" panose="05000000000000000000" pitchFamily="2" charset="2"/>
              <a:buNone/>
            </a:pPr>
            <a:r>
              <a:rPr lang="en-US" altLang="en-US" sz="2400">
                <a:solidFill>
                  <a:srgbClr val="002060"/>
                </a:solidFill>
                <a:latin typeface="Times New Roman" panose="02020603050405020304" pitchFamily="18" charset="0"/>
                <a:cs typeface="Times New Roman" panose="02020603050405020304" pitchFamily="18" charset="0"/>
              </a:rPr>
              <a:t>- Là hiện tượng làm cho gió mùa Châu Á, Đông Úc mạnh hơn, thúc đẩy sự phát triển của các cơn bão</a:t>
            </a:r>
          </a:p>
          <a:p>
            <a:pPr eaLnBrk="1" hangingPunct="1">
              <a:buFont typeface="Wingdings" panose="05000000000000000000" pitchFamily="2" charset="2"/>
              <a:buNone/>
            </a:pPr>
            <a:r>
              <a:rPr lang="en-US" altLang="en-US" sz="2400">
                <a:solidFill>
                  <a:srgbClr val="002060"/>
                </a:solidFill>
                <a:latin typeface="Times New Roman" panose="02020603050405020304" pitchFamily="18" charset="0"/>
                <a:cs typeface="Times New Roman" panose="02020603050405020304" pitchFamily="18" charset="0"/>
              </a:rPr>
              <a:t>- Nhiệt độ nước biển lạnh đi một cách bất thường</a:t>
            </a:r>
          </a:p>
        </p:txBody>
      </p:sp>
      <p:pic>
        <p:nvPicPr>
          <p:cNvPr id="23555" name="Picture 4">
            <a:extLst>
              <a:ext uri="{FF2B5EF4-FFF2-40B4-BE49-F238E27FC236}">
                <a16:creationId xmlns:a16="http://schemas.microsoft.com/office/drawing/2014/main" id="{3992469F-32C3-4A6C-87DB-D3B3A94818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4161" y="277812"/>
            <a:ext cx="10326339" cy="499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8" name="Rectangle 7">
            <a:extLst>
              <a:ext uri="{FF2B5EF4-FFF2-40B4-BE49-F238E27FC236}">
                <a16:creationId xmlns:a16="http://schemas.microsoft.com/office/drawing/2014/main" id="{E2F36FCD-6B25-4306-A752-F8D9E6C2CF8A}"/>
              </a:ext>
            </a:extLst>
          </p:cNvPr>
          <p:cNvSpPr>
            <a:spLocks noChangeArrowheads="1"/>
          </p:cNvSpPr>
          <p:nvPr/>
        </p:nvSpPr>
        <p:spPr bwMode="auto">
          <a:xfrm>
            <a:off x="3683000" y="4025900"/>
            <a:ext cx="2044700" cy="431800"/>
          </a:xfrm>
          <a:prstGeom prst="rect">
            <a:avLst/>
          </a:prstGeom>
          <a:solidFill>
            <a:srgbClr val="FFFF99"/>
          </a:solidFill>
          <a:ln w="28575">
            <a:solidFill>
              <a:srgbClr val="00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Font typeface="Wingdings" panose="05000000000000000000" pitchFamily="2" charset="2"/>
              <a:buChar char="v"/>
              <a:defRPr sz="2800" b="1">
                <a:solidFill>
                  <a:schemeClr val="accent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2"/>
              </a:buClr>
              <a:buSzPct val="60000"/>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9pPr>
          </a:lstStyle>
          <a:p>
            <a:pPr algn="ctr">
              <a:spcBef>
                <a:spcPct val="0"/>
              </a:spcBef>
              <a:buClrTx/>
              <a:buFont typeface="Arial" panose="020B0604020202020204" pitchFamily="34" charset="0"/>
              <a:buNone/>
            </a:pPr>
            <a:r>
              <a:rPr lang="en-US" altLang="en-US">
                <a:solidFill>
                  <a:srgbClr val="FF0000"/>
                </a:solidFill>
              </a:rPr>
              <a:t>La Nina</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BA706A-87A1-49F6-A2A0-3976F0DC44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12" y="25320"/>
            <a:ext cx="12153088" cy="6851176"/>
          </a:xfrm>
          <a:prstGeom prst="rect">
            <a:avLst/>
          </a:prstGeom>
        </p:spPr>
      </p:pic>
      <p:sp>
        <p:nvSpPr>
          <p:cNvPr id="6" name="Text Box 10">
            <a:extLst>
              <a:ext uri="{FF2B5EF4-FFF2-40B4-BE49-F238E27FC236}">
                <a16:creationId xmlns:a16="http://schemas.microsoft.com/office/drawing/2014/main" id="{DB547460-ABB0-4B4D-97E6-E14FDFD5D014}"/>
              </a:ext>
            </a:extLst>
          </p:cNvPr>
          <p:cNvSpPr txBox="1">
            <a:spLocks noChangeArrowheads="1"/>
          </p:cNvSpPr>
          <p:nvPr/>
        </p:nvSpPr>
        <p:spPr bwMode="auto">
          <a:xfrm>
            <a:off x="1619269" y="1535328"/>
            <a:ext cx="3048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000" b="1" dirty="0">
                <a:solidFill>
                  <a:schemeClr val="bg1"/>
                </a:solidFill>
                <a:cs typeface="Arial" panose="020B0604020202020204" pitchFamily="34" charset="0"/>
              </a:rPr>
              <a:t>a</a:t>
            </a:r>
            <a:r>
              <a:rPr lang="en-US" altLang="en-US" sz="2000" b="1" i="1" dirty="0">
                <a:solidFill>
                  <a:schemeClr val="bg1"/>
                </a:solidFill>
                <a:cs typeface="Arial" panose="020B0604020202020204" pitchFamily="34" charset="0"/>
              </a:rPr>
              <a:t>. </a:t>
            </a:r>
            <a:r>
              <a:rPr lang="en-US" altLang="en-US" sz="2000" b="1" dirty="0" err="1">
                <a:solidFill>
                  <a:schemeClr val="bg1"/>
                </a:solidFill>
              </a:rPr>
              <a:t>Tính</a:t>
            </a:r>
            <a:r>
              <a:rPr lang="en-US" altLang="en-US" sz="2000" b="1" dirty="0">
                <a:solidFill>
                  <a:schemeClr val="bg1"/>
                </a:solidFill>
              </a:rPr>
              <a:t> </a:t>
            </a:r>
            <a:r>
              <a:rPr lang="en-US" altLang="en-US" sz="2000" b="1" dirty="0" err="1">
                <a:solidFill>
                  <a:schemeClr val="bg1"/>
                </a:solidFill>
              </a:rPr>
              <a:t>chất</a:t>
            </a:r>
            <a:r>
              <a:rPr lang="en-US" altLang="en-US" sz="2000" b="1" dirty="0">
                <a:solidFill>
                  <a:schemeClr val="bg1"/>
                </a:solidFill>
              </a:rPr>
              <a:t> </a:t>
            </a:r>
            <a:r>
              <a:rPr lang="en-US" altLang="en-US" sz="2000" b="1" dirty="0" err="1">
                <a:solidFill>
                  <a:schemeClr val="bg1"/>
                </a:solidFill>
              </a:rPr>
              <a:t>nhiệt</a:t>
            </a:r>
            <a:r>
              <a:rPr lang="en-US" altLang="en-US" sz="2000" b="1" dirty="0">
                <a:solidFill>
                  <a:schemeClr val="bg1"/>
                </a:solidFill>
              </a:rPr>
              <a:t> </a:t>
            </a:r>
            <a:r>
              <a:rPr lang="en-US" altLang="en-US" sz="2000" b="1" dirty="0" err="1">
                <a:solidFill>
                  <a:schemeClr val="bg1"/>
                </a:solidFill>
              </a:rPr>
              <a:t>đới</a:t>
            </a:r>
            <a:r>
              <a:rPr lang="en-US" altLang="en-US" sz="2000" b="1" dirty="0">
                <a:solidFill>
                  <a:schemeClr val="bg1"/>
                </a:solidFill>
              </a:rPr>
              <a:t>:</a:t>
            </a:r>
            <a:endParaRPr lang="en-US" altLang="en-US" sz="2000" b="1" i="1" dirty="0">
              <a:solidFill>
                <a:schemeClr val="bg1"/>
              </a:solidFill>
              <a:cs typeface="Arial" panose="020B0604020202020204" pitchFamily="34" charset="0"/>
            </a:endParaRPr>
          </a:p>
        </p:txBody>
      </p:sp>
      <p:pic>
        <p:nvPicPr>
          <p:cNvPr id="10" name="Picture 4" descr="Hot thermometer clip art Clip Art Library - Clip Art Library">
            <a:extLst>
              <a:ext uri="{FF2B5EF4-FFF2-40B4-BE49-F238E27FC236}">
                <a16:creationId xmlns:a16="http://schemas.microsoft.com/office/drawing/2014/main" id="{139A710F-D17F-45CF-A875-E4A8EEAB910A}"/>
              </a:ext>
            </a:extLst>
          </p:cNvPr>
          <p:cNvPicPr>
            <a:picLocks noChangeAspect="1" noChangeArrowheads="1"/>
          </p:cNvPicPr>
          <p:nvPr/>
        </p:nvPicPr>
        <p:blipFill rotWithShape="1">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rcRect l="43760" r="-380" b="19238"/>
          <a:stretch/>
        </p:blipFill>
        <p:spPr bwMode="auto">
          <a:xfrm>
            <a:off x="938661" y="1327802"/>
            <a:ext cx="461826" cy="41777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6F3A1984-D863-4935-8847-48991DD38C0D}"/>
              </a:ext>
            </a:extLst>
          </p:cNvPr>
          <p:cNvSpPr/>
          <p:nvPr/>
        </p:nvSpPr>
        <p:spPr>
          <a:xfrm>
            <a:off x="1400487" y="1105928"/>
            <a:ext cx="6096000" cy="461665"/>
          </a:xfrm>
          <a:prstGeom prst="rect">
            <a:avLst/>
          </a:prstGeom>
        </p:spPr>
        <p:txBody>
          <a:bodyPr>
            <a:spAutoFit/>
          </a:bodyPr>
          <a:lstStyle/>
          <a:p>
            <a:pPr>
              <a:spcBef>
                <a:spcPct val="50000"/>
              </a:spcBef>
            </a:pPr>
            <a:r>
              <a:rPr lang="en-US" altLang="en-US" sz="2400" b="1" dirty="0">
                <a:solidFill>
                  <a:srgbClr val="FFFF00"/>
                </a:solidFill>
                <a:cs typeface="Times New Roman" panose="02020603050405020304" pitchFamily="18" charset="0"/>
              </a:rPr>
              <a:t>1. </a:t>
            </a:r>
            <a:r>
              <a:rPr lang="en-US" altLang="en-US" sz="2400" b="1" dirty="0" err="1">
                <a:solidFill>
                  <a:srgbClr val="FFFF00"/>
                </a:solidFill>
                <a:cs typeface="Times New Roman" panose="02020603050405020304" pitchFamily="18" charset="0"/>
              </a:rPr>
              <a:t>Tính</a:t>
            </a:r>
            <a:r>
              <a:rPr lang="en-US" altLang="en-US" sz="2400" b="1" dirty="0">
                <a:solidFill>
                  <a:srgbClr val="FFFF00"/>
                </a:solidFill>
                <a:cs typeface="Times New Roman" panose="02020603050405020304" pitchFamily="18" charset="0"/>
              </a:rPr>
              <a:t> </a:t>
            </a:r>
            <a:r>
              <a:rPr lang="en-US" altLang="en-US" sz="2400" b="1" dirty="0" err="1">
                <a:solidFill>
                  <a:srgbClr val="FFFF00"/>
                </a:solidFill>
                <a:cs typeface="Times New Roman" panose="02020603050405020304" pitchFamily="18" charset="0"/>
              </a:rPr>
              <a:t>chất</a:t>
            </a:r>
            <a:r>
              <a:rPr lang="en-US" altLang="en-US" sz="2400" b="1" dirty="0">
                <a:solidFill>
                  <a:srgbClr val="FFFF00"/>
                </a:solidFill>
                <a:cs typeface="Times New Roman" panose="02020603050405020304" pitchFamily="18" charset="0"/>
              </a:rPr>
              <a:t> </a:t>
            </a:r>
            <a:r>
              <a:rPr lang="en-US" altLang="en-US" sz="2400" b="1" dirty="0" err="1">
                <a:solidFill>
                  <a:srgbClr val="FFFF00"/>
                </a:solidFill>
                <a:cs typeface="Times New Roman" panose="02020603050405020304" pitchFamily="18" charset="0"/>
              </a:rPr>
              <a:t>nhiệt</a:t>
            </a:r>
            <a:r>
              <a:rPr lang="en-US" altLang="en-US" sz="2400" b="1" dirty="0">
                <a:solidFill>
                  <a:srgbClr val="FFFF00"/>
                </a:solidFill>
                <a:cs typeface="Times New Roman" panose="02020603050405020304" pitchFamily="18" charset="0"/>
              </a:rPr>
              <a:t> </a:t>
            </a:r>
            <a:r>
              <a:rPr lang="en-US" altLang="en-US" sz="2400" b="1" dirty="0" err="1">
                <a:solidFill>
                  <a:srgbClr val="FFFF00"/>
                </a:solidFill>
                <a:cs typeface="Times New Roman" panose="02020603050405020304" pitchFamily="18" charset="0"/>
              </a:rPr>
              <a:t>đới</a:t>
            </a:r>
            <a:r>
              <a:rPr lang="en-US" altLang="en-US" sz="2400" b="1" dirty="0">
                <a:solidFill>
                  <a:srgbClr val="FFFF00"/>
                </a:solidFill>
                <a:cs typeface="Times New Roman" panose="02020603050405020304" pitchFamily="18" charset="0"/>
              </a:rPr>
              <a:t> </a:t>
            </a:r>
            <a:r>
              <a:rPr lang="en-US" altLang="en-US" sz="2400" b="1" dirty="0" err="1">
                <a:solidFill>
                  <a:srgbClr val="FFFF00"/>
                </a:solidFill>
                <a:cs typeface="Times New Roman" panose="02020603050405020304" pitchFamily="18" charset="0"/>
              </a:rPr>
              <a:t>gió</a:t>
            </a:r>
            <a:r>
              <a:rPr lang="en-US" altLang="en-US" sz="2400" b="1" dirty="0">
                <a:solidFill>
                  <a:srgbClr val="FFFF00"/>
                </a:solidFill>
                <a:cs typeface="Times New Roman" panose="02020603050405020304" pitchFamily="18" charset="0"/>
              </a:rPr>
              <a:t> </a:t>
            </a:r>
            <a:r>
              <a:rPr lang="en-US" altLang="en-US" sz="2400" b="1" dirty="0" err="1">
                <a:solidFill>
                  <a:srgbClr val="FFFF00"/>
                </a:solidFill>
                <a:cs typeface="Times New Roman" panose="02020603050405020304" pitchFamily="18" charset="0"/>
              </a:rPr>
              <a:t>mùa</a:t>
            </a:r>
            <a:r>
              <a:rPr lang="en-US" altLang="en-US" sz="2400" b="1" dirty="0">
                <a:solidFill>
                  <a:srgbClr val="FFFF00"/>
                </a:solidFill>
                <a:cs typeface="Times New Roman" panose="02020603050405020304" pitchFamily="18" charset="0"/>
              </a:rPr>
              <a:t> </a:t>
            </a:r>
            <a:r>
              <a:rPr lang="en-US" altLang="en-US" sz="2400" b="1" dirty="0" err="1">
                <a:solidFill>
                  <a:srgbClr val="FFFF00"/>
                </a:solidFill>
                <a:cs typeface="Times New Roman" panose="02020603050405020304" pitchFamily="18" charset="0"/>
              </a:rPr>
              <a:t>ẩm</a:t>
            </a:r>
            <a:endParaRPr lang="en-US" altLang="en-US" sz="2400" b="1" dirty="0">
              <a:solidFill>
                <a:srgbClr val="FFFF00"/>
              </a:solidFill>
              <a:cs typeface="Times New Roman" panose="02020603050405020304" pitchFamily="18" charset="0"/>
            </a:endParaRPr>
          </a:p>
        </p:txBody>
      </p:sp>
      <p:pic>
        <p:nvPicPr>
          <p:cNvPr id="16" name="Picture 15">
            <a:extLst>
              <a:ext uri="{FF2B5EF4-FFF2-40B4-BE49-F238E27FC236}">
                <a16:creationId xmlns:a16="http://schemas.microsoft.com/office/drawing/2014/main" id="{5C4D63B5-5E3D-41E0-965B-61FA08BC16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668" y="4319215"/>
            <a:ext cx="868129" cy="868129"/>
          </a:xfrm>
          <a:prstGeom prst="rect">
            <a:avLst/>
          </a:prstGeom>
        </p:spPr>
      </p:pic>
      <p:sp>
        <p:nvSpPr>
          <p:cNvPr id="21" name="Text Box 10">
            <a:extLst>
              <a:ext uri="{FF2B5EF4-FFF2-40B4-BE49-F238E27FC236}">
                <a16:creationId xmlns:a16="http://schemas.microsoft.com/office/drawing/2014/main" id="{A320423C-74F0-4DAF-AC2D-B60A28CBD4F3}"/>
              </a:ext>
            </a:extLst>
          </p:cNvPr>
          <p:cNvSpPr txBox="1">
            <a:spLocks noChangeArrowheads="1"/>
          </p:cNvSpPr>
          <p:nvPr/>
        </p:nvSpPr>
        <p:spPr bwMode="auto">
          <a:xfrm>
            <a:off x="1619269" y="2035677"/>
            <a:ext cx="3048000" cy="42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120000"/>
              </a:lnSpc>
              <a:spcBef>
                <a:spcPts val="0"/>
              </a:spcBef>
            </a:pPr>
            <a:r>
              <a:rPr lang="en-US" altLang="en-US" sz="2000" b="1" dirty="0">
                <a:solidFill>
                  <a:schemeClr val="bg1"/>
                </a:solidFill>
                <a:cs typeface="Arial" panose="020B0604020202020204" pitchFamily="34" charset="0"/>
              </a:rPr>
              <a:t>b. </a:t>
            </a:r>
            <a:r>
              <a:rPr lang="en-US" altLang="en-US" sz="2000" b="1" dirty="0" err="1">
                <a:solidFill>
                  <a:schemeClr val="bg1"/>
                </a:solidFill>
              </a:rPr>
              <a:t>Tính</a:t>
            </a:r>
            <a:r>
              <a:rPr lang="en-US" altLang="en-US" sz="2000" b="1" dirty="0">
                <a:solidFill>
                  <a:schemeClr val="bg1"/>
                </a:solidFill>
              </a:rPr>
              <a:t> </a:t>
            </a:r>
            <a:r>
              <a:rPr lang="en-US" altLang="en-US" sz="2000" b="1" dirty="0" err="1">
                <a:solidFill>
                  <a:schemeClr val="bg1"/>
                </a:solidFill>
              </a:rPr>
              <a:t>chất</a:t>
            </a:r>
            <a:r>
              <a:rPr lang="en-US" altLang="en-US" sz="2000" b="1" dirty="0">
                <a:solidFill>
                  <a:schemeClr val="bg1"/>
                </a:solidFill>
              </a:rPr>
              <a:t> </a:t>
            </a:r>
            <a:r>
              <a:rPr lang="en-US" altLang="en-US" sz="2000" b="1" dirty="0" err="1">
                <a:solidFill>
                  <a:schemeClr val="bg1"/>
                </a:solidFill>
              </a:rPr>
              <a:t>gió</a:t>
            </a:r>
            <a:r>
              <a:rPr lang="en-US" altLang="en-US" sz="2000" b="1" dirty="0">
                <a:solidFill>
                  <a:schemeClr val="bg1"/>
                </a:solidFill>
              </a:rPr>
              <a:t> </a:t>
            </a:r>
            <a:r>
              <a:rPr lang="en-US" altLang="en-US" sz="2000" b="1" dirty="0" err="1">
                <a:solidFill>
                  <a:schemeClr val="bg1"/>
                </a:solidFill>
              </a:rPr>
              <a:t>mùa</a:t>
            </a:r>
            <a:r>
              <a:rPr lang="en-US" altLang="en-US" sz="2000" b="1" dirty="0">
                <a:solidFill>
                  <a:schemeClr val="bg1"/>
                </a:solidFill>
              </a:rPr>
              <a:t>:</a:t>
            </a:r>
          </a:p>
        </p:txBody>
      </p:sp>
      <p:sp>
        <p:nvSpPr>
          <p:cNvPr id="24" name="Rectangle 23">
            <a:extLst>
              <a:ext uri="{FF2B5EF4-FFF2-40B4-BE49-F238E27FC236}">
                <a16:creationId xmlns:a16="http://schemas.microsoft.com/office/drawing/2014/main" id="{C19CA88C-345F-45B7-B774-5DACF94CC74F}"/>
              </a:ext>
            </a:extLst>
          </p:cNvPr>
          <p:cNvSpPr/>
          <p:nvPr/>
        </p:nvSpPr>
        <p:spPr>
          <a:xfrm>
            <a:off x="0" y="2489870"/>
            <a:ext cx="11583268" cy="2866590"/>
          </a:xfrm>
          <a:prstGeom prst="rect">
            <a:avLst/>
          </a:prstGeom>
          <a:noFill/>
          <a:ln>
            <a:noFill/>
          </a:ln>
        </p:spPr>
      </p:sp>
      <p:pic>
        <p:nvPicPr>
          <p:cNvPr id="54" name="Picture 53">
            <a:extLst>
              <a:ext uri="{FF2B5EF4-FFF2-40B4-BE49-F238E27FC236}">
                <a16:creationId xmlns:a16="http://schemas.microsoft.com/office/drawing/2014/main" id="{53114DAE-21CB-4043-8A05-3C1CC701901C}"/>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1646" y="1786338"/>
            <a:ext cx="1531943" cy="734384"/>
          </a:xfrm>
          <a:prstGeom prst="rect">
            <a:avLst/>
          </a:prstGeom>
        </p:spPr>
      </p:pic>
      <p:sp>
        <p:nvSpPr>
          <p:cNvPr id="53" name="Text Box 10">
            <a:extLst>
              <a:ext uri="{FF2B5EF4-FFF2-40B4-BE49-F238E27FC236}">
                <a16:creationId xmlns:a16="http://schemas.microsoft.com/office/drawing/2014/main" id="{755367AC-E622-45DF-88BC-9D11EE2257DE}"/>
              </a:ext>
            </a:extLst>
          </p:cNvPr>
          <p:cNvSpPr txBox="1">
            <a:spLocks noChangeArrowheads="1"/>
          </p:cNvSpPr>
          <p:nvPr/>
        </p:nvSpPr>
        <p:spPr bwMode="auto">
          <a:xfrm>
            <a:off x="1634860" y="2494839"/>
            <a:ext cx="3048000" cy="42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120000"/>
              </a:lnSpc>
              <a:spcBef>
                <a:spcPts val="0"/>
              </a:spcBef>
            </a:pPr>
            <a:r>
              <a:rPr lang="en-US" altLang="en-US" sz="2000" b="1" dirty="0">
                <a:solidFill>
                  <a:schemeClr val="bg1"/>
                </a:solidFill>
                <a:cs typeface="Arial" panose="020B0604020202020204" pitchFamily="34" charset="0"/>
              </a:rPr>
              <a:t>c. </a:t>
            </a:r>
            <a:r>
              <a:rPr lang="en-US" altLang="en-US" sz="2000" b="1" dirty="0" err="1">
                <a:solidFill>
                  <a:schemeClr val="bg1"/>
                </a:solidFill>
              </a:rPr>
              <a:t>Tính</a:t>
            </a:r>
            <a:r>
              <a:rPr lang="en-US" altLang="en-US" sz="2000" b="1" dirty="0">
                <a:solidFill>
                  <a:schemeClr val="bg1"/>
                </a:solidFill>
              </a:rPr>
              <a:t> </a:t>
            </a:r>
            <a:r>
              <a:rPr lang="en-US" altLang="en-US" sz="2000" b="1" dirty="0" err="1">
                <a:solidFill>
                  <a:schemeClr val="bg1"/>
                </a:solidFill>
              </a:rPr>
              <a:t>chất</a:t>
            </a:r>
            <a:r>
              <a:rPr lang="en-US" altLang="en-US" sz="2000" b="1" dirty="0">
                <a:solidFill>
                  <a:schemeClr val="bg1"/>
                </a:solidFill>
              </a:rPr>
              <a:t> </a:t>
            </a:r>
            <a:r>
              <a:rPr lang="en-US" altLang="en-US" sz="2000" b="1" dirty="0" err="1">
                <a:solidFill>
                  <a:schemeClr val="bg1"/>
                </a:solidFill>
              </a:rPr>
              <a:t>ẩm</a:t>
            </a:r>
            <a:r>
              <a:rPr lang="en-US" altLang="en-US" sz="2000" b="1" dirty="0">
                <a:solidFill>
                  <a:schemeClr val="bg1"/>
                </a:solidFill>
              </a:rPr>
              <a:t>:</a:t>
            </a:r>
          </a:p>
        </p:txBody>
      </p:sp>
      <p:pic>
        <p:nvPicPr>
          <p:cNvPr id="3" name="Picture 2">
            <a:extLst>
              <a:ext uri="{FF2B5EF4-FFF2-40B4-BE49-F238E27FC236}">
                <a16:creationId xmlns:a16="http://schemas.microsoft.com/office/drawing/2014/main" id="{5B5FF6E4-3F9A-4A43-AF9D-B624A113530F}"/>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6486" y="2476692"/>
            <a:ext cx="626495" cy="429413"/>
          </a:xfrm>
          <a:prstGeom prst="rect">
            <a:avLst/>
          </a:prstGeom>
        </p:spPr>
      </p:pic>
      <p:cxnSp>
        <p:nvCxnSpPr>
          <p:cNvPr id="8" name="Straight Connector 7">
            <a:extLst>
              <a:ext uri="{FF2B5EF4-FFF2-40B4-BE49-F238E27FC236}">
                <a16:creationId xmlns:a16="http://schemas.microsoft.com/office/drawing/2014/main" id="{9A59D9BD-B989-4730-9974-7C5AB383C68B}"/>
              </a:ext>
            </a:extLst>
          </p:cNvPr>
          <p:cNvCxnSpPr>
            <a:cxnSpLocks/>
          </p:cNvCxnSpPr>
          <p:nvPr/>
        </p:nvCxnSpPr>
        <p:spPr>
          <a:xfrm>
            <a:off x="1442981" y="1200618"/>
            <a:ext cx="0" cy="510558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6EB0EBF-09D1-4B56-A1F8-E42FF605AA20}"/>
              </a:ext>
            </a:extLst>
          </p:cNvPr>
          <p:cNvCxnSpPr>
            <a:cxnSpLocks/>
          </p:cNvCxnSpPr>
          <p:nvPr/>
        </p:nvCxnSpPr>
        <p:spPr>
          <a:xfrm flipH="1" flipV="1">
            <a:off x="125259" y="2849346"/>
            <a:ext cx="1370068" cy="78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9D7F19D1-C1B2-4310-B6F9-3D030354CAD5}"/>
              </a:ext>
            </a:extLst>
          </p:cNvPr>
          <p:cNvSpPr/>
          <p:nvPr/>
        </p:nvSpPr>
        <p:spPr>
          <a:xfrm>
            <a:off x="1400487" y="2834457"/>
            <a:ext cx="6096000" cy="461665"/>
          </a:xfrm>
          <a:prstGeom prst="rect">
            <a:avLst/>
          </a:prstGeom>
        </p:spPr>
        <p:txBody>
          <a:bodyPr>
            <a:spAutoFit/>
          </a:bodyPr>
          <a:lstStyle/>
          <a:p>
            <a:pPr>
              <a:spcBef>
                <a:spcPct val="50000"/>
              </a:spcBef>
            </a:pPr>
            <a:r>
              <a:rPr lang="en-US" altLang="en-US" sz="2400" b="1" dirty="0">
                <a:solidFill>
                  <a:srgbClr val="FFFF00"/>
                </a:solidFill>
                <a:cs typeface="Times New Roman" panose="02020603050405020304" pitchFamily="18" charset="0"/>
              </a:rPr>
              <a:t>2. </a:t>
            </a:r>
            <a:r>
              <a:rPr lang="en-US" altLang="en-US" sz="2400" b="1" dirty="0" err="1">
                <a:solidFill>
                  <a:srgbClr val="FFFF00"/>
                </a:solidFill>
                <a:cs typeface="Times New Roman" panose="02020603050405020304" pitchFamily="18" charset="0"/>
              </a:rPr>
              <a:t>Tính</a:t>
            </a:r>
            <a:r>
              <a:rPr lang="en-US" altLang="en-US" sz="2400" b="1" dirty="0">
                <a:solidFill>
                  <a:srgbClr val="FFFF00"/>
                </a:solidFill>
                <a:cs typeface="Times New Roman" panose="02020603050405020304" pitchFamily="18" charset="0"/>
              </a:rPr>
              <a:t> </a:t>
            </a:r>
            <a:r>
              <a:rPr lang="en-US" altLang="en-US" sz="2400" b="1" dirty="0" err="1">
                <a:solidFill>
                  <a:srgbClr val="FFFF00"/>
                </a:solidFill>
                <a:cs typeface="Times New Roman" panose="02020603050405020304" pitchFamily="18" charset="0"/>
              </a:rPr>
              <a:t>chất</a:t>
            </a:r>
            <a:r>
              <a:rPr lang="en-US" altLang="en-US" sz="2400" b="1" dirty="0">
                <a:solidFill>
                  <a:srgbClr val="FFFF00"/>
                </a:solidFill>
                <a:cs typeface="Times New Roman" panose="02020603050405020304" pitchFamily="18" charset="0"/>
              </a:rPr>
              <a:t> </a:t>
            </a:r>
            <a:r>
              <a:rPr lang="en-US" altLang="en-US" sz="2400" b="1" dirty="0" err="1">
                <a:solidFill>
                  <a:srgbClr val="FFFF00"/>
                </a:solidFill>
                <a:cs typeface="Times New Roman" panose="02020603050405020304" pitchFamily="18" charset="0"/>
              </a:rPr>
              <a:t>đa</a:t>
            </a:r>
            <a:r>
              <a:rPr lang="en-US" altLang="en-US" sz="2400" b="1" dirty="0">
                <a:solidFill>
                  <a:srgbClr val="FFFF00"/>
                </a:solidFill>
                <a:cs typeface="Times New Roman" panose="02020603050405020304" pitchFamily="18" charset="0"/>
              </a:rPr>
              <a:t> </a:t>
            </a:r>
            <a:r>
              <a:rPr lang="en-US" altLang="en-US" sz="2400" b="1" dirty="0" err="1">
                <a:solidFill>
                  <a:srgbClr val="FFFF00"/>
                </a:solidFill>
                <a:cs typeface="Times New Roman" panose="02020603050405020304" pitchFamily="18" charset="0"/>
              </a:rPr>
              <a:t>dạng</a:t>
            </a:r>
            <a:r>
              <a:rPr lang="en-US" altLang="en-US" sz="2400" b="1" dirty="0">
                <a:solidFill>
                  <a:srgbClr val="FFFF00"/>
                </a:solidFill>
                <a:cs typeface="Times New Roman" panose="02020603050405020304" pitchFamily="18" charset="0"/>
              </a:rPr>
              <a:t> </a:t>
            </a:r>
            <a:r>
              <a:rPr lang="en-US" altLang="en-US" sz="2400" b="1" dirty="0" err="1">
                <a:solidFill>
                  <a:srgbClr val="FFFF00"/>
                </a:solidFill>
                <a:cs typeface="Times New Roman" panose="02020603050405020304" pitchFamily="18" charset="0"/>
              </a:rPr>
              <a:t>và</a:t>
            </a:r>
            <a:r>
              <a:rPr lang="en-US" altLang="en-US" sz="2400" b="1" dirty="0">
                <a:solidFill>
                  <a:srgbClr val="FFFF00"/>
                </a:solidFill>
                <a:cs typeface="Times New Roman" panose="02020603050405020304" pitchFamily="18" charset="0"/>
              </a:rPr>
              <a:t> </a:t>
            </a:r>
            <a:r>
              <a:rPr lang="en-US" altLang="en-US" sz="2400" b="1" dirty="0" err="1">
                <a:solidFill>
                  <a:srgbClr val="FFFF00"/>
                </a:solidFill>
                <a:cs typeface="Times New Roman" panose="02020603050405020304" pitchFamily="18" charset="0"/>
              </a:rPr>
              <a:t>thất</a:t>
            </a:r>
            <a:r>
              <a:rPr lang="en-US" altLang="en-US" sz="2400" b="1" dirty="0">
                <a:solidFill>
                  <a:srgbClr val="FFFF00"/>
                </a:solidFill>
                <a:cs typeface="Times New Roman" panose="02020603050405020304" pitchFamily="18" charset="0"/>
              </a:rPr>
              <a:t> </a:t>
            </a:r>
            <a:r>
              <a:rPr lang="en-US" altLang="en-US" sz="2400" b="1" dirty="0" err="1">
                <a:solidFill>
                  <a:srgbClr val="FFFF00"/>
                </a:solidFill>
                <a:cs typeface="Times New Roman" panose="02020603050405020304" pitchFamily="18" charset="0"/>
              </a:rPr>
              <a:t>th</a:t>
            </a:r>
            <a:r>
              <a:rPr lang="vi-VN" altLang="en-US" sz="2400" b="1" dirty="0">
                <a:solidFill>
                  <a:srgbClr val="FFFF00"/>
                </a:solidFill>
                <a:cs typeface="Times New Roman" panose="02020603050405020304" pitchFamily="18" charset="0"/>
              </a:rPr>
              <a:t>ư</a:t>
            </a:r>
            <a:r>
              <a:rPr lang="en-US" altLang="en-US" sz="2400" b="1" dirty="0" err="1">
                <a:solidFill>
                  <a:srgbClr val="FFFF00"/>
                </a:solidFill>
                <a:cs typeface="Times New Roman" panose="02020603050405020304" pitchFamily="18" charset="0"/>
              </a:rPr>
              <a:t>ờng</a:t>
            </a:r>
            <a:endParaRPr lang="en-US" altLang="en-US" sz="2400" b="1" dirty="0">
              <a:solidFill>
                <a:srgbClr val="FFFF00"/>
              </a:solidFill>
              <a:cs typeface="Times New Roman" panose="02020603050405020304" pitchFamily="18" charset="0"/>
            </a:endParaRPr>
          </a:p>
        </p:txBody>
      </p:sp>
      <p:sp>
        <p:nvSpPr>
          <p:cNvPr id="19" name="Text Box 10">
            <a:extLst>
              <a:ext uri="{FF2B5EF4-FFF2-40B4-BE49-F238E27FC236}">
                <a16:creationId xmlns:a16="http://schemas.microsoft.com/office/drawing/2014/main" id="{6588F7E0-4698-4C0B-B913-728BF927220A}"/>
              </a:ext>
            </a:extLst>
          </p:cNvPr>
          <p:cNvSpPr txBox="1">
            <a:spLocks noChangeArrowheads="1"/>
          </p:cNvSpPr>
          <p:nvPr/>
        </p:nvSpPr>
        <p:spPr bwMode="auto">
          <a:xfrm>
            <a:off x="1652772" y="3228452"/>
            <a:ext cx="3048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000" b="1" dirty="0">
                <a:solidFill>
                  <a:schemeClr val="bg1"/>
                </a:solidFill>
                <a:cs typeface="Arial" panose="020B0604020202020204" pitchFamily="34" charset="0"/>
              </a:rPr>
              <a:t>a</a:t>
            </a:r>
            <a:r>
              <a:rPr lang="en-US" altLang="en-US" sz="2000" b="1" i="1" dirty="0">
                <a:solidFill>
                  <a:schemeClr val="bg1"/>
                </a:solidFill>
                <a:cs typeface="Arial" panose="020B0604020202020204" pitchFamily="34" charset="0"/>
              </a:rPr>
              <a:t>. </a:t>
            </a:r>
            <a:r>
              <a:rPr lang="en-US" altLang="en-US" sz="2000" b="1" dirty="0" err="1">
                <a:solidFill>
                  <a:schemeClr val="bg1"/>
                </a:solidFill>
              </a:rPr>
              <a:t>Tính</a:t>
            </a:r>
            <a:r>
              <a:rPr lang="en-US" altLang="en-US" sz="2000" b="1" dirty="0">
                <a:solidFill>
                  <a:schemeClr val="bg1"/>
                </a:solidFill>
              </a:rPr>
              <a:t> </a:t>
            </a:r>
            <a:r>
              <a:rPr lang="en-US" altLang="en-US" sz="2000" b="1" dirty="0" err="1">
                <a:solidFill>
                  <a:schemeClr val="bg1"/>
                </a:solidFill>
              </a:rPr>
              <a:t>đa</a:t>
            </a:r>
            <a:r>
              <a:rPr lang="en-US" altLang="en-US" sz="2000" b="1" dirty="0">
                <a:solidFill>
                  <a:schemeClr val="bg1"/>
                </a:solidFill>
              </a:rPr>
              <a:t> </a:t>
            </a:r>
            <a:r>
              <a:rPr lang="en-US" altLang="en-US" sz="2000" b="1" dirty="0" err="1">
                <a:solidFill>
                  <a:schemeClr val="bg1"/>
                </a:solidFill>
              </a:rPr>
              <a:t>dạng</a:t>
            </a:r>
            <a:r>
              <a:rPr lang="en-US" altLang="en-US" sz="2000" b="1" dirty="0">
                <a:solidFill>
                  <a:schemeClr val="bg1"/>
                </a:solidFill>
              </a:rPr>
              <a:t>:</a:t>
            </a:r>
            <a:endParaRPr lang="en-US" altLang="en-US" sz="2000" b="1" i="1" dirty="0">
              <a:solidFill>
                <a:schemeClr val="bg1"/>
              </a:solidFill>
              <a:cs typeface="Arial" panose="020B0604020202020204" pitchFamily="34" charset="0"/>
            </a:endParaRPr>
          </a:p>
        </p:txBody>
      </p:sp>
      <p:cxnSp>
        <p:nvCxnSpPr>
          <p:cNvPr id="7" name="Straight Connector 6">
            <a:extLst>
              <a:ext uri="{FF2B5EF4-FFF2-40B4-BE49-F238E27FC236}">
                <a16:creationId xmlns:a16="http://schemas.microsoft.com/office/drawing/2014/main" id="{91621B70-6B08-48BD-9DDD-A0DB27AEDBFA}"/>
              </a:ext>
            </a:extLst>
          </p:cNvPr>
          <p:cNvCxnSpPr>
            <a:cxnSpLocks/>
          </p:cNvCxnSpPr>
          <p:nvPr/>
        </p:nvCxnSpPr>
        <p:spPr>
          <a:xfrm flipV="1">
            <a:off x="2930124" y="4559915"/>
            <a:ext cx="544589" cy="30319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991E0DCE-5D0C-4C21-93BF-F7C32499DCFA}"/>
              </a:ext>
            </a:extLst>
          </p:cNvPr>
          <p:cNvSpPr/>
          <p:nvPr/>
        </p:nvSpPr>
        <p:spPr>
          <a:xfrm>
            <a:off x="3364905" y="4122182"/>
            <a:ext cx="1494320" cy="429413"/>
          </a:xfrm>
          <a:prstGeom prst="rect">
            <a:avLst/>
          </a:prstGeom>
        </p:spPr>
        <p:txBody>
          <a:bodyPr wrap="none">
            <a:spAutoFit/>
          </a:bodyPr>
          <a:lstStyle/>
          <a:p>
            <a:pPr eaLnBrk="1" hangingPunct="1">
              <a:lnSpc>
                <a:spcPct val="120000"/>
              </a:lnSpc>
              <a:spcBef>
                <a:spcPts val="0"/>
              </a:spcBef>
            </a:pPr>
            <a:r>
              <a:rPr lang="en-US" altLang="en-US" sz="2000" dirty="0" err="1">
                <a:solidFill>
                  <a:schemeClr val="bg1"/>
                </a:solidFill>
              </a:rPr>
              <a:t>Chế</a:t>
            </a:r>
            <a:r>
              <a:rPr lang="en-US" altLang="en-US" sz="2000" dirty="0">
                <a:solidFill>
                  <a:schemeClr val="bg1"/>
                </a:solidFill>
              </a:rPr>
              <a:t> </a:t>
            </a:r>
            <a:r>
              <a:rPr lang="en-US" altLang="en-US" sz="2000" dirty="0" err="1">
                <a:solidFill>
                  <a:schemeClr val="bg1"/>
                </a:solidFill>
              </a:rPr>
              <a:t>độ</a:t>
            </a:r>
            <a:r>
              <a:rPr lang="en-US" altLang="en-US" sz="2000" dirty="0">
                <a:solidFill>
                  <a:schemeClr val="bg1"/>
                </a:solidFill>
              </a:rPr>
              <a:t> </a:t>
            </a:r>
            <a:r>
              <a:rPr lang="en-US" altLang="en-US" sz="2000" dirty="0" err="1">
                <a:solidFill>
                  <a:schemeClr val="bg1"/>
                </a:solidFill>
              </a:rPr>
              <a:t>nhiệt</a:t>
            </a:r>
            <a:endParaRPr lang="en-US" altLang="en-US" sz="2000" dirty="0">
              <a:solidFill>
                <a:schemeClr val="bg1"/>
              </a:solidFill>
            </a:endParaRPr>
          </a:p>
        </p:txBody>
      </p:sp>
      <p:sp>
        <p:nvSpPr>
          <p:cNvPr id="22" name="Rectangle 21">
            <a:extLst>
              <a:ext uri="{FF2B5EF4-FFF2-40B4-BE49-F238E27FC236}">
                <a16:creationId xmlns:a16="http://schemas.microsoft.com/office/drawing/2014/main" id="{5EAC0E29-6B5F-43B3-903C-2A141393660C}"/>
              </a:ext>
            </a:extLst>
          </p:cNvPr>
          <p:cNvSpPr/>
          <p:nvPr/>
        </p:nvSpPr>
        <p:spPr>
          <a:xfrm>
            <a:off x="5143514" y="4314894"/>
            <a:ext cx="1662635" cy="429413"/>
          </a:xfrm>
          <a:prstGeom prst="rect">
            <a:avLst/>
          </a:prstGeom>
        </p:spPr>
        <p:txBody>
          <a:bodyPr wrap="none">
            <a:spAutoFit/>
          </a:bodyPr>
          <a:lstStyle/>
          <a:p>
            <a:pPr eaLnBrk="1" hangingPunct="1">
              <a:lnSpc>
                <a:spcPct val="120000"/>
              </a:lnSpc>
              <a:spcBef>
                <a:spcPts val="0"/>
              </a:spcBef>
            </a:pPr>
            <a:r>
              <a:rPr lang="en-US" altLang="en-US" sz="2000" dirty="0" err="1">
                <a:solidFill>
                  <a:schemeClr val="bg1"/>
                </a:solidFill>
              </a:rPr>
              <a:t>Năm</a:t>
            </a:r>
            <a:r>
              <a:rPr lang="en-US" altLang="en-US" sz="2000" dirty="0">
                <a:solidFill>
                  <a:schemeClr val="bg1"/>
                </a:solidFill>
              </a:rPr>
              <a:t> m</a:t>
            </a:r>
            <a:r>
              <a:rPr lang="vi-VN" altLang="en-US" sz="2000" dirty="0">
                <a:solidFill>
                  <a:schemeClr val="bg1"/>
                </a:solidFill>
              </a:rPr>
              <a:t>ư</a:t>
            </a:r>
            <a:r>
              <a:rPr lang="en-US" altLang="en-US" sz="2000" dirty="0">
                <a:solidFill>
                  <a:schemeClr val="bg1"/>
                </a:solidFill>
              </a:rPr>
              <a:t>a </a:t>
            </a:r>
            <a:r>
              <a:rPr lang="en-US" altLang="en-US" sz="2000" dirty="0" err="1">
                <a:solidFill>
                  <a:schemeClr val="bg1"/>
                </a:solidFill>
              </a:rPr>
              <a:t>lớn</a:t>
            </a:r>
            <a:r>
              <a:rPr lang="en-US" altLang="en-US" sz="2000" dirty="0">
                <a:solidFill>
                  <a:schemeClr val="bg1"/>
                </a:solidFill>
              </a:rPr>
              <a:t>.</a:t>
            </a:r>
          </a:p>
        </p:txBody>
      </p:sp>
      <p:sp>
        <p:nvSpPr>
          <p:cNvPr id="23" name="Rectangle 22">
            <a:extLst>
              <a:ext uri="{FF2B5EF4-FFF2-40B4-BE49-F238E27FC236}">
                <a16:creationId xmlns:a16="http://schemas.microsoft.com/office/drawing/2014/main" id="{7CB83BEE-E35D-4331-B694-E58621CC8FDC}"/>
              </a:ext>
            </a:extLst>
          </p:cNvPr>
          <p:cNvSpPr/>
          <p:nvPr/>
        </p:nvSpPr>
        <p:spPr>
          <a:xfrm>
            <a:off x="5171796" y="4666659"/>
            <a:ext cx="1630575" cy="429413"/>
          </a:xfrm>
          <a:prstGeom prst="rect">
            <a:avLst/>
          </a:prstGeom>
        </p:spPr>
        <p:txBody>
          <a:bodyPr wrap="none">
            <a:spAutoFit/>
          </a:bodyPr>
          <a:lstStyle/>
          <a:p>
            <a:pPr eaLnBrk="1" hangingPunct="1">
              <a:lnSpc>
                <a:spcPct val="120000"/>
              </a:lnSpc>
              <a:spcBef>
                <a:spcPts val="0"/>
              </a:spcBef>
            </a:pPr>
            <a:r>
              <a:rPr lang="en-US" altLang="en-US" sz="2000" dirty="0" err="1">
                <a:solidFill>
                  <a:schemeClr val="bg1"/>
                </a:solidFill>
              </a:rPr>
              <a:t>Năm</a:t>
            </a:r>
            <a:r>
              <a:rPr lang="en-US" altLang="en-US" sz="2000" dirty="0">
                <a:solidFill>
                  <a:schemeClr val="bg1"/>
                </a:solidFill>
              </a:rPr>
              <a:t> </a:t>
            </a:r>
            <a:r>
              <a:rPr lang="en-US" altLang="en-US" sz="2000" dirty="0" err="1">
                <a:solidFill>
                  <a:schemeClr val="bg1"/>
                </a:solidFill>
              </a:rPr>
              <a:t>khô</a:t>
            </a:r>
            <a:r>
              <a:rPr lang="en-US" altLang="en-US" sz="2000" dirty="0">
                <a:solidFill>
                  <a:schemeClr val="bg1"/>
                </a:solidFill>
              </a:rPr>
              <a:t> </a:t>
            </a:r>
            <a:r>
              <a:rPr lang="en-US" altLang="en-US" sz="2000" dirty="0" err="1">
                <a:solidFill>
                  <a:schemeClr val="bg1"/>
                </a:solidFill>
              </a:rPr>
              <a:t>hạn</a:t>
            </a:r>
            <a:r>
              <a:rPr lang="en-US" altLang="en-US" sz="2000" dirty="0">
                <a:solidFill>
                  <a:schemeClr val="bg1"/>
                </a:solidFill>
              </a:rPr>
              <a:t>.</a:t>
            </a:r>
          </a:p>
        </p:txBody>
      </p:sp>
      <p:cxnSp>
        <p:nvCxnSpPr>
          <p:cNvPr id="25" name="Straight Connector 24">
            <a:extLst>
              <a:ext uri="{FF2B5EF4-FFF2-40B4-BE49-F238E27FC236}">
                <a16:creationId xmlns:a16="http://schemas.microsoft.com/office/drawing/2014/main" id="{FA9686E5-CCC3-4C03-AAF1-A8925C079C0F}"/>
              </a:ext>
            </a:extLst>
          </p:cNvPr>
          <p:cNvCxnSpPr>
            <a:cxnSpLocks/>
          </p:cNvCxnSpPr>
          <p:nvPr/>
        </p:nvCxnSpPr>
        <p:spPr>
          <a:xfrm flipV="1">
            <a:off x="2852993" y="4978292"/>
            <a:ext cx="576263" cy="301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B58D4F9-DE94-4399-A9F4-3E8712DDEFD7}"/>
              </a:ext>
            </a:extLst>
          </p:cNvPr>
          <p:cNvCxnSpPr>
            <a:cxnSpLocks/>
          </p:cNvCxnSpPr>
          <p:nvPr/>
        </p:nvCxnSpPr>
        <p:spPr>
          <a:xfrm flipV="1">
            <a:off x="4833991" y="4208537"/>
            <a:ext cx="337805" cy="19426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 Box 10">
            <a:extLst>
              <a:ext uri="{FF2B5EF4-FFF2-40B4-BE49-F238E27FC236}">
                <a16:creationId xmlns:a16="http://schemas.microsoft.com/office/drawing/2014/main" id="{960F7F3A-ECD0-4B14-8A8D-6F6298332F32}"/>
              </a:ext>
            </a:extLst>
          </p:cNvPr>
          <p:cNvSpPr txBox="1">
            <a:spLocks noChangeArrowheads="1"/>
          </p:cNvSpPr>
          <p:nvPr/>
        </p:nvSpPr>
        <p:spPr bwMode="auto">
          <a:xfrm>
            <a:off x="1644904" y="3680355"/>
            <a:ext cx="3048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000" b="1" dirty="0">
                <a:solidFill>
                  <a:schemeClr val="bg1"/>
                </a:solidFill>
                <a:cs typeface="Arial" panose="020B0604020202020204" pitchFamily="34" charset="0"/>
              </a:rPr>
              <a:t>b</a:t>
            </a:r>
            <a:r>
              <a:rPr lang="en-US" altLang="en-US" sz="2000" b="1" i="1" dirty="0">
                <a:solidFill>
                  <a:schemeClr val="bg1"/>
                </a:solidFill>
                <a:cs typeface="Arial" panose="020B0604020202020204" pitchFamily="34" charset="0"/>
              </a:rPr>
              <a:t>. </a:t>
            </a:r>
            <a:r>
              <a:rPr lang="en-US" altLang="en-US" sz="2000" b="1" dirty="0" err="1">
                <a:solidFill>
                  <a:schemeClr val="bg1"/>
                </a:solidFill>
              </a:rPr>
              <a:t>Tính</a:t>
            </a:r>
            <a:r>
              <a:rPr lang="en-US" altLang="en-US" sz="2000" b="1" dirty="0">
                <a:solidFill>
                  <a:schemeClr val="bg1"/>
                </a:solidFill>
              </a:rPr>
              <a:t> </a:t>
            </a:r>
            <a:r>
              <a:rPr lang="en-US" altLang="en-US" sz="2000" b="1" dirty="0" err="1">
                <a:solidFill>
                  <a:schemeClr val="bg1"/>
                </a:solidFill>
              </a:rPr>
              <a:t>thất</a:t>
            </a:r>
            <a:r>
              <a:rPr lang="en-US" altLang="en-US" sz="2000" b="1" dirty="0">
                <a:solidFill>
                  <a:schemeClr val="bg1"/>
                </a:solidFill>
              </a:rPr>
              <a:t> </a:t>
            </a:r>
            <a:r>
              <a:rPr lang="en-US" altLang="en-US" sz="2000" b="1" dirty="0" err="1">
                <a:solidFill>
                  <a:schemeClr val="bg1"/>
                </a:solidFill>
              </a:rPr>
              <a:t>th</a:t>
            </a:r>
            <a:r>
              <a:rPr lang="vi-VN" altLang="en-US" sz="2000" b="1" dirty="0">
                <a:solidFill>
                  <a:schemeClr val="bg1"/>
                </a:solidFill>
              </a:rPr>
              <a:t>ư</a:t>
            </a:r>
            <a:r>
              <a:rPr lang="en-US" altLang="en-US" sz="2000" b="1" dirty="0" err="1">
                <a:solidFill>
                  <a:schemeClr val="bg1"/>
                </a:solidFill>
              </a:rPr>
              <a:t>ờng</a:t>
            </a:r>
            <a:r>
              <a:rPr lang="en-US" altLang="en-US" sz="2000" b="1" dirty="0">
                <a:solidFill>
                  <a:schemeClr val="bg1"/>
                </a:solidFill>
              </a:rPr>
              <a:t>:</a:t>
            </a:r>
            <a:endParaRPr lang="en-US" altLang="en-US" sz="2000" b="1" i="1" dirty="0">
              <a:solidFill>
                <a:schemeClr val="bg1"/>
              </a:solidFill>
              <a:cs typeface="Arial" panose="020B0604020202020204" pitchFamily="34" charset="0"/>
            </a:endParaRPr>
          </a:p>
        </p:txBody>
      </p:sp>
      <p:sp>
        <p:nvSpPr>
          <p:cNvPr id="28" name="Text Box 10">
            <a:extLst>
              <a:ext uri="{FF2B5EF4-FFF2-40B4-BE49-F238E27FC236}">
                <a16:creationId xmlns:a16="http://schemas.microsoft.com/office/drawing/2014/main" id="{D029EBDA-B920-49B2-A2BA-52CB6CB10DEC}"/>
              </a:ext>
            </a:extLst>
          </p:cNvPr>
          <p:cNvSpPr txBox="1">
            <a:spLocks noChangeArrowheads="1"/>
          </p:cNvSpPr>
          <p:nvPr/>
        </p:nvSpPr>
        <p:spPr bwMode="auto">
          <a:xfrm>
            <a:off x="1472970" y="4836835"/>
            <a:ext cx="145382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000" dirty="0" err="1">
                <a:solidFill>
                  <a:schemeClr val="bg1"/>
                </a:solidFill>
                <a:cs typeface="Arial" panose="020B0604020202020204" pitchFamily="34" charset="0"/>
              </a:rPr>
              <a:t>Thể</a:t>
            </a:r>
            <a:r>
              <a:rPr lang="en-US" altLang="en-US" sz="2000" dirty="0">
                <a:solidFill>
                  <a:schemeClr val="bg1"/>
                </a:solidFill>
                <a:cs typeface="Arial" panose="020B0604020202020204" pitchFamily="34" charset="0"/>
              </a:rPr>
              <a:t> </a:t>
            </a:r>
            <a:r>
              <a:rPr lang="en-US" altLang="en-US" sz="2000" dirty="0" err="1">
                <a:solidFill>
                  <a:schemeClr val="bg1"/>
                </a:solidFill>
                <a:cs typeface="Arial" panose="020B0604020202020204" pitchFamily="34" charset="0"/>
              </a:rPr>
              <a:t>hiện</a:t>
            </a:r>
            <a:r>
              <a:rPr lang="en-US" altLang="en-US" sz="2000" dirty="0">
                <a:solidFill>
                  <a:schemeClr val="bg1"/>
                </a:solidFill>
                <a:cs typeface="Arial" panose="020B0604020202020204" pitchFamily="34" charset="0"/>
              </a:rPr>
              <a:t> ở: </a:t>
            </a:r>
            <a:endParaRPr lang="en-US" altLang="en-US" sz="2000" i="1" dirty="0">
              <a:solidFill>
                <a:schemeClr val="bg1"/>
              </a:solidFill>
              <a:cs typeface="Arial" panose="020B0604020202020204" pitchFamily="34" charset="0"/>
            </a:endParaRPr>
          </a:p>
        </p:txBody>
      </p:sp>
      <p:sp>
        <p:nvSpPr>
          <p:cNvPr id="29" name="Rectangle 28">
            <a:extLst>
              <a:ext uri="{FF2B5EF4-FFF2-40B4-BE49-F238E27FC236}">
                <a16:creationId xmlns:a16="http://schemas.microsoft.com/office/drawing/2014/main" id="{F074BAE8-08FB-4603-A0FA-77FBC3A10C30}"/>
              </a:ext>
            </a:extLst>
          </p:cNvPr>
          <p:cNvSpPr/>
          <p:nvPr/>
        </p:nvSpPr>
        <p:spPr>
          <a:xfrm>
            <a:off x="5137328" y="3911535"/>
            <a:ext cx="1728358" cy="429413"/>
          </a:xfrm>
          <a:prstGeom prst="rect">
            <a:avLst/>
          </a:prstGeom>
        </p:spPr>
        <p:txBody>
          <a:bodyPr wrap="none">
            <a:spAutoFit/>
          </a:bodyPr>
          <a:lstStyle/>
          <a:p>
            <a:pPr eaLnBrk="1" hangingPunct="1">
              <a:lnSpc>
                <a:spcPct val="120000"/>
              </a:lnSpc>
              <a:spcBef>
                <a:spcPts val="0"/>
              </a:spcBef>
            </a:pPr>
            <a:r>
              <a:rPr lang="en-US" altLang="en-US" sz="2000" dirty="0" err="1">
                <a:solidFill>
                  <a:schemeClr val="bg1"/>
                </a:solidFill>
              </a:rPr>
              <a:t>Năm</a:t>
            </a:r>
            <a:r>
              <a:rPr lang="en-US" altLang="en-US" sz="2000" dirty="0">
                <a:solidFill>
                  <a:schemeClr val="bg1"/>
                </a:solidFill>
              </a:rPr>
              <a:t> </a:t>
            </a:r>
            <a:r>
              <a:rPr lang="en-US" altLang="en-US" sz="2000" dirty="0" err="1">
                <a:solidFill>
                  <a:schemeClr val="bg1"/>
                </a:solidFill>
              </a:rPr>
              <a:t>rét</a:t>
            </a:r>
            <a:r>
              <a:rPr lang="en-US" altLang="en-US" sz="2000" dirty="0">
                <a:solidFill>
                  <a:schemeClr val="bg1"/>
                </a:solidFill>
              </a:rPr>
              <a:t> </a:t>
            </a:r>
            <a:r>
              <a:rPr lang="en-US" altLang="en-US" sz="2000" dirty="0" err="1">
                <a:solidFill>
                  <a:schemeClr val="bg1"/>
                </a:solidFill>
              </a:rPr>
              <a:t>muộn</a:t>
            </a:r>
            <a:r>
              <a:rPr lang="en-US" altLang="en-US" sz="2000" dirty="0">
                <a:solidFill>
                  <a:schemeClr val="bg1"/>
                </a:solidFill>
              </a:rPr>
              <a:t>.</a:t>
            </a:r>
          </a:p>
        </p:txBody>
      </p:sp>
      <p:sp>
        <p:nvSpPr>
          <p:cNvPr id="30" name="Rectangle 29">
            <a:extLst>
              <a:ext uri="{FF2B5EF4-FFF2-40B4-BE49-F238E27FC236}">
                <a16:creationId xmlns:a16="http://schemas.microsoft.com/office/drawing/2014/main" id="{0EC32C1D-A799-43D0-B450-A9DDEA7AABC2}"/>
              </a:ext>
            </a:extLst>
          </p:cNvPr>
          <p:cNvSpPr/>
          <p:nvPr/>
        </p:nvSpPr>
        <p:spPr>
          <a:xfrm>
            <a:off x="5137328" y="3542047"/>
            <a:ext cx="1579278" cy="429413"/>
          </a:xfrm>
          <a:prstGeom prst="rect">
            <a:avLst/>
          </a:prstGeom>
        </p:spPr>
        <p:txBody>
          <a:bodyPr wrap="none">
            <a:spAutoFit/>
          </a:bodyPr>
          <a:lstStyle/>
          <a:p>
            <a:pPr eaLnBrk="1" hangingPunct="1">
              <a:lnSpc>
                <a:spcPct val="120000"/>
              </a:lnSpc>
              <a:spcBef>
                <a:spcPts val="0"/>
              </a:spcBef>
            </a:pPr>
            <a:r>
              <a:rPr lang="en-US" altLang="en-US" sz="2000" dirty="0" err="1">
                <a:solidFill>
                  <a:schemeClr val="bg1"/>
                </a:solidFill>
              </a:rPr>
              <a:t>Năm</a:t>
            </a:r>
            <a:r>
              <a:rPr lang="en-US" altLang="en-US" sz="2000" dirty="0">
                <a:solidFill>
                  <a:schemeClr val="bg1"/>
                </a:solidFill>
              </a:rPr>
              <a:t> </a:t>
            </a:r>
            <a:r>
              <a:rPr lang="en-US" altLang="en-US" sz="2000" dirty="0" err="1">
                <a:solidFill>
                  <a:schemeClr val="bg1"/>
                </a:solidFill>
              </a:rPr>
              <a:t>rét</a:t>
            </a:r>
            <a:r>
              <a:rPr lang="en-US" altLang="en-US" sz="2000" dirty="0">
                <a:solidFill>
                  <a:schemeClr val="bg1"/>
                </a:solidFill>
              </a:rPr>
              <a:t> </a:t>
            </a:r>
            <a:r>
              <a:rPr lang="en-US" altLang="en-US" sz="2000" dirty="0" err="1">
                <a:solidFill>
                  <a:schemeClr val="bg1"/>
                </a:solidFill>
              </a:rPr>
              <a:t>sớm</a:t>
            </a:r>
            <a:r>
              <a:rPr lang="en-US" altLang="en-US" sz="2000" dirty="0">
                <a:solidFill>
                  <a:schemeClr val="bg1"/>
                </a:solidFill>
              </a:rPr>
              <a:t>.</a:t>
            </a:r>
          </a:p>
        </p:txBody>
      </p:sp>
      <p:sp>
        <p:nvSpPr>
          <p:cNvPr id="31" name="Rectangle 30">
            <a:extLst>
              <a:ext uri="{FF2B5EF4-FFF2-40B4-BE49-F238E27FC236}">
                <a16:creationId xmlns:a16="http://schemas.microsoft.com/office/drawing/2014/main" id="{4380845D-3335-4104-8B96-86508DB24DD8}"/>
              </a:ext>
            </a:extLst>
          </p:cNvPr>
          <p:cNvSpPr/>
          <p:nvPr/>
        </p:nvSpPr>
        <p:spPr>
          <a:xfrm>
            <a:off x="3373928" y="4648403"/>
            <a:ext cx="1435008" cy="429413"/>
          </a:xfrm>
          <a:prstGeom prst="rect">
            <a:avLst/>
          </a:prstGeom>
        </p:spPr>
        <p:txBody>
          <a:bodyPr wrap="none">
            <a:spAutoFit/>
          </a:bodyPr>
          <a:lstStyle/>
          <a:p>
            <a:pPr eaLnBrk="1" hangingPunct="1">
              <a:lnSpc>
                <a:spcPct val="120000"/>
              </a:lnSpc>
              <a:spcBef>
                <a:spcPts val="0"/>
              </a:spcBef>
            </a:pPr>
            <a:r>
              <a:rPr lang="en-US" altLang="en-US" sz="2000" dirty="0" err="1">
                <a:solidFill>
                  <a:schemeClr val="bg1"/>
                </a:solidFill>
              </a:rPr>
              <a:t>Chế</a:t>
            </a:r>
            <a:r>
              <a:rPr lang="en-US" altLang="en-US" sz="2000" dirty="0">
                <a:solidFill>
                  <a:schemeClr val="bg1"/>
                </a:solidFill>
              </a:rPr>
              <a:t> </a:t>
            </a:r>
            <a:r>
              <a:rPr lang="en-US" altLang="en-US" sz="2000" dirty="0" err="1">
                <a:solidFill>
                  <a:schemeClr val="bg1"/>
                </a:solidFill>
              </a:rPr>
              <a:t>độ</a:t>
            </a:r>
            <a:r>
              <a:rPr lang="en-US" altLang="en-US" sz="2000" dirty="0">
                <a:solidFill>
                  <a:schemeClr val="bg1"/>
                </a:solidFill>
              </a:rPr>
              <a:t> m</a:t>
            </a:r>
            <a:r>
              <a:rPr lang="vi-VN" altLang="en-US" sz="2000" dirty="0">
                <a:solidFill>
                  <a:schemeClr val="bg1"/>
                </a:solidFill>
              </a:rPr>
              <a:t>ư</a:t>
            </a:r>
            <a:r>
              <a:rPr lang="en-US" altLang="en-US" sz="2000" dirty="0">
                <a:solidFill>
                  <a:schemeClr val="bg1"/>
                </a:solidFill>
              </a:rPr>
              <a:t>a</a:t>
            </a:r>
          </a:p>
        </p:txBody>
      </p:sp>
      <p:cxnSp>
        <p:nvCxnSpPr>
          <p:cNvPr id="32" name="Straight Connector 31">
            <a:extLst>
              <a:ext uri="{FF2B5EF4-FFF2-40B4-BE49-F238E27FC236}">
                <a16:creationId xmlns:a16="http://schemas.microsoft.com/office/drawing/2014/main" id="{673717C0-6459-4103-8B9C-B92A9C09D173}"/>
              </a:ext>
            </a:extLst>
          </p:cNvPr>
          <p:cNvCxnSpPr>
            <a:cxnSpLocks/>
          </p:cNvCxnSpPr>
          <p:nvPr/>
        </p:nvCxnSpPr>
        <p:spPr>
          <a:xfrm flipV="1">
            <a:off x="4859150" y="3960020"/>
            <a:ext cx="270310" cy="38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E5052A9-3234-4CC8-B1D3-58E11EF689D8}"/>
              </a:ext>
            </a:extLst>
          </p:cNvPr>
          <p:cNvCxnSpPr>
            <a:cxnSpLocks/>
          </p:cNvCxnSpPr>
          <p:nvPr/>
        </p:nvCxnSpPr>
        <p:spPr>
          <a:xfrm>
            <a:off x="2831523" y="5116644"/>
            <a:ext cx="604673" cy="24301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ABA55248-24CA-4FA0-BEA5-A6405BE57B48}"/>
              </a:ext>
            </a:extLst>
          </p:cNvPr>
          <p:cNvSpPr/>
          <p:nvPr/>
        </p:nvSpPr>
        <p:spPr>
          <a:xfrm>
            <a:off x="3400935" y="5096072"/>
            <a:ext cx="1101584" cy="429413"/>
          </a:xfrm>
          <a:prstGeom prst="rect">
            <a:avLst/>
          </a:prstGeom>
        </p:spPr>
        <p:txBody>
          <a:bodyPr wrap="none">
            <a:spAutoFit/>
          </a:bodyPr>
          <a:lstStyle/>
          <a:p>
            <a:pPr eaLnBrk="1" hangingPunct="1">
              <a:lnSpc>
                <a:spcPct val="120000"/>
              </a:lnSpc>
              <a:spcBef>
                <a:spcPts val="0"/>
              </a:spcBef>
            </a:pPr>
            <a:r>
              <a:rPr lang="en-US" altLang="en-US" sz="2000" dirty="0" err="1">
                <a:solidFill>
                  <a:schemeClr val="bg1"/>
                </a:solidFill>
              </a:rPr>
              <a:t>Thiên</a:t>
            </a:r>
            <a:r>
              <a:rPr lang="en-US" altLang="en-US" sz="2000" dirty="0">
                <a:solidFill>
                  <a:schemeClr val="bg1"/>
                </a:solidFill>
              </a:rPr>
              <a:t> tai</a:t>
            </a:r>
          </a:p>
        </p:txBody>
      </p:sp>
      <p:cxnSp>
        <p:nvCxnSpPr>
          <p:cNvPr id="36" name="Straight Connector 35">
            <a:extLst>
              <a:ext uri="{FF2B5EF4-FFF2-40B4-BE49-F238E27FC236}">
                <a16:creationId xmlns:a16="http://schemas.microsoft.com/office/drawing/2014/main" id="{28C2921B-0051-4F9B-B060-16055D4B67B4}"/>
              </a:ext>
            </a:extLst>
          </p:cNvPr>
          <p:cNvCxnSpPr>
            <a:cxnSpLocks/>
          </p:cNvCxnSpPr>
          <p:nvPr/>
        </p:nvCxnSpPr>
        <p:spPr>
          <a:xfrm>
            <a:off x="4815593" y="4934816"/>
            <a:ext cx="356203" cy="886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DE72FD4-FFF0-4F44-83A9-324BACC3604D}"/>
              </a:ext>
            </a:extLst>
          </p:cNvPr>
          <p:cNvCxnSpPr>
            <a:cxnSpLocks/>
          </p:cNvCxnSpPr>
          <p:nvPr/>
        </p:nvCxnSpPr>
        <p:spPr>
          <a:xfrm flipV="1">
            <a:off x="4771447" y="4625469"/>
            <a:ext cx="308917" cy="30019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C9F0665A-356A-4102-9EE4-F8EF84808247}"/>
              </a:ext>
            </a:extLst>
          </p:cNvPr>
          <p:cNvSpPr/>
          <p:nvPr/>
        </p:nvSpPr>
        <p:spPr>
          <a:xfrm>
            <a:off x="5193283" y="5023444"/>
            <a:ext cx="989373" cy="429413"/>
          </a:xfrm>
          <a:prstGeom prst="rect">
            <a:avLst/>
          </a:prstGeom>
        </p:spPr>
        <p:txBody>
          <a:bodyPr wrap="none">
            <a:spAutoFit/>
          </a:bodyPr>
          <a:lstStyle/>
          <a:p>
            <a:pPr eaLnBrk="1" hangingPunct="1">
              <a:lnSpc>
                <a:spcPct val="120000"/>
              </a:lnSpc>
              <a:spcBef>
                <a:spcPts val="0"/>
              </a:spcBef>
            </a:pPr>
            <a:r>
              <a:rPr lang="en-US" altLang="en-US" sz="2000" dirty="0" err="1">
                <a:solidFill>
                  <a:schemeClr val="bg1"/>
                </a:solidFill>
              </a:rPr>
              <a:t>Bão</a:t>
            </a:r>
            <a:r>
              <a:rPr lang="en-US" altLang="en-US" sz="2000" dirty="0">
                <a:solidFill>
                  <a:schemeClr val="bg1"/>
                </a:solidFill>
              </a:rPr>
              <a:t>, </a:t>
            </a:r>
            <a:r>
              <a:rPr lang="en-US" altLang="en-US" sz="2000" dirty="0" err="1">
                <a:solidFill>
                  <a:schemeClr val="bg1"/>
                </a:solidFill>
              </a:rPr>
              <a:t>lũ</a:t>
            </a:r>
            <a:r>
              <a:rPr lang="en-US" altLang="en-US" sz="2000" dirty="0">
                <a:solidFill>
                  <a:schemeClr val="bg1"/>
                </a:solidFill>
              </a:rPr>
              <a:t>.</a:t>
            </a:r>
          </a:p>
        </p:txBody>
      </p:sp>
      <p:sp>
        <p:nvSpPr>
          <p:cNvPr id="39" name="Rectangle 38">
            <a:extLst>
              <a:ext uri="{FF2B5EF4-FFF2-40B4-BE49-F238E27FC236}">
                <a16:creationId xmlns:a16="http://schemas.microsoft.com/office/drawing/2014/main" id="{36F73221-FFD1-4E67-A7B4-9A869513AEEE}"/>
              </a:ext>
            </a:extLst>
          </p:cNvPr>
          <p:cNvSpPr/>
          <p:nvPr/>
        </p:nvSpPr>
        <p:spPr>
          <a:xfrm>
            <a:off x="5171796" y="5381240"/>
            <a:ext cx="1125629" cy="429413"/>
          </a:xfrm>
          <a:prstGeom prst="rect">
            <a:avLst/>
          </a:prstGeom>
        </p:spPr>
        <p:txBody>
          <a:bodyPr wrap="none">
            <a:spAutoFit/>
          </a:bodyPr>
          <a:lstStyle/>
          <a:p>
            <a:pPr eaLnBrk="1" hangingPunct="1">
              <a:lnSpc>
                <a:spcPct val="120000"/>
              </a:lnSpc>
              <a:spcBef>
                <a:spcPts val="0"/>
              </a:spcBef>
            </a:pPr>
            <a:r>
              <a:rPr lang="en-US" altLang="en-US" sz="2000" dirty="0" err="1">
                <a:solidFill>
                  <a:schemeClr val="bg1"/>
                </a:solidFill>
              </a:rPr>
              <a:t>Khô</a:t>
            </a:r>
            <a:r>
              <a:rPr lang="en-US" altLang="en-US" sz="2000" dirty="0">
                <a:solidFill>
                  <a:schemeClr val="bg1"/>
                </a:solidFill>
              </a:rPr>
              <a:t> </a:t>
            </a:r>
            <a:r>
              <a:rPr lang="en-US" altLang="en-US" sz="2000" dirty="0" err="1">
                <a:solidFill>
                  <a:schemeClr val="bg1"/>
                </a:solidFill>
              </a:rPr>
              <a:t>hạn</a:t>
            </a:r>
            <a:r>
              <a:rPr lang="en-US" altLang="en-US" sz="2000" dirty="0">
                <a:solidFill>
                  <a:schemeClr val="bg1"/>
                </a:solidFill>
              </a:rPr>
              <a:t>.</a:t>
            </a:r>
          </a:p>
        </p:txBody>
      </p:sp>
      <p:cxnSp>
        <p:nvCxnSpPr>
          <p:cNvPr id="40" name="Straight Connector 39">
            <a:extLst>
              <a:ext uri="{FF2B5EF4-FFF2-40B4-BE49-F238E27FC236}">
                <a16:creationId xmlns:a16="http://schemas.microsoft.com/office/drawing/2014/main" id="{2235D46B-0FB6-4D4C-9C0F-C8D837F8F7D2}"/>
              </a:ext>
            </a:extLst>
          </p:cNvPr>
          <p:cNvCxnSpPr>
            <a:cxnSpLocks/>
            <a:endCxn id="39" idx="1"/>
          </p:cNvCxnSpPr>
          <p:nvPr/>
        </p:nvCxnSpPr>
        <p:spPr>
          <a:xfrm>
            <a:off x="4443938" y="5388912"/>
            <a:ext cx="727858" cy="20703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2CECEAB-EA7C-41E9-B718-45195A96A2D9}"/>
              </a:ext>
            </a:extLst>
          </p:cNvPr>
          <p:cNvCxnSpPr>
            <a:cxnSpLocks/>
          </p:cNvCxnSpPr>
          <p:nvPr/>
        </p:nvCxnSpPr>
        <p:spPr>
          <a:xfrm flipV="1">
            <a:off x="4430496" y="5232257"/>
            <a:ext cx="799881" cy="17623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0636DB5-2CD5-4E84-9ADC-C2DFB05D1B69}"/>
              </a:ext>
            </a:extLst>
          </p:cNvPr>
          <p:cNvCxnSpPr>
            <a:cxnSpLocks/>
          </p:cNvCxnSpPr>
          <p:nvPr/>
        </p:nvCxnSpPr>
        <p:spPr>
          <a:xfrm>
            <a:off x="2831523" y="5174624"/>
            <a:ext cx="632994" cy="73285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FD0A906E-86D3-4A0B-A8E4-018E94F57EA6}"/>
              </a:ext>
            </a:extLst>
          </p:cNvPr>
          <p:cNvSpPr/>
          <p:nvPr/>
        </p:nvSpPr>
        <p:spPr>
          <a:xfrm>
            <a:off x="3429256" y="5643887"/>
            <a:ext cx="1885453" cy="429413"/>
          </a:xfrm>
          <a:prstGeom prst="rect">
            <a:avLst/>
          </a:prstGeom>
        </p:spPr>
        <p:txBody>
          <a:bodyPr wrap="none">
            <a:spAutoFit/>
          </a:bodyPr>
          <a:lstStyle/>
          <a:p>
            <a:pPr eaLnBrk="1" hangingPunct="1">
              <a:lnSpc>
                <a:spcPct val="120000"/>
              </a:lnSpc>
              <a:spcBef>
                <a:spcPts val="0"/>
              </a:spcBef>
            </a:pPr>
            <a:r>
              <a:rPr lang="en-US" altLang="en-US" sz="2000" dirty="0" err="1">
                <a:solidFill>
                  <a:schemeClr val="bg1"/>
                </a:solidFill>
              </a:rPr>
              <a:t>Biến</a:t>
            </a:r>
            <a:r>
              <a:rPr lang="en-US" altLang="en-US" sz="2000" dirty="0">
                <a:solidFill>
                  <a:schemeClr val="bg1"/>
                </a:solidFill>
              </a:rPr>
              <a:t> </a:t>
            </a:r>
            <a:r>
              <a:rPr lang="en-US" altLang="en-US" sz="2000" dirty="0" err="1">
                <a:solidFill>
                  <a:schemeClr val="bg1"/>
                </a:solidFill>
              </a:rPr>
              <a:t>đổi</a:t>
            </a:r>
            <a:r>
              <a:rPr lang="en-US" altLang="en-US" sz="2000" dirty="0">
                <a:solidFill>
                  <a:schemeClr val="bg1"/>
                </a:solidFill>
              </a:rPr>
              <a:t> </a:t>
            </a:r>
            <a:r>
              <a:rPr lang="en-US" altLang="en-US" sz="2000" dirty="0" err="1">
                <a:solidFill>
                  <a:schemeClr val="bg1"/>
                </a:solidFill>
              </a:rPr>
              <a:t>khí</a:t>
            </a:r>
            <a:r>
              <a:rPr lang="en-US" altLang="en-US" sz="2000" dirty="0">
                <a:solidFill>
                  <a:schemeClr val="bg1"/>
                </a:solidFill>
              </a:rPr>
              <a:t> </a:t>
            </a:r>
            <a:r>
              <a:rPr lang="en-US" altLang="en-US" sz="2000" dirty="0" err="1">
                <a:solidFill>
                  <a:schemeClr val="bg1"/>
                </a:solidFill>
              </a:rPr>
              <a:t>hậu</a:t>
            </a:r>
            <a:endParaRPr lang="en-US" altLang="en-US" sz="2000" dirty="0">
              <a:solidFill>
                <a:schemeClr val="bg1"/>
              </a:solidFill>
            </a:endParaRPr>
          </a:p>
        </p:txBody>
      </p:sp>
      <p:sp>
        <p:nvSpPr>
          <p:cNvPr id="42" name="Rectangle 41">
            <a:extLst>
              <a:ext uri="{FF2B5EF4-FFF2-40B4-BE49-F238E27FC236}">
                <a16:creationId xmlns:a16="http://schemas.microsoft.com/office/drawing/2014/main" id="{93BDC8DA-B9BF-4711-8023-4F4572B3FECC}"/>
              </a:ext>
            </a:extLst>
          </p:cNvPr>
          <p:cNvSpPr/>
          <p:nvPr/>
        </p:nvSpPr>
        <p:spPr>
          <a:xfrm>
            <a:off x="1790027" y="315639"/>
            <a:ext cx="8650857" cy="461665"/>
          </a:xfrm>
          <a:prstGeom prst="rect">
            <a:avLst/>
          </a:prstGeom>
        </p:spPr>
        <p:txBody>
          <a:bodyPr wrap="square">
            <a:spAutoFit/>
          </a:bodyPr>
          <a:lstStyle/>
          <a:p>
            <a:pPr algn="ctr">
              <a:spcBef>
                <a:spcPct val="50000"/>
              </a:spcBef>
            </a:pPr>
            <a:r>
              <a:rPr lang="en-US" altLang="en-US" sz="2400" b="1">
                <a:solidFill>
                  <a:srgbClr val="FFFF00"/>
                </a:solidFill>
                <a:cs typeface="Times New Roman" panose="02020603050405020304" pitchFamily="18" charset="0"/>
              </a:rPr>
              <a:t>TIẾT 31 + 32:  </a:t>
            </a:r>
            <a:r>
              <a:rPr lang="en-US" altLang="en-US" sz="2400" b="1" dirty="0">
                <a:solidFill>
                  <a:srgbClr val="FFFF00"/>
                </a:solidFill>
                <a:cs typeface="Times New Roman" panose="02020603050405020304" pitchFamily="18" charset="0"/>
              </a:rPr>
              <a:t>BÀI 31: ĐẶC ĐIỂM KHÍ HẬU VIỆT NAM</a:t>
            </a:r>
            <a:endParaRPr lang="en-US" altLang="en-US" sz="24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8254541"/>
      </p:ext>
    </p:extLst>
  </p:cSld>
  <p:clrMapOvr>
    <a:masterClrMapping/>
  </p:clrMapOvr>
  <mc:AlternateContent xmlns:mc="http://schemas.openxmlformats.org/markup-compatibility/2006" xmlns:p14="http://schemas.microsoft.com/office/powerpoint/2010/main">
    <mc:Choice Requires="p14">
      <p:transition spd="slow" p14:dur="2000" advTm="574"/>
    </mc:Choice>
    <mc:Fallback xmlns="">
      <p:transition spd="slow" advTm="574"/>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C6EBCF-3BF4-497F-B57A-03E990DB22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3674" y="-56432"/>
            <a:ext cx="1132705" cy="1065249"/>
          </a:xfrm>
          <a:prstGeom prst="rect">
            <a:avLst/>
          </a:prstGeom>
        </p:spPr>
      </p:pic>
      <p:pic>
        <p:nvPicPr>
          <p:cNvPr id="7" name="Picture 6">
            <a:extLst>
              <a:ext uri="{FF2B5EF4-FFF2-40B4-BE49-F238E27FC236}">
                <a16:creationId xmlns:a16="http://schemas.microsoft.com/office/drawing/2014/main" id="{863A4D92-14D2-4E95-BF83-642B9BB1616F}"/>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42950" y="2925940"/>
            <a:ext cx="1150937" cy="826582"/>
          </a:xfrm>
          <a:prstGeom prst="rect">
            <a:avLst/>
          </a:prstGeom>
        </p:spPr>
      </p:pic>
      <p:pic>
        <p:nvPicPr>
          <p:cNvPr id="77" name="Picture 37">
            <a:extLst>
              <a:ext uri="{FF2B5EF4-FFF2-40B4-BE49-F238E27FC236}">
                <a16:creationId xmlns:a16="http://schemas.microsoft.com/office/drawing/2014/main" id="{6B64B469-FBA8-42E0-B4DA-CCEA5FA3B6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9864" y="5934075"/>
            <a:ext cx="1614487" cy="715963"/>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36">
            <a:extLst>
              <a:ext uri="{FF2B5EF4-FFF2-40B4-BE49-F238E27FC236}">
                <a16:creationId xmlns:a16="http://schemas.microsoft.com/office/drawing/2014/main" id="{5DB79383-A15F-48CA-A63C-E897E81124D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77200" y="6013449"/>
            <a:ext cx="573088" cy="247650"/>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35">
            <a:extLst>
              <a:ext uri="{FF2B5EF4-FFF2-40B4-BE49-F238E27FC236}">
                <a16:creationId xmlns:a16="http://schemas.microsoft.com/office/drawing/2014/main" id="{07CA11BA-9ECA-4987-A9CA-3D1CA521E7F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61325" y="5778499"/>
            <a:ext cx="744538" cy="433388"/>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34">
            <a:extLst>
              <a:ext uri="{FF2B5EF4-FFF2-40B4-BE49-F238E27FC236}">
                <a16:creationId xmlns:a16="http://schemas.microsoft.com/office/drawing/2014/main" id="{2A9E3506-D0F6-4088-8C99-A10489C3E7F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19863" y="5921374"/>
            <a:ext cx="1636712" cy="287338"/>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33">
            <a:extLst>
              <a:ext uri="{FF2B5EF4-FFF2-40B4-BE49-F238E27FC236}">
                <a16:creationId xmlns:a16="http://schemas.microsoft.com/office/drawing/2014/main" id="{87897BF1-C521-4F7A-A342-20A2B589283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12126" y="5570537"/>
            <a:ext cx="815975" cy="265112"/>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32">
            <a:extLst>
              <a:ext uri="{FF2B5EF4-FFF2-40B4-BE49-F238E27FC236}">
                <a16:creationId xmlns:a16="http://schemas.microsoft.com/office/drawing/2014/main" id="{EF942512-C6F6-46EC-9CA2-F79BDD07FAC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99425" y="5329237"/>
            <a:ext cx="831850" cy="430212"/>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31">
            <a:extLst>
              <a:ext uri="{FF2B5EF4-FFF2-40B4-BE49-F238E27FC236}">
                <a16:creationId xmlns:a16="http://schemas.microsoft.com/office/drawing/2014/main" id="{134E079C-AD24-4D9F-A0D8-F33A7DFA770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13513" y="5519738"/>
            <a:ext cx="1681162" cy="509587"/>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30">
            <a:extLst>
              <a:ext uri="{FF2B5EF4-FFF2-40B4-BE49-F238E27FC236}">
                <a16:creationId xmlns:a16="http://schemas.microsoft.com/office/drawing/2014/main" id="{EBF311E8-A238-4711-A295-D684258D1F2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267700" y="5108575"/>
            <a:ext cx="876300" cy="277813"/>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29">
            <a:extLst>
              <a:ext uri="{FF2B5EF4-FFF2-40B4-BE49-F238E27FC236}">
                <a16:creationId xmlns:a16="http://schemas.microsoft.com/office/drawing/2014/main" id="{13287F20-6E77-4886-8BAE-5547F1EEF17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55000" y="4864099"/>
            <a:ext cx="844550" cy="414338"/>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8">
            <a:extLst>
              <a:ext uri="{FF2B5EF4-FFF2-40B4-BE49-F238E27FC236}">
                <a16:creationId xmlns:a16="http://schemas.microsoft.com/office/drawing/2014/main" id="{16FA0936-3984-4A50-957B-E81AA83DD0F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500813" y="5038724"/>
            <a:ext cx="1847850" cy="990600"/>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7">
            <a:extLst>
              <a:ext uri="{FF2B5EF4-FFF2-40B4-BE49-F238E27FC236}">
                <a16:creationId xmlns:a16="http://schemas.microsoft.com/office/drawing/2014/main" id="{3FEA04FD-B5D4-48D1-846F-839B0D9BE5A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808414" y="4430713"/>
            <a:ext cx="2782887" cy="1741487"/>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6">
            <a:extLst>
              <a:ext uri="{FF2B5EF4-FFF2-40B4-BE49-F238E27FC236}">
                <a16:creationId xmlns:a16="http://schemas.microsoft.com/office/drawing/2014/main" id="{0FD64E35-05E0-4ECC-BA24-C52C8CD3980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662864" y="4491038"/>
            <a:ext cx="1241425" cy="439737"/>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5">
            <a:extLst>
              <a:ext uri="{FF2B5EF4-FFF2-40B4-BE49-F238E27FC236}">
                <a16:creationId xmlns:a16="http://schemas.microsoft.com/office/drawing/2014/main" id="{77784126-70F8-492E-9B26-7CC7C37348B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662864" y="4357687"/>
            <a:ext cx="1398587" cy="247650"/>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4">
            <a:extLst>
              <a:ext uri="{FF2B5EF4-FFF2-40B4-BE49-F238E27FC236}">
                <a16:creationId xmlns:a16="http://schemas.microsoft.com/office/drawing/2014/main" id="{E4DCF2A2-6E5A-41AC-81DF-3F8AE9B59C7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646988" y="4003674"/>
            <a:ext cx="1319212" cy="585788"/>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23">
            <a:extLst>
              <a:ext uri="{FF2B5EF4-FFF2-40B4-BE49-F238E27FC236}">
                <a16:creationId xmlns:a16="http://schemas.microsoft.com/office/drawing/2014/main" id="{0E8957EF-A8DA-41CA-9B79-555A1CA5B747}"/>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943600" y="4149724"/>
            <a:ext cx="1797050" cy="439738"/>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22">
            <a:extLst>
              <a:ext uri="{FF2B5EF4-FFF2-40B4-BE49-F238E27FC236}">
                <a16:creationId xmlns:a16="http://schemas.microsoft.com/office/drawing/2014/main" id="{201D0EC2-8E7E-4A08-A264-017665D834FC}"/>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940425" y="3665538"/>
            <a:ext cx="2770188" cy="604837"/>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21">
            <a:extLst>
              <a:ext uri="{FF2B5EF4-FFF2-40B4-BE49-F238E27FC236}">
                <a16:creationId xmlns:a16="http://schemas.microsoft.com/office/drawing/2014/main" id="{C0443D53-2DA0-413B-A271-04EBBFAFE517}"/>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808414" y="4029075"/>
            <a:ext cx="2206625" cy="588963"/>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20">
            <a:extLst>
              <a:ext uri="{FF2B5EF4-FFF2-40B4-BE49-F238E27FC236}">
                <a16:creationId xmlns:a16="http://schemas.microsoft.com/office/drawing/2014/main" id="{DFD15E9F-2AD0-480A-8D30-D9D69E5D7F28}"/>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045450" y="3430588"/>
            <a:ext cx="1379538" cy="306387"/>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19">
            <a:extLst>
              <a:ext uri="{FF2B5EF4-FFF2-40B4-BE49-F238E27FC236}">
                <a16:creationId xmlns:a16="http://schemas.microsoft.com/office/drawing/2014/main" id="{8543F396-C6F4-49F2-9516-AD04C1B0AF8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032750" y="2803525"/>
            <a:ext cx="2452688" cy="815975"/>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18">
            <a:extLst>
              <a:ext uri="{FF2B5EF4-FFF2-40B4-BE49-F238E27FC236}">
                <a16:creationId xmlns:a16="http://schemas.microsoft.com/office/drawing/2014/main" id="{BED876A3-653C-4F6C-B071-B02E79DF7A37}"/>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399213" y="2181225"/>
            <a:ext cx="1725612" cy="1439863"/>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17">
            <a:extLst>
              <a:ext uri="{FF2B5EF4-FFF2-40B4-BE49-F238E27FC236}">
                <a16:creationId xmlns:a16="http://schemas.microsoft.com/office/drawing/2014/main" id="{6ABE5C9A-1C53-44AB-ADE7-9B0AC736AF41}"/>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134475" y="2392363"/>
            <a:ext cx="2019300" cy="484187"/>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16">
            <a:extLst>
              <a:ext uri="{FF2B5EF4-FFF2-40B4-BE49-F238E27FC236}">
                <a16:creationId xmlns:a16="http://schemas.microsoft.com/office/drawing/2014/main" id="{32EDDE3C-D07B-4AA1-AB87-6B1B3B35910E}"/>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134475" y="2184399"/>
            <a:ext cx="1487488" cy="312738"/>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15">
            <a:extLst>
              <a:ext uri="{FF2B5EF4-FFF2-40B4-BE49-F238E27FC236}">
                <a16:creationId xmlns:a16="http://schemas.microsoft.com/office/drawing/2014/main" id="{6D295946-8AB1-4604-A742-B99B85A7148C}"/>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115425" y="1793875"/>
            <a:ext cx="1423988" cy="703263"/>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14">
            <a:extLst>
              <a:ext uri="{FF2B5EF4-FFF2-40B4-BE49-F238E27FC236}">
                <a16:creationId xmlns:a16="http://schemas.microsoft.com/office/drawing/2014/main" id="{42702D75-4D05-4954-B467-478040BB1C3B}"/>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7953376" y="1838325"/>
            <a:ext cx="1260475" cy="658813"/>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3">
            <a:extLst>
              <a:ext uri="{FF2B5EF4-FFF2-40B4-BE49-F238E27FC236}">
                <a16:creationId xmlns:a16="http://schemas.microsoft.com/office/drawing/2014/main" id="{A3588A3B-DCCD-41DB-B10A-5D7F61BBF274}"/>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9277350" y="1296988"/>
            <a:ext cx="2914650" cy="623887"/>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12">
            <a:extLst>
              <a:ext uri="{FF2B5EF4-FFF2-40B4-BE49-F238E27FC236}">
                <a16:creationId xmlns:a16="http://schemas.microsoft.com/office/drawing/2014/main" id="{B5813DDD-38B2-4E9F-B1FD-65A6EC5C86FD}"/>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9277350" y="1098550"/>
            <a:ext cx="1570038" cy="303213"/>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1">
            <a:extLst>
              <a:ext uri="{FF2B5EF4-FFF2-40B4-BE49-F238E27FC236}">
                <a16:creationId xmlns:a16="http://schemas.microsoft.com/office/drawing/2014/main" id="{CF442A75-0A64-451D-9F89-E05BF33E3A46}"/>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9258300" y="695324"/>
            <a:ext cx="1493838" cy="706438"/>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10">
            <a:extLst>
              <a:ext uri="{FF2B5EF4-FFF2-40B4-BE49-F238E27FC236}">
                <a16:creationId xmlns:a16="http://schemas.microsoft.com/office/drawing/2014/main" id="{818E818A-A9F3-4A47-A1CA-7D0BA8ABCC36}"/>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7934326" y="1165224"/>
            <a:ext cx="1420813" cy="768350"/>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9">
            <a:extLst>
              <a:ext uri="{FF2B5EF4-FFF2-40B4-BE49-F238E27FC236}">
                <a16:creationId xmlns:a16="http://schemas.microsoft.com/office/drawing/2014/main" id="{DC5E7E30-0F47-492A-9C3B-242BA3E65E33}"/>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6389689" y="1692274"/>
            <a:ext cx="1646237" cy="573088"/>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8">
            <a:extLst>
              <a:ext uri="{FF2B5EF4-FFF2-40B4-BE49-F238E27FC236}">
                <a16:creationId xmlns:a16="http://schemas.microsoft.com/office/drawing/2014/main" id="{8B0302A6-E459-46EA-A956-62195D080209}"/>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8013700" y="411162"/>
            <a:ext cx="2190750" cy="354012"/>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7">
            <a:extLst>
              <a:ext uri="{FF2B5EF4-FFF2-40B4-BE49-F238E27FC236}">
                <a16:creationId xmlns:a16="http://schemas.microsoft.com/office/drawing/2014/main" id="{C94371AC-F4D3-4833-8588-2F483864605E}"/>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8001000" y="-1"/>
            <a:ext cx="1563688" cy="611188"/>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6">
            <a:extLst>
              <a:ext uri="{FF2B5EF4-FFF2-40B4-BE49-F238E27FC236}">
                <a16:creationId xmlns:a16="http://schemas.microsoft.com/office/drawing/2014/main" id="{B0E38182-17AF-44BB-BA7A-D54E64A44CB8}"/>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6373813" y="373062"/>
            <a:ext cx="1719262" cy="1892300"/>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5">
            <a:extLst>
              <a:ext uri="{FF2B5EF4-FFF2-40B4-BE49-F238E27FC236}">
                <a16:creationId xmlns:a16="http://schemas.microsoft.com/office/drawing/2014/main" id="{9CC834D5-B4D6-4478-A488-4897599C7AD7}"/>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3789363" y="2003425"/>
            <a:ext cx="2678112" cy="2614613"/>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4">
            <a:extLst>
              <a:ext uri="{FF2B5EF4-FFF2-40B4-BE49-F238E27FC236}">
                <a16:creationId xmlns:a16="http://schemas.microsoft.com/office/drawing/2014/main" id="{6A83E4D8-F2EB-4E78-921C-2670539BA0F8}"/>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68575" y="-56432"/>
            <a:ext cx="4128677" cy="738739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wipe(left)">
                                      <p:cBhvr>
                                        <p:cTn id="7" dur="500"/>
                                        <p:tgtEl>
                                          <p:spTgt spid="10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8"/>
                                        </p:tgtEl>
                                        <p:attrNameLst>
                                          <p:attrName>style.visibility</p:attrName>
                                        </p:attrNameLst>
                                      </p:cBhvr>
                                      <p:to>
                                        <p:strVal val="visible"/>
                                      </p:to>
                                    </p:set>
                                    <p:animEffect transition="in" filter="wipe(left)">
                                      <p:cBhvr>
                                        <p:cTn id="11" dur="500"/>
                                        <p:tgtEl>
                                          <p:spTgt spid="10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7"/>
                                        </p:tgtEl>
                                        <p:attrNameLst>
                                          <p:attrName>style.visibility</p:attrName>
                                        </p:attrNameLst>
                                      </p:cBhvr>
                                      <p:to>
                                        <p:strVal val="visible"/>
                                      </p:to>
                                    </p:set>
                                    <p:animEffect transition="in" filter="wipe(left)">
                                      <p:cBhvr>
                                        <p:cTn id="15" dur="500"/>
                                        <p:tgtEl>
                                          <p:spTgt spid="107"/>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06"/>
                                        </p:tgtEl>
                                        <p:attrNameLst>
                                          <p:attrName>style.visibility</p:attrName>
                                        </p:attrNameLst>
                                      </p:cBhvr>
                                      <p:to>
                                        <p:strVal val="visible"/>
                                      </p:to>
                                    </p:set>
                                    <p:animEffect transition="in" filter="wipe(left)">
                                      <p:cBhvr>
                                        <p:cTn id="19" dur="500"/>
                                        <p:tgtEl>
                                          <p:spTgt spid="106"/>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05"/>
                                        </p:tgtEl>
                                        <p:attrNameLst>
                                          <p:attrName>style.visibility</p:attrName>
                                        </p:attrNameLst>
                                      </p:cBhvr>
                                      <p:to>
                                        <p:strVal val="visible"/>
                                      </p:to>
                                    </p:set>
                                    <p:animEffect transition="in" filter="wipe(left)">
                                      <p:cBhvr>
                                        <p:cTn id="27" dur="500"/>
                                        <p:tgtEl>
                                          <p:spTgt spid="105"/>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04"/>
                                        </p:tgtEl>
                                        <p:attrNameLst>
                                          <p:attrName>style.visibility</p:attrName>
                                        </p:attrNameLst>
                                      </p:cBhvr>
                                      <p:to>
                                        <p:strVal val="visible"/>
                                      </p:to>
                                    </p:set>
                                    <p:animEffect transition="in" filter="wipe(left)">
                                      <p:cBhvr>
                                        <p:cTn id="31" dur="500"/>
                                        <p:tgtEl>
                                          <p:spTgt spid="104"/>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103"/>
                                        </p:tgtEl>
                                        <p:attrNameLst>
                                          <p:attrName>style.visibility</p:attrName>
                                        </p:attrNameLst>
                                      </p:cBhvr>
                                      <p:to>
                                        <p:strVal val="visible"/>
                                      </p:to>
                                    </p:set>
                                    <p:animEffect transition="in" filter="wipe(left)">
                                      <p:cBhvr>
                                        <p:cTn id="35" dur="500"/>
                                        <p:tgtEl>
                                          <p:spTgt spid="103"/>
                                        </p:tgtEl>
                                      </p:cBhvr>
                                    </p:animEffect>
                                  </p:childTnLst>
                                </p:cTn>
                              </p:par>
                            </p:childTnLst>
                          </p:cTn>
                        </p:par>
                        <p:par>
                          <p:cTn id="36" fill="hold">
                            <p:stCondLst>
                              <p:cond delay="4000"/>
                            </p:stCondLst>
                            <p:childTnLst>
                              <p:par>
                                <p:cTn id="37" presetID="22" presetClass="entr" presetSubtype="8" fill="hold" nodeType="afterEffect">
                                  <p:stCondLst>
                                    <p:cond delay="0"/>
                                  </p:stCondLst>
                                  <p:childTnLst>
                                    <p:set>
                                      <p:cBhvr>
                                        <p:cTn id="38" dur="1" fill="hold">
                                          <p:stCondLst>
                                            <p:cond delay="0"/>
                                          </p:stCondLst>
                                        </p:cTn>
                                        <p:tgtEl>
                                          <p:spTgt spid="102"/>
                                        </p:tgtEl>
                                        <p:attrNameLst>
                                          <p:attrName>style.visibility</p:attrName>
                                        </p:attrNameLst>
                                      </p:cBhvr>
                                      <p:to>
                                        <p:strVal val="visible"/>
                                      </p:to>
                                    </p:set>
                                    <p:animEffect transition="in" filter="wipe(left)">
                                      <p:cBhvr>
                                        <p:cTn id="39" dur="500"/>
                                        <p:tgtEl>
                                          <p:spTgt spid="102"/>
                                        </p:tgtEl>
                                      </p:cBhvr>
                                    </p:animEffect>
                                  </p:childTnLst>
                                </p:cTn>
                              </p:par>
                            </p:childTnLst>
                          </p:cTn>
                        </p:par>
                        <p:par>
                          <p:cTn id="40" fill="hold">
                            <p:stCondLst>
                              <p:cond delay="4500"/>
                            </p:stCondLst>
                            <p:childTnLst>
                              <p:par>
                                <p:cTn id="41" presetID="22" presetClass="entr" presetSubtype="8" fill="hold" nodeType="afterEffect">
                                  <p:stCondLst>
                                    <p:cond delay="0"/>
                                  </p:stCondLst>
                                  <p:childTnLst>
                                    <p:set>
                                      <p:cBhvr>
                                        <p:cTn id="42" dur="1" fill="hold">
                                          <p:stCondLst>
                                            <p:cond delay="0"/>
                                          </p:stCondLst>
                                        </p:cTn>
                                        <p:tgtEl>
                                          <p:spTgt spid="101"/>
                                        </p:tgtEl>
                                        <p:attrNameLst>
                                          <p:attrName>style.visibility</p:attrName>
                                        </p:attrNameLst>
                                      </p:cBhvr>
                                      <p:to>
                                        <p:strVal val="visible"/>
                                      </p:to>
                                    </p:set>
                                    <p:animEffect transition="in" filter="wipe(left)">
                                      <p:cBhvr>
                                        <p:cTn id="43" dur="500"/>
                                        <p:tgtEl>
                                          <p:spTgt spid="101"/>
                                        </p:tgtEl>
                                      </p:cBhvr>
                                    </p:animEffect>
                                  </p:childTnLst>
                                </p:cTn>
                              </p:par>
                            </p:childTnLst>
                          </p:cTn>
                        </p:par>
                        <p:par>
                          <p:cTn id="44" fill="hold">
                            <p:stCondLst>
                              <p:cond delay="5000"/>
                            </p:stCondLst>
                            <p:childTnLst>
                              <p:par>
                                <p:cTn id="45" presetID="22" presetClass="entr" presetSubtype="8" fill="hold" nodeType="afterEffect">
                                  <p:stCondLst>
                                    <p:cond delay="0"/>
                                  </p:stCondLst>
                                  <p:childTnLst>
                                    <p:set>
                                      <p:cBhvr>
                                        <p:cTn id="46" dur="1" fill="hold">
                                          <p:stCondLst>
                                            <p:cond delay="0"/>
                                          </p:stCondLst>
                                        </p:cTn>
                                        <p:tgtEl>
                                          <p:spTgt spid="100"/>
                                        </p:tgtEl>
                                        <p:attrNameLst>
                                          <p:attrName>style.visibility</p:attrName>
                                        </p:attrNameLst>
                                      </p:cBhvr>
                                      <p:to>
                                        <p:strVal val="visible"/>
                                      </p:to>
                                    </p:set>
                                    <p:animEffect transition="in" filter="wipe(left)">
                                      <p:cBhvr>
                                        <p:cTn id="47" dur="500"/>
                                        <p:tgtEl>
                                          <p:spTgt spid="100"/>
                                        </p:tgtEl>
                                      </p:cBhvr>
                                    </p:animEffect>
                                  </p:childTnLst>
                                </p:cTn>
                              </p:par>
                            </p:childTnLst>
                          </p:cTn>
                        </p:par>
                        <p:par>
                          <p:cTn id="48" fill="hold">
                            <p:stCondLst>
                              <p:cond delay="5500"/>
                            </p:stCondLst>
                            <p:childTnLst>
                              <p:par>
                                <p:cTn id="49" presetID="22" presetClass="entr" presetSubtype="8" fill="hold" nodeType="afterEffect">
                                  <p:stCondLst>
                                    <p:cond delay="0"/>
                                  </p:stCondLst>
                                  <p:childTnLst>
                                    <p:set>
                                      <p:cBhvr>
                                        <p:cTn id="50" dur="1" fill="hold">
                                          <p:stCondLst>
                                            <p:cond delay="0"/>
                                          </p:stCondLst>
                                        </p:cTn>
                                        <p:tgtEl>
                                          <p:spTgt spid="99"/>
                                        </p:tgtEl>
                                        <p:attrNameLst>
                                          <p:attrName>style.visibility</p:attrName>
                                        </p:attrNameLst>
                                      </p:cBhvr>
                                      <p:to>
                                        <p:strVal val="visible"/>
                                      </p:to>
                                    </p:set>
                                    <p:animEffect transition="in" filter="wipe(left)">
                                      <p:cBhvr>
                                        <p:cTn id="51" dur="500"/>
                                        <p:tgtEl>
                                          <p:spTgt spid="99"/>
                                        </p:tgtEl>
                                      </p:cBhvr>
                                    </p:animEffect>
                                  </p:childTnLst>
                                </p:cTn>
                              </p:par>
                            </p:childTnLst>
                          </p:cTn>
                        </p:par>
                        <p:par>
                          <p:cTn id="52" fill="hold">
                            <p:stCondLst>
                              <p:cond delay="6000"/>
                            </p:stCondLst>
                            <p:childTnLst>
                              <p:par>
                                <p:cTn id="53" presetID="22" presetClass="entr" presetSubtype="8" fill="hold" nodeType="afterEffect">
                                  <p:stCondLst>
                                    <p:cond delay="0"/>
                                  </p:stCondLst>
                                  <p:childTnLst>
                                    <p:set>
                                      <p:cBhvr>
                                        <p:cTn id="54" dur="1" fill="hold">
                                          <p:stCondLst>
                                            <p:cond delay="0"/>
                                          </p:stCondLst>
                                        </p:cTn>
                                        <p:tgtEl>
                                          <p:spTgt spid="98"/>
                                        </p:tgtEl>
                                        <p:attrNameLst>
                                          <p:attrName>style.visibility</p:attrName>
                                        </p:attrNameLst>
                                      </p:cBhvr>
                                      <p:to>
                                        <p:strVal val="visible"/>
                                      </p:to>
                                    </p:set>
                                    <p:animEffect transition="in" filter="wipe(left)">
                                      <p:cBhvr>
                                        <p:cTn id="55" dur="500"/>
                                        <p:tgtEl>
                                          <p:spTgt spid="98"/>
                                        </p:tgtEl>
                                      </p:cBhvr>
                                    </p:animEffect>
                                  </p:childTnLst>
                                </p:cTn>
                              </p:par>
                            </p:childTnLst>
                          </p:cTn>
                        </p:par>
                        <p:par>
                          <p:cTn id="56" fill="hold">
                            <p:stCondLst>
                              <p:cond delay="6500"/>
                            </p:stCondLst>
                            <p:childTnLst>
                              <p:par>
                                <p:cTn id="57" presetID="22" presetClass="entr" presetSubtype="8" fill="hold" nodeType="afterEffect">
                                  <p:stCondLst>
                                    <p:cond delay="0"/>
                                  </p:stCondLst>
                                  <p:childTnLst>
                                    <p:set>
                                      <p:cBhvr>
                                        <p:cTn id="58" dur="1" fill="hold">
                                          <p:stCondLst>
                                            <p:cond delay="0"/>
                                          </p:stCondLst>
                                        </p:cTn>
                                        <p:tgtEl>
                                          <p:spTgt spid="97"/>
                                        </p:tgtEl>
                                        <p:attrNameLst>
                                          <p:attrName>style.visibility</p:attrName>
                                        </p:attrNameLst>
                                      </p:cBhvr>
                                      <p:to>
                                        <p:strVal val="visible"/>
                                      </p:to>
                                    </p:set>
                                    <p:animEffect transition="in" filter="wipe(left)">
                                      <p:cBhvr>
                                        <p:cTn id="59" dur="500"/>
                                        <p:tgtEl>
                                          <p:spTgt spid="97"/>
                                        </p:tgtEl>
                                      </p:cBhvr>
                                    </p:animEffect>
                                  </p:childTnLst>
                                </p:cTn>
                              </p:par>
                            </p:childTnLst>
                          </p:cTn>
                        </p:par>
                        <p:par>
                          <p:cTn id="60" fill="hold">
                            <p:stCondLst>
                              <p:cond delay="7000"/>
                            </p:stCondLst>
                            <p:childTnLst>
                              <p:par>
                                <p:cTn id="61" presetID="22" presetClass="entr" presetSubtype="8" fill="hold" nodeType="afterEffect">
                                  <p:stCondLst>
                                    <p:cond delay="0"/>
                                  </p:stCondLst>
                                  <p:childTnLst>
                                    <p:set>
                                      <p:cBhvr>
                                        <p:cTn id="62" dur="1" fill="hold">
                                          <p:stCondLst>
                                            <p:cond delay="0"/>
                                          </p:stCondLst>
                                        </p:cTn>
                                        <p:tgtEl>
                                          <p:spTgt spid="96"/>
                                        </p:tgtEl>
                                        <p:attrNameLst>
                                          <p:attrName>style.visibility</p:attrName>
                                        </p:attrNameLst>
                                      </p:cBhvr>
                                      <p:to>
                                        <p:strVal val="visible"/>
                                      </p:to>
                                    </p:set>
                                    <p:animEffect transition="in" filter="wipe(left)">
                                      <p:cBhvr>
                                        <p:cTn id="63" dur="500"/>
                                        <p:tgtEl>
                                          <p:spTgt spid="96"/>
                                        </p:tgtEl>
                                      </p:cBhvr>
                                    </p:animEffect>
                                  </p:childTnLst>
                                </p:cTn>
                              </p:par>
                            </p:childTnLst>
                          </p:cTn>
                        </p:par>
                        <p:par>
                          <p:cTn id="64" fill="hold">
                            <p:stCondLst>
                              <p:cond delay="7500"/>
                            </p:stCondLst>
                            <p:childTnLst>
                              <p:par>
                                <p:cTn id="65" presetID="22" presetClass="entr" presetSubtype="8" fill="hold" nodeType="afterEffect">
                                  <p:stCondLst>
                                    <p:cond delay="0"/>
                                  </p:stCondLst>
                                  <p:childTnLst>
                                    <p:set>
                                      <p:cBhvr>
                                        <p:cTn id="66" dur="1" fill="hold">
                                          <p:stCondLst>
                                            <p:cond delay="0"/>
                                          </p:stCondLst>
                                        </p:cTn>
                                        <p:tgtEl>
                                          <p:spTgt spid="95"/>
                                        </p:tgtEl>
                                        <p:attrNameLst>
                                          <p:attrName>style.visibility</p:attrName>
                                        </p:attrNameLst>
                                      </p:cBhvr>
                                      <p:to>
                                        <p:strVal val="visible"/>
                                      </p:to>
                                    </p:set>
                                    <p:animEffect transition="in" filter="wipe(left)">
                                      <p:cBhvr>
                                        <p:cTn id="67" dur="500"/>
                                        <p:tgtEl>
                                          <p:spTgt spid="95"/>
                                        </p:tgtEl>
                                      </p:cBhvr>
                                    </p:animEffect>
                                  </p:childTnLst>
                                </p:cTn>
                              </p:par>
                            </p:childTnLst>
                          </p:cTn>
                        </p:par>
                        <p:par>
                          <p:cTn id="68" fill="hold">
                            <p:stCondLst>
                              <p:cond delay="8000"/>
                            </p:stCondLst>
                            <p:childTnLst>
                              <p:par>
                                <p:cTn id="69" presetID="22" presetClass="entr" presetSubtype="1" fill="hold" nodeType="after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wipe(up)">
                                      <p:cBhvr>
                                        <p:cTn id="71" dur="500"/>
                                        <p:tgtEl>
                                          <p:spTgt spid="7"/>
                                        </p:tgtEl>
                                      </p:cBhvr>
                                    </p:animEffect>
                                  </p:childTnLst>
                                </p:cTn>
                              </p:par>
                            </p:childTnLst>
                          </p:cTn>
                        </p:par>
                        <p:par>
                          <p:cTn id="72" fill="hold">
                            <p:stCondLst>
                              <p:cond delay="8500"/>
                            </p:stCondLst>
                            <p:childTnLst>
                              <p:par>
                                <p:cTn id="73" presetID="22" presetClass="entr" presetSubtype="8" fill="hold" nodeType="afterEffect">
                                  <p:stCondLst>
                                    <p:cond delay="0"/>
                                  </p:stCondLst>
                                  <p:childTnLst>
                                    <p:set>
                                      <p:cBhvr>
                                        <p:cTn id="74" dur="1" fill="hold">
                                          <p:stCondLst>
                                            <p:cond delay="0"/>
                                          </p:stCondLst>
                                        </p:cTn>
                                        <p:tgtEl>
                                          <p:spTgt spid="94"/>
                                        </p:tgtEl>
                                        <p:attrNameLst>
                                          <p:attrName>style.visibility</p:attrName>
                                        </p:attrNameLst>
                                      </p:cBhvr>
                                      <p:to>
                                        <p:strVal val="visible"/>
                                      </p:to>
                                    </p:set>
                                    <p:animEffect transition="in" filter="wipe(left)">
                                      <p:cBhvr>
                                        <p:cTn id="75" dur="500"/>
                                        <p:tgtEl>
                                          <p:spTgt spid="94"/>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93"/>
                                        </p:tgtEl>
                                        <p:attrNameLst>
                                          <p:attrName>style.visibility</p:attrName>
                                        </p:attrNameLst>
                                      </p:cBhvr>
                                      <p:to>
                                        <p:strVal val="visible"/>
                                      </p:to>
                                    </p:set>
                                    <p:animEffect transition="in" filter="wipe(left)">
                                      <p:cBhvr>
                                        <p:cTn id="80" dur="500"/>
                                        <p:tgtEl>
                                          <p:spTgt spid="93"/>
                                        </p:tgtEl>
                                      </p:cBhvr>
                                    </p:animEffect>
                                  </p:childTnLst>
                                </p:cTn>
                              </p:par>
                            </p:childTnLst>
                          </p:cTn>
                        </p:par>
                        <p:par>
                          <p:cTn id="81" fill="hold">
                            <p:stCondLst>
                              <p:cond delay="500"/>
                            </p:stCondLst>
                            <p:childTnLst>
                              <p:par>
                                <p:cTn id="82" presetID="22" presetClass="entr" presetSubtype="8" fill="hold" nodeType="afterEffect">
                                  <p:stCondLst>
                                    <p:cond delay="0"/>
                                  </p:stCondLst>
                                  <p:childTnLst>
                                    <p:set>
                                      <p:cBhvr>
                                        <p:cTn id="83" dur="1" fill="hold">
                                          <p:stCondLst>
                                            <p:cond delay="0"/>
                                          </p:stCondLst>
                                        </p:cTn>
                                        <p:tgtEl>
                                          <p:spTgt spid="92"/>
                                        </p:tgtEl>
                                        <p:attrNameLst>
                                          <p:attrName>style.visibility</p:attrName>
                                        </p:attrNameLst>
                                      </p:cBhvr>
                                      <p:to>
                                        <p:strVal val="visible"/>
                                      </p:to>
                                    </p:set>
                                    <p:animEffect transition="in" filter="wipe(left)">
                                      <p:cBhvr>
                                        <p:cTn id="84" dur="500"/>
                                        <p:tgtEl>
                                          <p:spTgt spid="92"/>
                                        </p:tgtEl>
                                      </p:cBhvr>
                                    </p:animEffect>
                                  </p:childTnLst>
                                </p:cTn>
                              </p:par>
                            </p:childTnLst>
                          </p:cTn>
                        </p:par>
                        <p:par>
                          <p:cTn id="85" fill="hold">
                            <p:stCondLst>
                              <p:cond delay="1000"/>
                            </p:stCondLst>
                            <p:childTnLst>
                              <p:par>
                                <p:cTn id="86" presetID="22" presetClass="entr" presetSubtype="8" fill="hold" nodeType="afterEffect">
                                  <p:stCondLst>
                                    <p:cond delay="0"/>
                                  </p:stCondLst>
                                  <p:childTnLst>
                                    <p:set>
                                      <p:cBhvr>
                                        <p:cTn id="87" dur="1" fill="hold">
                                          <p:stCondLst>
                                            <p:cond delay="0"/>
                                          </p:stCondLst>
                                        </p:cTn>
                                        <p:tgtEl>
                                          <p:spTgt spid="91"/>
                                        </p:tgtEl>
                                        <p:attrNameLst>
                                          <p:attrName>style.visibility</p:attrName>
                                        </p:attrNameLst>
                                      </p:cBhvr>
                                      <p:to>
                                        <p:strVal val="visible"/>
                                      </p:to>
                                    </p:set>
                                    <p:animEffect transition="in" filter="wipe(left)">
                                      <p:cBhvr>
                                        <p:cTn id="88" dur="500"/>
                                        <p:tgtEl>
                                          <p:spTgt spid="91"/>
                                        </p:tgtEl>
                                      </p:cBhvr>
                                    </p:animEffect>
                                  </p:childTnLst>
                                </p:cTn>
                              </p:par>
                            </p:childTnLst>
                          </p:cTn>
                        </p:par>
                        <p:par>
                          <p:cTn id="89" fill="hold">
                            <p:stCondLst>
                              <p:cond delay="1500"/>
                            </p:stCondLst>
                            <p:childTnLst>
                              <p:par>
                                <p:cTn id="90" presetID="22" presetClass="entr" presetSubtype="8" fill="hold" nodeType="afterEffect">
                                  <p:stCondLst>
                                    <p:cond delay="0"/>
                                  </p:stCondLst>
                                  <p:childTnLst>
                                    <p:set>
                                      <p:cBhvr>
                                        <p:cTn id="91" dur="1" fill="hold">
                                          <p:stCondLst>
                                            <p:cond delay="0"/>
                                          </p:stCondLst>
                                        </p:cTn>
                                        <p:tgtEl>
                                          <p:spTgt spid="90"/>
                                        </p:tgtEl>
                                        <p:attrNameLst>
                                          <p:attrName>style.visibility</p:attrName>
                                        </p:attrNameLst>
                                      </p:cBhvr>
                                      <p:to>
                                        <p:strVal val="visible"/>
                                      </p:to>
                                    </p:set>
                                    <p:animEffect transition="in" filter="wipe(left)">
                                      <p:cBhvr>
                                        <p:cTn id="92" dur="500"/>
                                        <p:tgtEl>
                                          <p:spTgt spid="90"/>
                                        </p:tgtEl>
                                      </p:cBhvr>
                                    </p:animEffect>
                                  </p:childTnLst>
                                </p:cTn>
                              </p:par>
                            </p:childTnLst>
                          </p:cTn>
                        </p:par>
                        <p:par>
                          <p:cTn id="93" fill="hold">
                            <p:stCondLst>
                              <p:cond delay="2000"/>
                            </p:stCondLst>
                            <p:childTnLst>
                              <p:par>
                                <p:cTn id="94" presetID="22" presetClass="entr" presetSubtype="8" fill="hold" nodeType="afterEffect">
                                  <p:stCondLst>
                                    <p:cond delay="0"/>
                                  </p:stCondLst>
                                  <p:childTnLst>
                                    <p:set>
                                      <p:cBhvr>
                                        <p:cTn id="95" dur="1" fill="hold">
                                          <p:stCondLst>
                                            <p:cond delay="0"/>
                                          </p:stCondLst>
                                        </p:cTn>
                                        <p:tgtEl>
                                          <p:spTgt spid="89"/>
                                        </p:tgtEl>
                                        <p:attrNameLst>
                                          <p:attrName>style.visibility</p:attrName>
                                        </p:attrNameLst>
                                      </p:cBhvr>
                                      <p:to>
                                        <p:strVal val="visible"/>
                                      </p:to>
                                    </p:set>
                                    <p:animEffect transition="in" filter="wipe(left)">
                                      <p:cBhvr>
                                        <p:cTn id="96" dur="500"/>
                                        <p:tgtEl>
                                          <p:spTgt spid="89"/>
                                        </p:tgtEl>
                                      </p:cBhvr>
                                    </p:animEffect>
                                  </p:childTnLst>
                                </p:cTn>
                              </p:par>
                            </p:childTnLst>
                          </p:cTn>
                        </p:par>
                        <p:par>
                          <p:cTn id="97" fill="hold">
                            <p:stCondLst>
                              <p:cond delay="2500"/>
                            </p:stCondLst>
                            <p:childTnLst>
                              <p:par>
                                <p:cTn id="98" presetID="22" presetClass="entr" presetSubtype="8" fill="hold" nodeType="afterEffect">
                                  <p:stCondLst>
                                    <p:cond delay="0"/>
                                  </p:stCondLst>
                                  <p:childTnLst>
                                    <p:set>
                                      <p:cBhvr>
                                        <p:cTn id="99" dur="1" fill="hold">
                                          <p:stCondLst>
                                            <p:cond delay="0"/>
                                          </p:stCondLst>
                                        </p:cTn>
                                        <p:tgtEl>
                                          <p:spTgt spid="88"/>
                                        </p:tgtEl>
                                        <p:attrNameLst>
                                          <p:attrName>style.visibility</p:attrName>
                                        </p:attrNameLst>
                                      </p:cBhvr>
                                      <p:to>
                                        <p:strVal val="visible"/>
                                      </p:to>
                                    </p:set>
                                    <p:animEffect transition="in" filter="wipe(left)">
                                      <p:cBhvr>
                                        <p:cTn id="100" dur="500"/>
                                        <p:tgtEl>
                                          <p:spTgt spid="88"/>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nodeType="clickEffect">
                                  <p:stCondLst>
                                    <p:cond delay="0"/>
                                  </p:stCondLst>
                                  <p:childTnLst>
                                    <p:set>
                                      <p:cBhvr>
                                        <p:cTn id="104" dur="1" fill="hold">
                                          <p:stCondLst>
                                            <p:cond delay="0"/>
                                          </p:stCondLst>
                                        </p:cTn>
                                        <p:tgtEl>
                                          <p:spTgt spid="87"/>
                                        </p:tgtEl>
                                        <p:attrNameLst>
                                          <p:attrName>style.visibility</p:attrName>
                                        </p:attrNameLst>
                                      </p:cBhvr>
                                      <p:to>
                                        <p:strVal val="visible"/>
                                      </p:to>
                                    </p:set>
                                    <p:animEffect transition="in" filter="wipe(left)">
                                      <p:cBhvr>
                                        <p:cTn id="105" dur="500"/>
                                        <p:tgtEl>
                                          <p:spTgt spid="87"/>
                                        </p:tgtEl>
                                      </p:cBhvr>
                                    </p:animEffect>
                                  </p:childTnLst>
                                </p:cTn>
                              </p:par>
                            </p:childTnLst>
                          </p:cTn>
                        </p:par>
                        <p:par>
                          <p:cTn id="106" fill="hold">
                            <p:stCondLst>
                              <p:cond delay="500"/>
                            </p:stCondLst>
                            <p:childTnLst>
                              <p:par>
                                <p:cTn id="107" presetID="22" presetClass="entr" presetSubtype="8" fill="hold" nodeType="afterEffect">
                                  <p:stCondLst>
                                    <p:cond delay="0"/>
                                  </p:stCondLst>
                                  <p:childTnLst>
                                    <p:set>
                                      <p:cBhvr>
                                        <p:cTn id="108" dur="1" fill="hold">
                                          <p:stCondLst>
                                            <p:cond delay="0"/>
                                          </p:stCondLst>
                                        </p:cTn>
                                        <p:tgtEl>
                                          <p:spTgt spid="86"/>
                                        </p:tgtEl>
                                        <p:attrNameLst>
                                          <p:attrName>style.visibility</p:attrName>
                                        </p:attrNameLst>
                                      </p:cBhvr>
                                      <p:to>
                                        <p:strVal val="visible"/>
                                      </p:to>
                                    </p:set>
                                    <p:animEffect transition="in" filter="wipe(left)">
                                      <p:cBhvr>
                                        <p:cTn id="109" dur="500"/>
                                        <p:tgtEl>
                                          <p:spTgt spid="86"/>
                                        </p:tgtEl>
                                      </p:cBhvr>
                                    </p:animEffect>
                                  </p:childTnLst>
                                </p:cTn>
                              </p:par>
                            </p:childTnLst>
                          </p:cTn>
                        </p:par>
                        <p:par>
                          <p:cTn id="110" fill="hold">
                            <p:stCondLst>
                              <p:cond delay="1000"/>
                            </p:stCondLst>
                            <p:childTnLst>
                              <p:par>
                                <p:cTn id="111" presetID="22" presetClass="entr" presetSubtype="8" fill="hold" nodeType="afterEffect">
                                  <p:stCondLst>
                                    <p:cond delay="0"/>
                                  </p:stCondLst>
                                  <p:childTnLst>
                                    <p:set>
                                      <p:cBhvr>
                                        <p:cTn id="112" dur="1" fill="hold">
                                          <p:stCondLst>
                                            <p:cond delay="0"/>
                                          </p:stCondLst>
                                        </p:cTn>
                                        <p:tgtEl>
                                          <p:spTgt spid="85"/>
                                        </p:tgtEl>
                                        <p:attrNameLst>
                                          <p:attrName>style.visibility</p:attrName>
                                        </p:attrNameLst>
                                      </p:cBhvr>
                                      <p:to>
                                        <p:strVal val="visible"/>
                                      </p:to>
                                    </p:set>
                                    <p:animEffect transition="in" filter="wipe(left)">
                                      <p:cBhvr>
                                        <p:cTn id="113" dur="500"/>
                                        <p:tgtEl>
                                          <p:spTgt spid="85"/>
                                        </p:tgtEl>
                                      </p:cBhvr>
                                    </p:animEffect>
                                  </p:childTnLst>
                                </p:cTn>
                              </p:par>
                            </p:childTnLst>
                          </p:cTn>
                        </p:par>
                        <p:par>
                          <p:cTn id="114" fill="hold">
                            <p:stCondLst>
                              <p:cond delay="1500"/>
                            </p:stCondLst>
                            <p:childTnLst>
                              <p:par>
                                <p:cTn id="115" presetID="22" presetClass="entr" presetSubtype="8" fill="hold" nodeType="afterEffect">
                                  <p:stCondLst>
                                    <p:cond delay="0"/>
                                  </p:stCondLst>
                                  <p:childTnLst>
                                    <p:set>
                                      <p:cBhvr>
                                        <p:cTn id="116" dur="1" fill="hold">
                                          <p:stCondLst>
                                            <p:cond delay="0"/>
                                          </p:stCondLst>
                                        </p:cTn>
                                        <p:tgtEl>
                                          <p:spTgt spid="84"/>
                                        </p:tgtEl>
                                        <p:attrNameLst>
                                          <p:attrName>style.visibility</p:attrName>
                                        </p:attrNameLst>
                                      </p:cBhvr>
                                      <p:to>
                                        <p:strVal val="visible"/>
                                      </p:to>
                                    </p:set>
                                    <p:animEffect transition="in" filter="wipe(left)">
                                      <p:cBhvr>
                                        <p:cTn id="117" dur="500"/>
                                        <p:tgtEl>
                                          <p:spTgt spid="84"/>
                                        </p:tgtEl>
                                      </p:cBhvr>
                                    </p:animEffect>
                                  </p:childTnLst>
                                </p:cTn>
                              </p:par>
                            </p:childTnLst>
                          </p:cTn>
                        </p:par>
                        <p:par>
                          <p:cTn id="118" fill="hold">
                            <p:stCondLst>
                              <p:cond delay="2000"/>
                            </p:stCondLst>
                            <p:childTnLst>
                              <p:par>
                                <p:cTn id="119" presetID="22" presetClass="entr" presetSubtype="8" fill="hold" nodeType="afterEffect">
                                  <p:stCondLst>
                                    <p:cond delay="0"/>
                                  </p:stCondLst>
                                  <p:childTnLst>
                                    <p:set>
                                      <p:cBhvr>
                                        <p:cTn id="120" dur="1" fill="hold">
                                          <p:stCondLst>
                                            <p:cond delay="0"/>
                                          </p:stCondLst>
                                        </p:cTn>
                                        <p:tgtEl>
                                          <p:spTgt spid="83"/>
                                        </p:tgtEl>
                                        <p:attrNameLst>
                                          <p:attrName>style.visibility</p:attrName>
                                        </p:attrNameLst>
                                      </p:cBhvr>
                                      <p:to>
                                        <p:strVal val="visible"/>
                                      </p:to>
                                    </p:set>
                                    <p:animEffect transition="in" filter="wipe(left)">
                                      <p:cBhvr>
                                        <p:cTn id="121" dur="500"/>
                                        <p:tgtEl>
                                          <p:spTgt spid="83"/>
                                        </p:tgtEl>
                                      </p:cBhvr>
                                    </p:animEffect>
                                  </p:childTnLst>
                                </p:cTn>
                              </p:par>
                            </p:childTnLst>
                          </p:cTn>
                        </p:par>
                        <p:par>
                          <p:cTn id="122" fill="hold">
                            <p:stCondLst>
                              <p:cond delay="2500"/>
                            </p:stCondLst>
                            <p:childTnLst>
                              <p:par>
                                <p:cTn id="123" presetID="22" presetClass="entr" presetSubtype="8" fill="hold" nodeType="afterEffect">
                                  <p:stCondLst>
                                    <p:cond delay="0"/>
                                  </p:stCondLst>
                                  <p:childTnLst>
                                    <p:set>
                                      <p:cBhvr>
                                        <p:cTn id="124" dur="1" fill="hold">
                                          <p:stCondLst>
                                            <p:cond delay="0"/>
                                          </p:stCondLst>
                                        </p:cTn>
                                        <p:tgtEl>
                                          <p:spTgt spid="82"/>
                                        </p:tgtEl>
                                        <p:attrNameLst>
                                          <p:attrName>style.visibility</p:attrName>
                                        </p:attrNameLst>
                                      </p:cBhvr>
                                      <p:to>
                                        <p:strVal val="visible"/>
                                      </p:to>
                                    </p:set>
                                    <p:animEffect transition="in" filter="wipe(left)">
                                      <p:cBhvr>
                                        <p:cTn id="125" dur="500"/>
                                        <p:tgtEl>
                                          <p:spTgt spid="82"/>
                                        </p:tgtEl>
                                      </p:cBhvr>
                                    </p:animEffect>
                                  </p:childTnLst>
                                </p:cTn>
                              </p:par>
                            </p:childTnLst>
                          </p:cTn>
                        </p:par>
                        <p:par>
                          <p:cTn id="126" fill="hold">
                            <p:stCondLst>
                              <p:cond delay="3000"/>
                            </p:stCondLst>
                            <p:childTnLst>
                              <p:par>
                                <p:cTn id="127" presetID="22" presetClass="entr" presetSubtype="8" fill="hold" nodeType="afterEffect">
                                  <p:stCondLst>
                                    <p:cond delay="0"/>
                                  </p:stCondLst>
                                  <p:childTnLst>
                                    <p:set>
                                      <p:cBhvr>
                                        <p:cTn id="128" dur="1" fill="hold">
                                          <p:stCondLst>
                                            <p:cond delay="0"/>
                                          </p:stCondLst>
                                        </p:cTn>
                                        <p:tgtEl>
                                          <p:spTgt spid="81"/>
                                        </p:tgtEl>
                                        <p:attrNameLst>
                                          <p:attrName>style.visibility</p:attrName>
                                        </p:attrNameLst>
                                      </p:cBhvr>
                                      <p:to>
                                        <p:strVal val="visible"/>
                                      </p:to>
                                    </p:set>
                                    <p:animEffect transition="in" filter="wipe(left)">
                                      <p:cBhvr>
                                        <p:cTn id="129" dur="500"/>
                                        <p:tgtEl>
                                          <p:spTgt spid="81"/>
                                        </p:tgtEl>
                                      </p:cBhvr>
                                    </p:animEffect>
                                  </p:childTnLst>
                                </p:cTn>
                              </p:par>
                            </p:childTnLst>
                          </p:cTn>
                        </p:par>
                        <p:par>
                          <p:cTn id="130" fill="hold">
                            <p:stCondLst>
                              <p:cond delay="3500"/>
                            </p:stCondLst>
                            <p:childTnLst>
                              <p:par>
                                <p:cTn id="131" presetID="22" presetClass="entr" presetSubtype="8" fill="hold" nodeType="afterEffect">
                                  <p:stCondLst>
                                    <p:cond delay="0"/>
                                  </p:stCondLst>
                                  <p:childTnLst>
                                    <p:set>
                                      <p:cBhvr>
                                        <p:cTn id="132" dur="1" fill="hold">
                                          <p:stCondLst>
                                            <p:cond delay="0"/>
                                          </p:stCondLst>
                                        </p:cTn>
                                        <p:tgtEl>
                                          <p:spTgt spid="80"/>
                                        </p:tgtEl>
                                        <p:attrNameLst>
                                          <p:attrName>style.visibility</p:attrName>
                                        </p:attrNameLst>
                                      </p:cBhvr>
                                      <p:to>
                                        <p:strVal val="visible"/>
                                      </p:to>
                                    </p:set>
                                    <p:animEffect transition="in" filter="wipe(left)">
                                      <p:cBhvr>
                                        <p:cTn id="133" dur="500"/>
                                        <p:tgtEl>
                                          <p:spTgt spid="80"/>
                                        </p:tgtEl>
                                      </p:cBhvr>
                                    </p:animEffect>
                                  </p:childTnLst>
                                </p:cTn>
                              </p:par>
                            </p:childTnLst>
                          </p:cTn>
                        </p:par>
                        <p:par>
                          <p:cTn id="134" fill="hold">
                            <p:stCondLst>
                              <p:cond delay="4000"/>
                            </p:stCondLst>
                            <p:childTnLst>
                              <p:par>
                                <p:cTn id="135" presetID="22" presetClass="entr" presetSubtype="8" fill="hold" nodeType="afterEffect">
                                  <p:stCondLst>
                                    <p:cond delay="0"/>
                                  </p:stCondLst>
                                  <p:childTnLst>
                                    <p:set>
                                      <p:cBhvr>
                                        <p:cTn id="136" dur="1" fill="hold">
                                          <p:stCondLst>
                                            <p:cond delay="0"/>
                                          </p:stCondLst>
                                        </p:cTn>
                                        <p:tgtEl>
                                          <p:spTgt spid="79"/>
                                        </p:tgtEl>
                                        <p:attrNameLst>
                                          <p:attrName>style.visibility</p:attrName>
                                        </p:attrNameLst>
                                      </p:cBhvr>
                                      <p:to>
                                        <p:strVal val="visible"/>
                                      </p:to>
                                    </p:set>
                                    <p:animEffect transition="in" filter="wipe(left)">
                                      <p:cBhvr>
                                        <p:cTn id="137" dur="500"/>
                                        <p:tgtEl>
                                          <p:spTgt spid="79"/>
                                        </p:tgtEl>
                                      </p:cBhvr>
                                    </p:animEffect>
                                  </p:childTnLst>
                                </p:cTn>
                              </p:par>
                            </p:childTnLst>
                          </p:cTn>
                        </p:par>
                        <p:par>
                          <p:cTn id="138" fill="hold">
                            <p:stCondLst>
                              <p:cond delay="4500"/>
                            </p:stCondLst>
                            <p:childTnLst>
                              <p:par>
                                <p:cTn id="139" presetID="22" presetClass="entr" presetSubtype="8" fill="hold" nodeType="afterEffect">
                                  <p:stCondLst>
                                    <p:cond delay="0"/>
                                  </p:stCondLst>
                                  <p:childTnLst>
                                    <p:set>
                                      <p:cBhvr>
                                        <p:cTn id="140" dur="1" fill="hold">
                                          <p:stCondLst>
                                            <p:cond delay="0"/>
                                          </p:stCondLst>
                                        </p:cTn>
                                        <p:tgtEl>
                                          <p:spTgt spid="78"/>
                                        </p:tgtEl>
                                        <p:attrNameLst>
                                          <p:attrName>style.visibility</p:attrName>
                                        </p:attrNameLst>
                                      </p:cBhvr>
                                      <p:to>
                                        <p:strVal val="visible"/>
                                      </p:to>
                                    </p:set>
                                    <p:animEffect transition="in" filter="wipe(left)">
                                      <p:cBhvr>
                                        <p:cTn id="141" dur="500"/>
                                        <p:tgtEl>
                                          <p:spTgt spid="78"/>
                                        </p:tgtEl>
                                      </p:cBhvr>
                                    </p:animEffect>
                                  </p:childTnLst>
                                </p:cTn>
                              </p:par>
                            </p:childTnLst>
                          </p:cTn>
                        </p:par>
                        <p:par>
                          <p:cTn id="142" fill="hold">
                            <p:stCondLst>
                              <p:cond delay="5000"/>
                            </p:stCondLst>
                            <p:childTnLst>
                              <p:par>
                                <p:cTn id="143" presetID="22" presetClass="entr" presetSubtype="8" fill="hold" nodeType="afterEffect">
                                  <p:stCondLst>
                                    <p:cond delay="0"/>
                                  </p:stCondLst>
                                  <p:childTnLst>
                                    <p:set>
                                      <p:cBhvr>
                                        <p:cTn id="144" dur="1" fill="hold">
                                          <p:stCondLst>
                                            <p:cond delay="0"/>
                                          </p:stCondLst>
                                        </p:cTn>
                                        <p:tgtEl>
                                          <p:spTgt spid="77"/>
                                        </p:tgtEl>
                                        <p:attrNameLst>
                                          <p:attrName>style.visibility</p:attrName>
                                        </p:attrNameLst>
                                      </p:cBhvr>
                                      <p:to>
                                        <p:strVal val="visible"/>
                                      </p:to>
                                    </p:set>
                                    <p:animEffect transition="in" filter="wipe(left)">
                                      <p:cBhvr>
                                        <p:cTn id="145"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1AB30A-FBD2-48FC-84B5-EF1D0AA24E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24"/>
            <a:ext cx="12192000" cy="6851176"/>
          </a:xfrm>
          <a:prstGeom prst="rect">
            <a:avLst/>
          </a:prstGeom>
        </p:spPr>
      </p:pic>
      <p:sp>
        <p:nvSpPr>
          <p:cNvPr id="5" name="Rectangle 4">
            <a:extLst>
              <a:ext uri="{FF2B5EF4-FFF2-40B4-BE49-F238E27FC236}">
                <a16:creationId xmlns:a16="http://schemas.microsoft.com/office/drawing/2014/main" id="{003977FB-8E50-4D13-BB6E-6EFA521DBCEE}"/>
              </a:ext>
            </a:extLst>
          </p:cNvPr>
          <p:cNvSpPr/>
          <p:nvPr/>
        </p:nvSpPr>
        <p:spPr>
          <a:xfrm>
            <a:off x="724894" y="303219"/>
            <a:ext cx="10518637" cy="400110"/>
          </a:xfrm>
          <a:prstGeom prst="rect">
            <a:avLst/>
          </a:prstGeom>
        </p:spPr>
        <p:txBody>
          <a:bodyPr wrap="square">
            <a:spAutoFit/>
          </a:bodyPr>
          <a:lstStyle/>
          <a:p>
            <a:pPr algn="ctr">
              <a:spcBef>
                <a:spcPct val="50000"/>
              </a:spcBef>
            </a:pPr>
            <a:r>
              <a:rPr lang="en-US" altLang="en-US" sz="2000" b="1">
                <a:solidFill>
                  <a:srgbClr val="FFFF00"/>
                </a:solidFill>
                <a:cs typeface="Times New Roman" panose="02020603050405020304" pitchFamily="18" charset="0"/>
              </a:rPr>
              <a:t>TIẾT 31 + 32:  </a:t>
            </a:r>
            <a:r>
              <a:rPr lang="en-US" altLang="en-US" sz="2000" b="1" dirty="0">
                <a:solidFill>
                  <a:srgbClr val="FFFF00"/>
                </a:solidFill>
                <a:cs typeface="Times New Roman" panose="02020603050405020304" pitchFamily="18" charset="0"/>
              </a:rPr>
              <a:t>BÀI 31: ĐẶC ĐIỂM KHÍ HẬU VIỆT NAM</a:t>
            </a:r>
          </a:p>
        </p:txBody>
      </p:sp>
      <p:sp>
        <p:nvSpPr>
          <p:cNvPr id="6" name="Text Box 10">
            <a:extLst>
              <a:ext uri="{FF2B5EF4-FFF2-40B4-BE49-F238E27FC236}">
                <a16:creationId xmlns:a16="http://schemas.microsoft.com/office/drawing/2014/main" id="{CEB7856D-D9F3-4E30-BDE7-BE56082D73AB}"/>
              </a:ext>
            </a:extLst>
          </p:cNvPr>
          <p:cNvSpPr txBox="1">
            <a:spLocks noChangeArrowheads="1"/>
          </p:cNvSpPr>
          <p:nvPr/>
        </p:nvSpPr>
        <p:spPr bwMode="auto">
          <a:xfrm>
            <a:off x="296929" y="933228"/>
            <a:ext cx="304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1800" dirty="0">
                <a:solidFill>
                  <a:srgbClr val="FFFF00"/>
                </a:solidFill>
                <a:cs typeface="Arial" panose="020B0604020202020204" pitchFamily="34" charset="0"/>
              </a:rPr>
              <a:t>a</a:t>
            </a:r>
            <a:r>
              <a:rPr lang="en-US" altLang="en-US" sz="1800" i="1" dirty="0">
                <a:solidFill>
                  <a:srgbClr val="FFFF00"/>
                </a:solidFill>
                <a:cs typeface="Arial" panose="020B0604020202020204" pitchFamily="34" charset="0"/>
              </a:rPr>
              <a:t>. </a:t>
            </a:r>
            <a:r>
              <a:rPr lang="en-US" altLang="en-US" sz="1800" dirty="0" err="1">
                <a:solidFill>
                  <a:srgbClr val="FFFF00"/>
                </a:solidFill>
              </a:rPr>
              <a:t>Tính</a:t>
            </a:r>
            <a:r>
              <a:rPr lang="en-US" altLang="en-US" sz="1800" dirty="0">
                <a:solidFill>
                  <a:srgbClr val="FFFF00"/>
                </a:solidFill>
              </a:rPr>
              <a:t> </a:t>
            </a:r>
            <a:r>
              <a:rPr lang="en-US" altLang="en-US" sz="1800" dirty="0" err="1">
                <a:solidFill>
                  <a:srgbClr val="FFFF00"/>
                </a:solidFill>
              </a:rPr>
              <a:t>chất</a:t>
            </a:r>
            <a:r>
              <a:rPr lang="en-US" altLang="en-US" sz="1800" dirty="0">
                <a:solidFill>
                  <a:srgbClr val="FFFF00"/>
                </a:solidFill>
              </a:rPr>
              <a:t> </a:t>
            </a:r>
            <a:r>
              <a:rPr lang="en-US" altLang="en-US" sz="1800" dirty="0" err="1">
                <a:solidFill>
                  <a:srgbClr val="FFFF00"/>
                </a:solidFill>
              </a:rPr>
              <a:t>nhiệt</a:t>
            </a:r>
            <a:r>
              <a:rPr lang="en-US" altLang="en-US" sz="1800" dirty="0">
                <a:solidFill>
                  <a:srgbClr val="FFFF00"/>
                </a:solidFill>
              </a:rPr>
              <a:t> </a:t>
            </a:r>
            <a:r>
              <a:rPr lang="en-US" altLang="en-US" sz="1800" dirty="0" err="1">
                <a:solidFill>
                  <a:srgbClr val="FFFF00"/>
                </a:solidFill>
              </a:rPr>
              <a:t>đới</a:t>
            </a:r>
            <a:r>
              <a:rPr lang="en-US" altLang="en-US" sz="1800" dirty="0">
                <a:solidFill>
                  <a:srgbClr val="FFFF00"/>
                </a:solidFill>
              </a:rPr>
              <a:t>:</a:t>
            </a:r>
            <a:endParaRPr lang="en-US" altLang="en-US" sz="1800" i="1" dirty="0">
              <a:solidFill>
                <a:srgbClr val="FFFF00"/>
              </a:solidFill>
              <a:cs typeface="Arial" panose="020B0604020202020204" pitchFamily="34" charset="0"/>
            </a:endParaRPr>
          </a:p>
        </p:txBody>
      </p:sp>
      <p:sp>
        <p:nvSpPr>
          <p:cNvPr id="8" name="Rectangle 7">
            <a:extLst>
              <a:ext uri="{FF2B5EF4-FFF2-40B4-BE49-F238E27FC236}">
                <a16:creationId xmlns:a16="http://schemas.microsoft.com/office/drawing/2014/main" id="{8D4B0A18-6086-4F3D-95F8-EAE6F65C1733}"/>
              </a:ext>
            </a:extLst>
          </p:cNvPr>
          <p:cNvSpPr/>
          <p:nvPr/>
        </p:nvSpPr>
        <p:spPr>
          <a:xfrm>
            <a:off x="261085" y="588949"/>
            <a:ext cx="6096000" cy="369332"/>
          </a:xfrm>
          <a:prstGeom prst="rect">
            <a:avLst/>
          </a:prstGeom>
        </p:spPr>
        <p:txBody>
          <a:bodyPr>
            <a:spAutoFit/>
          </a:bodyPr>
          <a:lstStyle/>
          <a:p>
            <a:pPr>
              <a:spcBef>
                <a:spcPct val="50000"/>
              </a:spcBef>
            </a:pPr>
            <a:r>
              <a:rPr lang="en-US" altLang="en-US" sz="1800" dirty="0">
                <a:solidFill>
                  <a:srgbClr val="FFFF00"/>
                </a:solidFill>
                <a:cs typeface="Times New Roman" panose="02020603050405020304" pitchFamily="18" charset="0"/>
              </a:rPr>
              <a:t>1. </a:t>
            </a:r>
            <a:r>
              <a:rPr lang="en-US" altLang="en-US" sz="1800" dirty="0" err="1">
                <a:solidFill>
                  <a:srgbClr val="FFFF00"/>
                </a:solidFill>
                <a:cs typeface="Times New Roman" panose="02020603050405020304" pitchFamily="18" charset="0"/>
              </a:rPr>
              <a:t>Tính</a:t>
            </a:r>
            <a:r>
              <a:rPr lang="en-US" altLang="en-US" sz="1800" dirty="0">
                <a:solidFill>
                  <a:srgbClr val="FFFF00"/>
                </a:solidFill>
                <a:cs typeface="Times New Roman" panose="02020603050405020304" pitchFamily="18" charset="0"/>
              </a:rPr>
              <a:t> </a:t>
            </a:r>
            <a:r>
              <a:rPr lang="en-US" altLang="en-US" sz="1800" dirty="0" err="1">
                <a:solidFill>
                  <a:srgbClr val="FFFF00"/>
                </a:solidFill>
                <a:cs typeface="Times New Roman" panose="02020603050405020304" pitchFamily="18" charset="0"/>
              </a:rPr>
              <a:t>chất</a:t>
            </a:r>
            <a:r>
              <a:rPr lang="en-US" altLang="en-US" sz="1800" dirty="0">
                <a:solidFill>
                  <a:srgbClr val="FFFF00"/>
                </a:solidFill>
                <a:cs typeface="Times New Roman" panose="02020603050405020304" pitchFamily="18" charset="0"/>
              </a:rPr>
              <a:t> </a:t>
            </a:r>
            <a:r>
              <a:rPr lang="en-US" altLang="en-US" sz="1800" dirty="0" err="1">
                <a:solidFill>
                  <a:srgbClr val="FFFF00"/>
                </a:solidFill>
                <a:cs typeface="Times New Roman" panose="02020603050405020304" pitchFamily="18" charset="0"/>
              </a:rPr>
              <a:t>nhiệt</a:t>
            </a:r>
            <a:r>
              <a:rPr lang="en-US" altLang="en-US" sz="1800" dirty="0">
                <a:solidFill>
                  <a:srgbClr val="FFFF00"/>
                </a:solidFill>
                <a:cs typeface="Times New Roman" panose="02020603050405020304" pitchFamily="18" charset="0"/>
              </a:rPr>
              <a:t> </a:t>
            </a:r>
            <a:r>
              <a:rPr lang="en-US" altLang="en-US" sz="1800" dirty="0" err="1">
                <a:solidFill>
                  <a:srgbClr val="FFFF00"/>
                </a:solidFill>
                <a:cs typeface="Times New Roman" panose="02020603050405020304" pitchFamily="18" charset="0"/>
              </a:rPr>
              <a:t>đới</a:t>
            </a:r>
            <a:r>
              <a:rPr lang="en-US" altLang="en-US" sz="1800" dirty="0">
                <a:solidFill>
                  <a:srgbClr val="FFFF00"/>
                </a:solidFill>
                <a:cs typeface="Times New Roman" panose="02020603050405020304" pitchFamily="18" charset="0"/>
              </a:rPr>
              <a:t> </a:t>
            </a:r>
            <a:r>
              <a:rPr lang="en-US" altLang="en-US" sz="1800" dirty="0" err="1">
                <a:solidFill>
                  <a:srgbClr val="FFFF00"/>
                </a:solidFill>
                <a:cs typeface="Times New Roman" panose="02020603050405020304" pitchFamily="18" charset="0"/>
              </a:rPr>
              <a:t>gió</a:t>
            </a:r>
            <a:r>
              <a:rPr lang="en-US" altLang="en-US" sz="1800" dirty="0">
                <a:solidFill>
                  <a:srgbClr val="FFFF00"/>
                </a:solidFill>
                <a:cs typeface="Times New Roman" panose="02020603050405020304" pitchFamily="18" charset="0"/>
              </a:rPr>
              <a:t> </a:t>
            </a:r>
            <a:r>
              <a:rPr lang="en-US" altLang="en-US" sz="1800" dirty="0" err="1">
                <a:solidFill>
                  <a:srgbClr val="FFFF00"/>
                </a:solidFill>
                <a:cs typeface="Times New Roman" panose="02020603050405020304" pitchFamily="18" charset="0"/>
              </a:rPr>
              <a:t>mùa</a:t>
            </a:r>
            <a:r>
              <a:rPr lang="en-US" altLang="en-US" sz="1800" dirty="0">
                <a:solidFill>
                  <a:srgbClr val="FFFF00"/>
                </a:solidFill>
                <a:cs typeface="Times New Roman" panose="02020603050405020304" pitchFamily="18" charset="0"/>
              </a:rPr>
              <a:t> </a:t>
            </a:r>
            <a:r>
              <a:rPr lang="en-US" altLang="en-US" sz="1800" dirty="0" err="1">
                <a:solidFill>
                  <a:srgbClr val="FFFF00"/>
                </a:solidFill>
                <a:cs typeface="Times New Roman" panose="02020603050405020304" pitchFamily="18" charset="0"/>
              </a:rPr>
              <a:t>ẩm</a:t>
            </a:r>
            <a:endParaRPr lang="en-US" altLang="en-US" sz="1800" dirty="0">
              <a:solidFill>
                <a:srgbClr val="FFFF00"/>
              </a:solidFill>
              <a:cs typeface="Times New Roman" panose="02020603050405020304" pitchFamily="18" charset="0"/>
            </a:endParaRPr>
          </a:p>
        </p:txBody>
      </p:sp>
      <p:sp>
        <p:nvSpPr>
          <p:cNvPr id="9" name="Rectangle 8">
            <a:extLst>
              <a:ext uri="{FF2B5EF4-FFF2-40B4-BE49-F238E27FC236}">
                <a16:creationId xmlns:a16="http://schemas.microsoft.com/office/drawing/2014/main" id="{60387ACA-D27A-4D1D-A99E-E46C4FA28B5C}"/>
              </a:ext>
            </a:extLst>
          </p:cNvPr>
          <p:cNvSpPr/>
          <p:nvPr/>
        </p:nvSpPr>
        <p:spPr>
          <a:xfrm>
            <a:off x="261085" y="1310314"/>
            <a:ext cx="5141151" cy="1034129"/>
          </a:xfrm>
          <a:prstGeom prst="rect">
            <a:avLst/>
          </a:prstGeom>
        </p:spPr>
        <p:txBody>
          <a:bodyPr wrap="none">
            <a:spAutoFit/>
          </a:bodyPr>
          <a:lstStyle/>
          <a:p>
            <a:pPr>
              <a:lnSpc>
                <a:spcPct val="120000"/>
              </a:lnSpc>
            </a:pPr>
            <a:r>
              <a:rPr lang="en-US" altLang="en-US" sz="1800" dirty="0">
                <a:solidFill>
                  <a:schemeClr val="bg1"/>
                </a:solidFill>
                <a:cs typeface="Times New Roman" panose="02020603050405020304" pitchFamily="18" charset="0"/>
              </a:rPr>
              <a:t>- </a:t>
            </a:r>
            <a:r>
              <a:rPr lang="en-US" altLang="en-US" sz="1800" dirty="0" err="1">
                <a:solidFill>
                  <a:schemeClr val="bg1"/>
                </a:solidFill>
                <a:cs typeface="Times New Roman" panose="02020603050405020304" pitchFamily="18" charset="0"/>
              </a:rPr>
              <a:t>Mặt</a:t>
            </a:r>
            <a:r>
              <a:rPr lang="en-US" altLang="en-US" sz="1800" dirty="0">
                <a:solidFill>
                  <a:schemeClr val="bg1"/>
                </a:solidFill>
                <a:cs typeface="Times New Roman" panose="02020603050405020304" pitchFamily="18" charset="0"/>
              </a:rPr>
              <a:t> </a:t>
            </a:r>
            <a:r>
              <a:rPr lang="en-US" altLang="en-US" sz="1800" dirty="0" err="1">
                <a:solidFill>
                  <a:schemeClr val="bg1"/>
                </a:solidFill>
                <a:cs typeface="Times New Roman" panose="02020603050405020304" pitchFamily="18" charset="0"/>
              </a:rPr>
              <a:t>đất</a:t>
            </a:r>
            <a:r>
              <a:rPr lang="en-US" altLang="en-US" sz="1800" dirty="0">
                <a:solidFill>
                  <a:schemeClr val="bg1"/>
                </a:solidFill>
                <a:cs typeface="Times New Roman" panose="02020603050405020304" pitchFamily="18" charset="0"/>
              </a:rPr>
              <a:t> </a:t>
            </a:r>
            <a:r>
              <a:rPr lang="en-US" altLang="en-US" sz="1800" dirty="0" err="1">
                <a:solidFill>
                  <a:schemeClr val="bg1"/>
                </a:solidFill>
                <a:cs typeface="Times New Roman" panose="02020603050405020304" pitchFamily="18" charset="0"/>
              </a:rPr>
              <a:t>tiếp</a:t>
            </a:r>
            <a:r>
              <a:rPr lang="en-US" altLang="en-US" sz="1800" dirty="0">
                <a:solidFill>
                  <a:schemeClr val="bg1"/>
                </a:solidFill>
                <a:cs typeface="Times New Roman" panose="02020603050405020304" pitchFamily="18" charset="0"/>
              </a:rPr>
              <a:t> </a:t>
            </a:r>
            <a:r>
              <a:rPr lang="en-US" altLang="en-US" sz="1800" dirty="0" err="1">
                <a:solidFill>
                  <a:schemeClr val="bg1"/>
                </a:solidFill>
                <a:cs typeface="Times New Roman" panose="02020603050405020304" pitchFamily="18" charset="0"/>
              </a:rPr>
              <a:t>nhận</a:t>
            </a:r>
            <a:r>
              <a:rPr lang="en-US" altLang="en-US" sz="1800" dirty="0">
                <a:solidFill>
                  <a:schemeClr val="bg1"/>
                </a:solidFill>
                <a:cs typeface="Times New Roman" panose="02020603050405020304" pitchFamily="18" charset="0"/>
              </a:rPr>
              <a:t> l</a:t>
            </a:r>
            <a:r>
              <a:rPr lang="vi-VN" altLang="en-US" sz="1800" dirty="0">
                <a:solidFill>
                  <a:schemeClr val="bg1"/>
                </a:solidFill>
                <a:cs typeface="Times New Roman" panose="02020603050405020304" pitchFamily="18" charset="0"/>
              </a:rPr>
              <a:t>ư</a:t>
            </a:r>
            <a:r>
              <a:rPr lang="en-US" altLang="en-US" sz="1800" dirty="0" err="1">
                <a:solidFill>
                  <a:schemeClr val="bg1"/>
                </a:solidFill>
                <a:cs typeface="Times New Roman" panose="02020603050405020304" pitchFamily="18" charset="0"/>
              </a:rPr>
              <a:t>ợng</a:t>
            </a:r>
            <a:r>
              <a:rPr lang="en-US" altLang="en-US" sz="1800" dirty="0">
                <a:solidFill>
                  <a:schemeClr val="bg1"/>
                </a:solidFill>
                <a:cs typeface="Times New Roman" panose="02020603050405020304" pitchFamily="18" charset="0"/>
              </a:rPr>
              <a:t> </a:t>
            </a:r>
            <a:r>
              <a:rPr lang="en-US" altLang="en-US" sz="1800" dirty="0" err="1">
                <a:solidFill>
                  <a:schemeClr val="bg1"/>
                </a:solidFill>
                <a:cs typeface="Times New Roman" panose="02020603050405020304" pitchFamily="18" charset="0"/>
              </a:rPr>
              <a:t>nhiệt</a:t>
            </a:r>
            <a:r>
              <a:rPr lang="en-US" altLang="en-US" sz="1800" dirty="0">
                <a:solidFill>
                  <a:schemeClr val="bg1"/>
                </a:solidFill>
                <a:cs typeface="Times New Roman" panose="02020603050405020304" pitchFamily="18" charset="0"/>
              </a:rPr>
              <a:t> </a:t>
            </a:r>
            <a:r>
              <a:rPr lang="en-US" altLang="en-US" sz="1800" dirty="0" err="1">
                <a:solidFill>
                  <a:schemeClr val="bg1"/>
                </a:solidFill>
                <a:cs typeface="Times New Roman" panose="02020603050405020304" pitchFamily="18" charset="0"/>
              </a:rPr>
              <a:t>lớn</a:t>
            </a:r>
            <a:r>
              <a:rPr lang="en-US" altLang="en-US" sz="1800" dirty="0">
                <a:solidFill>
                  <a:schemeClr val="bg1"/>
                </a:solidFill>
                <a:cs typeface="Times New Roman" panose="02020603050405020304" pitchFamily="18" charset="0"/>
              </a:rPr>
              <a:t>: 1 </a:t>
            </a:r>
            <a:r>
              <a:rPr lang="en-US" altLang="en-US" sz="1800" dirty="0" err="1">
                <a:solidFill>
                  <a:schemeClr val="bg1"/>
                </a:solidFill>
                <a:cs typeface="Times New Roman" panose="02020603050405020304" pitchFamily="18" charset="0"/>
              </a:rPr>
              <a:t>triệu</a:t>
            </a:r>
            <a:r>
              <a:rPr lang="en-US" altLang="en-US" sz="1800" dirty="0">
                <a:solidFill>
                  <a:schemeClr val="bg1"/>
                </a:solidFill>
                <a:cs typeface="Times New Roman" panose="02020603050405020304" pitchFamily="18" charset="0"/>
              </a:rPr>
              <a:t> Kcal/m</a:t>
            </a:r>
            <a:r>
              <a:rPr lang="en-US" altLang="en-US" sz="1800" baseline="30000" dirty="0">
                <a:solidFill>
                  <a:schemeClr val="bg1"/>
                </a:solidFill>
                <a:cs typeface="Times New Roman" panose="02020603050405020304" pitchFamily="18" charset="0"/>
              </a:rPr>
              <a:t>2</a:t>
            </a:r>
            <a:r>
              <a:rPr lang="en-US" altLang="en-US" sz="1800" dirty="0">
                <a:solidFill>
                  <a:schemeClr val="bg1"/>
                </a:solidFill>
                <a:cs typeface="Times New Roman" panose="02020603050405020304" pitchFamily="18" charset="0"/>
              </a:rPr>
              <a:t>.</a:t>
            </a:r>
          </a:p>
          <a:p>
            <a:pPr>
              <a:lnSpc>
                <a:spcPct val="120000"/>
              </a:lnSpc>
            </a:pPr>
            <a:r>
              <a:rPr lang="en-US" altLang="en-US" sz="1800" dirty="0">
                <a:solidFill>
                  <a:schemeClr val="bg1"/>
                </a:solidFill>
                <a:cs typeface="Times New Roman" panose="02020603050405020304" pitchFamily="18" charset="0"/>
              </a:rPr>
              <a:t>- </a:t>
            </a:r>
            <a:r>
              <a:rPr lang="en-US" altLang="en-US" sz="1800" dirty="0" err="1">
                <a:solidFill>
                  <a:schemeClr val="bg1"/>
                </a:solidFill>
                <a:cs typeface="Times New Roman" panose="02020603050405020304" pitchFamily="18" charset="0"/>
              </a:rPr>
              <a:t>Số</a:t>
            </a:r>
            <a:r>
              <a:rPr lang="en-US" altLang="en-US" sz="1800" dirty="0">
                <a:solidFill>
                  <a:schemeClr val="bg1"/>
                </a:solidFill>
                <a:cs typeface="Times New Roman" panose="02020603050405020304" pitchFamily="18" charset="0"/>
              </a:rPr>
              <a:t> </a:t>
            </a:r>
            <a:r>
              <a:rPr lang="en-US" altLang="en-US" sz="1800" dirty="0" err="1">
                <a:solidFill>
                  <a:schemeClr val="bg1"/>
                </a:solidFill>
                <a:cs typeface="Times New Roman" panose="02020603050405020304" pitchFamily="18" charset="0"/>
              </a:rPr>
              <a:t>giờ</a:t>
            </a:r>
            <a:r>
              <a:rPr lang="en-US" altLang="en-US" sz="1800" dirty="0">
                <a:solidFill>
                  <a:schemeClr val="bg1"/>
                </a:solidFill>
                <a:cs typeface="Times New Roman" panose="02020603050405020304" pitchFamily="18" charset="0"/>
              </a:rPr>
              <a:t> </a:t>
            </a:r>
            <a:r>
              <a:rPr lang="en-US" altLang="en-US" sz="1800" dirty="0" err="1">
                <a:solidFill>
                  <a:schemeClr val="bg1"/>
                </a:solidFill>
                <a:cs typeface="Times New Roman" panose="02020603050405020304" pitchFamily="18" charset="0"/>
              </a:rPr>
              <a:t>chiếu</a:t>
            </a:r>
            <a:r>
              <a:rPr lang="en-US" altLang="en-US" sz="1800" dirty="0">
                <a:solidFill>
                  <a:schemeClr val="bg1"/>
                </a:solidFill>
                <a:cs typeface="Times New Roman" panose="02020603050405020304" pitchFamily="18" charset="0"/>
              </a:rPr>
              <a:t> </a:t>
            </a:r>
            <a:r>
              <a:rPr lang="en-US" altLang="en-US" sz="1800" dirty="0" err="1">
                <a:solidFill>
                  <a:schemeClr val="bg1"/>
                </a:solidFill>
                <a:cs typeface="Times New Roman" panose="02020603050405020304" pitchFamily="18" charset="0"/>
              </a:rPr>
              <a:t>nắng</a:t>
            </a:r>
            <a:r>
              <a:rPr lang="en-US" altLang="en-US" sz="1800" dirty="0">
                <a:solidFill>
                  <a:schemeClr val="bg1"/>
                </a:solidFill>
                <a:cs typeface="Times New Roman" panose="02020603050405020304" pitchFamily="18" charset="0"/>
              </a:rPr>
              <a:t> </a:t>
            </a:r>
            <a:r>
              <a:rPr lang="en-US" altLang="en-US" sz="1800" dirty="0" err="1">
                <a:solidFill>
                  <a:schemeClr val="bg1"/>
                </a:solidFill>
                <a:cs typeface="Times New Roman" panose="02020603050405020304" pitchFamily="18" charset="0"/>
              </a:rPr>
              <a:t>cao</a:t>
            </a:r>
            <a:r>
              <a:rPr lang="en-US" altLang="en-US" sz="1800" dirty="0">
                <a:solidFill>
                  <a:schemeClr val="bg1"/>
                </a:solidFill>
                <a:cs typeface="Times New Roman" panose="02020603050405020304" pitchFamily="18" charset="0"/>
              </a:rPr>
              <a:t>: 1.400 – 3.000 </a:t>
            </a:r>
            <a:r>
              <a:rPr lang="en-US" altLang="en-US" sz="1800" dirty="0" err="1">
                <a:solidFill>
                  <a:schemeClr val="bg1"/>
                </a:solidFill>
                <a:cs typeface="Times New Roman" panose="02020603050405020304" pitchFamily="18" charset="0"/>
              </a:rPr>
              <a:t>giờ</a:t>
            </a:r>
            <a:r>
              <a:rPr lang="en-US" altLang="en-US" sz="1800" dirty="0">
                <a:solidFill>
                  <a:schemeClr val="bg1"/>
                </a:solidFill>
                <a:cs typeface="Times New Roman" panose="02020603050405020304" pitchFamily="18" charset="0"/>
              </a:rPr>
              <a:t> </a:t>
            </a:r>
            <a:r>
              <a:rPr lang="en-US" altLang="en-US" sz="1800" dirty="0" err="1">
                <a:solidFill>
                  <a:schemeClr val="bg1"/>
                </a:solidFill>
                <a:cs typeface="Times New Roman" panose="02020603050405020304" pitchFamily="18" charset="0"/>
              </a:rPr>
              <a:t>nắng</a:t>
            </a:r>
            <a:r>
              <a:rPr lang="en-US" altLang="en-US" sz="1800" dirty="0">
                <a:solidFill>
                  <a:schemeClr val="bg1"/>
                </a:solidFill>
                <a:cs typeface="Times New Roman" panose="02020603050405020304" pitchFamily="18" charset="0"/>
              </a:rPr>
              <a:t>/</a:t>
            </a:r>
            <a:r>
              <a:rPr lang="en-US" altLang="en-US" sz="1800" dirty="0" err="1">
                <a:solidFill>
                  <a:schemeClr val="bg1"/>
                </a:solidFill>
                <a:cs typeface="Times New Roman" panose="02020603050405020304" pitchFamily="18" charset="0"/>
              </a:rPr>
              <a:t>năm</a:t>
            </a:r>
            <a:r>
              <a:rPr lang="en-US" altLang="en-US" sz="1800" dirty="0">
                <a:solidFill>
                  <a:schemeClr val="bg1"/>
                </a:solidFill>
                <a:cs typeface="Times New Roman" panose="02020603050405020304" pitchFamily="18" charset="0"/>
              </a:rPr>
              <a:t>.</a:t>
            </a:r>
          </a:p>
          <a:p>
            <a:r>
              <a:rPr lang="en-US" altLang="en-US" sz="1800" dirty="0">
                <a:solidFill>
                  <a:schemeClr val="bg1"/>
                </a:solidFill>
                <a:cs typeface="Times New Roman" panose="02020603050405020304" pitchFamily="18" charset="0"/>
              </a:rPr>
              <a:t>- </a:t>
            </a:r>
            <a:r>
              <a:rPr lang="en-US" altLang="en-US" sz="1800" dirty="0" err="1">
                <a:solidFill>
                  <a:schemeClr val="bg1"/>
                </a:solidFill>
                <a:cs typeface="Times New Roman" panose="02020603050405020304" pitchFamily="18" charset="0"/>
              </a:rPr>
              <a:t>Nhiệt</a:t>
            </a:r>
            <a:r>
              <a:rPr lang="en-US" altLang="en-US" sz="1800" dirty="0">
                <a:solidFill>
                  <a:schemeClr val="bg1"/>
                </a:solidFill>
                <a:cs typeface="Times New Roman" panose="02020603050405020304" pitchFamily="18" charset="0"/>
              </a:rPr>
              <a:t> </a:t>
            </a:r>
            <a:r>
              <a:rPr lang="en-US" altLang="en-US" sz="1800" dirty="0" err="1">
                <a:solidFill>
                  <a:schemeClr val="bg1"/>
                </a:solidFill>
                <a:cs typeface="Times New Roman" panose="02020603050405020304" pitchFamily="18" charset="0"/>
              </a:rPr>
              <a:t>độ</a:t>
            </a:r>
            <a:r>
              <a:rPr lang="en-US" altLang="en-US" sz="1800" dirty="0">
                <a:solidFill>
                  <a:schemeClr val="bg1"/>
                </a:solidFill>
                <a:cs typeface="Times New Roman" panose="02020603050405020304" pitchFamily="18" charset="0"/>
              </a:rPr>
              <a:t> </a:t>
            </a:r>
            <a:r>
              <a:rPr lang="en-US" altLang="en-US" sz="1800" dirty="0" err="1">
                <a:solidFill>
                  <a:schemeClr val="bg1"/>
                </a:solidFill>
                <a:cs typeface="Times New Roman" panose="02020603050405020304" pitchFamily="18" charset="0"/>
              </a:rPr>
              <a:t>trung</a:t>
            </a:r>
            <a:r>
              <a:rPr lang="en-US" altLang="en-US" sz="1800" dirty="0">
                <a:solidFill>
                  <a:schemeClr val="bg1"/>
                </a:solidFill>
                <a:cs typeface="Times New Roman" panose="02020603050405020304" pitchFamily="18" charset="0"/>
              </a:rPr>
              <a:t> </a:t>
            </a:r>
            <a:r>
              <a:rPr lang="en-US" altLang="en-US" sz="1800" dirty="0" err="1">
                <a:solidFill>
                  <a:schemeClr val="bg1"/>
                </a:solidFill>
                <a:cs typeface="Times New Roman" panose="02020603050405020304" pitchFamily="18" charset="0"/>
              </a:rPr>
              <a:t>bình</a:t>
            </a:r>
            <a:r>
              <a:rPr lang="en-US" altLang="en-US" sz="1800" dirty="0">
                <a:solidFill>
                  <a:schemeClr val="bg1"/>
                </a:solidFill>
                <a:cs typeface="Times New Roman" panose="02020603050405020304" pitchFamily="18" charset="0"/>
              </a:rPr>
              <a:t> </a:t>
            </a:r>
            <a:r>
              <a:rPr lang="en-US" altLang="en-US" sz="1800" dirty="0" err="1">
                <a:solidFill>
                  <a:schemeClr val="bg1"/>
                </a:solidFill>
                <a:cs typeface="Times New Roman" panose="02020603050405020304" pitchFamily="18" charset="0"/>
              </a:rPr>
              <a:t>năm</a:t>
            </a:r>
            <a:r>
              <a:rPr lang="en-US" altLang="en-US" sz="1800" dirty="0">
                <a:solidFill>
                  <a:schemeClr val="bg1"/>
                </a:solidFill>
                <a:cs typeface="Times New Roman" panose="02020603050405020304" pitchFamily="18" charset="0"/>
              </a:rPr>
              <a:t> </a:t>
            </a:r>
            <a:r>
              <a:rPr lang="en-US" altLang="en-US" sz="1800" dirty="0" err="1">
                <a:solidFill>
                  <a:schemeClr val="bg1"/>
                </a:solidFill>
                <a:cs typeface="Times New Roman" panose="02020603050405020304" pitchFamily="18" charset="0"/>
              </a:rPr>
              <a:t>cao</a:t>
            </a:r>
            <a:r>
              <a:rPr lang="en-US" altLang="en-US" sz="1800" dirty="0">
                <a:solidFill>
                  <a:schemeClr val="bg1"/>
                </a:solidFill>
                <a:cs typeface="Times New Roman" panose="02020603050405020304" pitchFamily="18" charset="0"/>
              </a:rPr>
              <a:t>: </a:t>
            </a:r>
            <a:r>
              <a:rPr lang="en-US" altLang="en-US" sz="1800" dirty="0" err="1">
                <a:solidFill>
                  <a:schemeClr val="bg1"/>
                </a:solidFill>
                <a:cs typeface="Times New Roman" panose="02020603050405020304" pitchFamily="18" charset="0"/>
              </a:rPr>
              <a:t>Trên</a:t>
            </a:r>
            <a:r>
              <a:rPr lang="en-US" altLang="en-US" sz="1800" dirty="0">
                <a:solidFill>
                  <a:schemeClr val="bg1"/>
                </a:solidFill>
                <a:cs typeface="Times New Roman" panose="02020603050405020304" pitchFamily="18" charset="0"/>
              </a:rPr>
              <a:t> 21</a:t>
            </a:r>
            <a:r>
              <a:rPr lang="en-US" altLang="en-US" sz="1800" baseline="30000" dirty="0">
                <a:solidFill>
                  <a:schemeClr val="bg1"/>
                </a:solidFill>
                <a:cs typeface="Times New Roman" panose="02020603050405020304" pitchFamily="18" charset="0"/>
              </a:rPr>
              <a:t>0 </a:t>
            </a:r>
            <a:r>
              <a:rPr lang="en-US" altLang="en-US" sz="1800" dirty="0">
                <a:solidFill>
                  <a:schemeClr val="bg1"/>
                </a:solidFill>
                <a:cs typeface="Times New Roman" panose="02020603050405020304" pitchFamily="18" charset="0"/>
              </a:rPr>
              <a:t>C</a:t>
            </a:r>
          </a:p>
        </p:txBody>
      </p:sp>
      <p:sp>
        <p:nvSpPr>
          <p:cNvPr id="34" name="Text Box 10">
            <a:extLst>
              <a:ext uri="{FF2B5EF4-FFF2-40B4-BE49-F238E27FC236}">
                <a16:creationId xmlns:a16="http://schemas.microsoft.com/office/drawing/2014/main" id="{9EF7C714-1CFD-4F97-BA08-115D9F090908}"/>
              </a:ext>
            </a:extLst>
          </p:cNvPr>
          <p:cNvSpPr txBox="1">
            <a:spLocks noChangeArrowheads="1"/>
          </p:cNvSpPr>
          <p:nvPr/>
        </p:nvSpPr>
        <p:spPr bwMode="auto">
          <a:xfrm>
            <a:off x="363776" y="2271291"/>
            <a:ext cx="3048000" cy="395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120000"/>
              </a:lnSpc>
              <a:spcBef>
                <a:spcPts val="0"/>
              </a:spcBef>
            </a:pPr>
            <a:r>
              <a:rPr lang="en-US" altLang="en-US" sz="1800" dirty="0">
                <a:solidFill>
                  <a:srgbClr val="FFFF00"/>
                </a:solidFill>
                <a:cs typeface="Arial" panose="020B0604020202020204" pitchFamily="34" charset="0"/>
              </a:rPr>
              <a:t>b. </a:t>
            </a:r>
            <a:r>
              <a:rPr lang="en-US" altLang="en-US" sz="1800" dirty="0" err="1">
                <a:solidFill>
                  <a:srgbClr val="FFFF00"/>
                </a:solidFill>
              </a:rPr>
              <a:t>Tính</a:t>
            </a:r>
            <a:r>
              <a:rPr lang="en-US" altLang="en-US" sz="1800" dirty="0">
                <a:solidFill>
                  <a:srgbClr val="FFFF00"/>
                </a:solidFill>
              </a:rPr>
              <a:t> </a:t>
            </a:r>
            <a:r>
              <a:rPr lang="en-US" altLang="en-US" sz="1800" dirty="0" err="1">
                <a:solidFill>
                  <a:srgbClr val="FFFF00"/>
                </a:solidFill>
              </a:rPr>
              <a:t>chất</a:t>
            </a:r>
            <a:r>
              <a:rPr lang="en-US" altLang="en-US" sz="1800" dirty="0">
                <a:solidFill>
                  <a:srgbClr val="FFFF00"/>
                </a:solidFill>
              </a:rPr>
              <a:t> </a:t>
            </a:r>
            <a:r>
              <a:rPr lang="en-US" altLang="en-US" sz="1800" dirty="0" err="1">
                <a:solidFill>
                  <a:srgbClr val="FFFF00"/>
                </a:solidFill>
              </a:rPr>
              <a:t>gió</a:t>
            </a:r>
            <a:r>
              <a:rPr lang="en-US" altLang="en-US" sz="1800" dirty="0">
                <a:solidFill>
                  <a:srgbClr val="FFFF00"/>
                </a:solidFill>
              </a:rPr>
              <a:t> </a:t>
            </a:r>
            <a:r>
              <a:rPr lang="en-US" altLang="en-US" sz="1800" dirty="0" err="1">
                <a:solidFill>
                  <a:srgbClr val="FFFF00"/>
                </a:solidFill>
              </a:rPr>
              <a:t>mùa</a:t>
            </a:r>
            <a:r>
              <a:rPr lang="en-US" altLang="en-US" sz="1800" dirty="0">
                <a:solidFill>
                  <a:srgbClr val="FFFF00"/>
                </a:solidFill>
              </a:rPr>
              <a:t>:</a:t>
            </a:r>
          </a:p>
        </p:txBody>
      </p:sp>
      <p:sp>
        <p:nvSpPr>
          <p:cNvPr id="35" name="Freeform: Shape 34">
            <a:extLst>
              <a:ext uri="{FF2B5EF4-FFF2-40B4-BE49-F238E27FC236}">
                <a16:creationId xmlns:a16="http://schemas.microsoft.com/office/drawing/2014/main" id="{5921CC63-3DAF-49B8-894C-2B4EA94A509B}"/>
              </a:ext>
            </a:extLst>
          </p:cNvPr>
          <p:cNvSpPr/>
          <p:nvPr/>
        </p:nvSpPr>
        <p:spPr>
          <a:xfrm>
            <a:off x="442006" y="2857653"/>
            <a:ext cx="1996803" cy="490116"/>
          </a:xfrm>
          <a:custGeom>
            <a:avLst/>
            <a:gdLst>
              <a:gd name="connsiteX0" fmla="*/ 0 w 1996803"/>
              <a:gd name="connsiteY0" fmla="*/ 49012 h 490116"/>
              <a:gd name="connsiteX1" fmla="*/ 49012 w 1996803"/>
              <a:gd name="connsiteY1" fmla="*/ 0 h 490116"/>
              <a:gd name="connsiteX2" fmla="*/ 1947791 w 1996803"/>
              <a:gd name="connsiteY2" fmla="*/ 0 h 490116"/>
              <a:gd name="connsiteX3" fmla="*/ 1996803 w 1996803"/>
              <a:gd name="connsiteY3" fmla="*/ 49012 h 490116"/>
              <a:gd name="connsiteX4" fmla="*/ 1996803 w 1996803"/>
              <a:gd name="connsiteY4" fmla="*/ 441104 h 490116"/>
              <a:gd name="connsiteX5" fmla="*/ 1947791 w 1996803"/>
              <a:gd name="connsiteY5" fmla="*/ 490116 h 490116"/>
              <a:gd name="connsiteX6" fmla="*/ 49012 w 1996803"/>
              <a:gd name="connsiteY6" fmla="*/ 490116 h 490116"/>
              <a:gd name="connsiteX7" fmla="*/ 0 w 1996803"/>
              <a:gd name="connsiteY7" fmla="*/ 441104 h 490116"/>
              <a:gd name="connsiteX8" fmla="*/ 0 w 1996803"/>
              <a:gd name="connsiteY8" fmla="*/ 49012 h 49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6803" h="490116">
                <a:moveTo>
                  <a:pt x="0" y="49012"/>
                </a:moveTo>
                <a:cubicBezTo>
                  <a:pt x="0" y="21943"/>
                  <a:pt x="21943" y="0"/>
                  <a:pt x="49012" y="0"/>
                </a:cubicBezTo>
                <a:lnTo>
                  <a:pt x="1947791" y="0"/>
                </a:lnTo>
                <a:cubicBezTo>
                  <a:pt x="1974860" y="0"/>
                  <a:pt x="1996803" y="21943"/>
                  <a:pt x="1996803" y="49012"/>
                </a:cubicBezTo>
                <a:lnTo>
                  <a:pt x="1996803" y="441104"/>
                </a:lnTo>
                <a:cubicBezTo>
                  <a:pt x="1996803" y="468173"/>
                  <a:pt x="1974860" y="490116"/>
                  <a:pt x="1947791" y="490116"/>
                </a:cubicBezTo>
                <a:lnTo>
                  <a:pt x="49012" y="490116"/>
                </a:lnTo>
                <a:cubicBezTo>
                  <a:pt x="21943" y="490116"/>
                  <a:pt x="0" y="468173"/>
                  <a:pt x="0" y="441104"/>
                </a:cubicBezTo>
                <a:lnTo>
                  <a:pt x="0" y="49012"/>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7055" tIns="27055" rIns="27055" bIns="27055" numCol="1" spcCol="1270" anchor="ctr" anchorCtr="0">
            <a:noAutofit/>
          </a:bodyPr>
          <a:lstStyle/>
          <a:p>
            <a:pPr marL="0" lvl="0" indent="0" algn="l" defTabSz="889000">
              <a:lnSpc>
                <a:spcPct val="90000"/>
              </a:lnSpc>
              <a:spcBef>
                <a:spcPct val="0"/>
              </a:spcBef>
              <a:spcAft>
                <a:spcPct val="35000"/>
              </a:spcAft>
              <a:buNone/>
            </a:pPr>
            <a:r>
              <a:rPr lang="en-US" altLang="en-US" sz="1800" kern="1200" dirty="0" err="1">
                <a:solidFill>
                  <a:schemeClr val="bg1"/>
                </a:solidFill>
                <a:latin typeface="Times New Roman" panose="02020603050405020304" pitchFamily="18" charset="0"/>
                <a:cs typeface="Times New Roman" panose="02020603050405020304" pitchFamily="18" charset="0"/>
              </a:rPr>
              <a:t>Gió</a:t>
            </a:r>
            <a:r>
              <a:rPr lang="en-US" altLang="en-US" sz="1800" kern="1200" dirty="0">
                <a:solidFill>
                  <a:schemeClr val="bg1"/>
                </a:solidFill>
                <a:latin typeface="Times New Roman" panose="02020603050405020304" pitchFamily="18" charset="0"/>
                <a:cs typeface="Times New Roman" panose="02020603050405020304" pitchFamily="18" charset="0"/>
              </a:rPr>
              <a:t> </a:t>
            </a:r>
            <a:r>
              <a:rPr lang="en-US" altLang="en-US" sz="1800" kern="1200" dirty="0" err="1">
                <a:solidFill>
                  <a:schemeClr val="bg1"/>
                </a:solidFill>
                <a:latin typeface="Times New Roman" panose="02020603050405020304" pitchFamily="18" charset="0"/>
                <a:cs typeface="Times New Roman" panose="02020603050405020304" pitchFamily="18" charset="0"/>
              </a:rPr>
              <a:t>thổi</a:t>
            </a:r>
            <a:r>
              <a:rPr lang="en-US" altLang="en-US" sz="1800" kern="1200" dirty="0">
                <a:solidFill>
                  <a:schemeClr val="bg1"/>
                </a:solidFill>
                <a:latin typeface="Times New Roman" panose="02020603050405020304" pitchFamily="18" charset="0"/>
                <a:cs typeface="Times New Roman" panose="02020603050405020304" pitchFamily="18" charset="0"/>
              </a:rPr>
              <a:t> </a:t>
            </a:r>
            <a:r>
              <a:rPr lang="en-US" altLang="en-US" sz="1800" kern="1200" dirty="0" err="1">
                <a:solidFill>
                  <a:schemeClr val="bg1"/>
                </a:solidFill>
                <a:latin typeface="Times New Roman" panose="02020603050405020304" pitchFamily="18" charset="0"/>
                <a:cs typeface="Times New Roman" panose="02020603050405020304" pitchFamily="18" charset="0"/>
              </a:rPr>
              <a:t>theo</a:t>
            </a:r>
            <a:r>
              <a:rPr lang="en-US" altLang="en-US" sz="1800" kern="1200" dirty="0">
                <a:solidFill>
                  <a:schemeClr val="bg1"/>
                </a:solidFill>
                <a:latin typeface="Times New Roman" panose="02020603050405020304" pitchFamily="18" charset="0"/>
                <a:cs typeface="Times New Roman" panose="02020603050405020304" pitchFamily="18" charset="0"/>
              </a:rPr>
              <a:t> </a:t>
            </a:r>
            <a:r>
              <a:rPr lang="en-US" altLang="en-US" sz="1800" kern="1200" dirty="0" err="1">
                <a:solidFill>
                  <a:schemeClr val="bg1"/>
                </a:solidFill>
                <a:latin typeface="Times New Roman" panose="02020603050405020304" pitchFamily="18" charset="0"/>
                <a:cs typeface="Times New Roman" panose="02020603050405020304" pitchFamily="18" charset="0"/>
              </a:rPr>
              <a:t>mùa</a:t>
            </a:r>
            <a:endParaRPr lang="en-US" sz="1800" kern="1200" dirty="0">
              <a:solidFill>
                <a:schemeClr val="bg1"/>
              </a:solidFill>
              <a:latin typeface="Times New Roman" panose="02020603050405020304" pitchFamily="18" charset="0"/>
              <a:cs typeface="Times New Roman" panose="02020603050405020304" pitchFamily="18" charset="0"/>
            </a:endParaRPr>
          </a:p>
        </p:txBody>
      </p:sp>
      <p:sp>
        <p:nvSpPr>
          <p:cNvPr id="36" name="Freeform: Shape 35">
            <a:extLst>
              <a:ext uri="{FF2B5EF4-FFF2-40B4-BE49-F238E27FC236}">
                <a16:creationId xmlns:a16="http://schemas.microsoft.com/office/drawing/2014/main" id="{2C2B1460-8586-4279-9345-49A5A57267BF}"/>
              </a:ext>
            </a:extLst>
          </p:cNvPr>
          <p:cNvSpPr/>
          <p:nvPr/>
        </p:nvSpPr>
        <p:spPr>
          <a:xfrm rot="2096426">
            <a:off x="2362619" y="3193003"/>
            <a:ext cx="335515" cy="45719"/>
          </a:xfrm>
          <a:custGeom>
            <a:avLst/>
            <a:gdLst>
              <a:gd name="connsiteX0" fmla="*/ 0 w 785304"/>
              <a:gd name="connsiteY0" fmla="*/ 15387 h 30775"/>
              <a:gd name="connsiteX1" fmla="*/ 785304 w 785304"/>
              <a:gd name="connsiteY1" fmla="*/ 15387 h 30775"/>
            </a:gdLst>
            <a:ahLst/>
            <a:cxnLst>
              <a:cxn ang="0">
                <a:pos x="connsiteX0" y="connsiteY0"/>
              </a:cxn>
              <a:cxn ang="0">
                <a:pos x="connsiteX1" y="connsiteY1"/>
              </a:cxn>
            </a:cxnLst>
            <a:rect l="l" t="t" r="r" b="b"/>
            <a:pathLst>
              <a:path w="785304" h="30775">
                <a:moveTo>
                  <a:pt x="0" y="15387"/>
                </a:moveTo>
                <a:lnTo>
                  <a:pt x="785304"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85720" tIns="-4246" rIns="385718" bIns="-4245" numCol="1" spcCol="1270" anchor="ctr" anchorCtr="0">
            <a:noAutofit/>
          </a:bodyPr>
          <a:lstStyle/>
          <a:p>
            <a:pPr marL="0" lvl="0" indent="0" algn="ctr" defTabSz="889000">
              <a:lnSpc>
                <a:spcPct val="90000"/>
              </a:lnSpc>
              <a:spcBef>
                <a:spcPct val="0"/>
              </a:spcBef>
              <a:spcAft>
                <a:spcPct val="35000"/>
              </a:spcAft>
              <a:buNone/>
            </a:pPr>
            <a:endParaRPr lang="en-US" sz="1800" kern="1200">
              <a:solidFill>
                <a:schemeClr val="bg1"/>
              </a:solidFill>
              <a:latin typeface="Times New Roman" panose="02020603050405020304" pitchFamily="18" charset="0"/>
              <a:cs typeface="Times New Roman" panose="02020603050405020304" pitchFamily="18" charset="0"/>
            </a:endParaRPr>
          </a:p>
        </p:txBody>
      </p:sp>
      <p:sp>
        <p:nvSpPr>
          <p:cNvPr id="37" name="Freeform: Shape 36">
            <a:extLst>
              <a:ext uri="{FF2B5EF4-FFF2-40B4-BE49-F238E27FC236}">
                <a16:creationId xmlns:a16="http://schemas.microsoft.com/office/drawing/2014/main" id="{6A85E82C-C0C8-41E0-9FD2-3C594E911A10}"/>
              </a:ext>
            </a:extLst>
          </p:cNvPr>
          <p:cNvSpPr/>
          <p:nvPr/>
        </p:nvSpPr>
        <p:spPr>
          <a:xfrm>
            <a:off x="2795660" y="3183634"/>
            <a:ext cx="1848072" cy="490116"/>
          </a:xfrm>
          <a:custGeom>
            <a:avLst/>
            <a:gdLst>
              <a:gd name="connsiteX0" fmla="*/ 0 w 1848072"/>
              <a:gd name="connsiteY0" fmla="*/ 49012 h 490116"/>
              <a:gd name="connsiteX1" fmla="*/ 49012 w 1848072"/>
              <a:gd name="connsiteY1" fmla="*/ 0 h 490116"/>
              <a:gd name="connsiteX2" fmla="*/ 1799060 w 1848072"/>
              <a:gd name="connsiteY2" fmla="*/ 0 h 490116"/>
              <a:gd name="connsiteX3" fmla="*/ 1848072 w 1848072"/>
              <a:gd name="connsiteY3" fmla="*/ 49012 h 490116"/>
              <a:gd name="connsiteX4" fmla="*/ 1848072 w 1848072"/>
              <a:gd name="connsiteY4" fmla="*/ 441104 h 490116"/>
              <a:gd name="connsiteX5" fmla="*/ 1799060 w 1848072"/>
              <a:gd name="connsiteY5" fmla="*/ 490116 h 490116"/>
              <a:gd name="connsiteX6" fmla="*/ 49012 w 1848072"/>
              <a:gd name="connsiteY6" fmla="*/ 490116 h 490116"/>
              <a:gd name="connsiteX7" fmla="*/ 0 w 1848072"/>
              <a:gd name="connsiteY7" fmla="*/ 441104 h 490116"/>
              <a:gd name="connsiteX8" fmla="*/ 0 w 1848072"/>
              <a:gd name="connsiteY8" fmla="*/ 49012 h 49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8072" h="490116">
                <a:moveTo>
                  <a:pt x="0" y="49012"/>
                </a:moveTo>
                <a:cubicBezTo>
                  <a:pt x="0" y="21943"/>
                  <a:pt x="21943" y="0"/>
                  <a:pt x="49012" y="0"/>
                </a:cubicBezTo>
                <a:lnTo>
                  <a:pt x="1799060" y="0"/>
                </a:lnTo>
                <a:cubicBezTo>
                  <a:pt x="1826129" y="0"/>
                  <a:pt x="1848072" y="21943"/>
                  <a:pt x="1848072" y="49012"/>
                </a:cubicBezTo>
                <a:lnTo>
                  <a:pt x="1848072" y="441104"/>
                </a:lnTo>
                <a:cubicBezTo>
                  <a:pt x="1848072" y="468173"/>
                  <a:pt x="1826129" y="490116"/>
                  <a:pt x="1799060" y="490116"/>
                </a:cubicBezTo>
                <a:lnTo>
                  <a:pt x="49012" y="490116"/>
                </a:lnTo>
                <a:cubicBezTo>
                  <a:pt x="21943" y="490116"/>
                  <a:pt x="0" y="468173"/>
                  <a:pt x="0" y="441104"/>
                </a:cubicBezTo>
                <a:lnTo>
                  <a:pt x="0" y="49012"/>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7055" tIns="27055" rIns="27055" bIns="27055" numCol="1" spcCol="1270" anchor="ctr" anchorCtr="0">
            <a:noAutofit/>
          </a:bodyPr>
          <a:lstStyle/>
          <a:p>
            <a:pPr marL="0" lvl="0" indent="0" algn="l" defTabSz="889000">
              <a:lnSpc>
                <a:spcPct val="90000"/>
              </a:lnSpc>
              <a:spcBef>
                <a:spcPct val="0"/>
              </a:spcBef>
              <a:spcAft>
                <a:spcPct val="35000"/>
              </a:spcAft>
              <a:buNone/>
            </a:pPr>
            <a:r>
              <a:rPr lang="en-US" altLang="en-US" sz="1800" kern="1200" dirty="0" err="1">
                <a:solidFill>
                  <a:schemeClr val="bg1"/>
                </a:solidFill>
                <a:latin typeface="Times New Roman" panose="02020603050405020304" pitchFamily="18" charset="0"/>
                <a:cs typeface="Times New Roman" panose="02020603050405020304" pitchFamily="18" charset="0"/>
              </a:rPr>
              <a:t>Gió</a:t>
            </a:r>
            <a:r>
              <a:rPr lang="en-US" altLang="en-US" sz="1800" kern="1200" dirty="0">
                <a:solidFill>
                  <a:schemeClr val="bg1"/>
                </a:solidFill>
                <a:latin typeface="Times New Roman" panose="02020603050405020304" pitchFamily="18" charset="0"/>
                <a:cs typeface="Times New Roman" panose="02020603050405020304" pitchFamily="18" charset="0"/>
              </a:rPr>
              <a:t> </a:t>
            </a:r>
            <a:r>
              <a:rPr lang="en-US" altLang="en-US" sz="1800" kern="1200" dirty="0" err="1">
                <a:solidFill>
                  <a:schemeClr val="bg1"/>
                </a:solidFill>
                <a:latin typeface="Times New Roman" panose="02020603050405020304" pitchFamily="18" charset="0"/>
                <a:cs typeface="Times New Roman" panose="02020603050405020304" pitchFamily="18" charset="0"/>
              </a:rPr>
              <a:t>mùa</a:t>
            </a:r>
            <a:r>
              <a:rPr lang="en-US" altLang="en-US" sz="1800" kern="1200" dirty="0">
                <a:solidFill>
                  <a:schemeClr val="bg1"/>
                </a:solidFill>
                <a:latin typeface="Times New Roman" panose="02020603050405020304" pitchFamily="18" charset="0"/>
                <a:cs typeface="Times New Roman" panose="02020603050405020304" pitchFamily="18" charset="0"/>
              </a:rPr>
              <a:t> </a:t>
            </a:r>
            <a:r>
              <a:rPr lang="en-US" altLang="en-US" sz="1800" kern="1200" dirty="0" err="1">
                <a:solidFill>
                  <a:schemeClr val="bg1"/>
                </a:solidFill>
                <a:latin typeface="Times New Roman" panose="02020603050405020304" pitchFamily="18" charset="0"/>
                <a:cs typeface="Times New Roman" panose="02020603050405020304" pitchFamily="18" charset="0"/>
              </a:rPr>
              <a:t>mùa</a:t>
            </a:r>
            <a:r>
              <a:rPr lang="en-US" altLang="en-US" sz="1800" kern="1200" dirty="0">
                <a:solidFill>
                  <a:schemeClr val="bg1"/>
                </a:solidFill>
                <a:latin typeface="Times New Roman" panose="02020603050405020304" pitchFamily="18" charset="0"/>
                <a:cs typeface="Times New Roman" panose="02020603050405020304" pitchFamily="18" charset="0"/>
              </a:rPr>
              <a:t> </a:t>
            </a:r>
            <a:r>
              <a:rPr lang="en-US" altLang="en-US" sz="1800" kern="1200" dirty="0" err="1">
                <a:solidFill>
                  <a:schemeClr val="bg1"/>
                </a:solidFill>
                <a:latin typeface="Times New Roman" panose="02020603050405020304" pitchFamily="18" charset="0"/>
                <a:cs typeface="Times New Roman" panose="02020603050405020304" pitchFamily="18" charset="0"/>
              </a:rPr>
              <a:t>hạ</a:t>
            </a:r>
            <a:endParaRPr lang="en-US" sz="1800" kern="1200" dirty="0">
              <a:solidFill>
                <a:schemeClr val="bg1"/>
              </a:solidFill>
              <a:latin typeface="Times New Roman" panose="02020603050405020304" pitchFamily="18" charset="0"/>
              <a:cs typeface="Times New Roman" panose="02020603050405020304" pitchFamily="18" charset="0"/>
            </a:endParaRPr>
          </a:p>
        </p:txBody>
      </p:sp>
      <p:sp>
        <p:nvSpPr>
          <p:cNvPr id="38" name="Freeform: Shape 37">
            <a:extLst>
              <a:ext uri="{FF2B5EF4-FFF2-40B4-BE49-F238E27FC236}">
                <a16:creationId xmlns:a16="http://schemas.microsoft.com/office/drawing/2014/main" id="{164B76BF-3239-4C25-AB5E-3076A1B286DA}"/>
              </a:ext>
            </a:extLst>
          </p:cNvPr>
          <p:cNvSpPr/>
          <p:nvPr/>
        </p:nvSpPr>
        <p:spPr>
          <a:xfrm rot="21267439">
            <a:off x="4672591" y="3362555"/>
            <a:ext cx="417121" cy="45719"/>
          </a:xfrm>
          <a:custGeom>
            <a:avLst/>
            <a:gdLst>
              <a:gd name="connsiteX0" fmla="*/ 0 w 575125"/>
              <a:gd name="connsiteY0" fmla="*/ 15387 h 30775"/>
              <a:gd name="connsiteX1" fmla="*/ 575125 w 575125"/>
              <a:gd name="connsiteY1" fmla="*/ 15387 h 30775"/>
            </a:gdLst>
            <a:ahLst/>
            <a:cxnLst>
              <a:cxn ang="0">
                <a:pos x="connsiteX0" y="connsiteY0"/>
              </a:cxn>
              <a:cxn ang="0">
                <a:pos x="connsiteX1" y="connsiteY1"/>
              </a:cxn>
            </a:cxnLst>
            <a:rect l="l" t="t" r="r" b="b"/>
            <a:pathLst>
              <a:path w="575125" h="30775">
                <a:moveTo>
                  <a:pt x="0" y="15387"/>
                </a:moveTo>
                <a:lnTo>
                  <a:pt x="575125"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85883" tIns="1009" rIns="285885" bIns="1009" numCol="1" spcCol="1270" anchor="ctr" anchorCtr="0">
            <a:noAutofit/>
          </a:bodyPr>
          <a:lstStyle/>
          <a:p>
            <a:pPr marL="0" lvl="0" indent="0" algn="ctr" defTabSz="222250">
              <a:lnSpc>
                <a:spcPct val="90000"/>
              </a:lnSpc>
              <a:spcBef>
                <a:spcPct val="0"/>
              </a:spcBef>
              <a:spcAft>
                <a:spcPct val="35000"/>
              </a:spcAft>
              <a:buNone/>
            </a:pPr>
            <a:endParaRPr lang="en-US" sz="1800" kern="1200">
              <a:solidFill>
                <a:schemeClr val="bg1"/>
              </a:solidFill>
              <a:latin typeface="Times New Roman" panose="02020603050405020304" pitchFamily="18" charset="0"/>
              <a:cs typeface="Times New Roman" panose="02020603050405020304" pitchFamily="18" charset="0"/>
            </a:endParaRPr>
          </a:p>
        </p:txBody>
      </p:sp>
      <p:sp>
        <p:nvSpPr>
          <p:cNvPr id="39" name="Freeform: Shape 38">
            <a:extLst>
              <a:ext uri="{FF2B5EF4-FFF2-40B4-BE49-F238E27FC236}">
                <a16:creationId xmlns:a16="http://schemas.microsoft.com/office/drawing/2014/main" id="{EAF30E20-BE29-41B2-8198-AD86B50764CC}"/>
              </a:ext>
            </a:extLst>
          </p:cNvPr>
          <p:cNvSpPr/>
          <p:nvPr/>
        </p:nvSpPr>
        <p:spPr>
          <a:xfrm>
            <a:off x="5128088" y="3144624"/>
            <a:ext cx="2985358" cy="462072"/>
          </a:xfrm>
          <a:custGeom>
            <a:avLst/>
            <a:gdLst>
              <a:gd name="connsiteX0" fmla="*/ 0 w 2985358"/>
              <a:gd name="connsiteY0" fmla="*/ 46207 h 462072"/>
              <a:gd name="connsiteX1" fmla="*/ 46207 w 2985358"/>
              <a:gd name="connsiteY1" fmla="*/ 0 h 462072"/>
              <a:gd name="connsiteX2" fmla="*/ 2939151 w 2985358"/>
              <a:gd name="connsiteY2" fmla="*/ 0 h 462072"/>
              <a:gd name="connsiteX3" fmla="*/ 2985358 w 2985358"/>
              <a:gd name="connsiteY3" fmla="*/ 46207 h 462072"/>
              <a:gd name="connsiteX4" fmla="*/ 2985358 w 2985358"/>
              <a:gd name="connsiteY4" fmla="*/ 415865 h 462072"/>
              <a:gd name="connsiteX5" fmla="*/ 2939151 w 2985358"/>
              <a:gd name="connsiteY5" fmla="*/ 462072 h 462072"/>
              <a:gd name="connsiteX6" fmla="*/ 46207 w 2985358"/>
              <a:gd name="connsiteY6" fmla="*/ 462072 h 462072"/>
              <a:gd name="connsiteX7" fmla="*/ 0 w 2985358"/>
              <a:gd name="connsiteY7" fmla="*/ 415865 h 462072"/>
              <a:gd name="connsiteX8" fmla="*/ 0 w 2985358"/>
              <a:gd name="connsiteY8" fmla="*/ 46207 h 462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85358" h="462072">
                <a:moveTo>
                  <a:pt x="0" y="46207"/>
                </a:moveTo>
                <a:cubicBezTo>
                  <a:pt x="0" y="20688"/>
                  <a:pt x="20688" y="0"/>
                  <a:pt x="46207" y="0"/>
                </a:cubicBezTo>
                <a:lnTo>
                  <a:pt x="2939151" y="0"/>
                </a:lnTo>
                <a:cubicBezTo>
                  <a:pt x="2964670" y="0"/>
                  <a:pt x="2985358" y="20688"/>
                  <a:pt x="2985358" y="46207"/>
                </a:cubicBezTo>
                <a:lnTo>
                  <a:pt x="2985358" y="415865"/>
                </a:lnTo>
                <a:cubicBezTo>
                  <a:pt x="2985358" y="441384"/>
                  <a:pt x="2964670" y="462072"/>
                  <a:pt x="2939151" y="462072"/>
                </a:cubicBezTo>
                <a:lnTo>
                  <a:pt x="46207" y="462072"/>
                </a:lnTo>
                <a:cubicBezTo>
                  <a:pt x="20688" y="462072"/>
                  <a:pt x="0" y="441384"/>
                  <a:pt x="0" y="415865"/>
                </a:cubicBezTo>
                <a:lnTo>
                  <a:pt x="0" y="46207"/>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6234" tIns="26234" rIns="26234" bIns="26234" numCol="1" spcCol="1270" anchor="ctr" anchorCtr="0">
            <a:noAutofit/>
          </a:bodyPr>
          <a:lstStyle/>
          <a:p>
            <a:pPr marL="0" lvl="0" indent="0" algn="l" defTabSz="889000">
              <a:lnSpc>
                <a:spcPct val="90000"/>
              </a:lnSpc>
              <a:spcBef>
                <a:spcPct val="0"/>
              </a:spcBef>
              <a:spcAft>
                <a:spcPct val="35000"/>
              </a:spcAft>
              <a:buNone/>
            </a:pPr>
            <a:r>
              <a:rPr lang="en-US" altLang="en-US" sz="1800" kern="1200" dirty="0">
                <a:solidFill>
                  <a:schemeClr val="bg1"/>
                </a:solidFill>
                <a:latin typeface="Times New Roman" panose="02020603050405020304" pitchFamily="18" charset="0"/>
                <a:cs typeface="Times New Roman" panose="02020603050405020304" pitchFamily="18" charset="0"/>
              </a:rPr>
              <a:t>H</a:t>
            </a:r>
            <a:r>
              <a:rPr lang="vi-VN" altLang="en-US" sz="1800" kern="1200" dirty="0">
                <a:solidFill>
                  <a:schemeClr val="bg1"/>
                </a:solidFill>
                <a:latin typeface="Times New Roman" panose="02020603050405020304" pitchFamily="18" charset="0"/>
                <a:cs typeface="Times New Roman" panose="02020603050405020304" pitchFamily="18" charset="0"/>
              </a:rPr>
              <a:t>ư</a:t>
            </a:r>
            <a:r>
              <a:rPr lang="en-US" altLang="en-US" sz="1800" kern="1200" dirty="0" err="1">
                <a:solidFill>
                  <a:schemeClr val="bg1"/>
                </a:solidFill>
                <a:latin typeface="Times New Roman" panose="02020603050405020304" pitchFamily="18" charset="0"/>
                <a:cs typeface="Times New Roman" panose="02020603050405020304" pitchFamily="18" charset="0"/>
              </a:rPr>
              <a:t>ớng</a:t>
            </a:r>
            <a:r>
              <a:rPr lang="en-US" altLang="en-US" sz="1800" kern="1200" dirty="0">
                <a:solidFill>
                  <a:schemeClr val="bg1"/>
                </a:solidFill>
                <a:latin typeface="Times New Roman" panose="02020603050405020304" pitchFamily="18" charset="0"/>
                <a:cs typeface="Times New Roman" panose="02020603050405020304" pitchFamily="18" charset="0"/>
              </a:rPr>
              <a:t> </a:t>
            </a:r>
            <a:r>
              <a:rPr lang="en-US" altLang="en-US" sz="1800" kern="1200" dirty="0" err="1">
                <a:solidFill>
                  <a:schemeClr val="bg1"/>
                </a:solidFill>
                <a:latin typeface="Times New Roman" panose="02020603050405020304" pitchFamily="18" charset="0"/>
                <a:cs typeface="Times New Roman" panose="02020603050405020304" pitchFamily="18" charset="0"/>
              </a:rPr>
              <a:t>thổi</a:t>
            </a:r>
            <a:r>
              <a:rPr lang="en-US" altLang="en-US" sz="1800" kern="1200" dirty="0">
                <a:solidFill>
                  <a:schemeClr val="bg1"/>
                </a:solidFill>
                <a:latin typeface="Times New Roman" panose="02020603050405020304" pitchFamily="18" charset="0"/>
                <a:cs typeface="Times New Roman" panose="02020603050405020304" pitchFamily="18" charset="0"/>
              </a:rPr>
              <a:t>: </a:t>
            </a:r>
            <a:r>
              <a:rPr lang="en-US" altLang="en-US" sz="1800" kern="1200" dirty="0" err="1">
                <a:solidFill>
                  <a:schemeClr val="bg1"/>
                </a:solidFill>
                <a:latin typeface="Times New Roman" panose="02020603050405020304" pitchFamily="18" charset="0"/>
                <a:cs typeface="Times New Roman" panose="02020603050405020304" pitchFamily="18" charset="0"/>
              </a:rPr>
              <a:t>Tây</a:t>
            </a:r>
            <a:r>
              <a:rPr lang="en-US" altLang="en-US" sz="1800" kern="1200" dirty="0">
                <a:solidFill>
                  <a:schemeClr val="bg1"/>
                </a:solidFill>
                <a:latin typeface="Times New Roman" panose="02020603050405020304" pitchFamily="18" charset="0"/>
                <a:cs typeface="Times New Roman" panose="02020603050405020304" pitchFamily="18" charset="0"/>
              </a:rPr>
              <a:t> Nam.</a:t>
            </a:r>
            <a:endParaRPr lang="en-US" sz="1800" kern="1200" dirty="0">
              <a:solidFill>
                <a:schemeClr val="bg1"/>
              </a:solidFill>
              <a:latin typeface="Times New Roman" panose="02020603050405020304" pitchFamily="18" charset="0"/>
              <a:cs typeface="Times New Roman" panose="02020603050405020304" pitchFamily="18" charset="0"/>
            </a:endParaRPr>
          </a:p>
        </p:txBody>
      </p:sp>
      <p:sp>
        <p:nvSpPr>
          <p:cNvPr id="40" name="Freeform: Shape 39">
            <a:extLst>
              <a:ext uri="{FF2B5EF4-FFF2-40B4-BE49-F238E27FC236}">
                <a16:creationId xmlns:a16="http://schemas.microsoft.com/office/drawing/2014/main" id="{BA5CA276-CD61-4DF3-A2D4-11A35232E21F}"/>
              </a:ext>
            </a:extLst>
          </p:cNvPr>
          <p:cNvSpPr/>
          <p:nvPr/>
        </p:nvSpPr>
        <p:spPr>
          <a:xfrm rot="1992027">
            <a:off x="4615179" y="3513724"/>
            <a:ext cx="497047" cy="93224"/>
          </a:xfrm>
          <a:custGeom>
            <a:avLst/>
            <a:gdLst>
              <a:gd name="connsiteX0" fmla="*/ 0 w 758299"/>
              <a:gd name="connsiteY0" fmla="*/ 15387 h 30775"/>
              <a:gd name="connsiteX1" fmla="*/ 758299 w 758299"/>
              <a:gd name="connsiteY1" fmla="*/ 15387 h 30775"/>
            </a:gdLst>
            <a:ahLst/>
            <a:cxnLst>
              <a:cxn ang="0">
                <a:pos x="connsiteX0" y="connsiteY0"/>
              </a:cxn>
              <a:cxn ang="0">
                <a:pos x="connsiteX1" y="connsiteY1"/>
              </a:cxn>
            </a:cxnLst>
            <a:rect l="l" t="t" r="r" b="b"/>
            <a:pathLst>
              <a:path w="758299" h="30775">
                <a:moveTo>
                  <a:pt x="0" y="15387"/>
                </a:moveTo>
                <a:lnTo>
                  <a:pt x="758299"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72891" tIns="-3570" rIns="372893" bIns="-3570" numCol="1" spcCol="1270" anchor="ctr" anchorCtr="0">
            <a:noAutofit/>
          </a:bodyPr>
          <a:lstStyle/>
          <a:p>
            <a:pPr marL="0" lvl="0" indent="0" algn="ctr" defTabSz="222250">
              <a:lnSpc>
                <a:spcPct val="90000"/>
              </a:lnSpc>
              <a:spcBef>
                <a:spcPct val="0"/>
              </a:spcBef>
              <a:spcAft>
                <a:spcPct val="35000"/>
              </a:spcAft>
              <a:buNone/>
            </a:pPr>
            <a:endParaRPr lang="en-US" sz="1800" kern="1200">
              <a:solidFill>
                <a:schemeClr val="bg1"/>
              </a:solidFill>
              <a:latin typeface="Times New Roman" panose="02020603050405020304" pitchFamily="18" charset="0"/>
              <a:cs typeface="Times New Roman" panose="02020603050405020304" pitchFamily="18" charset="0"/>
            </a:endParaRPr>
          </a:p>
        </p:txBody>
      </p:sp>
      <p:sp>
        <p:nvSpPr>
          <p:cNvPr id="41" name="Freeform: Shape 40">
            <a:extLst>
              <a:ext uri="{FF2B5EF4-FFF2-40B4-BE49-F238E27FC236}">
                <a16:creationId xmlns:a16="http://schemas.microsoft.com/office/drawing/2014/main" id="{7D1518DA-A9AC-4A5B-A824-6C330F85213C}"/>
              </a:ext>
            </a:extLst>
          </p:cNvPr>
          <p:cNvSpPr/>
          <p:nvPr/>
        </p:nvSpPr>
        <p:spPr>
          <a:xfrm>
            <a:off x="5092315" y="3434873"/>
            <a:ext cx="2564358" cy="490116"/>
          </a:xfrm>
          <a:custGeom>
            <a:avLst/>
            <a:gdLst>
              <a:gd name="connsiteX0" fmla="*/ 0 w 2564358"/>
              <a:gd name="connsiteY0" fmla="*/ 49012 h 490116"/>
              <a:gd name="connsiteX1" fmla="*/ 49012 w 2564358"/>
              <a:gd name="connsiteY1" fmla="*/ 0 h 490116"/>
              <a:gd name="connsiteX2" fmla="*/ 2515346 w 2564358"/>
              <a:gd name="connsiteY2" fmla="*/ 0 h 490116"/>
              <a:gd name="connsiteX3" fmla="*/ 2564358 w 2564358"/>
              <a:gd name="connsiteY3" fmla="*/ 49012 h 490116"/>
              <a:gd name="connsiteX4" fmla="*/ 2564358 w 2564358"/>
              <a:gd name="connsiteY4" fmla="*/ 441104 h 490116"/>
              <a:gd name="connsiteX5" fmla="*/ 2515346 w 2564358"/>
              <a:gd name="connsiteY5" fmla="*/ 490116 h 490116"/>
              <a:gd name="connsiteX6" fmla="*/ 49012 w 2564358"/>
              <a:gd name="connsiteY6" fmla="*/ 490116 h 490116"/>
              <a:gd name="connsiteX7" fmla="*/ 0 w 2564358"/>
              <a:gd name="connsiteY7" fmla="*/ 441104 h 490116"/>
              <a:gd name="connsiteX8" fmla="*/ 0 w 2564358"/>
              <a:gd name="connsiteY8" fmla="*/ 49012 h 49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4358" h="490116">
                <a:moveTo>
                  <a:pt x="0" y="49012"/>
                </a:moveTo>
                <a:cubicBezTo>
                  <a:pt x="0" y="21943"/>
                  <a:pt x="21943" y="0"/>
                  <a:pt x="49012" y="0"/>
                </a:cubicBezTo>
                <a:lnTo>
                  <a:pt x="2515346" y="0"/>
                </a:lnTo>
                <a:cubicBezTo>
                  <a:pt x="2542415" y="0"/>
                  <a:pt x="2564358" y="21943"/>
                  <a:pt x="2564358" y="49012"/>
                </a:cubicBezTo>
                <a:lnTo>
                  <a:pt x="2564358" y="441104"/>
                </a:lnTo>
                <a:cubicBezTo>
                  <a:pt x="2564358" y="468173"/>
                  <a:pt x="2542415" y="490116"/>
                  <a:pt x="2515346" y="490116"/>
                </a:cubicBezTo>
                <a:lnTo>
                  <a:pt x="49012" y="490116"/>
                </a:lnTo>
                <a:cubicBezTo>
                  <a:pt x="21943" y="490116"/>
                  <a:pt x="0" y="468173"/>
                  <a:pt x="0" y="441104"/>
                </a:cubicBezTo>
                <a:lnTo>
                  <a:pt x="0" y="49012"/>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7055" tIns="27055" rIns="27055" bIns="27055" numCol="1" spcCol="1270" anchor="ctr" anchorCtr="0">
            <a:noAutofit/>
          </a:bodyPr>
          <a:lstStyle/>
          <a:p>
            <a:pPr marL="0" lvl="0" indent="0" algn="l" defTabSz="889000">
              <a:lnSpc>
                <a:spcPct val="90000"/>
              </a:lnSpc>
              <a:spcBef>
                <a:spcPct val="0"/>
              </a:spcBef>
              <a:spcAft>
                <a:spcPct val="35000"/>
              </a:spcAft>
              <a:buNone/>
            </a:pPr>
            <a:r>
              <a:rPr lang="en-US" altLang="en-US" sz="1800" kern="1200" dirty="0" err="1">
                <a:solidFill>
                  <a:schemeClr val="bg1"/>
                </a:solidFill>
                <a:latin typeface="Times New Roman" panose="02020603050405020304" pitchFamily="18" charset="0"/>
                <a:cs typeface="Times New Roman" panose="02020603050405020304" pitchFamily="18" charset="0"/>
              </a:rPr>
              <a:t>Tính</a:t>
            </a:r>
            <a:r>
              <a:rPr lang="en-US" altLang="en-US" sz="1800" kern="1200" dirty="0">
                <a:solidFill>
                  <a:schemeClr val="bg1"/>
                </a:solidFill>
                <a:latin typeface="Times New Roman" panose="02020603050405020304" pitchFamily="18" charset="0"/>
                <a:cs typeface="Times New Roman" panose="02020603050405020304" pitchFamily="18" charset="0"/>
              </a:rPr>
              <a:t> </a:t>
            </a:r>
            <a:r>
              <a:rPr lang="en-US" altLang="en-US" sz="1800" kern="1200" dirty="0" err="1">
                <a:solidFill>
                  <a:schemeClr val="bg1"/>
                </a:solidFill>
                <a:latin typeface="Times New Roman" panose="02020603050405020304" pitchFamily="18" charset="0"/>
                <a:cs typeface="Times New Roman" panose="02020603050405020304" pitchFamily="18" charset="0"/>
              </a:rPr>
              <a:t>chất</a:t>
            </a:r>
            <a:r>
              <a:rPr lang="en-US" altLang="en-US" sz="1800" kern="1200" dirty="0">
                <a:solidFill>
                  <a:schemeClr val="bg1"/>
                </a:solidFill>
                <a:latin typeface="Times New Roman" panose="02020603050405020304" pitchFamily="18" charset="0"/>
                <a:cs typeface="Times New Roman" panose="02020603050405020304" pitchFamily="18" charset="0"/>
              </a:rPr>
              <a:t>: </a:t>
            </a:r>
            <a:r>
              <a:rPr lang="en-US" altLang="en-US" sz="1800" kern="1200" dirty="0" err="1">
                <a:solidFill>
                  <a:schemeClr val="bg1"/>
                </a:solidFill>
                <a:latin typeface="Times New Roman" panose="02020603050405020304" pitchFamily="18" charset="0"/>
                <a:cs typeface="Times New Roman" panose="02020603050405020304" pitchFamily="18" charset="0"/>
              </a:rPr>
              <a:t>Nóng</a:t>
            </a:r>
            <a:r>
              <a:rPr lang="en-US" altLang="en-US" sz="1800" kern="1200" dirty="0">
                <a:solidFill>
                  <a:schemeClr val="bg1"/>
                </a:solidFill>
                <a:latin typeface="Times New Roman" panose="02020603050405020304" pitchFamily="18" charset="0"/>
                <a:cs typeface="Times New Roman" panose="02020603050405020304" pitchFamily="18" charset="0"/>
              </a:rPr>
              <a:t> </a:t>
            </a:r>
            <a:r>
              <a:rPr lang="en-US" altLang="en-US" sz="1800" kern="1200" dirty="0" err="1">
                <a:solidFill>
                  <a:schemeClr val="bg1"/>
                </a:solidFill>
                <a:latin typeface="Times New Roman" panose="02020603050405020304" pitchFamily="18" charset="0"/>
                <a:cs typeface="Times New Roman" panose="02020603050405020304" pitchFamily="18" charset="0"/>
              </a:rPr>
              <a:t>ẩm</a:t>
            </a:r>
            <a:r>
              <a:rPr lang="en-US" altLang="en-US" sz="1800" kern="1200" dirty="0">
                <a:solidFill>
                  <a:schemeClr val="bg1"/>
                </a:solidFill>
                <a:latin typeface="Times New Roman" panose="02020603050405020304" pitchFamily="18" charset="0"/>
                <a:cs typeface="Times New Roman" panose="02020603050405020304" pitchFamily="18" charset="0"/>
              </a:rPr>
              <a:t>. </a:t>
            </a:r>
            <a:endParaRPr lang="en-US" sz="1800" kern="1200" dirty="0">
              <a:solidFill>
                <a:schemeClr val="bg1"/>
              </a:solidFill>
              <a:latin typeface="Times New Roman" panose="02020603050405020304" pitchFamily="18" charset="0"/>
              <a:cs typeface="Times New Roman" panose="02020603050405020304" pitchFamily="18" charset="0"/>
            </a:endParaRPr>
          </a:p>
        </p:txBody>
      </p:sp>
      <p:sp>
        <p:nvSpPr>
          <p:cNvPr id="42" name="Freeform: Shape 41">
            <a:extLst>
              <a:ext uri="{FF2B5EF4-FFF2-40B4-BE49-F238E27FC236}">
                <a16:creationId xmlns:a16="http://schemas.microsoft.com/office/drawing/2014/main" id="{5E6670FF-EB94-45A8-A02A-F55F9FE86B83}"/>
              </a:ext>
            </a:extLst>
          </p:cNvPr>
          <p:cNvSpPr/>
          <p:nvPr/>
        </p:nvSpPr>
        <p:spPr>
          <a:xfrm rot="3303211">
            <a:off x="4499374" y="3616425"/>
            <a:ext cx="621871" cy="129940"/>
          </a:xfrm>
          <a:custGeom>
            <a:avLst/>
            <a:gdLst>
              <a:gd name="connsiteX0" fmla="*/ 0 w 817130"/>
              <a:gd name="connsiteY0" fmla="*/ 15387 h 30775"/>
              <a:gd name="connsiteX1" fmla="*/ 817130 w 817130"/>
              <a:gd name="connsiteY1" fmla="*/ 15387 h 30775"/>
            </a:gdLst>
            <a:ahLst/>
            <a:cxnLst>
              <a:cxn ang="0">
                <a:pos x="connsiteX0" y="connsiteY0"/>
              </a:cxn>
              <a:cxn ang="0">
                <a:pos x="connsiteX1" y="connsiteY1"/>
              </a:cxn>
            </a:cxnLst>
            <a:rect l="l" t="t" r="r" b="b"/>
            <a:pathLst>
              <a:path w="817130" h="30775">
                <a:moveTo>
                  <a:pt x="0" y="15387"/>
                </a:moveTo>
                <a:lnTo>
                  <a:pt x="817130"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00837" tIns="-5042" rIns="400836" bIns="-5040" numCol="1" spcCol="1270" anchor="ctr" anchorCtr="0">
            <a:noAutofit/>
          </a:bodyPr>
          <a:lstStyle/>
          <a:p>
            <a:pPr marL="0" lvl="0" indent="0" algn="ctr" defTabSz="222250">
              <a:lnSpc>
                <a:spcPct val="90000"/>
              </a:lnSpc>
              <a:spcBef>
                <a:spcPct val="0"/>
              </a:spcBef>
              <a:spcAft>
                <a:spcPct val="35000"/>
              </a:spcAft>
              <a:buNone/>
            </a:pPr>
            <a:endParaRPr lang="en-US" sz="1800" kern="1200"/>
          </a:p>
        </p:txBody>
      </p:sp>
      <p:sp>
        <p:nvSpPr>
          <p:cNvPr id="43" name="Freeform: Shape 42">
            <a:extLst>
              <a:ext uri="{FF2B5EF4-FFF2-40B4-BE49-F238E27FC236}">
                <a16:creationId xmlns:a16="http://schemas.microsoft.com/office/drawing/2014/main" id="{EB7CB597-F9EC-4755-8B13-93FD8B94F064}"/>
              </a:ext>
            </a:extLst>
          </p:cNvPr>
          <p:cNvSpPr/>
          <p:nvPr/>
        </p:nvSpPr>
        <p:spPr>
          <a:xfrm>
            <a:off x="5097819" y="3880929"/>
            <a:ext cx="3131201" cy="219608"/>
          </a:xfrm>
          <a:custGeom>
            <a:avLst/>
            <a:gdLst>
              <a:gd name="connsiteX0" fmla="*/ 0 w 2778833"/>
              <a:gd name="connsiteY0" fmla="*/ 19755 h 197546"/>
              <a:gd name="connsiteX1" fmla="*/ 19755 w 2778833"/>
              <a:gd name="connsiteY1" fmla="*/ 0 h 197546"/>
              <a:gd name="connsiteX2" fmla="*/ 2759078 w 2778833"/>
              <a:gd name="connsiteY2" fmla="*/ 0 h 197546"/>
              <a:gd name="connsiteX3" fmla="*/ 2778833 w 2778833"/>
              <a:gd name="connsiteY3" fmla="*/ 19755 h 197546"/>
              <a:gd name="connsiteX4" fmla="*/ 2778833 w 2778833"/>
              <a:gd name="connsiteY4" fmla="*/ 177791 h 197546"/>
              <a:gd name="connsiteX5" fmla="*/ 2759078 w 2778833"/>
              <a:gd name="connsiteY5" fmla="*/ 197546 h 197546"/>
              <a:gd name="connsiteX6" fmla="*/ 19755 w 2778833"/>
              <a:gd name="connsiteY6" fmla="*/ 197546 h 197546"/>
              <a:gd name="connsiteX7" fmla="*/ 0 w 2778833"/>
              <a:gd name="connsiteY7" fmla="*/ 177791 h 197546"/>
              <a:gd name="connsiteX8" fmla="*/ 0 w 2778833"/>
              <a:gd name="connsiteY8" fmla="*/ 19755 h 197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8833" h="197546">
                <a:moveTo>
                  <a:pt x="2778833" y="19756"/>
                </a:moveTo>
                <a:cubicBezTo>
                  <a:pt x="2778833" y="8846"/>
                  <a:pt x="2769988" y="1"/>
                  <a:pt x="2759078" y="1"/>
                </a:cubicBezTo>
                <a:lnTo>
                  <a:pt x="19755" y="1"/>
                </a:lnTo>
                <a:cubicBezTo>
                  <a:pt x="8845" y="1"/>
                  <a:pt x="0" y="8846"/>
                  <a:pt x="0" y="19756"/>
                </a:cubicBezTo>
                <a:lnTo>
                  <a:pt x="0" y="177790"/>
                </a:lnTo>
                <a:cubicBezTo>
                  <a:pt x="0" y="188700"/>
                  <a:pt x="8845" y="197545"/>
                  <a:pt x="19755" y="197545"/>
                </a:cubicBezTo>
                <a:lnTo>
                  <a:pt x="2759078" y="197545"/>
                </a:lnTo>
                <a:cubicBezTo>
                  <a:pt x="2769988" y="197545"/>
                  <a:pt x="2778833" y="188700"/>
                  <a:pt x="2778833" y="177790"/>
                </a:cubicBezTo>
                <a:lnTo>
                  <a:pt x="2778833" y="19756"/>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8486" tIns="18487" rIns="18486" bIns="18486" numCol="1" spcCol="1270" anchor="ctr" anchorCtr="0">
            <a:noAutofit/>
          </a:bodyPr>
          <a:lstStyle/>
          <a:p>
            <a:pPr marL="0" lvl="0" indent="0" algn="ctr" defTabSz="889000">
              <a:lnSpc>
                <a:spcPct val="90000"/>
              </a:lnSpc>
              <a:spcBef>
                <a:spcPct val="0"/>
              </a:spcBef>
              <a:spcAft>
                <a:spcPct val="35000"/>
              </a:spcAft>
              <a:buNone/>
            </a:pPr>
            <a:r>
              <a:rPr lang="en-US" altLang="en-US" sz="1800" kern="1200" dirty="0" err="1">
                <a:solidFill>
                  <a:schemeClr val="bg1"/>
                </a:solidFill>
                <a:latin typeface="Times New Roman" panose="02020603050405020304" pitchFamily="18" charset="0"/>
                <a:cs typeface="Times New Roman" panose="02020603050405020304" pitchFamily="18" charset="0"/>
              </a:rPr>
              <a:t>Phạm</a:t>
            </a:r>
            <a:r>
              <a:rPr lang="en-US" altLang="en-US" sz="1800" kern="1200" dirty="0">
                <a:solidFill>
                  <a:schemeClr val="bg1"/>
                </a:solidFill>
                <a:latin typeface="Times New Roman" panose="02020603050405020304" pitchFamily="18" charset="0"/>
                <a:cs typeface="Times New Roman" panose="02020603050405020304" pitchFamily="18" charset="0"/>
              </a:rPr>
              <a:t> vi </a:t>
            </a:r>
            <a:r>
              <a:rPr lang="en-US" altLang="en-US" sz="1800" kern="1200" dirty="0" err="1">
                <a:solidFill>
                  <a:schemeClr val="bg1"/>
                </a:solidFill>
                <a:latin typeface="Times New Roman" panose="02020603050405020304" pitchFamily="18" charset="0"/>
                <a:cs typeface="Times New Roman" panose="02020603050405020304" pitchFamily="18" charset="0"/>
              </a:rPr>
              <a:t>ảnh</a:t>
            </a:r>
            <a:r>
              <a:rPr lang="en-US" altLang="en-US" sz="1800" kern="1200" dirty="0">
                <a:solidFill>
                  <a:schemeClr val="bg1"/>
                </a:solidFill>
                <a:latin typeface="Times New Roman" panose="02020603050405020304" pitchFamily="18" charset="0"/>
                <a:cs typeface="Times New Roman" panose="02020603050405020304" pitchFamily="18" charset="0"/>
              </a:rPr>
              <a:t> </a:t>
            </a:r>
            <a:r>
              <a:rPr lang="en-US" altLang="en-US" sz="1800" kern="1200" dirty="0" err="1">
                <a:solidFill>
                  <a:schemeClr val="bg1"/>
                </a:solidFill>
                <a:latin typeface="Times New Roman" panose="02020603050405020304" pitchFamily="18" charset="0"/>
                <a:cs typeface="Times New Roman" panose="02020603050405020304" pitchFamily="18" charset="0"/>
              </a:rPr>
              <a:t>hưởng</a:t>
            </a:r>
            <a:r>
              <a:rPr lang="en-US" altLang="en-US" sz="1800" kern="1200" dirty="0">
                <a:solidFill>
                  <a:schemeClr val="bg1"/>
                </a:solidFill>
                <a:latin typeface="Times New Roman" panose="02020603050405020304" pitchFamily="18" charset="0"/>
                <a:cs typeface="Times New Roman" panose="02020603050405020304" pitchFamily="18" charset="0"/>
              </a:rPr>
              <a:t>: </a:t>
            </a:r>
            <a:r>
              <a:rPr lang="en-US" altLang="en-US" sz="1800" kern="1200" dirty="0" err="1">
                <a:solidFill>
                  <a:schemeClr val="bg1"/>
                </a:solidFill>
                <a:latin typeface="Times New Roman" panose="02020603050405020304" pitchFamily="18" charset="0"/>
                <a:cs typeface="Times New Roman" panose="02020603050405020304" pitchFamily="18" charset="0"/>
              </a:rPr>
              <a:t>Cả</a:t>
            </a:r>
            <a:r>
              <a:rPr lang="en-US" altLang="en-US" sz="1800" kern="1200" dirty="0">
                <a:solidFill>
                  <a:schemeClr val="bg1"/>
                </a:solidFill>
                <a:latin typeface="Times New Roman" panose="02020603050405020304" pitchFamily="18" charset="0"/>
                <a:cs typeface="Times New Roman" panose="02020603050405020304" pitchFamily="18" charset="0"/>
              </a:rPr>
              <a:t> n</a:t>
            </a:r>
            <a:r>
              <a:rPr lang="vi-VN" altLang="en-US" sz="1800" kern="1200" dirty="0">
                <a:solidFill>
                  <a:schemeClr val="bg1"/>
                </a:solidFill>
                <a:latin typeface="Times New Roman" panose="02020603050405020304" pitchFamily="18" charset="0"/>
                <a:cs typeface="Times New Roman" panose="02020603050405020304" pitchFamily="18" charset="0"/>
              </a:rPr>
              <a:t>ư</a:t>
            </a:r>
            <a:r>
              <a:rPr lang="en-US" altLang="en-US" sz="1800" dirty="0" err="1">
                <a:solidFill>
                  <a:schemeClr val="bg1"/>
                </a:solidFill>
                <a:latin typeface="Times New Roman" panose="02020603050405020304" pitchFamily="18" charset="0"/>
                <a:cs typeface="Times New Roman" panose="02020603050405020304" pitchFamily="18" charset="0"/>
              </a:rPr>
              <a:t>ớc</a:t>
            </a:r>
            <a:r>
              <a:rPr lang="en-US" altLang="en-US" sz="1800" kern="1200" dirty="0">
                <a:solidFill>
                  <a:schemeClr val="bg1"/>
                </a:solidFill>
                <a:latin typeface="Times New Roman" panose="02020603050405020304" pitchFamily="18" charset="0"/>
                <a:cs typeface="Times New Roman" panose="02020603050405020304" pitchFamily="18" charset="0"/>
              </a:rPr>
              <a:t>.</a:t>
            </a:r>
            <a:endParaRPr lang="en-US" sz="1800" kern="1200" dirty="0">
              <a:solidFill>
                <a:schemeClr val="bg1"/>
              </a:solidFill>
              <a:latin typeface="Times New Roman" panose="02020603050405020304" pitchFamily="18" charset="0"/>
              <a:cs typeface="Times New Roman" panose="02020603050405020304" pitchFamily="18" charset="0"/>
            </a:endParaRPr>
          </a:p>
        </p:txBody>
      </p:sp>
      <p:sp>
        <p:nvSpPr>
          <p:cNvPr id="44" name="Freeform: Shape 43">
            <a:extLst>
              <a:ext uri="{FF2B5EF4-FFF2-40B4-BE49-F238E27FC236}">
                <a16:creationId xmlns:a16="http://schemas.microsoft.com/office/drawing/2014/main" id="{121BB725-CF1B-4BBD-A065-8936C16CD6C9}"/>
              </a:ext>
            </a:extLst>
          </p:cNvPr>
          <p:cNvSpPr/>
          <p:nvPr/>
        </p:nvSpPr>
        <p:spPr>
          <a:xfrm rot="18888599" flipV="1">
            <a:off x="2334789" y="2868144"/>
            <a:ext cx="397730" cy="96950"/>
          </a:xfrm>
          <a:custGeom>
            <a:avLst/>
            <a:gdLst>
              <a:gd name="connsiteX0" fmla="*/ 0 w 658179"/>
              <a:gd name="connsiteY0" fmla="*/ 15387 h 30775"/>
              <a:gd name="connsiteX1" fmla="*/ 658179 w 658179"/>
              <a:gd name="connsiteY1" fmla="*/ 15387 h 30775"/>
            </a:gdLst>
            <a:ahLst/>
            <a:cxnLst>
              <a:cxn ang="0">
                <a:pos x="connsiteX0" y="connsiteY0"/>
              </a:cxn>
              <a:cxn ang="0">
                <a:pos x="connsiteX1" y="connsiteY1"/>
              </a:cxn>
            </a:cxnLst>
            <a:rect l="l" t="t" r="r" b="b"/>
            <a:pathLst>
              <a:path w="658179" h="30775">
                <a:moveTo>
                  <a:pt x="0" y="15387"/>
                </a:moveTo>
                <a:lnTo>
                  <a:pt x="658179"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25335" tIns="-1067" rIns="325335" bIns="-1066" numCol="1" spcCol="1270" anchor="ctr" anchorCtr="0">
            <a:noAutofit/>
          </a:bodyPr>
          <a:lstStyle/>
          <a:p>
            <a:pPr marL="0" lvl="0" indent="0" algn="ctr" defTabSz="889000">
              <a:lnSpc>
                <a:spcPct val="90000"/>
              </a:lnSpc>
              <a:spcBef>
                <a:spcPct val="0"/>
              </a:spcBef>
              <a:spcAft>
                <a:spcPct val="35000"/>
              </a:spcAft>
              <a:buNone/>
            </a:pPr>
            <a:endParaRPr lang="en-US" sz="1800" kern="1200">
              <a:solidFill>
                <a:schemeClr val="bg1"/>
              </a:solidFill>
              <a:latin typeface="Times New Roman" panose="02020603050405020304" pitchFamily="18" charset="0"/>
              <a:cs typeface="Times New Roman" panose="02020603050405020304" pitchFamily="18" charset="0"/>
            </a:endParaRPr>
          </a:p>
        </p:txBody>
      </p:sp>
      <p:sp>
        <p:nvSpPr>
          <p:cNvPr id="45" name="Freeform: Shape 44">
            <a:extLst>
              <a:ext uri="{FF2B5EF4-FFF2-40B4-BE49-F238E27FC236}">
                <a16:creationId xmlns:a16="http://schemas.microsoft.com/office/drawing/2014/main" id="{C9A0251A-E563-47F5-8361-6639FC9C1ED1}"/>
              </a:ext>
            </a:extLst>
          </p:cNvPr>
          <p:cNvSpPr/>
          <p:nvPr/>
        </p:nvSpPr>
        <p:spPr>
          <a:xfrm>
            <a:off x="2725690" y="2399090"/>
            <a:ext cx="2214581" cy="473354"/>
          </a:xfrm>
          <a:custGeom>
            <a:avLst/>
            <a:gdLst>
              <a:gd name="connsiteX0" fmla="*/ 0 w 2214581"/>
              <a:gd name="connsiteY0" fmla="*/ 47335 h 473354"/>
              <a:gd name="connsiteX1" fmla="*/ 47335 w 2214581"/>
              <a:gd name="connsiteY1" fmla="*/ 0 h 473354"/>
              <a:gd name="connsiteX2" fmla="*/ 2167246 w 2214581"/>
              <a:gd name="connsiteY2" fmla="*/ 0 h 473354"/>
              <a:gd name="connsiteX3" fmla="*/ 2214581 w 2214581"/>
              <a:gd name="connsiteY3" fmla="*/ 47335 h 473354"/>
              <a:gd name="connsiteX4" fmla="*/ 2214581 w 2214581"/>
              <a:gd name="connsiteY4" fmla="*/ 426019 h 473354"/>
              <a:gd name="connsiteX5" fmla="*/ 2167246 w 2214581"/>
              <a:gd name="connsiteY5" fmla="*/ 473354 h 473354"/>
              <a:gd name="connsiteX6" fmla="*/ 47335 w 2214581"/>
              <a:gd name="connsiteY6" fmla="*/ 473354 h 473354"/>
              <a:gd name="connsiteX7" fmla="*/ 0 w 2214581"/>
              <a:gd name="connsiteY7" fmla="*/ 426019 h 473354"/>
              <a:gd name="connsiteX8" fmla="*/ 0 w 2214581"/>
              <a:gd name="connsiteY8" fmla="*/ 47335 h 473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4581" h="473354">
                <a:moveTo>
                  <a:pt x="0" y="47335"/>
                </a:moveTo>
                <a:cubicBezTo>
                  <a:pt x="0" y="21193"/>
                  <a:pt x="21193" y="0"/>
                  <a:pt x="47335" y="0"/>
                </a:cubicBezTo>
                <a:lnTo>
                  <a:pt x="2167246" y="0"/>
                </a:lnTo>
                <a:cubicBezTo>
                  <a:pt x="2193388" y="0"/>
                  <a:pt x="2214581" y="21193"/>
                  <a:pt x="2214581" y="47335"/>
                </a:cubicBezTo>
                <a:lnTo>
                  <a:pt x="2214581" y="426019"/>
                </a:lnTo>
                <a:cubicBezTo>
                  <a:pt x="2214581" y="452161"/>
                  <a:pt x="2193388" y="473354"/>
                  <a:pt x="2167246" y="473354"/>
                </a:cubicBezTo>
                <a:lnTo>
                  <a:pt x="47335" y="473354"/>
                </a:lnTo>
                <a:cubicBezTo>
                  <a:pt x="21193" y="473354"/>
                  <a:pt x="0" y="452161"/>
                  <a:pt x="0" y="426019"/>
                </a:cubicBezTo>
                <a:lnTo>
                  <a:pt x="0" y="47335"/>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6564" tIns="26564" rIns="26564" bIns="26564" numCol="1" spcCol="1270" anchor="ctr" anchorCtr="0">
            <a:noAutofit/>
          </a:bodyPr>
          <a:lstStyle/>
          <a:p>
            <a:pPr marL="0" lvl="0" indent="0" algn="l" defTabSz="889000">
              <a:lnSpc>
                <a:spcPct val="90000"/>
              </a:lnSpc>
              <a:spcBef>
                <a:spcPct val="0"/>
              </a:spcBef>
              <a:spcAft>
                <a:spcPct val="35000"/>
              </a:spcAft>
              <a:buNone/>
            </a:pPr>
            <a:r>
              <a:rPr lang="en-US" altLang="en-US" sz="1800" kern="1200" dirty="0" err="1">
                <a:solidFill>
                  <a:schemeClr val="bg1"/>
                </a:solidFill>
                <a:latin typeface="Times New Roman" panose="02020603050405020304" pitchFamily="18" charset="0"/>
                <a:cs typeface="Times New Roman" panose="02020603050405020304" pitchFamily="18" charset="0"/>
              </a:rPr>
              <a:t>Gió</a:t>
            </a:r>
            <a:r>
              <a:rPr lang="en-US" altLang="en-US" sz="1800" kern="1200" dirty="0">
                <a:solidFill>
                  <a:schemeClr val="bg1"/>
                </a:solidFill>
                <a:latin typeface="Times New Roman" panose="02020603050405020304" pitchFamily="18" charset="0"/>
                <a:cs typeface="Times New Roman" panose="02020603050405020304" pitchFamily="18" charset="0"/>
              </a:rPr>
              <a:t> </a:t>
            </a:r>
            <a:r>
              <a:rPr lang="en-US" altLang="en-US" sz="1800" kern="1200" dirty="0" err="1">
                <a:solidFill>
                  <a:schemeClr val="bg1"/>
                </a:solidFill>
                <a:latin typeface="Times New Roman" panose="02020603050405020304" pitchFamily="18" charset="0"/>
                <a:cs typeface="Times New Roman" panose="02020603050405020304" pitchFamily="18" charset="0"/>
              </a:rPr>
              <a:t>mùa</a:t>
            </a:r>
            <a:r>
              <a:rPr lang="en-US" altLang="en-US" sz="1800" kern="1200" dirty="0">
                <a:solidFill>
                  <a:schemeClr val="bg1"/>
                </a:solidFill>
                <a:latin typeface="Times New Roman" panose="02020603050405020304" pitchFamily="18" charset="0"/>
                <a:cs typeface="Times New Roman" panose="02020603050405020304" pitchFamily="18" charset="0"/>
              </a:rPr>
              <a:t> </a:t>
            </a:r>
            <a:r>
              <a:rPr lang="en-US" altLang="en-US" sz="1800" kern="1200" dirty="0" err="1">
                <a:solidFill>
                  <a:schemeClr val="bg1"/>
                </a:solidFill>
                <a:latin typeface="Times New Roman" panose="02020603050405020304" pitchFamily="18" charset="0"/>
                <a:cs typeface="Times New Roman" panose="02020603050405020304" pitchFamily="18" charset="0"/>
              </a:rPr>
              <a:t>mùa</a:t>
            </a:r>
            <a:r>
              <a:rPr lang="en-US" altLang="en-US" sz="1800" kern="1200" dirty="0">
                <a:solidFill>
                  <a:schemeClr val="bg1"/>
                </a:solidFill>
                <a:latin typeface="Times New Roman" panose="02020603050405020304" pitchFamily="18" charset="0"/>
                <a:cs typeface="Times New Roman" panose="02020603050405020304" pitchFamily="18" charset="0"/>
              </a:rPr>
              <a:t> </a:t>
            </a:r>
            <a:r>
              <a:rPr lang="en-US" altLang="en-US" sz="1800" kern="1200" dirty="0" err="1">
                <a:solidFill>
                  <a:schemeClr val="bg1"/>
                </a:solidFill>
                <a:latin typeface="Times New Roman" panose="02020603050405020304" pitchFamily="18" charset="0"/>
                <a:cs typeface="Times New Roman" panose="02020603050405020304" pitchFamily="18" charset="0"/>
              </a:rPr>
              <a:t>đông</a:t>
            </a:r>
            <a:endParaRPr lang="en-US" sz="1800" kern="1200" dirty="0">
              <a:solidFill>
                <a:schemeClr val="bg1"/>
              </a:solidFill>
              <a:latin typeface="Times New Roman" panose="02020603050405020304" pitchFamily="18" charset="0"/>
              <a:cs typeface="Times New Roman" panose="02020603050405020304" pitchFamily="18" charset="0"/>
            </a:endParaRPr>
          </a:p>
        </p:txBody>
      </p:sp>
      <p:sp>
        <p:nvSpPr>
          <p:cNvPr id="46" name="Freeform: Shape 45">
            <a:extLst>
              <a:ext uri="{FF2B5EF4-FFF2-40B4-BE49-F238E27FC236}">
                <a16:creationId xmlns:a16="http://schemas.microsoft.com/office/drawing/2014/main" id="{98735D03-6B6B-451F-B0C9-741BCDE0C243}"/>
              </a:ext>
            </a:extLst>
          </p:cNvPr>
          <p:cNvSpPr/>
          <p:nvPr/>
        </p:nvSpPr>
        <p:spPr>
          <a:xfrm rot="18924167" flipV="1">
            <a:off x="4657744" y="2374755"/>
            <a:ext cx="565054" cy="96641"/>
          </a:xfrm>
          <a:custGeom>
            <a:avLst/>
            <a:gdLst>
              <a:gd name="connsiteX0" fmla="*/ 0 w 956899"/>
              <a:gd name="connsiteY0" fmla="*/ 15387 h 30775"/>
              <a:gd name="connsiteX1" fmla="*/ 956899 w 956899"/>
              <a:gd name="connsiteY1" fmla="*/ 15387 h 30775"/>
            </a:gdLst>
            <a:ahLst/>
            <a:cxnLst>
              <a:cxn ang="0">
                <a:pos x="connsiteX0" y="connsiteY0"/>
              </a:cxn>
              <a:cxn ang="0">
                <a:pos x="connsiteX1" y="connsiteY1"/>
              </a:cxn>
            </a:cxnLst>
            <a:rect l="l" t="t" r="r" b="b"/>
            <a:pathLst>
              <a:path w="956899" h="30775">
                <a:moveTo>
                  <a:pt x="0" y="15387"/>
                </a:moveTo>
                <a:lnTo>
                  <a:pt x="956899"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67226" tIns="-8535" rIns="467228" bIns="-8535" numCol="1" spcCol="1270" anchor="ctr" anchorCtr="0">
            <a:noAutofit/>
          </a:bodyPr>
          <a:lstStyle/>
          <a:p>
            <a:pPr marL="0" lvl="0" indent="0" algn="ctr" defTabSz="889000">
              <a:lnSpc>
                <a:spcPct val="90000"/>
              </a:lnSpc>
              <a:spcBef>
                <a:spcPct val="0"/>
              </a:spcBef>
              <a:spcAft>
                <a:spcPct val="35000"/>
              </a:spcAft>
              <a:buNone/>
            </a:pPr>
            <a:endParaRPr lang="en-US" sz="1800" kern="1200">
              <a:solidFill>
                <a:schemeClr val="bg1"/>
              </a:solidFill>
              <a:latin typeface="Times New Roman" panose="02020603050405020304" pitchFamily="18" charset="0"/>
              <a:cs typeface="Times New Roman" panose="02020603050405020304" pitchFamily="18" charset="0"/>
            </a:endParaRPr>
          </a:p>
        </p:txBody>
      </p:sp>
      <p:sp>
        <p:nvSpPr>
          <p:cNvPr id="47" name="Freeform: Shape 46">
            <a:extLst>
              <a:ext uri="{FF2B5EF4-FFF2-40B4-BE49-F238E27FC236}">
                <a16:creationId xmlns:a16="http://schemas.microsoft.com/office/drawing/2014/main" id="{9428CE4F-6DAF-46F2-B374-2D4EAAE1CDAF}"/>
              </a:ext>
            </a:extLst>
          </p:cNvPr>
          <p:cNvSpPr/>
          <p:nvPr/>
        </p:nvSpPr>
        <p:spPr>
          <a:xfrm>
            <a:off x="5294103" y="2386637"/>
            <a:ext cx="2750416" cy="390701"/>
          </a:xfrm>
          <a:custGeom>
            <a:avLst/>
            <a:gdLst>
              <a:gd name="connsiteX0" fmla="*/ 0 w 2750416"/>
              <a:gd name="connsiteY0" fmla="*/ 39070 h 390701"/>
              <a:gd name="connsiteX1" fmla="*/ 39070 w 2750416"/>
              <a:gd name="connsiteY1" fmla="*/ 0 h 390701"/>
              <a:gd name="connsiteX2" fmla="*/ 2711346 w 2750416"/>
              <a:gd name="connsiteY2" fmla="*/ 0 h 390701"/>
              <a:gd name="connsiteX3" fmla="*/ 2750416 w 2750416"/>
              <a:gd name="connsiteY3" fmla="*/ 39070 h 390701"/>
              <a:gd name="connsiteX4" fmla="*/ 2750416 w 2750416"/>
              <a:gd name="connsiteY4" fmla="*/ 351631 h 390701"/>
              <a:gd name="connsiteX5" fmla="*/ 2711346 w 2750416"/>
              <a:gd name="connsiteY5" fmla="*/ 390701 h 390701"/>
              <a:gd name="connsiteX6" fmla="*/ 39070 w 2750416"/>
              <a:gd name="connsiteY6" fmla="*/ 390701 h 390701"/>
              <a:gd name="connsiteX7" fmla="*/ 0 w 2750416"/>
              <a:gd name="connsiteY7" fmla="*/ 351631 h 390701"/>
              <a:gd name="connsiteX8" fmla="*/ 0 w 2750416"/>
              <a:gd name="connsiteY8" fmla="*/ 39070 h 39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0416" h="390701">
                <a:moveTo>
                  <a:pt x="0" y="39070"/>
                </a:moveTo>
                <a:cubicBezTo>
                  <a:pt x="0" y="17492"/>
                  <a:pt x="17492" y="0"/>
                  <a:pt x="39070" y="0"/>
                </a:cubicBezTo>
                <a:lnTo>
                  <a:pt x="2711346" y="0"/>
                </a:lnTo>
                <a:cubicBezTo>
                  <a:pt x="2732924" y="0"/>
                  <a:pt x="2750416" y="17492"/>
                  <a:pt x="2750416" y="39070"/>
                </a:cubicBezTo>
                <a:lnTo>
                  <a:pt x="2750416" y="351631"/>
                </a:lnTo>
                <a:cubicBezTo>
                  <a:pt x="2750416" y="373209"/>
                  <a:pt x="2732924" y="390701"/>
                  <a:pt x="2711346" y="390701"/>
                </a:cubicBezTo>
                <a:lnTo>
                  <a:pt x="39070" y="390701"/>
                </a:lnTo>
                <a:cubicBezTo>
                  <a:pt x="17492" y="390701"/>
                  <a:pt x="0" y="373209"/>
                  <a:pt x="0" y="351631"/>
                </a:cubicBezTo>
                <a:lnTo>
                  <a:pt x="0" y="39070"/>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4143" tIns="24143" rIns="24143" bIns="24143" numCol="1" spcCol="1270" anchor="ctr" anchorCtr="0">
            <a:noAutofit/>
          </a:bodyPr>
          <a:lstStyle/>
          <a:p>
            <a:pPr marL="0" lvl="0" indent="0" algn="l" defTabSz="889000">
              <a:lnSpc>
                <a:spcPct val="90000"/>
              </a:lnSpc>
              <a:spcBef>
                <a:spcPct val="0"/>
              </a:spcBef>
              <a:spcAft>
                <a:spcPct val="35000"/>
              </a:spcAft>
              <a:buNone/>
            </a:pPr>
            <a:r>
              <a:rPr lang="en-US" altLang="en-US" sz="1800" kern="1200" dirty="0">
                <a:solidFill>
                  <a:schemeClr val="bg1"/>
                </a:solidFill>
                <a:latin typeface="Times New Roman" panose="02020603050405020304" pitchFamily="18" charset="0"/>
                <a:cs typeface="Times New Roman" panose="02020603050405020304" pitchFamily="18" charset="0"/>
              </a:rPr>
              <a:t>H</a:t>
            </a:r>
            <a:r>
              <a:rPr lang="vi-VN" altLang="en-US" sz="1800" kern="1200" dirty="0">
                <a:solidFill>
                  <a:schemeClr val="bg1"/>
                </a:solidFill>
                <a:latin typeface="Times New Roman" panose="02020603050405020304" pitchFamily="18" charset="0"/>
                <a:cs typeface="Times New Roman" panose="02020603050405020304" pitchFamily="18" charset="0"/>
              </a:rPr>
              <a:t>ư</a:t>
            </a:r>
            <a:r>
              <a:rPr lang="en-US" altLang="en-US" sz="1800" kern="1200" dirty="0" err="1">
                <a:solidFill>
                  <a:schemeClr val="bg1"/>
                </a:solidFill>
                <a:latin typeface="Times New Roman" panose="02020603050405020304" pitchFamily="18" charset="0"/>
                <a:cs typeface="Times New Roman" panose="02020603050405020304" pitchFamily="18" charset="0"/>
              </a:rPr>
              <a:t>ớng</a:t>
            </a:r>
            <a:r>
              <a:rPr lang="en-US" altLang="en-US" sz="1800" kern="1200" dirty="0">
                <a:solidFill>
                  <a:schemeClr val="bg1"/>
                </a:solidFill>
                <a:latin typeface="Times New Roman" panose="02020603050405020304" pitchFamily="18" charset="0"/>
                <a:cs typeface="Times New Roman" panose="02020603050405020304" pitchFamily="18" charset="0"/>
              </a:rPr>
              <a:t> </a:t>
            </a:r>
            <a:r>
              <a:rPr lang="en-US" altLang="en-US" sz="1800" kern="1200" dirty="0" err="1">
                <a:solidFill>
                  <a:schemeClr val="bg1"/>
                </a:solidFill>
                <a:latin typeface="Times New Roman" panose="02020603050405020304" pitchFamily="18" charset="0"/>
                <a:cs typeface="Times New Roman" panose="02020603050405020304" pitchFamily="18" charset="0"/>
              </a:rPr>
              <a:t>thổi</a:t>
            </a:r>
            <a:r>
              <a:rPr lang="en-US" altLang="en-US" sz="1800" kern="1200" dirty="0">
                <a:solidFill>
                  <a:schemeClr val="bg1"/>
                </a:solidFill>
                <a:latin typeface="Times New Roman" panose="02020603050405020304" pitchFamily="18" charset="0"/>
                <a:cs typeface="Times New Roman" panose="02020603050405020304" pitchFamily="18" charset="0"/>
              </a:rPr>
              <a:t>: </a:t>
            </a:r>
            <a:r>
              <a:rPr lang="en-US" altLang="en-US" sz="1800" kern="1200" dirty="0" err="1">
                <a:solidFill>
                  <a:schemeClr val="bg1"/>
                </a:solidFill>
                <a:latin typeface="Times New Roman" panose="02020603050405020304" pitchFamily="18" charset="0"/>
                <a:cs typeface="Times New Roman" panose="02020603050405020304" pitchFamily="18" charset="0"/>
              </a:rPr>
              <a:t>Đông</a:t>
            </a:r>
            <a:r>
              <a:rPr lang="en-US" altLang="en-US" sz="1800" kern="1200" dirty="0">
                <a:solidFill>
                  <a:schemeClr val="bg1"/>
                </a:solidFill>
                <a:latin typeface="Times New Roman" panose="02020603050405020304" pitchFamily="18" charset="0"/>
                <a:cs typeface="Times New Roman" panose="02020603050405020304" pitchFamily="18" charset="0"/>
              </a:rPr>
              <a:t> </a:t>
            </a:r>
            <a:r>
              <a:rPr lang="en-US" altLang="en-US" sz="1800" kern="1200" dirty="0" err="1">
                <a:solidFill>
                  <a:schemeClr val="bg1"/>
                </a:solidFill>
                <a:latin typeface="Times New Roman" panose="02020603050405020304" pitchFamily="18" charset="0"/>
                <a:cs typeface="Times New Roman" panose="02020603050405020304" pitchFamily="18" charset="0"/>
              </a:rPr>
              <a:t>Bắc</a:t>
            </a:r>
            <a:endParaRPr lang="en-US" sz="1800" kern="1200" dirty="0">
              <a:solidFill>
                <a:schemeClr val="bg1"/>
              </a:solidFill>
              <a:latin typeface="Times New Roman" panose="02020603050405020304" pitchFamily="18" charset="0"/>
              <a:cs typeface="Times New Roman" panose="02020603050405020304" pitchFamily="18" charset="0"/>
            </a:endParaRPr>
          </a:p>
        </p:txBody>
      </p:sp>
      <p:sp>
        <p:nvSpPr>
          <p:cNvPr id="48" name="Freeform: Shape 47">
            <a:extLst>
              <a:ext uri="{FF2B5EF4-FFF2-40B4-BE49-F238E27FC236}">
                <a16:creationId xmlns:a16="http://schemas.microsoft.com/office/drawing/2014/main" id="{7279ED16-FFF0-489A-9B9A-8FF9815B364A}"/>
              </a:ext>
            </a:extLst>
          </p:cNvPr>
          <p:cNvSpPr/>
          <p:nvPr/>
        </p:nvSpPr>
        <p:spPr>
          <a:xfrm>
            <a:off x="4786657" y="2558890"/>
            <a:ext cx="382031" cy="102012"/>
          </a:xfrm>
          <a:custGeom>
            <a:avLst/>
            <a:gdLst>
              <a:gd name="connsiteX0" fmla="*/ 0 w 673031"/>
              <a:gd name="connsiteY0" fmla="*/ 15387 h 30775"/>
              <a:gd name="connsiteX1" fmla="*/ 673031 w 673031"/>
              <a:gd name="connsiteY1" fmla="*/ 15387 h 30775"/>
            </a:gdLst>
            <a:ahLst/>
            <a:cxnLst>
              <a:cxn ang="0">
                <a:pos x="connsiteX0" y="connsiteY0"/>
              </a:cxn>
              <a:cxn ang="0">
                <a:pos x="connsiteX1" y="connsiteY1"/>
              </a:cxn>
            </a:cxnLst>
            <a:rect l="l" t="t" r="r" b="b"/>
            <a:pathLst>
              <a:path w="673031" h="30775">
                <a:moveTo>
                  <a:pt x="0" y="15387"/>
                </a:moveTo>
                <a:lnTo>
                  <a:pt x="673031"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32389" tIns="-1438" rIns="332390" bIns="-1439" numCol="1" spcCol="1270" anchor="ctr" anchorCtr="0">
            <a:noAutofit/>
          </a:bodyPr>
          <a:lstStyle/>
          <a:p>
            <a:pPr marL="0" lvl="0" indent="0" algn="ctr" defTabSz="889000">
              <a:lnSpc>
                <a:spcPct val="90000"/>
              </a:lnSpc>
              <a:spcBef>
                <a:spcPct val="0"/>
              </a:spcBef>
              <a:spcAft>
                <a:spcPct val="35000"/>
              </a:spcAft>
              <a:buNone/>
            </a:pPr>
            <a:endParaRPr lang="en-US" sz="1800" kern="1200">
              <a:solidFill>
                <a:schemeClr val="bg1"/>
              </a:solidFill>
              <a:latin typeface="Times New Roman" panose="02020603050405020304" pitchFamily="18" charset="0"/>
              <a:cs typeface="Times New Roman" panose="02020603050405020304" pitchFamily="18" charset="0"/>
            </a:endParaRPr>
          </a:p>
        </p:txBody>
      </p:sp>
      <p:sp>
        <p:nvSpPr>
          <p:cNvPr id="49" name="Freeform: Shape 48">
            <a:extLst>
              <a:ext uri="{FF2B5EF4-FFF2-40B4-BE49-F238E27FC236}">
                <a16:creationId xmlns:a16="http://schemas.microsoft.com/office/drawing/2014/main" id="{EA40C67F-307F-46DB-9318-8522780E1170}"/>
              </a:ext>
            </a:extLst>
          </p:cNvPr>
          <p:cNvSpPr/>
          <p:nvPr/>
        </p:nvSpPr>
        <p:spPr>
          <a:xfrm rot="2381210">
            <a:off x="4730432" y="2760117"/>
            <a:ext cx="556451" cy="72803"/>
          </a:xfrm>
          <a:custGeom>
            <a:avLst/>
            <a:gdLst>
              <a:gd name="connsiteX0" fmla="*/ 0 w 850566"/>
              <a:gd name="connsiteY0" fmla="*/ 15387 h 30775"/>
              <a:gd name="connsiteX1" fmla="*/ 850566 w 850566"/>
              <a:gd name="connsiteY1" fmla="*/ 15387 h 30775"/>
            </a:gdLst>
            <a:ahLst/>
            <a:cxnLst>
              <a:cxn ang="0">
                <a:pos x="connsiteX0" y="connsiteY0"/>
              </a:cxn>
              <a:cxn ang="0">
                <a:pos x="connsiteX1" y="connsiteY1"/>
              </a:cxn>
            </a:cxnLst>
            <a:rect l="l" t="t" r="r" b="b"/>
            <a:pathLst>
              <a:path w="850566" h="30775">
                <a:moveTo>
                  <a:pt x="0" y="15387"/>
                </a:moveTo>
                <a:lnTo>
                  <a:pt x="850566" y="15387"/>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16719" tIns="-5878" rIns="416719" bIns="-5876" numCol="1" spcCol="1270" anchor="ctr" anchorCtr="0">
            <a:noAutofit/>
          </a:bodyPr>
          <a:lstStyle/>
          <a:p>
            <a:pPr marL="0" lvl="0" indent="0" algn="ctr" defTabSz="222250">
              <a:lnSpc>
                <a:spcPct val="90000"/>
              </a:lnSpc>
              <a:spcBef>
                <a:spcPct val="0"/>
              </a:spcBef>
              <a:spcAft>
                <a:spcPct val="35000"/>
              </a:spcAft>
              <a:buNone/>
            </a:pPr>
            <a:endParaRPr lang="en-US" sz="1800" kern="1200"/>
          </a:p>
        </p:txBody>
      </p:sp>
      <p:sp>
        <p:nvSpPr>
          <p:cNvPr id="50" name="Freeform: Shape 49">
            <a:extLst>
              <a:ext uri="{FF2B5EF4-FFF2-40B4-BE49-F238E27FC236}">
                <a16:creationId xmlns:a16="http://schemas.microsoft.com/office/drawing/2014/main" id="{AAFCD1F6-0965-4E63-932E-4C317CEFC118}"/>
              </a:ext>
            </a:extLst>
          </p:cNvPr>
          <p:cNvSpPr/>
          <p:nvPr/>
        </p:nvSpPr>
        <p:spPr>
          <a:xfrm>
            <a:off x="5128088" y="2620716"/>
            <a:ext cx="5064041" cy="536928"/>
          </a:xfrm>
          <a:custGeom>
            <a:avLst/>
            <a:gdLst>
              <a:gd name="connsiteX0" fmla="*/ 0 w 3022715"/>
              <a:gd name="connsiteY0" fmla="*/ 53693 h 536927"/>
              <a:gd name="connsiteX1" fmla="*/ 53693 w 3022715"/>
              <a:gd name="connsiteY1" fmla="*/ 0 h 536927"/>
              <a:gd name="connsiteX2" fmla="*/ 2969022 w 3022715"/>
              <a:gd name="connsiteY2" fmla="*/ 0 h 536927"/>
              <a:gd name="connsiteX3" fmla="*/ 3022715 w 3022715"/>
              <a:gd name="connsiteY3" fmla="*/ 53693 h 536927"/>
              <a:gd name="connsiteX4" fmla="*/ 3022715 w 3022715"/>
              <a:gd name="connsiteY4" fmla="*/ 483234 h 536927"/>
              <a:gd name="connsiteX5" fmla="*/ 2969022 w 3022715"/>
              <a:gd name="connsiteY5" fmla="*/ 536927 h 536927"/>
              <a:gd name="connsiteX6" fmla="*/ 53693 w 3022715"/>
              <a:gd name="connsiteY6" fmla="*/ 536927 h 536927"/>
              <a:gd name="connsiteX7" fmla="*/ 0 w 3022715"/>
              <a:gd name="connsiteY7" fmla="*/ 483234 h 536927"/>
              <a:gd name="connsiteX8" fmla="*/ 0 w 3022715"/>
              <a:gd name="connsiteY8" fmla="*/ 53693 h 53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22715" h="536927">
                <a:moveTo>
                  <a:pt x="3022715" y="53694"/>
                </a:moveTo>
                <a:cubicBezTo>
                  <a:pt x="3022715" y="24040"/>
                  <a:pt x="2998676" y="1"/>
                  <a:pt x="2969022" y="1"/>
                </a:cubicBezTo>
                <a:lnTo>
                  <a:pt x="53693" y="1"/>
                </a:lnTo>
                <a:cubicBezTo>
                  <a:pt x="24039" y="1"/>
                  <a:pt x="0" y="24040"/>
                  <a:pt x="0" y="53694"/>
                </a:cubicBezTo>
                <a:lnTo>
                  <a:pt x="0" y="483233"/>
                </a:lnTo>
                <a:cubicBezTo>
                  <a:pt x="0" y="512887"/>
                  <a:pt x="24039" y="536926"/>
                  <a:pt x="53693" y="536926"/>
                </a:cubicBezTo>
                <a:lnTo>
                  <a:pt x="2969022" y="536926"/>
                </a:lnTo>
                <a:cubicBezTo>
                  <a:pt x="2998676" y="536926"/>
                  <a:pt x="3022715" y="512887"/>
                  <a:pt x="3022715" y="483233"/>
                </a:cubicBezTo>
                <a:lnTo>
                  <a:pt x="3022715" y="53694"/>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8426" tIns="28427" rIns="28426" bIns="28426" numCol="1" spcCol="1270" anchor="ctr" anchorCtr="0">
            <a:noAutofit/>
          </a:bodyPr>
          <a:lstStyle/>
          <a:p>
            <a:pPr marL="0" lvl="0" indent="0" algn="ctr" defTabSz="889000">
              <a:lnSpc>
                <a:spcPct val="120000"/>
              </a:lnSpc>
              <a:spcBef>
                <a:spcPct val="0"/>
              </a:spcBef>
              <a:spcAft>
                <a:spcPct val="35000"/>
              </a:spcAft>
              <a:buNone/>
            </a:pPr>
            <a:r>
              <a:rPr lang="en-US" altLang="en-US" sz="1800" kern="1200" dirty="0" err="1">
                <a:solidFill>
                  <a:schemeClr val="bg1"/>
                </a:solidFill>
                <a:latin typeface="Times New Roman" panose="02020603050405020304" pitchFamily="18" charset="0"/>
                <a:cs typeface="Times New Roman" panose="02020603050405020304" pitchFamily="18" charset="0"/>
              </a:rPr>
              <a:t>Phạm</a:t>
            </a:r>
            <a:r>
              <a:rPr lang="en-US" altLang="en-US" sz="1800" kern="1200" dirty="0">
                <a:solidFill>
                  <a:schemeClr val="bg1"/>
                </a:solidFill>
                <a:latin typeface="Times New Roman" panose="02020603050405020304" pitchFamily="18" charset="0"/>
                <a:cs typeface="Times New Roman" panose="02020603050405020304" pitchFamily="18" charset="0"/>
              </a:rPr>
              <a:t> vi </a:t>
            </a:r>
            <a:r>
              <a:rPr lang="en-US" altLang="en-US" sz="1800" kern="1200" dirty="0" err="1">
                <a:solidFill>
                  <a:schemeClr val="bg1"/>
                </a:solidFill>
                <a:latin typeface="Times New Roman" panose="02020603050405020304" pitchFamily="18" charset="0"/>
                <a:cs typeface="Times New Roman" panose="02020603050405020304" pitchFamily="18" charset="0"/>
              </a:rPr>
              <a:t>ảnh</a:t>
            </a:r>
            <a:r>
              <a:rPr lang="en-US" altLang="en-US" sz="1800" kern="1200" dirty="0">
                <a:solidFill>
                  <a:schemeClr val="bg1"/>
                </a:solidFill>
                <a:latin typeface="Times New Roman" panose="02020603050405020304" pitchFamily="18" charset="0"/>
                <a:cs typeface="Times New Roman" panose="02020603050405020304" pitchFamily="18" charset="0"/>
              </a:rPr>
              <a:t> </a:t>
            </a:r>
            <a:r>
              <a:rPr lang="en-US" altLang="en-US" sz="1800" kern="1200" dirty="0" err="1">
                <a:solidFill>
                  <a:schemeClr val="bg1"/>
                </a:solidFill>
                <a:latin typeface="Times New Roman" panose="02020603050405020304" pitchFamily="18" charset="0"/>
                <a:cs typeface="Times New Roman" panose="02020603050405020304" pitchFamily="18" charset="0"/>
              </a:rPr>
              <a:t>hưởng</a:t>
            </a:r>
            <a:r>
              <a:rPr lang="en-US" altLang="en-US" sz="1800" kern="1200" dirty="0">
                <a:solidFill>
                  <a:schemeClr val="bg1"/>
                </a:solidFill>
                <a:latin typeface="Times New Roman" panose="02020603050405020304" pitchFamily="18" charset="0"/>
                <a:cs typeface="Times New Roman" panose="02020603050405020304" pitchFamily="18" charset="0"/>
              </a:rPr>
              <a:t>: </a:t>
            </a:r>
            <a:r>
              <a:rPr lang="en-US" altLang="en-US" sz="1800" kern="1200" dirty="0" err="1">
                <a:solidFill>
                  <a:schemeClr val="bg1"/>
                </a:solidFill>
                <a:latin typeface="Times New Roman" panose="02020603050405020304" pitchFamily="18" charset="0"/>
                <a:cs typeface="Times New Roman" panose="02020603050405020304" pitchFamily="18" charset="0"/>
              </a:rPr>
              <a:t>Từ</a:t>
            </a:r>
            <a:r>
              <a:rPr lang="en-US" altLang="en-US" sz="1800" kern="1200" dirty="0">
                <a:solidFill>
                  <a:schemeClr val="bg1"/>
                </a:solidFill>
                <a:latin typeface="Times New Roman" panose="02020603050405020304" pitchFamily="18" charset="0"/>
                <a:cs typeface="Times New Roman" panose="02020603050405020304" pitchFamily="18" charset="0"/>
              </a:rPr>
              <a:t> </a:t>
            </a:r>
            <a:r>
              <a:rPr lang="en-US" altLang="en-US" sz="1800" kern="1200" dirty="0" err="1">
                <a:solidFill>
                  <a:schemeClr val="bg1"/>
                </a:solidFill>
                <a:latin typeface="Times New Roman" panose="02020603050405020304" pitchFamily="18" charset="0"/>
                <a:cs typeface="Times New Roman" panose="02020603050405020304" pitchFamily="18" charset="0"/>
              </a:rPr>
              <a:t>dãy</a:t>
            </a:r>
            <a:r>
              <a:rPr lang="en-US" altLang="en-US" sz="1800" kern="1200" dirty="0">
                <a:solidFill>
                  <a:schemeClr val="bg1"/>
                </a:solidFill>
                <a:latin typeface="Times New Roman" panose="02020603050405020304" pitchFamily="18" charset="0"/>
                <a:cs typeface="Times New Roman" panose="02020603050405020304" pitchFamily="18" charset="0"/>
              </a:rPr>
              <a:t> </a:t>
            </a:r>
            <a:r>
              <a:rPr lang="en-US" altLang="en-US" sz="1800" kern="1200" dirty="0" err="1">
                <a:solidFill>
                  <a:schemeClr val="bg1"/>
                </a:solidFill>
                <a:latin typeface="Times New Roman" panose="02020603050405020304" pitchFamily="18" charset="0"/>
                <a:cs typeface="Times New Roman" panose="02020603050405020304" pitchFamily="18" charset="0"/>
              </a:rPr>
              <a:t>Bạch</a:t>
            </a:r>
            <a:r>
              <a:rPr lang="en-US" altLang="en-US" sz="1800" kern="1200" dirty="0">
                <a:solidFill>
                  <a:schemeClr val="bg1"/>
                </a:solidFill>
                <a:latin typeface="Times New Roman" panose="02020603050405020304" pitchFamily="18" charset="0"/>
                <a:cs typeface="Times New Roman" panose="02020603050405020304" pitchFamily="18" charset="0"/>
              </a:rPr>
              <a:t> </a:t>
            </a:r>
            <a:r>
              <a:rPr lang="en-US" altLang="en-US" sz="1800" kern="1200" dirty="0" err="1">
                <a:solidFill>
                  <a:schemeClr val="bg1"/>
                </a:solidFill>
                <a:latin typeface="Times New Roman" panose="02020603050405020304" pitchFamily="18" charset="0"/>
                <a:cs typeface="Times New Roman" panose="02020603050405020304" pitchFamily="18" charset="0"/>
              </a:rPr>
              <a:t>Mã</a:t>
            </a:r>
            <a:r>
              <a:rPr lang="en-US" altLang="en-US" sz="1800" kern="1200" dirty="0">
                <a:solidFill>
                  <a:schemeClr val="bg1"/>
                </a:solidFill>
                <a:latin typeface="Times New Roman" panose="02020603050405020304" pitchFamily="18" charset="0"/>
                <a:cs typeface="Times New Roman" panose="02020603050405020304" pitchFamily="18" charset="0"/>
              </a:rPr>
              <a:t> ra </a:t>
            </a:r>
            <a:r>
              <a:rPr lang="en-US" altLang="en-US" sz="1800" kern="1200" dirty="0" err="1">
                <a:solidFill>
                  <a:schemeClr val="bg1"/>
                </a:solidFill>
                <a:latin typeface="Times New Roman" panose="02020603050405020304" pitchFamily="18" charset="0"/>
                <a:cs typeface="Times New Roman" panose="02020603050405020304" pitchFamily="18" charset="0"/>
              </a:rPr>
              <a:t>Bắc</a:t>
            </a:r>
            <a:r>
              <a:rPr lang="en-US" altLang="en-US" sz="1800" kern="1200" dirty="0">
                <a:solidFill>
                  <a:schemeClr val="bg1"/>
                </a:solidFill>
                <a:latin typeface="Times New Roman" panose="02020603050405020304" pitchFamily="18" charset="0"/>
                <a:cs typeface="Times New Roman" panose="02020603050405020304" pitchFamily="18" charset="0"/>
              </a:rPr>
              <a:t>.</a:t>
            </a:r>
            <a:endParaRPr lang="en-US" sz="1800" kern="1200" dirty="0">
              <a:solidFill>
                <a:schemeClr val="bg1"/>
              </a:solidFill>
              <a:latin typeface="Times New Roman" panose="02020603050405020304" pitchFamily="18" charset="0"/>
              <a:cs typeface="Times New Roman" panose="02020603050405020304" pitchFamily="18" charset="0"/>
            </a:endParaRPr>
          </a:p>
        </p:txBody>
      </p:sp>
      <p:sp>
        <p:nvSpPr>
          <p:cNvPr id="51" name="Freeform: Shape 50">
            <a:extLst>
              <a:ext uri="{FF2B5EF4-FFF2-40B4-BE49-F238E27FC236}">
                <a16:creationId xmlns:a16="http://schemas.microsoft.com/office/drawing/2014/main" id="{63DA3A28-5EDC-49C0-A60A-64CDFE3FA422}"/>
              </a:ext>
            </a:extLst>
          </p:cNvPr>
          <p:cNvSpPr/>
          <p:nvPr/>
        </p:nvSpPr>
        <p:spPr>
          <a:xfrm>
            <a:off x="5286692" y="1988511"/>
            <a:ext cx="3133099" cy="418193"/>
          </a:xfrm>
          <a:custGeom>
            <a:avLst/>
            <a:gdLst>
              <a:gd name="connsiteX0" fmla="*/ 0 w 3133099"/>
              <a:gd name="connsiteY0" fmla="*/ 41819 h 418191"/>
              <a:gd name="connsiteX1" fmla="*/ 41819 w 3133099"/>
              <a:gd name="connsiteY1" fmla="*/ 0 h 418191"/>
              <a:gd name="connsiteX2" fmla="*/ 3091280 w 3133099"/>
              <a:gd name="connsiteY2" fmla="*/ 0 h 418191"/>
              <a:gd name="connsiteX3" fmla="*/ 3133099 w 3133099"/>
              <a:gd name="connsiteY3" fmla="*/ 41819 h 418191"/>
              <a:gd name="connsiteX4" fmla="*/ 3133099 w 3133099"/>
              <a:gd name="connsiteY4" fmla="*/ 376372 h 418191"/>
              <a:gd name="connsiteX5" fmla="*/ 3091280 w 3133099"/>
              <a:gd name="connsiteY5" fmla="*/ 418191 h 418191"/>
              <a:gd name="connsiteX6" fmla="*/ 41819 w 3133099"/>
              <a:gd name="connsiteY6" fmla="*/ 418191 h 418191"/>
              <a:gd name="connsiteX7" fmla="*/ 0 w 3133099"/>
              <a:gd name="connsiteY7" fmla="*/ 376372 h 418191"/>
              <a:gd name="connsiteX8" fmla="*/ 0 w 3133099"/>
              <a:gd name="connsiteY8" fmla="*/ 41819 h 418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3099" h="418191">
                <a:moveTo>
                  <a:pt x="3133099" y="41820"/>
                </a:moveTo>
                <a:cubicBezTo>
                  <a:pt x="3133099" y="18724"/>
                  <a:pt x="3114376" y="1"/>
                  <a:pt x="3091280" y="1"/>
                </a:cubicBezTo>
                <a:lnTo>
                  <a:pt x="41819" y="1"/>
                </a:lnTo>
                <a:cubicBezTo>
                  <a:pt x="18723" y="1"/>
                  <a:pt x="0" y="18724"/>
                  <a:pt x="0" y="41820"/>
                </a:cubicBezTo>
                <a:lnTo>
                  <a:pt x="0" y="376371"/>
                </a:lnTo>
                <a:cubicBezTo>
                  <a:pt x="0" y="399467"/>
                  <a:pt x="18723" y="418190"/>
                  <a:pt x="41819" y="418190"/>
                </a:cubicBezTo>
                <a:lnTo>
                  <a:pt x="3091280" y="418190"/>
                </a:lnTo>
                <a:cubicBezTo>
                  <a:pt x="3114376" y="418190"/>
                  <a:pt x="3133099" y="399467"/>
                  <a:pt x="3133099" y="376371"/>
                </a:cubicBezTo>
                <a:lnTo>
                  <a:pt x="3133099" y="41820"/>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4948" tIns="24949" rIns="24948" bIns="24949" numCol="1" spcCol="1270" anchor="ctr" anchorCtr="0">
            <a:noAutofit/>
          </a:bodyPr>
          <a:lstStyle/>
          <a:p>
            <a:pPr marL="0" lvl="0" indent="0" algn="l" defTabSz="889000">
              <a:lnSpc>
                <a:spcPct val="90000"/>
              </a:lnSpc>
              <a:spcBef>
                <a:spcPct val="0"/>
              </a:spcBef>
              <a:spcAft>
                <a:spcPct val="35000"/>
              </a:spcAft>
              <a:buNone/>
            </a:pPr>
            <a:r>
              <a:rPr lang="en-US" altLang="en-US" sz="1800" b="0" kern="1200" dirty="0" err="1">
                <a:solidFill>
                  <a:schemeClr val="bg1"/>
                </a:solidFill>
                <a:latin typeface="Times New Roman" panose="02020603050405020304" pitchFamily="18" charset="0"/>
                <a:cs typeface="Times New Roman" panose="02020603050405020304" pitchFamily="18" charset="0"/>
              </a:rPr>
              <a:t>Tính</a:t>
            </a:r>
            <a:r>
              <a:rPr lang="en-US" altLang="en-US" sz="1800" b="0" kern="1200" dirty="0">
                <a:solidFill>
                  <a:schemeClr val="bg1"/>
                </a:solidFill>
                <a:latin typeface="Times New Roman" panose="02020603050405020304" pitchFamily="18" charset="0"/>
                <a:cs typeface="Times New Roman" panose="02020603050405020304" pitchFamily="18" charset="0"/>
              </a:rPr>
              <a:t> </a:t>
            </a:r>
            <a:r>
              <a:rPr lang="en-US" altLang="en-US" sz="1800" b="0" kern="1200" dirty="0" err="1">
                <a:solidFill>
                  <a:schemeClr val="bg1"/>
                </a:solidFill>
                <a:latin typeface="Times New Roman" panose="02020603050405020304" pitchFamily="18" charset="0"/>
                <a:cs typeface="Times New Roman" panose="02020603050405020304" pitchFamily="18" charset="0"/>
              </a:rPr>
              <a:t>chất</a:t>
            </a:r>
            <a:r>
              <a:rPr lang="en-US" altLang="en-US" sz="1800" b="0" kern="1200" dirty="0">
                <a:solidFill>
                  <a:schemeClr val="bg1"/>
                </a:solidFill>
                <a:latin typeface="Times New Roman" panose="02020603050405020304" pitchFamily="18" charset="0"/>
                <a:cs typeface="Times New Roman" panose="02020603050405020304" pitchFamily="18" charset="0"/>
              </a:rPr>
              <a:t>: </a:t>
            </a:r>
            <a:r>
              <a:rPr lang="en-US" altLang="en-US" sz="1800" b="0" kern="1200" dirty="0" err="1">
                <a:solidFill>
                  <a:schemeClr val="bg1"/>
                </a:solidFill>
                <a:latin typeface="Times New Roman" panose="02020603050405020304" pitchFamily="18" charset="0"/>
                <a:cs typeface="Times New Roman" panose="02020603050405020304" pitchFamily="18" charset="0"/>
              </a:rPr>
              <a:t>Lạnh</a:t>
            </a:r>
            <a:r>
              <a:rPr lang="en-US" altLang="en-US" sz="1800" b="0" kern="1200" dirty="0">
                <a:solidFill>
                  <a:schemeClr val="bg1"/>
                </a:solidFill>
                <a:latin typeface="Times New Roman" panose="02020603050405020304" pitchFamily="18" charset="0"/>
                <a:cs typeface="Times New Roman" panose="02020603050405020304" pitchFamily="18" charset="0"/>
              </a:rPr>
              <a:t>, </a:t>
            </a:r>
            <a:r>
              <a:rPr lang="en-US" altLang="en-US" sz="1800" b="0" kern="1200" dirty="0" err="1">
                <a:solidFill>
                  <a:schemeClr val="bg1"/>
                </a:solidFill>
                <a:latin typeface="Times New Roman" panose="02020603050405020304" pitchFamily="18" charset="0"/>
                <a:cs typeface="Times New Roman" panose="02020603050405020304" pitchFamily="18" charset="0"/>
              </a:rPr>
              <a:t>khô</a:t>
            </a:r>
            <a:r>
              <a:rPr lang="en-US" altLang="en-US" sz="1800" b="0" kern="1200" dirty="0">
                <a:solidFill>
                  <a:schemeClr val="bg1"/>
                </a:solidFill>
                <a:latin typeface="Times New Roman" panose="02020603050405020304" pitchFamily="18" charset="0"/>
                <a:cs typeface="Times New Roman" panose="02020603050405020304" pitchFamily="18" charset="0"/>
              </a:rPr>
              <a:t>.</a:t>
            </a:r>
            <a:endParaRPr lang="en-US" sz="1800" b="0" kern="1200" dirty="0">
              <a:solidFill>
                <a:schemeClr val="bg1"/>
              </a:solidFill>
              <a:latin typeface="Times New Roman" panose="02020603050405020304" pitchFamily="18" charset="0"/>
              <a:cs typeface="Times New Roman" panose="02020603050405020304" pitchFamily="18" charset="0"/>
            </a:endParaRPr>
          </a:p>
        </p:txBody>
      </p:sp>
      <p:sp>
        <p:nvSpPr>
          <p:cNvPr id="56" name="Text Box 10">
            <a:extLst>
              <a:ext uri="{FF2B5EF4-FFF2-40B4-BE49-F238E27FC236}">
                <a16:creationId xmlns:a16="http://schemas.microsoft.com/office/drawing/2014/main" id="{04BB475A-24D4-4FBE-A97E-7E860BE8C328}"/>
              </a:ext>
            </a:extLst>
          </p:cNvPr>
          <p:cNvSpPr txBox="1">
            <a:spLocks noChangeArrowheads="1"/>
          </p:cNvSpPr>
          <p:nvPr/>
        </p:nvSpPr>
        <p:spPr bwMode="auto">
          <a:xfrm>
            <a:off x="353364" y="3604332"/>
            <a:ext cx="3048000" cy="395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120000"/>
              </a:lnSpc>
              <a:spcBef>
                <a:spcPts val="0"/>
              </a:spcBef>
            </a:pPr>
            <a:r>
              <a:rPr lang="en-US" altLang="en-US" sz="1800" dirty="0">
                <a:solidFill>
                  <a:srgbClr val="FFFF00"/>
                </a:solidFill>
                <a:cs typeface="Arial" panose="020B0604020202020204" pitchFamily="34" charset="0"/>
              </a:rPr>
              <a:t>c. </a:t>
            </a:r>
            <a:r>
              <a:rPr lang="en-US" altLang="en-US" sz="1800" dirty="0" err="1">
                <a:solidFill>
                  <a:srgbClr val="FFFF00"/>
                </a:solidFill>
              </a:rPr>
              <a:t>Tính</a:t>
            </a:r>
            <a:r>
              <a:rPr lang="en-US" altLang="en-US" sz="1800" dirty="0">
                <a:solidFill>
                  <a:srgbClr val="FFFF00"/>
                </a:solidFill>
              </a:rPr>
              <a:t> </a:t>
            </a:r>
            <a:r>
              <a:rPr lang="en-US" altLang="en-US" sz="1800" dirty="0" err="1">
                <a:solidFill>
                  <a:srgbClr val="FFFF00"/>
                </a:solidFill>
              </a:rPr>
              <a:t>chất</a:t>
            </a:r>
            <a:r>
              <a:rPr lang="en-US" altLang="en-US" sz="1800" dirty="0">
                <a:solidFill>
                  <a:srgbClr val="FFFF00"/>
                </a:solidFill>
              </a:rPr>
              <a:t> </a:t>
            </a:r>
            <a:r>
              <a:rPr lang="en-US" altLang="en-US" sz="1800" dirty="0" err="1">
                <a:solidFill>
                  <a:srgbClr val="FFFF00"/>
                </a:solidFill>
              </a:rPr>
              <a:t>ẩm</a:t>
            </a:r>
            <a:r>
              <a:rPr lang="en-US" altLang="en-US" sz="1800" dirty="0">
                <a:solidFill>
                  <a:srgbClr val="FFFF00"/>
                </a:solidFill>
              </a:rPr>
              <a:t>:</a:t>
            </a:r>
          </a:p>
        </p:txBody>
      </p:sp>
      <p:sp>
        <p:nvSpPr>
          <p:cNvPr id="57" name="Text Box 10">
            <a:extLst>
              <a:ext uri="{FF2B5EF4-FFF2-40B4-BE49-F238E27FC236}">
                <a16:creationId xmlns:a16="http://schemas.microsoft.com/office/drawing/2014/main" id="{E0D1842D-A796-45F7-B09C-1EB72D9F1D02}"/>
              </a:ext>
            </a:extLst>
          </p:cNvPr>
          <p:cNvSpPr txBox="1">
            <a:spLocks noChangeArrowheads="1"/>
          </p:cNvSpPr>
          <p:nvPr/>
        </p:nvSpPr>
        <p:spPr bwMode="auto">
          <a:xfrm>
            <a:off x="312461" y="3950685"/>
            <a:ext cx="5071429" cy="728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120000"/>
              </a:lnSpc>
              <a:spcBef>
                <a:spcPts val="0"/>
              </a:spcBef>
            </a:pPr>
            <a:r>
              <a:rPr lang="en-US" altLang="en-US" sz="1800" dirty="0">
                <a:solidFill>
                  <a:schemeClr val="bg1"/>
                </a:solidFill>
                <a:cs typeface="Arial" panose="020B0604020202020204" pitchFamily="34" charset="0"/>
              </a:rPr>
              <a:t>- L</a:t>
            </a:r>
            <a:r>
              <a:rPr lang="vi-VN" altLang="en-US" sz="1800" dirty="0">
                <a:solidFill>
                  <a:schemeClr val="bg1"/>
                </a:solidFill>
                <a:cs typeface="Arial" panose="020B0604020202020204" pitchFamily="34" charset="0"/>
              </a:rPr>
              <a:t>ư</a:t>
            </a:r>
            <a:r>
              <a:rPr lang="en-US" altLang="en-US" sz="1800" dirty="0" err="1">
                <a:solidFill>
                  <a:schemeClr val="bg1"/>
                </a:solidFill>
                <a:cs typeface="Arial" panose="020B0604020202020204" pitchFamily="34" charset="0"/>
              </a:rPr>
              <a:t>ợng</a:t>
            </a:r>
            <a:r>
              <a:rPr lang="en-US" altLang="en-US" sz="1800" dirty="0">
                <a:solidFill>
                  <a:schemeClr val="bg1"/>
                </a:solidFill>
                <a:cs typeface="Arial" panose="020B0604020202020204" pitchFamily="34" charset="0"/>
              </a:rPr>
              <a:t> </a:t>
            </a:r>
            <a:r>
              <a:rPr lang="en-US" altLang="en-US" sz="1800" dirty="0" err="1">
                <a:solidFill>
                  <a:schemeClr val="bg1"/>
                </a:solidFill>
                <a:cs typeface="Arial" panose="020B0604020202020204" pitchFamily="34" charset="0"/>
              </a:rPr>
              <a:t>mưa</a:t>
            </a:r>
            <a:r>
              <a:rPr lang="en-US" altLang="en-US" sz="1800" dirty="0">
                <a:solidFill>
                  <a:schemeClr val="bg1"/>
                </a:solidFill>
                <a:cs typeface="Arial" panose="020B0604020202020204" pitchFamily="34" charset="0"/>
              </a:rPr>
              <a:t> </a:t>
            </a:r>
            <a:r>
              <a:rPr lang="en-US" altLang="en-US" sz="1800" dirty="0" err="1">
                <a:solidFill>
                  <a:schemeClr val="bg1"/>
                </a:solidFill>
                <a:cs typeface="Arial" panose="020B0604020202020204" pitchFamily="34" charset="0"/>
              </a:rPr>
              <a:t>lớn</a:t>
            </a:r>
            <a:r>
              <a:rPr lang="en-US" altLang="en-US" sz="1800" dirty="0">
                <a:solidFill>
                  <a:schemeClr val="bg1"/>
                </a:solidFill>
                <a:cs typeface="Arial" panose="020B0604020202020204" pitchFamily="34" charset="0"/>
              </a:rPr>
              <a:t>: 1500 – 2000 mm.</a:t>
            </a:r>
          </a:p>
          <a:p>
            <a:pPr eaLnBrk="1" hangingPunct="1">
              <a:lnSpc>
                <a:spcPct val="120000"/>
              </a:lnSpc>
              <a:spcBef>
                <a:spcPts val="0"/>
              </a:spcBef>
            </a:pPr>
            <a:r>
              <a:rPr lang="en-US" altLang="en-US" sz="1800" dirty="0">
                <a:solidFill>
                  <a:schemeClr val="bg1"/>
                </a:solidFill>
              </a:rPr>
              <a:t>- </a:t>
            </a:r>
            <a:r>
              <a:rPr lang="en-US" altLang="en-US" sz="1800" dirty="0" err="1">
                <a:solidFill>
                  <a:schemeClr val="bg1"/>
                </a:solidFill>
              </a:rPr>
              <a:t>Độ</a:t>
            </a:r>
            <a:r>
              <a:rPr lang="en-US" altLang="en-US" sz="1800" dirty="0">
                <a:solidFill>
                  <a:schemeClr val="bg1"/>
                </a:solidFill>
              </a:rPr>
              <a:t> </a:t>
            </a:r>
            <a:r>
              <a:rPr lang="en-US" altLang="en-US" sz="1800" dirty="0" err="1">
                <a:solidFill>
                  <a:schemeClr val="bg1"/>
                </a:solidFill>
              </a:rPr>
              <a:t>ẩm</a:t>
            </a:r>
            <a:r>
              <a:rPr lang="en-US" altLang="en-US" sz="1800" dirty="0">
                <a:solidFill>
                  <a:schemeClr val="bg1"/>
                </a:solidFill>
              </a:rPr>
              <a:t> </a:t>
            </a:r>
            <a:r>
              <a:rPr lang="en-US" altLang="en-US" sz="1800" dirty="0" err="1">
                <a:solidFill>
                  <a:schemeClr val="bg1"/>
                </a:solidFill>
              </a:rPr>
              <a:t>không</a:t>
            </a:r>
            <a:r>
              <a:rPr lang="en-US" altLang="en-US" sz="1800" dirty="0">
                <a:solidFill>
                  <a:schemeClr val="bg1"/>
                </a:solidFill>
              </a:rPr>
              <a:t> </a:t>
            </a:r>
            <a:r>
              <a:rPr lang="en-US" altLang="en-US" sz="1800" dirty="0" err="1">
                <a:solidFill>
                  <a:schemeClr val="bg1"/>
                </a:solidFill>
              </a:rPr>
              <a:t>khí</a:t>
            </a:r>
            <a:r>
              <a:rPr lang="en-US" altLang="en-US" sz="1800" dirty="0">
                <a:solidFill>
                  <a:schemeClr val="bg1"/>
                </a:solidFill>
              </a:rPr>
              <a:t> </a:t>
            </a:r>
            <a:r>
              <a:rPr lang="en-US" altLang="en-US" sz="1800" dirty="0" err="1">
                <a:solidFill>
                  <a:schemeClr val="bg1"/>
                </a:solidFill>
              </a:rPr>
              <a:t>cao</a:t>
            </a:r>
            <a:r>
              <a:rPr lang="en-US" altLang="en-US" sz="1800" dirty="0">
                <a:solidFill>
                  <a:schemeClr val="bg1"/>
                </a:solidFill>
              </a:rPr>
              <a:t> &gt; 80%.</a:t>
            </a:r>
          </a:p>
        </p:txBody>
      </p:sp>
      <p:sp>
        <p:nvSpPr>
          <p:cNvPr id="59" name="Text Box 10">
            <a:extLst>
              <a:ext uri="{FF2B5EF4-FFF2-40B4-BE49-F238E27FC236}">
                <a16:creationId xmlns:a16="http://schemas.microsoft.com/office/drawing/2014/main" id="{C6B6704A-A195-4A62-BA14-7742FBCB7465}"/>
              </a:ext>
            </a:extLst>
          </p:cNvPr>
          <p:cNvSpPr txBox="1">
            <a:spLocks noChangeArrowheads="1"/>
          </p:cNvSpPr>
          <p:nvPr/>
        </p:nvSpPr>
        <p:spPr bwMode="auto">
          <a:xfrm>
            <a:off x="261085" y="5241957"/>
            <a:ext cx="6958406" cy="728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120000"/>
              </a:lnSpc>
              <a:spcBef>
                <a:spcPts val="0"/>
              </a:spcBef>
            </a:pPr>
            <a:r>
              <a:rPr lang="en-US" altLang="en-US" sz="1800" dirty="0">
                <a:solidFill>
                  <a:schemeClr val="bg1"/>
                </a:solidFill>
                <a:cs typeface="Arial" panose="020B0604020202020204" pitchFamily="34" charset="0"/>
              </a:rPr>
              <a:t>- </a:t>
            </a:r>
            <a:r>
              <a:rPr lang="en-US" altLang="en-US" sz="1800" dirty="0" err="1">
                <a:solidFill>
                  <a:schemeClr val="bg1"/>
                </a:solidFill>
                <a:cs typeface="Arial" panose="020B0604020202020204" pitchFamily="34" charset="0"/>
              </a:rPr>
              <a:t>Phân</a:t>
            </a:r>
            <a:r>
              <a:rPr lang="en-US" altLang="en-US" sz="1800" dirty="0">
                <a:solidFill>
                  <a:schemeClr val="bg1"/>
                </a:solidFill>
                <a:cs typeface="Arial" panose="020B0604020202020204" pitchFamily="34" charset="0"/>
              </a:rPr>
              <a:t> </a:t>
            </a:r>
            <a:r>
              <a:rPr lang="en-US" altLang="en-US" sz="1800" dirty="0" err="1">
                <a:solidFill>
                  <a:schemeClr val="bg1"/>
                </a:solidFill>
                <a:cs typeface="Arial" panose="020B0604020202020204" pitchFamily="34" charset="0"/>
              </a:rPr>
              <a:t>hóa</a:t>
            </a:r>
            <a:r>
              <a:rPr lang="en-US" altLang="en-US" sz="1800" dirty="0">
                <a:solidFill>
                  <a:schemeClr val="bg1"/>
                </a:solidFill>
                <a:cs typeface="Arial" panose="020B0604020202020204" pitchFamily="34" charset="0"/>
              </a:rPr>
              <a:t> </a:t>
            </a:r>
            <a:r>
              <a:rPr lang="en-US" altLang="en-US" sz="1800" dirty="0" err="1">
                <a:solidFill>
                  <a:schemeClr val="bg1"/>
                </a:solidFill>
                <a:cs typeface="Arial" panose="020B0604020202020204" pitchFamily="34" charset="0"/>
              </a:rPr>
              <a:t>theo</a:t>
            </a:r>
            <a:r>
              <a:rPr lang="en-US" altLang="en-US" sz="1800" dirty="0">
                <a:solidFill>
                  <a:schemeClr val="bg1"/>
                </a:solidFill>
                <a:cs typeface="Arial" panose="020B0604020202020204" pitchFamily="34" charset="0"/>
              </a:rPr>
              <a:t> </a:t>
            </a:r>
            <a:r>
              <a:rPr lang="en-US" altLang="en-US" sz="1800" dirty="0" err="1">
                <a:solidFill>
                  <a:schemeClr val="bg1"/>
                </a:solidFill>
                <a:cs typeface="Arial" panose="020B0604020202020204" pitchFamily="34" charset="0"/>
              </a:rPr>
              <a:t>thời</a:t>
            </a:r>
            <a:r>
              <a:rPr lang="en-US" altLang="en-US" sz="1800" dirty="0">
                <a:solidFill>
                  <a:schemeClr val="bg1"/>
                </a:solidFill>
                <a:cs typeface="Arial" panose="020B0604020202020204" pitchFamily="34" charset="0"/>
              </a:rPr>
              <a:t> </a:t>
            </a:r>
            <a:r>
              <a:rPr lang="en-US" altLang="en-US" sz="1800" dirty="0" err="1">
                <a:solidFill>
                  <a:schemeClr val="bg1"/>
                </a:solidFill>
                <a:cs typeface="Arial" panose="020B0604020202020204" pitchFamily="34" charset="0"/>
              </a:rPr>
              <a:t>gian</a:t>
            </a:r>
            <a:r>
              <a:rPr lang="en-US" altLang="en-US" sz="1800" dirty="0">
                <a:solidFill>
                  <a:schemeClr val="bg1"/>
                </a:solidFill>
                <a:cs typeface="Arial" panose="020B0604020202020204" pitchFamily="34" charset="0"/>
              </a:rPr>
              <a:t> =&gt; </a:t>
            </a:r>
            <a:r>
              <a:rPr lang="en-US" altLang="en-US" sz="1800" dirty="0" err="1">
                <a:solidFill>
                  <a:schemeClr val="bg1"/>
                </a:solidFill>
                <a:cs typeface="Arial" panose="020B0604020202020204" pitchFamily="34" charset="0"/>
              </a:rPr>
              <a:t>tạo</a:t>
            </a:r>
            <a:r>
              <a:rPr lang="en-US" altLang="en-US" sz="1800" dirty="0">
                <a:solidFill>
                  <a:schemeClr val="bg1"/>
                </a:solidFill>
                <a:cs typeface="Arial" panose="020B0604020202020204" pitchFamily="34" charset="0"/>
              </a:rPr>
              <a:t> </a:t>
            </a:r>
            <a:r>
              <a:rPr lang="en-US" altLang="en-US" sz="1800" dirty="0" err="1">
                <a:solidFill>
                  <a:schemeClr val="bg1"/>
                </a:solidFill>
                <a:cs typeface="Arial" panose="020B0604020202020204" pitchFamily="34" charset="0"/>
              </a:rPr>
              <a:t>các</a:t>
            </a:r>
            <a:r>
              <a:rPr lang="en-US" altLang="en-US" sz="1800" dirty="0">
                <a:solidFill>
                  <a:schemeClr val="bg1"/>
                </a:solidFill>
                <a:cs typeface="Arial" panose="020B0604020202020204" pitchFamily="34" charset="0"/>
              </a:rPr>
              <a:t> </a:t>
            </a:r>
            <a:r>
              <a:rPr lang="en-US" altLang="en-US" sz="1800" dirty="0" err="1">
                <a:solidFill>
                  <a:schemeClr val="bg1"/>
                </a:solidFill>
                <a:cs typeface="Arial" panose="020B0604020202020204" pitchFamily="34" charset="0"/>
              </a:rPr>
              <a:t>mùa</a:t>
            </a:r>
            <a:r>
              <a:rPr lang="en-US" altLang="en-US" sz="1800" dirty="0">
                <a:solidFill>
                  <a:schemeClr val="bg1"/>
                </a:solidFill>
                <a:cs typeface="Arial" panose="020B0604020202020204" pitchFamily="34" charset="0"/>
              </a:rPr>
              <a:t> </a:t>
            </a:r>
            <a:r>
              <a:rPr lang="en-US" altLang="en-US" sz="1800" dirty="0" err="1">
                <a:solidFill>
                  <a:schemeClr val="bg1"/>
                </a:solidFill>
                <a:cs typeface="Arial" panose="020B0604020202020204" pitchFamily="34" charset="0"/>
              </a:rPr>
              <a:t>khí</a:t>
            </a:r>
            <a:r>
              <a:rPr lang="en-US" altLang="en-US" sz="1800" dirty="0">
                <a:solidFill>
                  <a:schemeClr val="bg1"/>
                </a:solidFill>
                <a:cs typeface="Arial" panose="020B0604020202020204" pitchFamily="34" charset="0"/>
              </a:rPr>
              <a:t> </a:t>
            </a:r>
            <a:r>
              <a:rPr lang="en-US" altLang="en-US" sz="1800" dirty="0" err="1">
                <a:solidFill>
                  <a:schemeClr val="bg1"/>
                </a:solidFill>
                <a:cs typeface="Arial" panose="020B0604020202020204" pitchFamily="34" charset="0"/>
              </a:rPr>
              <a:t>hậu</a:t>
            </a:r>
            <a:r>
              <a:rPr lang="en-US" altLang="en-US" sz="1800" dirty="0">
                <a:solidFill>
                  <a:schemeClr val="bg1"/>
                </a:solidFill>
                <a:cs typeface="Arial" panose="020B0604020202020204" pitchFamily="34" charset="0"/>
              </a:rPr>
              <a:t> </a:t>
            </a:r>
            <a:r>
              <a:rPr lang="en-US" altLang="en-US" sz="1800" dirty="0" err="1">
                <a:solidFill>
                  <a:schemeClr val="bg1"/>
                </a:solidFill>
                <a:cs typeface="Arial" panose="020B0604020202020204" pitchFamily="34" charset="0"/>
              </a:rPr>
              <a:t>khác</a:t>
            </a:r>
            <a:r>
              <a:rPr lang="en-US" altLang="en-US" sz="1800" dirty="0">
                <a:solidFill>
                  <a:schemeClr val="bg1"/>
                </a:solidFill>
                <a:cs typeface="Arial" panose="020B0604020202020204" pitchFamily="34" charset="0"/>
              </a:rPr>
              <a:t> </a:t>
            </a:r>
            <a:r>
              <a:rPr lang="en-US" altLang="en-US" sz="1800" dirty="0" err="1">
                <a:solidFill>
                  <a:schemeClr val="bg1"/>
                </a:solidFill>
                <a:cs typeface="Arial" panose="020B0604020202020204" pitchFamily="34" charset="0"/>
              </a:rPr>
              <a:t>nhau</a:t>
            </a:r>
            <a:r>
              <a:rPr lang="en-US" altLang="en-US" sz="1800" dirty="0">
                <a:solidFill>
                  <a:schemeClr val="bg1"/>
                </a:solidFill>
                <a:cs typeface="Arial" panose="020B0604020202020204" pitchFamily="34" charset="0"/>
              </a:rPr>
              <a:t>.</a:t>
            </a:r>
          </a:p>
          <a:p>
            <a:pPr eaLnBrk="1" hangingPunct="1">
              <a:lnSpc>
                <a:spcPct val="120000"/>
              </a:lnSpc>
              <a:spcBef>
                <a:spcPts val="0"/>
              </a:spcBef>
            </a:pPr>
            <a:r>
              <a:rPr lang="en-US" altLang="en-US" sz="1800">
                <a:solidFill>
                  <a:schemeClr val="bg1"/>
                </a:solidFill>
                <a:cs typeface="Arial" panose="020B0604020202020204" pitchFamily="34" charset="0"/>
              </a:rPr>
              <a:t> </a:t>
            </a:r>
            <a:r>
              <a:rPr lang="en-US" altLang="en-US" sz="1800">
                <a:solidFill>
                  <a:schemeClr val="bg1"/>
                </a:solidFill>
              </a:rPr>
              <a:t>- </a:t>
            </a:r>
            <a:r>
              <a:rPr lang="en-US" altLang="en-US" sz="1800" dirty="0" err="1">
                <a:solidFill>
                  <a:schemeClr val="bg1"/>
                </a:solidFill>
              </a:rPr>
              <a:t>Phân</a:t>
            </a:r>
            <a:r>
              <a:rPr lang="en-US" altLang="en-US" sz="1800" dirty="0">
                <a:solidFill>
                  <a:schemeClr val="bg1"/>
                </a:solidFill>
              </a:rPr>
              <a:t> </a:t>
            </a:r>
            <a:r>
              <a:rPr lang="en-US" altLang="en-US" sz="1800" dirty="0" err="1">
                <a:solidFill>
                  <a:schemeClr val="bg1"/>
                </a:solidFill>
              </a:rPr>
              <a:t>hóa</a:t>
            </a:r>
            <a:r>
              <a:rPr lang="en-US" altLang="en-US" sz="1800" dirty="0">
                <a:solidFill>
                  <a:schemeClr val="bg1"/>
                </a:solidFill>
              </a:rPr>
              <a:t> </a:t>
            </a:r>
            <a:r>
              <a:rPr lang="en-US" altLang="en-US" sz="1800" dirty="0" err="1">
                <a:solidFill>
                  <a:schemeClr val="bg1"/>
                </a:solidFill>
              </a:rPr>
              <a:t>theo</a:t>
            </a:r>
            <a:r>
              <a:rPr lang="en-US" altLang="en-US" sz="1800" dirty="0">
                <a:solidFill>
                  <a:schemeClr val="bg1"/>
                </a:solidFill>
              </a:rPr>
              <a:t> </a:t>
            </a:r>
            <a:r>
              <a:rPr lang="en-US" altLang="en-US" sz="1800" dirty="0" err="1">
                <a:solidFill>
                  <a:schemeClr val="bg1"/>
                </a:solidFill>
              </a:rPr>
              <a:t>không</a:t>
            </a:r>
            <a:r>
              <a:rPr lang="en-US" altLang="en-US" sz="1800" dirty="0">
                <a:solidFill>
                  <a:schemeClr val="bg1"/>
                </a:solidFill>
              </a:rPr>
              <a:t> </a:t>
            </a:r>
            <a:r>
              <a:rPr lang="en-US" altLang="en-US" sz="1800" dirty="0" err="1">
                <a:solidFill>
                  <a:schemeClr val="bg1"/>
                </a:solidFill>
              </a:rPr>
              <a:t>gian</a:t>
            </a:r>
            <a:r>
              <a:rPr lang="en-US" altLang="en-US" sz="1800" dirty="0">
                <a:solidFill>
                  <a:schemeClr val="bg1"/>
                </a:solidFill>
              </a:rPr>
              <a:t>: </a:t>
            </a:r>
          </a:p>
        </p:txBody>
      </p:sp>
      <p:sp>
        <p:nvSpPr>
          <p:cNvPr id="60" name="Rectangle 59">
            <a:extLst>
              <a:ext uri="{FF2B5EF4-FFF2-40B4-BE49-F238E27FC236}">
                <a16:creationId xmlns:a16="http://schemas.microsoft.com/office/drawing/2014/main" id="{5427A14F-A384-45E4-BE6C-CDB3934E23EC}"/>
              </a:ext>
            </a:extLst>
          </p:cNvPr>
          <p:cNvSpPr/>
          <p:nvPr/>
        </p:nvSpPr>
        <p:spPr>
          <a:xfrm>
            <a:off x="353364" y="4650236"/>
            <a:ext cx="6096000" cy="369332"/>
          </a:xfrm>
          <a:prstGeom prst="rect">
            <a:avLst/>
          </a:prstGeom>
        </p:spPr>
        <p:txBody>
          <a:bodyPr>
            <a:spAutoFit/>
          </a:bodyPr>
          <a:lstStyle/>
          <a:p>
            <a:pPr>
              <a:spcBef>
                <a:spcPct val="50000"/>
              </a:spcBef>
            </a:pPr>
            <a:r>
              <a:rPr lang="en-US" altLang="en-US" sz="1800" dirty="0">
                <a:solidFill>
                  <a:srgbClr val="FFFF00"/>
                </a:solidFill>
                <a:cs typeface="Times New Roman" panose="02020603050405020304" pitchFamily="18" charset="0"/>
              </a:rPr>
              <a:t>2. </a:t>
            </a:r>
            <a:r>
              <a:rPr lang="en-US" altLang="en-US" sz="1800" dirty="0" err="1">
                <a:solidFill>
                  <a:srgbClr val="FFFF00"/>
                </a:solidFill>
                <a:cs typeface="Times New Roman" panose="02020603050405020304" pitchFamily="18" charset="0"/>
              </a:rPr>
              <a:t>Tính</a:t>
            </a:r>
            <a:r>
              <a:rPr lang="en-US" altLang="en-US" sz="1800" dirty="0">
                <a:solidFill>
                  <a:srgbClr val="FFFF00"/>
                </a:solidFill>
                <a:cs typeface="Times New Roman" panose="02020603050405020304" pitchFamily="18" charset="0"/>
              </a:rPr>
              <a:t> </a:t>
            </a:r>
            <a:r>
              <a:rPr lang="en-US" altLang="en-US" sz="1800" dirty="0" err="1">
                <a:solidFill>
                  <a:srgbClr val="FFFF00"/>
                </a:solidFill>
                <a:cs typeface="Times New Roman" panose="02020603050405020304" pitchFamily="18" charset="0"/>
              </a:rPr>
              <a:t>chất</a:t>
            </a:r>
            <a:r>
              <a:rPr lang="en-US" altLang="en-US" sz="1800" dirty="0">
                <a:solidFill>
                  <a:srgbClr val="FFFF00"/>
                </a:solidFill>
                <a:cs typeface="Times New Roman" panose="02020603050405020304" pitchFamily="18" charset="0"/>
              </a:rPr>
              <a:t> </a:t>
            </a:r>
            <a:r>
              <a:rPr lang="en-US" altLang="en-US" sz="1800" dirty="0" err="1">
                <a:solidFill>
                  <a:srgbClr val="FFFF00"/>
                </a:solidFill>
                <a:cs typeface="Times New Roman" panose="02020603050405020304" pitchFamily="18" charset="0"/>
              </a:rPr>
              <a:t>đa</a:t>
            </a:r>
            <a:r>
              <a:rPr lang="en-US" altLang="en-US" sz="1800" dirty="0">
                <a:solidFill>
                  <a:srgbClr val="FFFF00"/>
                </a:solidFill>
                <a:cs typeface="Times New Roman" panose="02020603050405020304" pitchFamily="18" charset="0"/>
              </a:rPr>
              <a:t> </a:t>
            </a:r>
            <a:r>
              <a:rPr lang="en-US" altLang="en-US" sz="1800" dirty="0" err="1">
                <a:solidFill>
                  <a:srgbClr val="FFFF00"/>
                </a:solidFill>
                <a:cs typeface="Times New Roman" panose="02020603050405020304" pitchFamily="18" charset="0"/>
              </a:rPr>
              <a:t>dạng</a:t>
            </a:r>
            <a:r>
              <a:rPr lang="en-US" altLang="en-US" sz="1800" dirty="0">
                <a:solidFill>
                  <a:srgbClr val="FFFF00"/>
                </a:solidFill>
                <a:cs typeface="Times New Roman" panose="02020603050405020304" pitchFamily="18" charset="0"/>
              </a:rPr>
              <a:t> </a:t>
            </a:r>
            <a:r>
              <a:rPr lang="en-US" altLang="en-US" sz="1800" dirty="0" err="1">
                <a:solidFill>
                  <a:srgbClr val="FFFF00"/>
                </a:solidFill>
                <a:cs typeface="Times New Roman" panose="02020603050405020304" pitchFamily="18" charset="0"/>
              </a:rPr>
              <a:t>và</a:t>
            </a:r>
            <a:r>
              <a:rPr lang="en-US" altLang="en-US" sz="1800" dirty="0">
                <a:solidFill>
                  <a:srgbClr val="FFFF00"/>
                </a:solidFill>
                <a:cs typeface="Times New Roman" panose="02020603050405020304" pitchFamily="18" charset="0"/>
              </a:rPr>
              <a:t> </a:t>
            </a:r>
            <a:r>
              <a:rPr lang="en-US" altLang="en-US" sz="1800" dirty="0" err="1">
                <a:solidFill>
                  <a:srgbClr val="FFFF00"/>
                </a:solidFill>
                <a:cs typeface="Times New Roman" panose="02020603050405020304" pitchFamily="18" charset="0"/>
              </a:rPr>
              <a:t>thất</a:t>
            </a:r>
            <a:r>
              <a:rPr lang="en-US" altLang="en-US" sz="1800" dirty="0">
                <a:solidFill>
                  <a:srgbClr val="FFFF00"/>
                </a:solidFill>
                <a:cs typeface="Times New Roman" panose="02020603050405020304" pitchFamily="18" charset="0"/>
              </a:rPr>
              <a:t> </a:t>
            </a:r>
            <a:r>
              <a:rPr lang="en-US" altLang="en-US" sz="1800" dirty="0" err="1">
                <a:solidFill>
                  <a:srgbClr val="FFFF00"/>
                </a:solidFill>
                <a:cs typeface="Times New Roman" panose="02020603050405020304" pitchFamily="18" charset="0"/>
              </a:rPr>
              <a:t>th</a:t>
            </a:r>
            <a:r>
              <a:rPr lang="vi-VN" altLang="en-US" sz="1800" dirty="0">
                <a:solidFill>
                  <a:srgbClr val="FFFF00"/>
                </a:solidFill>
                <a:cs typeface="Times New Roman" panose="02020603050405020304" pitchFamily="18" charset="0"/>
              </a:rPr>
              <a:t>ư</a:t>
            </a:r>
            <a:r>
              <a:rPr lang="en-US" altLang="en-US" sz="1800" dirty="0" err="1">
                <a:solidFill>
                  <a:srgbClr val="FFFF00"/>
                </a:solidFill>
                <a:cs typeface="Times New Roman" panose="02020603050405020304" pitchFamily="18" charset="0"/>
              </a:rPr>
              <a:t>ờng</a:t>
            </a:r>
            <a:endParaRPr lang="en-US" altLang="en-US" sz="1800" dirty="0">
              <a:solidFill>
                <a:srgbClr val="FFFF00"/>
              </a:solidFill>
              <a:cs typeface="Times New Roman" panose="02020603050405020304" pitchFamily="18" charset="0"/>
            </a:endParaRPr>
          </a:p>
        </p:txBody>
      </p:sp>
      <p:sp>
        <p:nvSpPr>
          <p:cNvPr id="61" name="Text Box 10">
            <a:extLst>
              <a:ext uri="{FF2B5EF4-FFF2-40B4-BE49-F238E27FC236}">
                <a16:creationId xmlns:a16="http://schemas.microsoft.com/office/drawing/2014/main" id="{CEBB3557-342D-4C47-9103-535DB1647E52}"/>
              </a:ext>
            </a:extLst>
          </p:cNvPr>
          <p:cNvSpPr txBox="1">
            <a:spLocks noChangeArrowheads="1"/>
          </p:cNvSpPr>
          <p:nvPr/>
        </p:nvSpPr>
        <p:spPr bwMode="auto">
          <a:xfrm>
            <a:off x="363776" y="4962625"/>
            <a:ext cx="304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1800" dirty="0">
                <a:solidFill>
                  <a:srgbClr val="FFFF00"/>
                </a:solidFill>
                <a:cs typeface="Arial" panose="020B0604020202020204" pitchFamily="34" charset="0"/>
              </a:rPr>
              <a:t>a</a:t>
            </a:r>
            <a:r>
              <a:rPr lang="en-US" altLang="en-US" sz="1800" i="1" dirty="0">
                <a:solidFill>
                  <a:srgbClr val="FFFF00"/>
                </a:solidFill>
                <a:cs typeface="Arial" panose="020B0604020202020204" pitchFamily="34" charset="0"/>
              </a:rPr>
              <a:t>. </a:t>
            </a:r>
            <a:r>
              <a:rPr lang="en-US" altLang="en-US" sz="1800" dirty="0" err="1">
                <a:solidFill>
                  <a:srgbClr val="FFFF00"/>
                </a:solidFill>
              </a:rPr>
              <a:t>Tính</a:t>
            </a:r>
            <a:r>
              <a:rPr lang="en-US" altLang="en-US" sz="1800" dirty="0">
                <a:solidFill>
                  <a:srgbClr val="FFFF00"/>
                </a:solidFill>
              </a:rPr>
              <a:t> </a:t>
            </a:r>
            <a:r>
              <a:rPr lang="en-US" altLang="en-US" sz="1800" dirty="0" err="1">
                <a:solidFill>
                  <a:srgbClr val="FFFF00"/>
                </a:solidFill>
              </a:rPr>
              <a:t>đa</a:t>
            </a:r>
            <a:r>
              <a:rPr lang="en-US" altLang="en-US" sz="1800" dirty="0">
                <a:solidFill>
                  <a:srgbClr val="FFFF00"/>
                </a:solidFill>
              </a:rPr>
              <a:t> </a:t>
            </a:r>
            <a:r>
              <a:rPr lang="en-US" altLang="en-US" sz="1800" dirty="0" err="1">
                <a:solidFill>
                  <a:srgbClr val="FFFF00"/>
                </a:solidFill>
              </a:rPr>
              <a:t>dạng</a:t>
            </a:r>
            <a:r>
              <a:rPr lang="en-US" altLang="en-US" sz="1800" dirty="0">
                <a:solidFill>
                  <a:srgbClr val="FFFF00"/>
                </a:solidFill>
              </a:rPr>
              <a:t>:</a:t>
            </a:r>
            <a:endParaRPr lang="en-US" altLang="en-US" sz="1800" i="1" dirty="0">
              <a:solidFill>
                <a:srgbClr val="FFFF00"/>
              </a:solidFill>
              <a:cs typeface="Arial" panose="020B0604020202020204" pitchFamily="34" charset="0"/>
            </a:endParaRPr>
          </a:p>
        </p:txBody>
      </p:sp>
      <p:cxnSp>
        <p:nvCxnSpPr>
          <p:cNvPr id="62" name="Straight Connector 61">
            <a:extLst>
              <a:ext uri="{FF2B5EF4-FFF2-40B4-BE49-F238E27FC236}">
                <a16:creationId xmlns:a16="http://schemas.microsoft.com/office/drawing/2014/main" id="{E7BA1A9C-4778-4F33-AD59-BF85B986CD8A}"/>
              </a:ext>
            </a:extLst>
          </p:cNvPr>
          <p:cNvCxnSpPr/>
          <p:nvPr/>
        </p:nvCxnSpPr>
        <p:spPr>
          <a:xfrm>
            <a:off x="3169034" y="5786913"/>
            <a:ext cx="5852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277FB7B6-4DB3-44C6-97FA-B7793617339F}"/>
              </a:ext>
            </a:extLst>
          </p:cNvPr>
          <p:cNvSpPr/>
          <p:nvPr/>
        </p:nvSpPr>
        <p:spPr>
          <a:xfrm>
            <a:off x="3793700" y="5498228"/>
            <a:ext cx="1822935" cy="395749"/>
          </a:xfrm>
          <a:prstGeom prst="rect">
            <a:avLst/>
          </a:prstGeom>
        </p:spPr>
        <p:txBody>
          <a:bodyPr wrap="none">
            <a:spAutoFit/>
          </a:bodyPr>
          <a:lstStyle/>
          <a:p>
            <a:pPr eaLnBrk="1" hangingPunct="1">
              <a:lnSpc>
                <a:spcPct val="120000"/>
              </a:lnSpc>
              <a:spcBef>
                <a:spcPts val="0"/>
              </a:spcBef>
            </a:pPr>
            <a:r>
              <a:rPr lang="en-US" altLang="en-US" sz="1800" dirty="0" err="1">
                <a:solidFill>
                  <a:schemeClr val="bg1"/>
                </a:solidFill>
              </a:rPr>
              <a:t>Từ</a:t>
            </a:r>
            <a:r>
              <a:rPr lang="en-US" altLang="en-US" sz="1800" dirty="0">
                <a:solidFill>
                  <a:schemeClr val="bg1"/>
                </a:solidFill>
              </a:rPr>
              <a:t> </a:t>
            </a:r>
            <a:r>
              <a:rPr lang="en-US" altLang="en-US" sz="1800" dirty="0" err="1">
                <a:solidFill>
                  <a:schemeClr val="bg1"/>
                </a:solidFill>
              </a:rPr>
              <a:t>Bắc</a:t>
            </a:r>
            <a:r>
              <a:rPr lang="en-US" altLang="en-US" sz="1800" dirty="0">
                <a:solidFill>
                  <a:schemeClr val="bg1"/>
                </a:solidFill>
              </a:rPr>
              <a:t> </a:t>
            </a:r>
            <a:r>
              <a:rPr lang="en-US" altLang="en-US" sz="1800" dirty="0" err="1">
                <a:solidFill>
                  <a:schemeClr val="bg1"/>
                </a:solidFill>
              </a:rPr>
              <a:t>vào</a:t>
            </a:r>
            <a:r>
              <a:rPr lang="en-US" altLang="en-US" sz="1800" dirty="0">
                <a:solidFill>
                  <a:schemeClr val="bg1"/>
                </a:solidFill>
              </a:rPr>
              <a:t> Nam.</a:t>
            </a:r>
          </a:p>
        </p:txBody>
      </p:sp>
      <p:sp>
        <p:nvSpPr>
          <p:cNvPr id="64" name="Rectangle 63">
            <a:extLst>
              <a:ext uri="{FF2B5EF4-FFF2-40B4-BE49-F238E27FC236}">
                <a16:creationId xmlns:a16="http://schemas.microsoft.com/office/drawing/2014/main" id="{4EFD5A40-8A38-45FA-AFAB-39F7781C1097}"/>
              </a:ext>
            </a:extLst>
          </p:cNvPr>
          <p:cNvSpPr/>
          <p:nvPr/>
        </p:nvSpPr>
        <p:spPr>
          <a:xfrm>
            <a:off x="3786823" y="5857262"/>
            <a:ext cx="1957652" cy="395749"/>
          </a:xfrm>
          <a:prstGeom prst="rect">
            <a:avLst/>
          </a:prstGeom>
        </p:spPr>
        <p:txBody>
          <a:bodyPr wrap="none">
            <a:spAutoFit/>
          </a:bodyPr>
          <a:lstStyle/>
          <a:p>
            <a:pPr eaLnBrk="1" hangingPunct="1">
              <a:lnSpc>
                <a:spcPct val="120000"/>
              </a:lnSpc>
              <a:spcBef>
                <a:spcPts val="0"/>
              </a:spcBef>
            </a:pPr>
            <a:r>
              <a:rPr lang="en-US" altLang="en-US" sz="1800" dirty="0" err="1">
                <a:solidFill>
                  <a:schemeClr val="bg1"/>
                </a:solidFill>
              </a:rPr>
              <a:t>Từ</a:t>
            </a:r>
            <a:r>
              <a:rPr lang="en-US" altLang="en-US" sz="1800" dirty="0">
                <a:solidFill>
                  <a:schemeClr val="bg1"/>
                </a:solidFill>
              </a:rPr>
              <a:t> </a:t>
            </a:r>
            <a:r>
              <a:rPr lang="en-US" altLang="en-US" sz="1800" dirty="0" err="1">
                <a:solidFill>
                  <a:schemeClr val="bg1"/>
                </a:solidFill>
              </a:rPr>
              <a:t>Đông</a:t>
            </a:r>
            <a:r>
              <a:rPr lang="en-US" altLang="en-US" sz="1800" dirty="0">
                <a:solidFill>
                  <a:schemeClr val="bg1"/>
                </a:solidFill>
              </a:rPr>
              <a:t> sang </a:t>
            </a:r>
            <a:r>
              <a:rPr lang="en-US" altLang="en-US" sz="1800" dirty="0" err="1">
                <a:solidFill>
                  <a:schemeClr val="bg1"/>
                </a:solidFill>
              </a:rPr>
              <a:t>Tây</a:t>
            </a:r>
            <a:r>
              <a:rPr lang="en-US" altLang="en-US" sz="1800" dirty="0">
                <a:solidFill>
                  <a:schemeClr val="bg1"/>
                </a:solidFill>
              </a:rPr>
              <a:t>.</a:t>
            </a:r>
          </a:p>
        </p:txBody>
      </p:sp>
      <p:sp>
        <p:nvSpPr>
          <p:cNvPr id="65" name="Rectangle 64">
            <a:extLst>
              <a:ext uri="{FF2B5EF4-FFF2-40B4-BE49-F238E27FC236}">
                <a16:creationId xmlns:a16="http://schemas.microsoft.com/office/drawing/2014/main" id="{31859B93-B562-4050-8213-DCDE766B4B9F}"/>
              </a:ext>
            </a:extLst>
          </p:cNvPr>
          <p:cNvSpPr/>
          <p:nvPr/>
        </p:nvSpPr>
        <p:spPr>
          <a:xfrm>
            <a:off x="3800486" y="6207944"/>
            <a:ext cx="1681871" cy="395749"/>
          </a:xfrm>
          <a:prstGeom prst="rect">
            <a:avLst/>
          </a:prstGeom>
        </p:spPr>
        <p:txBody>
          <a:bodyPr wrap="none">
            <a:spAutoFit/>
          </a:bodyPr>
          <a:lstStyle/>
          <a:p>
            <a:pPr eaLnBrk="1" hangingPunct="1">
              <a:lnSpc>
                <a:spcPct val="120000"/>
              </a:lnSpc>
              <a:spcBef>
                <a:spcPts val="0"/>
              </a:spcBef>
            </a:pPr>
            <a:r>
              <a:rPr lang="en-US" altLang="en-US" sz="1800" dirty="0" err="1">
                <a:solidFill>
                  <a:schemeClr val="bg1"/>
                </a:solidFill>
              </a:rPr>
              <a:t>Từ</a:t>
            </a:r>
            <a:r>
              <a:rPr lang="en-US" altLang="en-US" sz="1800" dirty="0">
                <a:solidFill>
                  <a:schemeClr val="bg1"/>
                </a:solidFill>
              </a:rPr>
              <a:t> </a:t>
            </a:r>
            <a:r>
              <a:rPr lang="en-US" altLang="en-US" sz="1800" dirty="0" err="1">
                <a:solidFill>
                  <a:schemeClr val="bg1"/>
                </a:solidFill>
              </a:rPr>
              <a:t>thấp</a:t>
            </a:r>
            <a:r>
              <a:rPr lang="en-US" altLang="en-US" sz="1800" dirty="0">
                <a:solidFill>
                  <a:schemeClr val="bg1"/>
                </a:solidFill>
              </a:rPr>
              <a:t> </a:t>
            </a:r>
            <a:r>
              <a:rPr lang="en-US" altLang="en-US" sz="1800" dirty="0" err="1">
                <a:solidFill>
                  <a:schemeClr val="bg1"/>
                </a:solidFill>
              </a:rPr>
              <a:t>lên</a:t>
            </a:r>
            <a:r>
              <a:rPr lang="en-US" altLang="en-US" sz="1800" dirty="0">
                <a:solidFill>
                  <a:schemeClr val="bg1"/>
                </a:solidFill>
              </a:rPr>
              <a:t> </a:t>
            </a:r>
            <a:r>
              <a:rPr lang="en-US" altLang="en-US" sz="1800" dirty="0" err="1">
                <a:solidFill>
                  <a:schemeClr val="bg1"/>
                </a:solidFill>
              </a:rPr>
              <a:t>cao</a:t>
            </a:r>
            <a:r>
              <a:rPr lang="en-US" altLang="en-US" sz="1800" dirty="0">
                <a:solidFill>
                  <a:schemeClr val="bg1"/>
                </a:solidFill>
              </a:rPr>
              <a:t>.</a:t>
            </a:r>
          </a:p>
        </p:txBody>
      </p:sp>
      <p:cxnSp>
        <p:nvCxnSpPr>
          <p:cNvPr id="66" name="Straight Connector 65">
            <a:extLst>
              <a:ext uri="{FF2B5EF4-FFF2-40B4-BE49-F238E27FC236}">
                <a16:creationId xmlns:a16="http://schemas.microsoft.com/office/drawing/2014/main" id="{5885292D-F209-435C-91CD-CB0D249F1D86}"/>
              </a:ext>
            </a:extLst>
          </p:cNvPr>
          <p:cNvCxnSpPr>
            <a:cxnSpLocks/>
          </p:cNvCxnSpPr>
          <p:nvPr/>
        </p:nvCxnSpPr>
        <p:spPr>
          <a:xfrm>
            <a:off x="3161348" y="5799837"/>
            <a:ext cx="592922" cy="25008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4E823FD4-8FCF-4CAA-A6B4-B29F177B90C3}"/>
              </a:ext>
            </a:extLst>
          </p:cNvPr>
          <p:cNvCxnSpPr>
            <a:cxnSpLocks/>
          </p:cNvCxnSpPr>
          <p:nvPr/>
        </p:nvCxnSpPr>
        <p:spPr>
          <a:xfrm>
            <a:off x="3161348" y="5760226"/>
            <a:ext cx="576748" cy="60639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261D05CA-A759-465C-8D35-261AAFB5334F}"/>
              </a:ext>
            </a:extLst>
          </p:cNvPr>
          <p:cNvCxnSpPr>
            <a:cxnSpLocks/>
          </p:cNvCxnSpPr>
          <p:nvPr/>
        </p:nvCxnSpPr>
        <p:spPr>
          <a:xfrm flipV="1">
            <a:off x="261085" y="4590120"/>
            <a:ext cx="11577551" cy="494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89CD48D4-F44D-4473-A79A-945D589A2C79}"/>
              </a:ext>
            </a:extLst>
          </p:cNvPr>
          <p:cNvCxnSpPr>
            <a:cxnSpLocks/>
          </p:cNvCxnSpPr>
          <p:nvPr/>
        </p:nvCxnSpPr>
        <p:spPr>
          <a:xfrm flipV="1">
            <a:off x="7696846" y="5135323"/>
            <a:ext cx="370861" cy="4396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4609F21A-7F55-44A4-AA79-182687CE705C}"/>
              </a:ext>
            </a:extLst>
          </p:cNvPr>
          <p:cNvSpPr/>
          <p:nvPr/>
        </p:nvSpPr>
        <p:spPr>
          <a:xfrm>
            <a:off x="8067707" y="4813839"/>
            <a:ext cx="1364476" cy="395749"/>
          </a:xfrm>
          <a:prstGeom prst="rect">
            <a:avLst/>
          </a:prstGeom>
        </p:spPr>
        <p:txBody>
          <a:bodyPr wrap="none">
            <a:spAutoFit/>
          </a:bodyPr>
          <a:lstStyle/>
          <a:p>
            <a:pPr eaLnBrk="1" hangingPunct="1">
              <a:lnSpc>
                <a:spcPct val="120000"/>
              </a:lnSpc>
              <a:spcBef>
                <a:spcPts val="0"/>
              </a:spcBef>
            </a:pPr>
            <a:r>
              <a:rPr lang="en-US" altLang="en-US" sz="1800" dirty="0" err="1">
                <a:solidFill>
                  <a:schemeClr val="bg1"/>
                </a:solidFill>
              </a:rPr>
              <a:t>Chế</a:t>
            </a:r>
            <a:r>
              <a:rPr lang="en-US" altLang="en-US" sz="1800" dirty="0">
                <a:solidFill>
                  <a:schemeClr val="bg1"/>
                </a:solidFill>
              </a:rPr>
              <a:t> </a:t>
            </a:r>
            <a:r>
              <a:rPr lang="en-US" altLang="en-US" sz="1800" dirty="0" err="1">
                <a:solidFill>
                  <a:schemeClr val="bg1"/>
                </a:solidFill>
              </a:rPr>
              <a:t>độ</a:t>
            </a:r>
            <a:r>
              <a:rPr lang="en-US" altLang="en-US" sz="1800" dirty="0">
                <a:solidFill>
                  <a:schemeClr val="bg1"/>
                </a:solidFill>
              </a:rPr>
              <a:t> </a:t>
            </a:r>
            <a:r>
              <a:rPr lang="en-US" altLang="en-US" sz="1800" dirty="0" err="1">
                <a:solidFill>
                  <a:schemeClr val="bg1"/>
                </a:solidFill>
              </a:rPr>
              <a:t>nhiệt</a:t>
            </a:r>
            <a:endParaRPr lang="en-US" altLang="en-US" sz="1800" dirty="0">
              <a:solidFill>
                <a:schemeClr val="bg1"/>
              </a:solidFill>
            </a:endParaRPr>
          </a:p>
        </p:txBody>
      </p:sp>
      <p:sp>
        <p:nvSpPr>
          <p:cNvPr id="72" name="Rectangle 71">
            <a:extLst>
              <a:ext uri="{FF2B5EF4-FFF2-40B4-BE49-F238E27FC236}">
                <a16:creationId xmlns:a16="http://schemas.microsoft.com/office/drawing/2014/main" id="{938597C3-D150-4C36-9632-11118D8503C2}"/>
              </a:ext>
            </a:extLst>
          </p:cNvPr>
          <p:cNvSpPr/>
          <p:nvPr/>
        </p:nvSpPr>
        <p:spPr>
          <a:xfrm>
            <a:off x="9728373" y="5092259"/>
            <a:ext cx="1515158" cy="395749"/>
          </a:xfrm>
          <a:prstGeom prst="rect">
            <a:avLst/>
          </a:prstGeom>
        </p:spPr>
        <p:txBody>
          <a:bodyPr wrap="none">
            <a:spAutoFit/>
          </a:bodyPr>
          <a:lstStyle/>
          <a:p>
            <a:pPr eaLnBrk="1" hangingPunct="1">
              <a:lnSpc>
                <a:spcPct val="120000"/>
              </a:lnSpc>
              <a:spcBef>
                <a:spcPts val="0"/>
              </a:spcBef>
            </a:pPr>
            <a:r>
              <a:rPr lang="en-US" altLang="en-US" sz="1800" dirty="0" err="1">
                <a:solidFill>
                  <a:schemeClr val="bg1"/>
                </a:solidFill>
              </a:rPr>
              <a:t>Năm</a:t>
            </a:r>
            <a:r>
              <a:rPr lang="en-US" altLang="en-US" sz="1800" dirty="0">
                <a:solidFill>
                  <a:schemeClr val="bg1"/>
                </a:solidFill>
              </a:rPr>
              <a:t> m</a:t>
            </a:r>
            <a:r>
              <a:rPr lang="vi-VN" altLang="en-US" sz="1800" dirty="0">
                <a:solidFill>
                  <a:schemeClr val="bg1"/>
                </a:solidFill>
              </a:rPr>
              <a:t>ư</a:t>
            </a:r>
            <a:r>
              <a:rPr lang="en-US" altLang="en-US" sz="1800" dirty="0">
                <a:solidFill>
                  <a:schemeClr val="bg1"/>
                </a:solidFill>
              </a:rPr>
              <a:t>a </a:t>
            </a:r>
            <a:r>
              <a:rPr lang="en-US" altLang="en-US" sz="1800" dirty="0" err="1">
                <a:solidFill>
                  <a:schemeClr val="bg1"/>
                </a:solidFill>
              </a:rPr>
              <a:t>lớn</a:t>
            </a:r>
            <a:r>
              <a:rPr lang="en-US" altLang="en-US" sz="1800" dirty="0">
                <a:solidFill>
                  <a:schemeClr val="bg1"/>
                </a:solidFill>
              </a:rPr>
              <a:t>.</a:t>
            </a:r>
          </a:p>
        </p:txBody>
      </p:sp>
      <p:sp>
        <p:nvSpPr>
          <p:cNvPr id="73" name="Rectangle 72">
            <a:extLst>
              <a:ext uri="{FF2B5EF4-FFF2-40B4-BE49-F238E27FC236}">
                <a16:creationId xmlns:a16="http://schemas.microsoft.com/office/drawing/2014/main" id="{60CCCA85-3872-460B-A35D-11CDD926235A}"/>
              </a:ext>
            </a:extLst>
          </p:cNvPr>
          <p:cNvSpPr/>
          <p:nvPr/>
        </p:nvSpPr>
        <p:spPr>
          <a:xfrm>
            <a:off x="9808761" y="5423173"/>
            <a:ext cx="1486304" cy="395749"/>
          </a:xfrm>
          <a:prstGeom prst="rect">
            <a:avLst/>
          </a:prstGeom>
        </p:spPr>
        <p:txBody>
          <a:bodyPr wrap="none">
            <a:spAutoFit/>
          </a:bodyPr>
          <a:lstStyle/>
          <a:p>
            <a:pPr eaLnBrk="1" hangingPunct="1">
              <a:lnSpc>
                <a:spcPct val="120000"/>
              </a:lnSpc>
              <a:spcBef>
                <a:spcPts val="0"/>
              </a:spcBef>
            </a:pPr>
            <a:r>
              <a:rPr lang="en-US" altLang="en-US" sz="1800" dirty="0" err="1">
                <a:solidFill>
                  <a:schemeClr val="bg1"/>
                </a:solidFill>
              </a:rPr>
              <a:t>Năm</a:t>
            </a:r>
            <a:r>
              <a:rPr lang="en-US" altLang="en-US" sz="1800" dirty="0">
                <a:solidFill>
                  <a:schemeClr val="bg1"/>
                </a:solidFill>
              </a:rPr>
              <a:t> </a:t>
            </a:r>
            <a:r>
              <a:rPr lang="en-US" altLang="en-US" sz="1800" dirty="0" err="1">
                <a:solidFill>
                  <a:schemeClr val="bg1"/>
                </a:solidFill>
              </a:rPr>
              <a:t>khô</a:t>
            </a:r>
            <a:r>
              <a:rPr lang="en-US" altLang="en-US" sz="1800" dirty="0">
                <a:solidFill>
                  <a:schemeClr val="bg1"/>
                </a:solidFill>
              </a:rPr>
              <a:t> </a:t>
            </a:r>
            <a:r>
              <a:rPr lang="en-US" altLang="en-US" sz="1800" dirty="0" err="1">
                <a:solidFill>
                  <a:schemeClr val="bg1"/>
                </a:solidFill>
              </a:rPr>
              <a:t>hạn</a:t>
            </a:r>
            <a:r>
              <a:rPr lang="en-US" altLang="en-US" sz="1800" dirty="0">
                <a:solidFill>
                  <a:schemeClr val="bg1"/>
                </a:solidFill>
              </a:rPr>
              <a:t>.</a:t>
            </a:r>
          </a:p>
        </p:txBody>
      </p:sp>
      <p:cxnSp>
        <p:nvCxnSpPr>
          <p:cNvPr id="74" name="Straight Connector 73">
            <a:extLst>
              <a:ext uri="{FF2B5EF4-FFF2-40B4-BE49-F238E27FC236}">
                <a16:creationId xmlns:a16="http://schemas.microsoft.com/office/drawing/2014/main" id="{7F00E358-9937-4305-9719-153BCC5AAD27}"/>
              </a:ext>
            </a:extLst>
          </p:cNvPr>
          <p:cNvCxnSpPr>
            <a:cxnSpLocks/>
          </p:cNvCxnSpPr>
          <p:nvPr/>
        </p:nvCxnSpPr>
        <p:spPr>
          <a:xfrm flipV="1">
            <a:off x="7707890" y="5537904"/>
            <a:ext cx="576263" cy="301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F8C4ED2-FDD7-46CE-B847-57871D13E4CF}"/>
              </a:ext>
            </a:extLst>
          </p:cNvPr>
          <p:cNvCxnSpPr>
            <a:cxnSpLocks/>
            <a:stCxn id="71" idx="3"/>
          </p:cNvCxnSpPr>
          <p:nvPr/>
        </p:nvCxnSpPr>
        <p:spPr>
          <a:xfrm flipV="1">
            <a:off x="9432183" y="4749238"/>
            <a:ext cx="210490" cy="2624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6" name="Text Box 10">
            <a:extLst>
              <a:ext uri="{FF2B5EF4-FFF2-40B4-BE49-F238E27FC236}">
                <a16:creationId xmlns:a16="http://schemas.microsoft.com/office/drawing/2014/main" id="{60279785-0F37-4FB6-B53B-1827C953EA75}"/>
              </a:ext>
            </a:extLst>
          </p:cNvPr>
          <p:cNvSpPr txBox="1">
            <a:spLocks noChangeArrowheads="1"/>
          </p:cNvSpPr>
          <p:nvPr/>
        </p:nvSpPr>
        <p:spPr bwMode="auto">
          <a:xfrm>
            <a:off x="6161192" y="4585390"/>
            <a:ext cx="203394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1800" dirty="0">
                <a:solidFill>
                  <a:srgbClr val="FFFF00"/>
                </a:solidFill>
                <a:cs typeface="Arial" panose="020B0604020202020204" pitchFamily="34" charset="0"/>
              </a:rPr>
              <a:t>b</a:t>
            </a:r>
            <a:r>
              <a:rPr lang="en-US" altLang="en-US" sz="1800" i="1" dirty="0">
                <a:solidFill>
                  <a:srgbClr val="FFFF00"/>
                </a:solidFill>
                <a:cs typeface="Arial" panose="020B0604020202020204" pitchFamily="34" charset="0"/>
              </a:rPr>
              <a:t>. </a:t>
            </a:r>
            <a:r>
              <a:rPr lang="en-US" altLang="en-US" sz="1800" dirty="0" err="1">
                <a:solidFill>
                  <a:srgbClr val="FFFF00"/>
                </a:solidFill>
              </a:rPr>
              <a:t>Tính</a:t>
            </a:r>
            <a:r>
              <a:rPr lang="en-US" altLang="en-US" sz="1800" dirty="0">
                <a:solidFill>
                  <a:srgbClr val="FFFF00"/>
                </a:solidFill>
              </a:rPr>
              <a:t> </a:t>
            </a:r>
            <a:r>
              <a:rPr lang="en-US" altLang="en-US" sz="1800" dirty="0" err="1">
                <a:solidFill>
                  <a:srgbClr val="FFFF00"/>
                </a:solidFill>
              </a:rPr>
              <a:t>thất</a:t>
            </a:r>
            <a:r>
              <a:rPr lang="en-US" altLang="en-US" sz="1800" dirty="0">
                <a:solidFill>
                  <a:srgbClr val="FFFF00"/>
                </a:solidFill>
              </a:rPr>
              <a:t> </a:t>
            </a:r>
            <a:r>
              <a:rPr lang="en-US" altLang="en-US" sz="1800" dirty="0" err="1">
                <a:solidFill>
                  <a:srgbClr val="FFFF00"/>
                </a:solidFill>
              </a:rPr>
              <a:t>th</a:t>
            </a:r>
            <a:r>
              <a:rPr lang="vi-VN" altLang="en-US" sz="1800" dirty="0">
                <a:solidFill>
                  <a:srgbClr val="FFFF00"/>
                </a:solidFill>
              </a:rPr>
              <a:t>ư</a:t>
            </a:r>
            <a:r>
              <a:rPr lang="en-US" altLang="en-US" sz="1800" dirty="0" err="1">
                <a:solidFill>
                  <a:srgbClr val="FFFF00"/>
                </a:solidFill>
              </a:rPr>
              <a:t>ờng</a:t>
            </a:r>
            <a:r>
              <a:rPr lang="en-US" altLang="en-US" sz="1800" dirty="0">
                <a:solidFill>
                  <a:srgbClr val="FFFF00"/>
                </a:solidFill>
              </a:rPr>
              <a:t>:</a:t>
            </a:r>
            <a:endParaRPr lang="en-US" altLang="en-US" sz="1800" i="1" dirty="0">
              <a:solidFill>
                <a:srgbClr val="FFFF00"/>
              </a:solidFill>
              <a:cs typeface="Arial" panose="020B0604020202020204" pitchFamily="34" charset="0"/>
            </a:endParaRPr>
          </a:p>
        </p:txBody>
      </p:sp>
      <p:sp>
        <p:nvSpPr>
          <p:cNvPr id="77" name="Text Box 10">
            <a:extLst>
              <a:ext uri="{FF2B5EF4-FFF2-40B4-BE49-F238E27FC236}">
                <a16:creationId xmlns:a16="http://schemas.microsoft.com/office/drawing/2014/main" id="{6CE865F4-55C9-43AB-896C-F3E012ECFECA}"/>
              </a:ext>
            </a:extLst>
          </p:cNvPr>
          <p:cNvSpPr txBox="1">
            <a:spLocks noChangeArrowheads="1"/>
          </p:cNvSpPr>
          <p:nvPr/>
        </p:nvSpPr>
        <p:spPr bwMode="auto">
          <a:xfrm>
            <a:off x="6301974" y="5286625"/>
            <a:ext cx="14538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1800" dirty="0" err="1">
                <a:solidFill>
                  <a:schemeClr val="bg1"/>
                </a:solidFill>
                <a:cs typeface="Arial" panose="020B0604020202020204" pitchFamily="34" charset="0"/>
              </a:rPr>
              <a:t>Thể</a:t>
            </a:r>
            <a:r>
              <a:rPr lang="en-US" altLang="en-US" sz="1800" dirty="0">
                <a:solidFill>
                  <a:schemeClr val="bg1"/>
                </a:solidFill>
                <a:cs typeface="Arial" panose="020B0604020202020204" pitchFamily="34" charset="0"/>
              </a:rPr>
              <a:t> </a:t>
            </a:r>
            <a:r>
              <a:rPr lang="en-US" altLang="en-US" sz="1800" dirty="0" err="1">
                <a:solidFill>
                  <a:schemeClr val="bg1"/>
                </a:solidFill>
                <a:cs typeface="Arial" panose="020B0604020202020204" pitchFamily="34" charset="0"/>
              </a:rPr>
              <a:t>hiện</a:t>
            </a:r>
            <a:r>
              <a:rPr lang="en-US" altLang="en-US" sz="1800" dirty="0">
                <a:solidFill>
                  <a:schemeClr val="bg1"/>
                </a:solidFill>
                <a:cs typeface="Arial" panose="020B0604020202020204" pitchFamily="34" charset="0"/>
              </a:rPr>
              <a:t> ở: </a:t>
            </a:r>
            <a:endParaRPr lang="en-US" altLang="en-US" sz="1800" i="1" dirty="0">
              <a:solidFill>
                <a:schemeClr val="bg1"/>
              </a:solidFill>
              <a:cs typeface="Arial" panose="020B0604020202020204" pitchFamily="34" charset="0"/>
            </a:endParaRPr>
          </a:p>
        </p:txBody>
      </p:sp>
      <p:sp>
        <p:nvSpPr>
          <p:cNvPr id="78" name="Rectangle 77">
            <a:extLst>
              <a:ext uri="{FF2B5EF4-FFF2-40B4-BE49-F238E27FC236}">
                <a16:creationId xmlns:a16="http://schemas.microsoft.com/office/drawing/2014/main" id="{0B7A94D8-8371-44A3-8B5E-B61A3B4ABC0D}"/>
              </a:ext>
            </a:extLst>
          </p:cNvPr>
          <p:cNvSpPr/>
          <p:nvPr/>
        </p:nvSpPr>
        <p:spPr>
          <a:xfrm>
            <a:off x="9875044" y="4839873"/>
            <a:ext cx="1576072" cy="395749"/>
          </a:xfrm>
          <a:prstGeom prst="rect">
            <a:avLst/>
          </a:prstGeom>
        </p:spPr>
        <p:txBody>
          <a:bodyPr wrap="none">
            <a:spAutoFit/>
          </a:bodyPr>
          <a:lstStyle/>
          <a:p>
            <a:pPr eaLnBrk="1" hangingPunct="1">
              <a:lnSpc>
                <a:spcPct val="120000"/>
              </a:lnSpc>
              <a:spcBef>
                <a:spcPts val="0"/>
              </a:spcBef>
            </a:pPr>
            <a:r>
              <a:rPr lang="en-US" altLang="en-US" sz="1800" dirty="0" err="1">
                <a:solidFill>
                  <a:schemeClr val="bg1"/>
                </a:solidFill>
              </a:rPr>
              <a:t>Năm</a:t>
            </a:r>
            <a:r>
              <a:rPr lang="en-US" altLang="en-US" sz="1800" dirty="0">
                <a:solidFill>
                  <a:schemeClr val="bg1"/>
                </a:solidFill>
              </a:rPr>
              <a:t> </a:t>
            </a:r>
            <a:r>
              <a:rPr lang="en-US" altLang="en-US" sz="1800" dirty="0" err="1">
                <a:solidFill>
                  <a:schemeClr val="bg1"/>
                </a:solidFill>
              </a:rPr>
              <a:t>rét</a:t>
            </a:r>
            <a:r>
              <a:rPr lang="en-US" altLang="en-US" sz="1800" dirty="0">
                <a:solidFill>
                  <a:schemeClr val="bg1"/>
                </a:solidFill>
              </a:rPr>
              <a:t> </a:t>
            </a:r>
            <a:r>
              <a:rPr lang="en-US" altLang="en-US" sz="1800" dirty="0" err="1">
                <a:solidFill>
                  <a:schemeClr val="bg1"/>
                </a:solidFill>
              </a:rPr>
              <a:t>muộn</a:t>
            </a:r>
            <a:r>
              <a:rPr lang="en-US" altLang="en-US" sz="1800" dirty="0">
                <a:solidFill>
                  <a:schemeClr val="bg1"/>
                </a:solidFill>
              </a:rPr>
              <a:t>.</a:t>
            </a:r>
          </a:p>
        </p:txBody>
      </p:sp>
      <p:sp>
        <p:nvSpPr>
          <p:cNvPr id="79" name="Rectangle 78">
            <a:extLst>
              <a:ext uri="{FF2B5EF4-FFF2-40B4-BE49-F238E27FC236}">
                <a16:creationId xmlns:a16="http://schemas.microsoft.com/office/drawing/2014/main" id="{F1E4FE4D-5B5D-46BB-ADA0-CB2B2CFBA62F}"/>
              </a:ext>
            </a:extLst>
          </p:cNvPr>
          <p:cNvSpPr/>
          <p:nvPr/>
        </p:nvSpPr>
        <p:spPr>
          <a:xfrm>
            <a:off x="8204879" y="5271990"/>
            <a:ext cx="1309974" cy="395749"/>
          </a:xfrm>
          <a:prstGeom prst="rect">
            <a:avLst/>
          </a:prstGeom>
        </p:spPr>
        <p:txBody>
          <a:bodyPr wrap="none">
            <a:spAutoFit/>
          </a:bodyPr>
          <a:lstStyle/>
          <a:p>
            <a:pPr eaLnBrk="1" hangingPunct="1">
              <a:lnSpc>
                <a:spcPct val="120000"/>
              </a:lnSpc>
              <a:spcBef>
                <a:spcPts val="0"/>
              </a:spcBef>
            </a:pPr>
            <a:r>
              <a:rPr lang="en-US" altLang="en-US" sz="1800" dirty="0" err="1">
                <a:solidFill>
                  <a:schemeClr val="bg1"/>
                </a:solidFill>
              </a:rPr>
              <a:t>Chế</a:t>
            </a:r>
            <a:r>
              <a:rPr lang="en-US" altLang="en-US" sz="1800" dirty="0">
                <a:solidFill>
                  <a:schemeClr val="bg1"/>
                </a:solidFill>
              </a:rPr>
              <a:t> </a:t>
            </a:r>
            <a:r>
              <a:rPr lang="en-US" altLang="en-US" sz="1800" dirty="0" err="1">
                <a:solidFill>
                  <a:schemeClr val="bg1"/>
                </a:solidFill>
              </a:rPr>
              <a:t>độ</a:t>
            </a:r>
            <a:r>
              <a:rPr lang="en-US" altLang="en-US" sz="1800" dirty="0">
                <a:solidFill>
                  <a:schemeClr val="bg1"/>
                </a:solidFill>
              </a:rPr>
              <a:t> m</a:t>
            </a:r>
            <a:r>
              <a:rPr lang="vi-VN" altLang="en-US" sz="1800" dirty="0">
                <a:solidFill>
                  <a:schemeClr val="bg1"/>
                </a:solidFill>
              </a:rPr>
              <a:t>ư</a:t>
            </a:r>
            <a:r>
              <a:rPr lang="en-US" altLang="en-US" sz="1800" dirty="0">
                <a:solidFill>
                  <a:schemeClr val="bg1"/>
                </a:solidFill>
              </a:rPr>
              <a:t>a</a:t>
            </a:r>
          </a:p>
        </p:txBody>
      </p:sp>
      <p:cxnSp>
        <p:nvCxnSpPr>
          <p:cNvPr id="80" name="Straight Connector 79">
            <a:extLst>
              <a:ext uri="{FF2B5EF4-FFF2-40B4-BE49-F238E27FC236}">
                <a16:creationId xmlns:a16="http://schemas.microsoft.com/office/drawing/2014/main" id="{3E337D26-FC1A-4373-B373-57B60452A369}"/>
              </a:ext>
            </a:extLst>
          </p:cNvPr>
          <p:cNvCxnSpPr>
            <a:cxnSpLocks/>
          </p:cNvCxnSpPr>
          <p:nvPr/>
        </p:nvCxnSpPr>
        <p:spPr>
          <a:xfrm flipV="1">
            <a:off x="9365837" y="5029857"/>
            <a:ext cx="509207" cy="2981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60FA118-86F3-4497-9596-FACBAC81E587}"/>
              </a:ext>
            </a:extLst>
          </p:cNvPr>
          <p:cNvCxnSpPr>
            <a:cxnSpLocks/>
          </p:cNvCxnSpPr>
          <p:nvPr/>
        </p:nvCxnSpPr>
        <p:spPr>
          <a:xfrm>
            <a:off x="7686420" y="5611726"/>
            <a:ext cx="604673" cy="24301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23351DCA-8F60-4770-8965-C55C0C10872E}"/>
              </a:ext>
            </a:extLst>
          </p:cNvPr>
          <p:cNvSpPr/>
          <p:nvPr/>
        </p:nvSpPr>
        <p:spPr>
          <a:xfrm>
            <a:off x="8258699" y="5765061"/>
            <a:ext cx="1011815" cy="395749"/>
          </a:xfrm>
          <a:prstGeom prst="rect">
            <a:avLst/>
          </a:prstGeom>
        </p:spPr>
        <p:txBody>
          <a:bodyPr wrap="none">
            <a:spAutoFit/>
          </a:bodyPr>
          <a:lstStyle/>
          <a:p>
            <a:pPr eaLnBrk="1" hangingPunct="1">
              <a:lnSpc>
                <a:spcPct val="120000"/>
              </a:lnSpc>
              <a:spcBef>
                <a:spcPts val="0"/>
              </a:spcBef>
            </a:pPr>
            <a:r>
              <a:rPr lang="en-US" altLang="en-US" sz="1800" dirty="0" err="1">
                <a:solidFill>
                  <a:schemeClr val="bg1"/>
                </a:solidFill>
              </a:rPr>
              <a:t>Thiên</a:t>
            </a:r>
            <a:r>
              <a:rPr lang="en-US" altLang="en-US" sz="1800" dirty="0">
                <a:solidFill>
                  <a:schemeClr val="bg1"/>
                </a:solidFill>
              </a:rPr>
              <a:t> tai</a:t>
            </a:r>
          </a:p>
        </p:txBody>
      </p:sp>
      <p:cxnSp>
        <p:nvCxnSpPr>
          <p:cNvPr id="83" name="Straight Connector 82">
            <a:extLst>
              <a:ext uri="{FF2B5EF4-FFF2-40B4-BE49-F238E27FC236}">
                <a16:creationId xmlns:a16="http://schemas.microsoft.com/office/drawing/2014/main" id="{4B8455CB-2C42-4E07-8CF7-591AD8FDEB1B}"/>
              </a:ext>
            </a:extLst>
          </p:cNvPr>
          <p:cNvCxnSpPr>
            <a:cxnSpLocks/>
          </p:cNvCxnSpPr>
          <p:nvPr/>
        </p:nvCxnSpPr>
        <p:spPr>
          <a:xfrm>
            <a:off x="9452558" y="5493445"/>
            <a:ext cx="356203" cy="886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E34A5AAE-0B47-4202-9853-7CBF2C2F9B44}"/>
              </a:ext>
            </a:extLst>
          </p:cNvPr>
          <p:cNvCxnSpPr>
            <a:cxnSpLocks/>
          </p:cNvCxnSpPr>
          <p:nvPr/>
        </p:nvCxnSpPr>
        <p:spPr>
          <a:xfrm flipV="1">
            <a:off x="9408412" y="5184098"/>
            <a:ext cx="308917" cy="30019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5" name="Rectangle 84">
            <a:extLst>
              <a:ext uri="{FF2B5EF4-FFF2-40B4-BE49-F238E27FC236}">
                <a16:creationId xmlns:a16="http://schemas.microsoft.com/office/drawing/2014/main" id="{55CF2336-4733-4507-B7D7-7A10E988B48A}"/>
              </a:ext>
            </a:extLst>
          </p:cNvPr>
          <p:cNvSpPr/>
          <p:nvPr/>
        </p:nvSpPr>
        <p:spPr>
          <a:xfrm>
            <a:off x="9611761" y="5652696"/>
            <a:ext cx="909223" cy="395749"/>
          </a:xfrm>
          <a:prstGeom prst="rect">
            <a:avLst/>
          </a:prstGeom>
        </p:spPr>
        <p:txBody>
          <a:bodyPr wrap="none">
            <a:spAutoFit/>
          </a:bodyPr>
          <a:lstStyle/>
          <a:p>
            <a:pPr eaLnBrk="1" hangingPunct="1">
              <a:lnSpc>
                <a:spcPct val="120000"/>
              </a:lnSpc>
              <a:spcBef>
                <a:spcPts val="0"/>
              </a:spcBef>
            </a:pPr>
            <a:r>
              <a:rPr lang="en-US" altLang="en-US" sz="1800" dirty="0" err="1">
                <a:solidFill>
                  <a:schemeClr val="bg1"/>
                </a:solidFill>
              </a:rPr>
              <a:t>Bão</a:t>
            </a:r>
            <a:r>
              <a:rPr lang="en-US" altLang="en-US" sz="1800" dirty="0">
                <a:solidFill>
                  <a:schemeClr val="bg1"/>
                </a:solidFill>
              </a:rPr>
              <a:t>, </a:t>
            </a:r>
            <a:r>
              <a:rPr lang="en-US" altLang="en-US" sz="1800" dirty="0" err="1">
                <a:solidFill>
                  <a:schemeClr val="bg1"/>
                </a:solidFill>
              </a:rPr>
              <a:t>lũ</a:t>
            </a:r>
            <a:r>
              <a:rPr lang="en-US" altLang="en-US" sz="1800" dirty="0">
                <a:solidFill>
                  <a:schemeClr val="bg1"/>
                </a:solidFill>
              </a:rPr>
              <a:t>.</a:t>
            </a:r>
          </a:p>
        </p:txBody>
      </p:sp>
      <p:sp>
        <p:nvSpPr>
          <p:cNvPr id="86" name="Rectangle 85">
            <a:extLst>
              <a:ext uri="{FF2B5EF4-FFF2-40B4-BE49-F238E27FC236}">
                <a16:creationId xmlns:a16="http://schemas.microsoft.com/office/drawing/2014/main" id="{9CB96306-BBA1-43B7-BED7-7E23383C1063}"/>
              </a:ext>
            </a:extLst>
          </p:cNvPr>
          <p:cNvSpPr/>
          <p:nvPr/>
        </p:nvSpPr>
        <p:spPr>
          <a:xfrm>
            <a:off x="9587378" y="5962935"/>
            <a:ext cx="1031051" cy="395749"/>
          </a:xfrm>
          <a:prstGeom prst="rect">
            <a:avLst/>
          </a:prstGeom>
        </p:spPr>
        <p:txBody>
          <a:bodyPr wrap="none">
            <a:spAutoFit/>
          </a:bodyPr>
          <a:lstStyle/>
          <a:p>
            <a:pPr eaLnBrk="1" hangingPunct="1">
              <a:lnSpc>
                <a:spcPct val="120000"/>
              </a:lnSpc>
              <a:spcBef>
                <a:spcPts val="0"/>
              </a:spcBef>
            </a:pPr>
            <a:r>
              <a:rPr lang="en-US" altLang="en-US" sz="1800" dirty="0" err="1">
                <a:solidFill>
                  <a:schemeClr val="bg1"/>
                </a:solidFill>
              </a:rPr>
              <a:t>Khô</a:t>
            </a:r>
            <a:r>
              <a:rPr lang="en-US" altLang="en-US" sz="1800" dirty="0">
                <a:solidFill>
                  <a:schemeClr val="bg1"/>
                </a:solidFill>
              </a:rPr>
              <a:t> </a:t>
            </a:r>
            <a:r>
              <a:rPr lang="en-US" altLang="en-US" sz="1800" dirty="0" err="1">
                <a:solidFill>
                  <a:schemeClr val="bg1"/>
                </a:solidFill>
              </a:rPr>
              <a:t>hạn</a:t>
            </a:r>
            <a:r>
              <a:rPr lang="en-US" altLang="en-US" sz="1800" dirty="0">
                <a:solidFill>
                  <a:schemeClr val="bg1"/>
                </a:solidFill>
              </a:rPr>
              <a:t>.</a:t>
            </a:r>
          </a:p>
        </p:txBody>
      </p:sp>
      <p:cxnSp>
        <p:nvCxnSpPr>
          <p:cNvPr id="87" name="Straight Connector 86">
            <a:extLst>
              <a:ext uri="{FF2B5EF4-FFF2-40B4-BE49-F238E27FC236}">
                <a16:creationId xmlns:a16="http://schemas.microsoft.com/office/drawing/2014/main" id="{BD1BEC51-78A5-4FFA-85A1-743E0E20433C}"/>
              </a:ext>
            </a:extLst>
          </p:cNvPr>
          <p:cNvCxnSpPr>
            <a:cxnSpLocks/>
          </p:cNvCxnSpPr>
          <p:nvPr/>
        </p:nvCxnSpPr>
        <p:spPr>
          <a:xfrm>
            <a:off x="9207682" y="5992766"/>
            <a:ext cx="409031" cy="1680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53EFC41A-EAA1-481F-BF2B-4545885F4607}"/>
              </a:ext>
            </a:extLst>
          </p:cNvPr>
          <p:cNvCxnSpPr>
            <a:cxnSpLocks/>
          </p:cNvCxnSpPr>
          <p:nvPr/>
        </p:nvCxnSpPr>
        <p:spPr>
          <a:xfrm flipV="1">
            <a:off x="9194240" y="5854741"/>
            <a:ext cx="422473" cy="15761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C3FB8F4B-A92B-4027-8D5E-71E3CDB3FEA6}"/>
              </a:ext>
            </a:extLst>
          </p:cNvPr>
          <p:cNvCxnSpPr>
            <a:cxnSpLocks/>
          </p:cNvCxnSpPr>
          <p:nvPr/>
        </p:nvCxnSpPr>
        <p:spPr>
          <a:xfrm>
            <a:off x="7686420" y="5669706"/>
            <a:ext cx="632994" cy="73285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0" name="Rectangle 89">
            <a:extLst>
              <a:ext uri="{FF2B5EF4-FFF2-40B4-BE49-F238E27FC236}">
                <a16:creationId xmlns:a16="http://schemas.microsoft.com/office/drawing/2014/main" id="{CB6E71FD-2253-492B-9675-9E663BFA08F8}"/>
              </a:ext>
            </a:extLst>
          </p:cNvPr>
          <p:cNvSpPr/>
          <p:nvPr/>
        </p:nvSpPr>
        <p:spPr>
          <a:xfrm>
            <a:off x="8284153" y="6268951"/>
            <a:ext cx="1717137" cy="395749"/>
          </a:xfrm>
          <a:prstGeom prst="rect">
            <a:avLst/>
          </a:prstGeom>
        </p:spPr>
        <p:txBody>
          <a:bodyPr wrap="none">
            <a:spAutoFit/>
          </a:bodyPr>
          <a:lstStyle/>
          <a:p>
            <a:pPr eaLnBrk="1" hangingPunct="1">
              <a:lnSpc>
                <a:spcPct val="120000"/>
              </a:lnSpc>
              <a:spcBef>
                <a:spcPts val="0"/>
              </a:spcBef>
            </a:pPr>
            <a:r>
              <a:rPr lang="en-US" altLang="en-US" sz="1800" dirty="0" err="1">
                <a:solidFill>
                  <a:schemeClr val="bg1"/>
                </a:solidFill>
              </a:rPr>
              <a:t>Biến</a:t>
            </a:r>
            <a:r>
              <a:rPr lang="en-US" altLang="en-US" sz="1800" dirty="0">
                <a:solidFill>
                  <a:schemeClr val="bg1"/>
                </a:solidFill>
              </a:rPr>
              <a:t> </a:t>
            </a:r>
            <a:r>
              <a:rPr lang="en-US" altLang="en-US" sz="1800" dirty="0" err="1">
                <a:solidFill>
                  <a:schemeClr val="bg1"/>
                </a:solidFill>
              </a:rPr>
              <a:t>đổi</a:t>
            </a:r>
            <a:r>
              <a:rPr lang="en-US" altLang="en-US" sz="1800" dirty="0">
                <a:solidFill>
                  <a:schemeClr val="bg1"/>
                </a:solidFill>
              </a:rPr>
              <a:t> </a:t>
            </a:r>
            <a:r>
              <a:rPr lang="en-US" altLang="en-US" sz="1800" dirty="0" err="1">
                <a:solidFill>
                  <a:schemeClr val="bg1"/>
                </a:solidFill>
              </a:rPr>
              <a:t>khí</a:t>
            </a:r>
            <a:r>
              <a:rPr lang="en-US" altLang="en-US" sz="1800" dirty="0">
                <a:solidFill>
                  <a:schemeClr val="bg1"/>
                </a:solidFill>
              </a:rPr>
              <a:t> </a:t>
            </a:r>
            <a:r>
              <a:rPr lang="en-US" altLang="en-US" sz="1800" dirty="0" err="1">
                <a:solidFill>
                  <a:schemeClr val="bg1"/>
                </a:solidFill>
              </a:rPr>
              <a:t>hậu</a:t>
            </a:r>
            <a:endParaRPr lang="en-US" altLang="en-US" sz="1800" dirty="0">
              <a:solidFill>
                <a:schemeClr val="bg1"/>
              </a:solidFill>
            </a:endParaRPr>
          </a:p>
        </p:txBody>
      </p:sp>
      <p:sp>
        <p:nvSpPr>
          <p:cNvPr id="103" name="Rectangle 102">
            <a:extLst>
              <a:ext uri="{FF2B5EF4-FFF2-40B4-BE49-F238E27FC236}">
                <a16:creationId xmlns:a16="http://schemas.microsoft.com/office/drawing/2014/main" id="{0E3F70E1-6320-4A92-AAF3-C5C20BE199B3}"/>
              </a:ext>
            </a:extLst>
          </p:cNvPr>
          <p:cNvSpPr/>
          <p:nvPr/>
        </p:nvSpPr>
        <p:spPr>
          <a:xfrm>
            <a:off x="9624464" y="4524021"/>
            <a:ext cx="1441420" cy="395749"/>
          </a:xfrm>
          <a:prstGeom prst="rect">
            <a:avLst/>
          </a:prstGeom>
        </p:spPr>
        <p:txBody>
          <a:bodyPr wrap="none">
            <a:spAutoFit/>
          </a:bodyPr>
          <a:lstStyle/>
          <a:p>
            <a:pPr eaLnBrk="1" hangingPunct="1">
              <a:lnSpc>
                <a:spcPct val="120000"/>
              </a:lnSpc>
              <a:spcBef>
                <a:spcPts val="0"/>
              </a:spcBef>
            </a:pPr>
            <a:r>
              <a:rPr lang="en-US" altLang="en-US" sz="1800" dirty="0" err="1">
                <a:solidFill>
                  <a:schemeClr val="bg1"/>
                </a:solidFill>
              </a:rPr>
              <a:t>Năm</a:t>
            </a:r>
            <a:r>
              <a:rPr lang="en-US" altLang="en-US" sz="1800" dirty="0">
                <a:solidFill>
                  <a:schemeClr val="bg1"/>
                </a:solidFill>
              </a:rPr>
              <a:t> </a:t>
            </a:r>
            <a:r>
              <a:rPr lang="en-US" altLang="en-US" sz="1800" dirty="0" err="1">
                <a:solidFill>
                  <a:schemeClr val="bg1"/>
                </a:solidFill>
              </a:rPr>
              <a:t>rét</a:t>
            </a:r>
            <a:r>
              <a:rPr lang="en-US" altLang="en-US" sz="1800" dirty="0">
                <a:solidFill>
                  <a:schemeClr val="bg1"/>
                </a:solidFill>
              </a:rPr>
              <a:t> </a:t>
            </a:r>
            <a:r>
              <a:rPr lang="en-US" altLang="en-US" sz="1800" dirty="0" err="1">
                <a:solidFill>
                  <a:schemeClr val="bg1"/>
                </a:solidFill>
              </a:rPr>
              <a:t>sớm</a:t>
            </a:r>
            <a:r>
              <a:rPr lang="en-US" altLang="en-US" sz="1800" dirty="0">
                <a:solidFill>
                  <a:schemeClr val="bg1"/>
                </a:solidFill>
              </a:rPr>
              <a:t>.</a:t>
            </a:r>
          </a:p>
        </p:txBody>
      </p:sp>
      <p:cxnSp>
        <p:nvCxnSpPr>
          <p:cNvPr id="109" name="Straight Connector 108">
            <a:extLst>
              <a:ext uri="{FF2B5EF4-FFF2-40B4-BE49-F238E27FC236}">
                <a16:creationId xmlns:a16="http://schemas.microsoft.com/office/drawing/2014/main" id="{A4011522-14CD-4C25-9A2A-C01D3D62C8F4}"/>
              </a:ext>
            </a:extLst>
          </p:cNvPr>
          <p:cNvCxnSpPr>
            <a:cxnSpLocks/>
          </p:cNvCxnSpPr>
          <p:nvPr/>
        </p:nvCxnSpPr>
        <p:spPr>
          <a:xfrm flipH="1">
            <a:off x="6027945" y="4590120"/>
            <a:ext cx="2864" cy="20135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BF190575-106E-4A99-A597-2C522BBD8938}"/>
              </a:ext>
            </a:extLst>
          </p:cNvPr>
          <p:cNvSpPr/>
          <p:nvPr/>
        </p:nvSpPr>
        <p:spPr>
          <a:xfrm>
            <a:off x="6663419" y="797568"/>
            <a:ext cx="5141151" cy="923330"/>
          </a:xfrm>
          <a:prstGeom prst="rect">
            <a:avLst/>
          </a:prstGeom>
          <a:ln>
            <a:solidFill>
              <a:schemeClr val="bg1"/>
            </a:solidFill>
            <a:prstDash val="lgDash"/>
          </a:ln>
        </p:spPr>
        <p:txBody>
          <a:bodyPr wrap="square">
            <a:spAutoFit/>
          </a:bodyPr>
          <a:lstStyle/>
          <a:p>
            <a:pPr>
              <a:spcBef>
                <a:spcPts val="0"/>
              </a:spcBef>
            </a:pPr>
            <a:r>
              <a:rPr lang="en-US" altLang="en-US" sz="1800">
                <a:solidFill>
                  <a:srgbClr val="FFFF00"/>
                </a:solidFill>
                <a:cs typeface="Times New Roman" panose="02020603050405020304" pitchFamily="18" charset="0"/>
              </a:rPr>
              <a:t>BTVN: </a:t>
            </a:r>
          </a:p>
          <a:p>
            <a:pPr>
              <a:spcBef>
                <a:spcPts val="0"/>
              </a:spcBef>
            </a:pPr>
            <a:r>
              <a:rPr lang="en-US" altLang="en-US" sz="1800">
                <a:solidFill>
                  <a:schemeClr val="bg1"/>
                </a:solidFill>
                <a:cs typeface="Times New Roman" panose="02020603050405020304" pitchFamily="18" charset="0"/>
              </a:rPr>
              <a:t>- Trả lời câu 1, 2, 3 + “Đọc Em có biết” SGK/113 </a:t>
            </a:r>
          </a:p>
          <a:p>
            <a:pPr>
              <a:spcBef>
                <a:spcPts val="0"/>
              </a:spcBef>
            </a:pPr>
            <a:r>
              <a:rPr lang="en-US" altLang="en-US" sz="1800">
                <a:solidFill>
                  <a:schemeClr val="bg1"/>
                </a:solidFill>
                <a:cs typeface="Times New Roman" panose="02020603050405020304" pitchFamily="18" charset="0"/>
              </a:rPr>
              <a:t>- Soạn bài 32: Các màu khí hậu và thời tiết ở nước ta</a:t>
            </a:r>
            <a:endParaRPr lang="en-US" altLang="en-US" sz="1800" dirty="0">
              <a:solidFill>
                <a:schemeClr val="bg1"/>
              </a:solidFill>
              <a:cs typeface="Times New Roman" panose="02020603050405020304" pitchFamily="18" charset="0"/>
            </a:endParaRPr>
          </a:p>
        </p:txBody>
      </p:sp>
    </p:spTree>
    <p:extLst>
      <p:ext uri="{BB962C8B-B14F-4D97-AF65-F5344CB8AC3E}">
        <p14:creationId xmlns:p14="http://schemas.microsoft.com/office/powerpoint/2010/main" val="40705903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102111-D85F-4A23-A2E2-999292498B57}"/>
              </a:ext>
            </a:extLst>
          </p:cNvPr>
          <p:cNvPicPr>
            <a:picLocks noChangeAspect="1"/>
          </p:cNvPicPr>
          <p:nvPr/>
        </p:nvPicPr>
        <p:blipFill>
          <a:blip r:embed="rId3"/>
          <a:stretch>
            <a:fillRect/>
          </a:stretch>
        </p:blipFill>
        <p:spPr>
          <a:xfrm>
            <a:off x="3657600" y="380343"/>
            <a:ext cx="4876800" cy="4286250"/>
          </a:xfrm>
          <a:prstGeom prst="rect">
            <a:avLst/>
          </a:prstGeom>
        </p:spPr>
      </p:pic>
      <p:sp>
        <p:nvSpPr>
          <p:cNvPr id="6" name="TextBox 5">
            <a:extLst>
              <a:ext uri="{FF2B5EF4-FFF2-40B4-BE49-F238E27FC236}">
                <a16:creationId xmlns:a16="http://schemas.microsoft.com/office/drawing/2014/main" id="{35F2A211-3C0D-4E98-BC92-5304AA5AF229}"/>
              </a:ext>
            </a:extLst>
          </p:cNvPr>
          <p:cNvSpPr txBox="1"/>
          <p:nvPr/>
        </p:nvSpPr>
        <p:spPr>
          <a:xfrm>
            <a:off x="660838" y="4696153"/>
            <a:ext cx="10870324" cy="1752931"/>
          </a:xfrm>
          <a:prstGeom prst="rect">
            <a:avLst/>
          </a:prstGeom>
          <a:noFill/>
        </p:spPr>
        <p:txBody>
          <a:bodyPr wrap="square" rtlCol="0">
            <a:prstTxWarp prst="textWave2">
              <a:avLst/>
            </a:prstTxWarp>
            <a:spAutoFit/>
          </a:bodyPr>
          <a:lstStyle/>
          <a:p>
            <a:r>
              <a:rPr lang="en-US" b="1" dirty="0" err="1">
                <a:ln w="22225">
                  <a:solidFill>
                    <a:schemeClr val="accent2"/>
                  </a:solidFill>
                  <a:prstDash val="solid"/>
                </a:ln>
                <a:solidFill>
                  <a:schemeClr val="accent2">
                    <a:lumMod val="40000"/>
                    <a:lumOff val="60000"/>
                  </a:schemeClr>
                </a:solidFill>
              </a:rPr>
              <a:t>Đoán</a:t>
            </a:r>
            <a:r>
              <a:rPr lang="en-US" b="1" dirty="0">
                <a:ln w="22225">
                  <a:solidFill>
                    <a:schemeClr val="accent2"/>
                  </a:solidFill>
                  <a:prstDash val="solid"/>
                </a:ln>
                <a:solidFill>
                  <a:schemeClr val="accent2">
                    <a:lumMod val="40000"/>
                    <a:lumOff val="60000"/>
                  </a:schemeClr>
                </a:solidFill>
              </a:rPr>
              <a:t> </a:t>
            </a:r>
            <a:r>
              <a:rPr lang="en-US" b="1" dirty="0" err="1">
                <a:ln w="22225">
                  <a:solidFill>
                    <a:schemeClr val="accent2"/>
                  </a:solidFill>
                  <a:prstDash val="solid"/>
                </a:ln>
                <a:solidFill>
                  <a:schemeClr val="accent2">
                    <a:lumMod val="40000"/>
                    <a:lumOff val="60000"/>
                  </a:schemeClr>
                </a:solidFill>
              </a:rPr>
              <a:t>hình</a:t>
            </a:r>
            <a:endParaRPr lang="en-US"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28961059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descr="~LWF0003">
            <a:extLst>
              <a:ext uri="{FF2B5EF4-FFF2-40B4-BE49-F238E27FC236}">
                <a16:creationId xmlns:a16="http://schemas.microsoft.com/office/drawing/2014/main" id="{7DE645FE-F907-4381-9242-FBA762DF80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0314" y="685800"/>
            <a:ext cx="4238625" cy="5486400"/>
          </a:xfrm>
          <a:prstGeom prst="rect">
            <a:avLst/>
          </a:prstGeom>
          <a:noFill/>
          <a:ln w="57150" cmpd="thinThick">
            <a:solidFill>
              <a:srgbClr val="FF66FF"/>
            </a:solidFill>
            <a:miter lim="800000"/>
            <a:headEnd/>
            <a:tailEnd/>
          </a:ln>
          <a:extLst>
            <a:ext uri="{909E8E84-426E-40DD-AFC4-6F175D3DCCD1}">
              <a14:hiddenFill xmlns:a14="http://schemas.microsoft.com/office/drawing/2010/main">
                <a:solidFill>
                  <a:srgbClr val="FFFFFF"/>
                </a:solidFill>
              </a14:hiddenFill>
            </a:ext>
          </a:extLst>
        </p:spPr>
      </p:pic>
      <p:sp>
        <p:nvSpPr>
          <p:cNvPr id="5" name="AutoShape 13">
            <a:extLst>
              <a:ext uri="{FF2B5EF4-FFF2-40B4-BE49-F238E27FC236}">
                <a16:creationId xmlns:a16="http://schemas.microsoft.com/office/drawing/2014/main" id="{11450C92-15BE-4599-BAAF-19973968F6E1}"/>
              </a:ext>
            </a:extLst>
          </p:cNvPr>
          <p:cNvSpPr>
            <a:spLocks noChangeArrowheads="1"/>
          </p:cNvSpPr>
          <p:nvPr/>
        </p:nvSpPr>
        <p:spPr bwMode="auto">
          <a:xfrm>
            <a:off x="9055538" y="1524000"/>
            <a:ext cx="1143000" cy="533400"/>
          </a:xfrm>
          <a:prstGeom prst="wedgeRectCallout">
            <a:avLst>
              <a:gd name="adj1" fmla="val -68333"/>
              <a:gd name="adj2" fmla="val -73514"/>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Font typeface="Wingdings" panose="05000000000000000000" pitchFamily="2" charset="2"/>
              <a:buChar char="v"/>
              <a:defRPr sz="2800" b="1">
                <a:solidFill>
                  <a:schemeClr val="accent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2"/>
              </a:buClr>
              <a:buSzPct val="60000"/>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9pPr>
          </a:lstStyle>
          <a:p>
            <a:pPr eaLnBrk="1" hangingPunct="1">
              <a:spcBef>
                <a:spcPct val="0"/>
              </a:spcBef>
              <a:buClrTx/>
              <a:buFont typeface="Arial" panose="020B0604020202020204" pitchFamily="34" charset="0"/>
              <a:buNone/>
            </a:pPr>
            <a:r>
              <a:rPr lang="en-US" altLang="en-US" sz="1600">
                <a:solidFill>
                  <a:srgbClr val="CC0066"/>
                </a:solidFill>
                <a:cs typeface="Times New Roman" panose="02020603050405020304" pitchFamily="18" charset="0"/>
              </a:rPr>
              <a:t>Lạng Sơn</a:t>
            </a:r>
          </a:p>
          <a:p>
            <a:pPr eaLnBrk="1" hangingPunct="1">
              <a:spcBef>
                <a:spcPct val="0"/>
              </a:spcBef>
              <a:buClrTx/>
              <a:buFont typeface="Arial" panose="020B0604020202020204" pitchFamily="34" charset="0"/>
              <a:buNone/>
            </a:pPr>
            <a:r>
              <a:rPr lang="en-US" altLang="en-US" sz="1600">
                <a:solidFill>
                  <a:srgbClr val="CC0066"/>
                </a:solidFill>
                <a:cs typeface="Times New Roman" panose="02020603050405020304" pitchFamily="18" charset="0"/>
              </a:rPr>
              <a:t>   21,2 </a:t>
            </a:r>
            <a:r>
              <a:rPr lang="en-US" altLang="en-US" sz="1600" baseline="30000">
                <a:solidFill>
                  <a:srgbClr val="CC0066"/>
                </a:solidFill>
                <a:cs typeface="Times New Roman" panose="02020603050405020304" pitchFamily="18" charset="0"/>
              </a:rPr>
              <a:t>0</a:t>
            </a:r>
            <a:r>
              <a:rPr lang="en-US" altLang="en-US" sz="1600">
                <a:solidFill>
                  <a:srgbClr val="CC0066"/>
                </a:solidFill>
                <a:cs typeface="Times New Roman" panose="02020603050405020304" pitchFamily="18" charset="0"/>
              </a:rPr>
              <a:t>C</a:t>
            </a:r>
          </a:p>
        </p:txBody>
      </p:sp>
      <p:sp>
        <p:nvSpPr>
          <p:cNvPr id="6" name="AutoShape 14">
            <a:extLst>
              <a:ext uri="{FF2B5EF4-FFF2-40B4-BE49-F238E27FC236}">
                <a16:creationId xmlns:a16="http://schemas.microsoft.com/office/drawing/2014/main" id="{C6A6B0EA-142C-49FE-A081-EA726C9A0820}"/>
              </a:ext>
            </a:extLst>
          </p:cNvPr>
          <p:cNvSpPr>
            <a:spLocks noChangeArrowheads="1"/>
          </p:cNvSpPr>
          <p:nvPr/>
        </p:nvSpPr>
        <p:spPr bwMode="auto">
          <a:xfrm>
            <a:off x="6655238" y="1219200"/>
            <a:ext cx="1219200" cy="533400"/>
          </a:xfrm>
          <a:prstGeom prst="wedgeRectCallout">
            <a:avLst>
              <a:gd name="adj1" fmla="val 86718"/>
              <a:gd name="adj2" fmla="val 37204"/>
            </a:avLst>
          </a:prstGeom>
          <a:solidFill>
            <a:srgbClr val="FFFFFF"/>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Font typeface="Wingdings" panose="05000000000000000000" pitchFamily="2" charset="2"/>
              <a:buChar char="v"/>
              <a:defRPr sz="2800" b="1">
                <a:solidFill>
                  <a:schemeClr val="accent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2"/>
              </a:buClr>
              <a:buSzPct val="60000"/>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9pPr>
          </a:lstStyle>
          <a:p>
            <a:pPr eaLnBrk="1" hangingPunct="1">
              <a:spcBef>
                <a:spcPct val="0"/>
              </a:spcBef>
              <a:buClrTx/>
              <a:buFont typeface="Arial" panose="020B0604020202020204" pitchFamily="34" charset="0"/>
              <a:buNone/>
            </a:pPr>
            <a:r>
              <a:rPr lang="en-US" altLang="en-US" sz="1600">
                <a:solidFill>
                  <a:schemeClr val="tx1"/>
                </a:solidFill>
                <a:cs typeface="Times New Roman" panose="02020603050405020304" pitchFamily="18" charset="0"/>
              </a:rPr>
              <a:t>  </a:t>
            </a:r>
            <a:r>
              <a:rPr lang="en-US" altLang="en-US" sz="1600">
                <a:solidFill>
                  <a:srgbClr val="CC0066"/>
                </a:solidFill>
                <a:cs typeface="Times New Roman" panose="02020603050405020304" pitchFamily="18" charset="0"/>
              </a:rPr>
              <a:t>Hà Nội </a:t>
            </a:r>
          </a:p>
          <a:p>
            <a:pPr eaLnBrk="1" hangingPunct="1">
              <a:spcBef>
                <a:spcPct val="0"/>
              </a:spcBef>
              <a:buClrTx/>
              <a:buFont typeface="Arial" panose="020B0604020202020204" pitchFamily="34" charset="0"/>
              <a:buNone/>
            </a:pPr>
            <a:r>
              <a:rPr lang="en-US" altLang="en-US" sz="1600">
                <a:solidFill>
                  <a:srgbClr val="CC0066"/>
                </a:solidFill>
                <a:cs typeface="Times New Roman" panose="02020603050405020304" pitchFamily="18" charset="0"/>
              </a:rPr>
              <a:t>   23,4 </a:t>
            </a:r>
            <a:r>
              <a:rPr lang="en-US" altLang="en-US" sz="2000" baseline="30000">
                <a:solidFill>
                  <a:srgbClr val="CC0066"/>
                </a:solidFill>
                <a:cs typeface="Times New Roman" panose="02020603050405020304" pitchFamily="18" charset="0"/>
              </a:rPr>
              <a:t>0</a:t>
            </a:r>
            <a:r>
              <a:rPr lang="en-US" altLang="en-US" sz="1600">
                <a:solidFill>
                  <a:srgbClr val="CC0066"/>
                </a:solidFill>
                <a:cs typeface="Times New Roman" panose="02020603050405020304" pitchFamily="18" charset="0"/>
              </a:rPr>
              <a:t>C</a:t>
            </a:r>
          </a:p>
        </p:txBody>
      </p:sp>
      <p:sp>
        <p:nvSpPr>
          <p:cNvPr id="7" name="AutoShape 15">
            <a:extLst>
              <a:ext uri="{FF2B5EF4-FFF2-40B4-BE49-F238E27FC236}">
                <a16:creationId xmlns:a16="http://schemas.microsoft.com/office/drawing/2014/main" id="{E9154DAC-E334-4062-B3F3-7BB00812DD27}"/>
              </a:ext>
            </a:extLst>
          </p:cNvPr>
          <p:cNvSpPr>
            <a:spLocks noChangeArrowheads="1"/>
          </p:cNvSpPr>
          <p:nvPr/>
        </p:nvSpPr>
        <p:spPr bwMode="auto">
          <a:xfrm>
            <a:off x="9474638" y="2692400"/>
            <a:ext cx="1066800" cy="546100"/>
          </a:xfrm>
          <a:prstGeom prst="wedgeRectCallout">
            <a:avLst>
              <a:gd name="adj1" fmla="val -63690"/>
              <a:gd name="adj2" fmla="val 111917"/>
            </a:avLst>
          </a:prstGeom>
          <a:solidFill>
            <a:srgbClr val="FFFFFF"/>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Font typeface="Wingdings" panose="05000000000000000000" pitchFamily="2" charset="2"/>
              <a:buChar char="v"/>
              <a:defRPr sz="2800" b="1">
                <a:solidFill>
                  <a:schemeClr val="accent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2"/>
              </a:buClr>
              <a:buSzPct val="60000"/>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9pPr>
          </a:lstStyle>
          <a:p>
            <a:pPr eaLnBrk="1" hangingPunct="1">
              <a:spcBef>
                <a:spcPct val="0"/>
              </a:spcBef>
              <a:buClrTx/>
              <a:buFont typeface="Arial" panose="020B0604020202020204" pitchFamily="34" charset="0"/>
              <a:buNone/>
            </a:pPr>
            <a:r>
              <a:rPr lang="en-US" altLang="en-US" sz="1600">
                <a:solidFill>
                  <a:srgbClr val="CC0066"/>
                </a:solidFill>
                <a:cs typeface="Times New Roman" panose="02020603050405020304" pitchFamily="18" charset="0"/>
              </a:rPr>
              <a:t>Đà Nẵng</a:t>
            </a:r>
          </a:p>
          <a:p>
            <a:pPr eaLnBrk="1" hangingPunct="1">
              <a:spcBef>
                <a:spcPct val="0"/>
              </a:spcBef>
              <a:buClrTx/>
              <a:buFont typeface="Arial" panose="020B0604020202020204" pitchFamily="34" charset="0"/>
              <a:buNone/>
            </a:pPr>
            <a:r>
              <a:rPr lang="en-US" altLang="en-US" sz="1600">
                <a:solidFill>
                  <a:srgbClr val="CC0066"/>
                </a:solidFill>
                <a:cs typeface="Times New Roman" panose="02020603050405020304" pitchFamily="18" charset="0"/>
              </a:rPr>
              <a:t>   25,7</a:t>
            </a:r>
            <a:r>
              <a:rPr lang="en-US" altLang="en-US" sz="1600" baseline="30000">
                <a:solidFill>
                  <a:srgbClr val="CC0066"/>
                </a:solidFill>
                <a:cs typeface="Times New Roman" panose="02020603050405020304" pitchFamily="18" charset="0"/>
              </a:rPr>
              <a:t>0</a:t>
            </a:r>
            <a:r>
              <a:rPr lang="en-US" altLang="en-US" sz="1600">
                <a:solidFill>
                  <a:srgbClr val="CC0066"/>
                </a:solidFill>
                <a:cs typeface="Times New Roman" panose="02020603050405020304" pitchFamily="18" charset="0"/>
              </a:rPr>
              <a:t>C</a:t>
            </a:r>
          </a:p>
        </p:txBody>
      </p:sp>
      <p:sp>
        <p:nvSpPr>
          <p:cNvPr id="8" name="AutoShape 16">
            <a:extLst>
              <a:ext uri="{FF2B5EF4-FFF2-40B4-BE49-F238E27FC236}">
                <a16:creationId xmlns:a16="http://schemas.microsoft.com/office/drawing/2014/main" id="{03B48A96-1371-4C02-B9BD-EC152EF93344}"/>
              </a:ext>
            </a:extLst>
          </p:cNvPr>
          <p:cNvSpPr>
            <a:spLocks noChangeArrowheads="1"/>
          </p:cNvSpPr>
          <p:nvPr/>
        </p:nvSpPr>
        <p:spPr bwMode="auto">
          <a:xfrm>
            <a:off x="9576238" y="4406900"/>
            <a:ext cx="1257300" cy="584200"/>
          </a:xfrm>
          <a:prstGeom prst="wedgeRectCallout">
            <a:avLst>
              <a:gd name="adj1" fmla="val -63130"/>
              <a:gd name="adj2" fmla="val -102991"/>
            </a:avLst>
          </a:prstGeom>
          <a:solidFill>
            <a:srgbClr val="FFFFFF"/>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Font typeface="Wingdings" panose="05000000000000000000" pitchFamily="2" charset="2"/>
              <a:buChar char="v"/>
              <a:defRPr sz="2800" b="1">
                <a:solidFill>
                  <a:schemeClr val="accent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2"/>
              </a:buClr>
              <a:buSzPct val="60000"/>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9pPr>
          </a:lstStyle>
          <a:p>
            <a:pPr eaLnBrk="1" hangingPunct="1">
              <a:spcBef>
                <a:spcPct val="0"/>
              </a:spcBef>
              <a:buClrTx/>
              <a:buFont typeface="Arial" panose="020B0604020202020204" pitchFamily="34" charset="0"/>
              <a:buNone/>
            </a:pPr>
            <a:r>
              <a:rPr lang="en-US" altLang="en-US" sz="1600">
                <a:solidFill>
                  <a:srgbClr val="CC0066"/>
                </a:solidFill>
              </a:rPr>
              <a:t>Nha Trang 26,8</a:t>
            </a:r>
            <a:r>
              <a:rPr lang="en-US" altLang="en-US" sz="1600" baseline="30000">
                <a:solidFill>
                  <a:srgbClr val="CC0066"/>
                </a:solidFill>
              </a:rPr>
              <a:t>0</a:t>
            </a:r>
            <a:r>
              <a:rPr lang="en-US" altLang="en-US" sz="1600">
                <a:solidFill>
                  <a:srgbClr val="CC0066"/>
                </a:solidFill>
              </a:rPr>
              <a:t>C</a:t>
            </a:r>
          </a:p>
        </p:txBody>
      </p:sp>
      <p:sp>
        <p:nvSpPr>
          <p:cNvPr id="9" name="AutoShape 17">
            <a:extLst>
              <a:ext uri="{FF2B5EF4-FFF2-40B4-BE49-F238E27FC236}">
                <a16:creationId xmlns:a16="http://schemas.microsoft.com/office/drawing/2014/main" id="{AEF64B2B-D88E-44DE-A6FE-2F918D043006}"/>
              </a:ext>
            </a:extLst>
          </p:cNvPr>
          <p:cNvSpPr>
            <a:spLocks noChangeArrowheads="1"/>
          </p:cNvSpPr>
          <p:nvPr/>
        </p:nvSpPr>
        <p:spPr bwMode="auto">
          <a:xfrm>
            <a:off x="7328338" y="4978400"/>
            <a:ext cx="1143000" cy="533400"/>
          </a:xfrm>
          <a:prstGeom prst="wedgeRectCallout">
            <a:avLst>
              <a:gd name="adj1" fmla="val 90000"/>
              <a:gd name="adj2" fmla="val 33630"/>
            </a:avLst>
          </a:prstGeom>
          <a:solidFill>
            <a:srgbClr val="FFFFFF"/>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1"/>
              </a:buClr>
              <a:buFont typeface="Wingdings" panose="05000000000000000000" pitchFamily="2" charset="2"/>
              <a:buChar char="v"/>
              <a:defRPr sz="2800" b="1">
                <a:solidFill>
                  <a:schemeClr val="accent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2"/>
              </a:buClr>
              <a:buSzPct val="60000"/>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9pPr>
          </a:lstStyle>
          <a:p>
            <a:pPr eaLnBrk="1" hangingPunct="1">
              <a:spcBef>
                <a:spcPct val="0"/>
              </a:spcBef>
              <a:buClrTx/>
              <a:buFont typeface="Arial" panose="020B0604020202020204" pitchFamily="34" charset="0"/>
              <a:buNone/>
            </a:pPr>
            <a:r>
              <a:rPr lang="en-US" altLang="en-US" sz="1600">
                <a:solidFill>
                  <a:srgbClr val="CC0066"/>
                </a:solidFill>
              </a:rPr>
              <a:t>TP HCM</a:t>
            </a:r>
          </a:p>
          <a:p>
            <a:pPr eaLnBrk="1" hangingPunct="1">
              <a:spcBef>
                <a:spcPct val="0"/>
              </a:spcBef>
              <a:buClrTx/>
              <a:buFont typeface="Arial" panose="020B0604020202020204" pitchFamily="34" charset="0"/>
              <a:buNone/>
            </a:pPr>
            <a:r>
              <a:rPr lang="en-US" altLang="en-US" sz="1600">
                <a:solidFill>
                  <a:srgbClr val="CC0066"/>
                </a:solidFill>
              </a:rPr>
              <a:t>   27,1</a:t>
            </a:r>
            <a:r>
              <a:rPr lang="en-US" altLang="en-US" sz="1800" baseline="30000">
                <a:solidFill>
                  <a:srgbClr val="CC0066"/>
                </a:solidFill>
              </a:rPr>
              <a:t>0</a:t>
            </a:r>
            <a:r>
              <a:rPr lang="en-US" altLang="en-US" sz="1600">
                <a:solidFill>
                  <a:srgbClr val="CC0066"/>
                </a:solidFill>
              </a:rPr>
              <a:t>C</a:t>
            </a:r>
          </a:p>
        </p:txBody>
      </p:sp>
      <p:sp>
        <p:nvSpPr>
          <p:cNvPr id="10" name="AutoShape 25">
            <a:hlinkClick r:id="rId7" action="ppaction://hlinksldjump" highlightClick="1"/>
            <a:extLst>
              <a:ext uri="{FF2B5EF4-FFF2-40B4-BE49-F238E27FC236}">
                <a16:creationId xmlns:a16="http://schemas.microsoft.com/office/drawing/2014/main" id="{0C8A8D0B-08B0-4C02-A858-9FCE6EF10297}"/>
              </a:ext>
            </a:extLst>
          </p:cNvPr>
          <p:cNvSpPr>
            <a:spLocks noChangeArrowheads="1"/>
          </p:cNvSpPr>
          <p:nvPr/>
        </p:nvSpPr>
        <p:spPr bwMode="auto">
          <a:xfrm>
            <a:off x="10770038" y="6197600"/>
            <a:ext cx="254000" cy="215900"/>
          </a:xfrm>
          <a:prstGeom prst="actionButtonForwardNext">
            <a:avLst/>
          </a:prstGeom>
          <a:solidFill>
            <a:schemeClr val="accent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1"/>
              </a:buClr>
              <a:buFont typeface="Wingdings" panose="05000000000000000000" pitchFamily="2" charset="2"/>
              <a:buChar char="v"/>
              <a:defRPr sz="2800" b="1">
                <a:solidFill>
                  <a:schemeClr val="accent1"/>
                </a:solidFill>
                <a:latin typeface="Times New Roman" panose="02020603050405020304" pitchFamily="18" charset="0"/>
              </a:defRPr>
            </a:lvl1pPr>
            <a:lvl2pPr marL="742950" indent="-28575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Clr>
                <a:schemeClr val="tx2"/>
              </a:buClr>
              <a:buSzPct val="60000"/>
              <a:buFont typeface="Wingdings" panose="05000000000000000000" pitchFamily="2" charset="2"/>
              <a:buChar char="n"/>
              <a:defRPr sz="20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n"/>
              <a:defRPr sz="2000">
                <a:solidFill>
                  <a:schemeClr val="tx1"/>
                </a:solidFill>
                <a:latin typeface="Times New Roman" panose="02020603050405020304" pitchFamily="18" charset="0"/>
              </a:defRPr>
            </a:lvl9pPr>
          </a:lstStyle>
          <a:p>
            <a:pPr>
              <a:spcBef>
                <a:spcPct val="0"/>
              </a:spcBef>
              <a:buClrTx/>
              <a:buFont typeface="Arial" panose="020B0604020202020204" pitchFamily="34" charset="0"/>
              <a:buNone/>
            </a:pPr>
            <a:endParaRPr lang="en-US" altLang="en-US" b="0">
              <a:solidFill>
                <a:schemeClr val="tx1"/>
              </a:solidFill>
            </a:endParaRPr>
          </a:p>
        </p:txBody>
      </p:sp>
      <p:sp>
        <p:nvSpPr>
          <p:cNvPr id="12" name="Teardrop 11">
            <a:extLst>
              <a:ext uri="{FF2B5EF4-FFF2-40B4-BE49-F238E27FC236}">
                <a16:creationId xmlns:a16="http://schemas.microsoft.com/office/drawing/2014/main" id="{1FEEC8CB-6D43-4107-BB01-3F4E9C720E5B}"/>
              </a:ext>
            </a:extLst>
          </p:cNvPr>
          <p:cNvSpPr/>
          <p:nvPr/>
        </p:nvSpPr>
        <p:spPr>
          <a:xfrm rot="404794">
            <a:off x="230998" y="2761894"/>
            <a:ext cx="4808484" cy="2816616"/>
          </a:xfrm>
          <a:prstGeom prst="teardrop">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Times New Roman" panose="02020603050405020304" pitchFamily="18" charset="0"/>
              <a:cs typeface="Times New Roman" panose="02020603050405020304" pitchFamily="18" charset="0"/>
            </a:endParaRPr>
          </a:p>
        </p:txBody>
      </p:sp>
      <p:sp>
        <p:nvSpPr>
          <p:cNvPr id="13" name="Teardrop 12">
            <a:extLst>
              <a:ext uri="{FF2B5EF4-FFF2-40B4-BE49-F238E27FC236}">
                <a16:creationId xmlns:a16="http://schemas.microsoft.com/office/drawing/2014/main" id="{EA34F9F3-44A9-4D7F-8C27-DB0C9BB72AD6}"/>
              </a:ext>
            </a:extLst>
          </p:cNvPr>
          <p:cNvSpPr/>
          <p:nvPr/>
        </p:nvSpPr>
        <p:spPr>
          <a:xfrm rot="21257485">
            <a:off x="28322" y="2497923"/>
            <a:ext cx="4808484" cy="2816616"/>
          </a:xfrm>
          <a:prstGeom prst="teardrop">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hậu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Việt</a:t>
            </a:r>
            <a:r>
              <a:rPr lang="en-US" sz="3200" dirty="0">
                <a:latin typeface="Times New Roman" panose="02020603050405020304" pitchFamily="18" charset="0"/>
                <a:cs typeface="Times New Roman" panose="02020603050405020304" pitchFamily="18" charset="0"/>
              </a:rPr>
              <a:t> Nam </a:t>
            </a:r>
            <a:r>
              <a:rPr lang="en-US" sz="3200" dirty="0" err="1">
                <a:latin typeface="Times New Roman" panose="02020603050405020304" pitchFamily="18" charset="0"/>
                <a:cs typeface="Times New Roman" panose="02020603050405020304" pitchFamily="18" charset="0"/>
              </a:rPr>
              <a:t>phân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hóa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a:t>
            </a:r>
          </a:p>
        </p:txBody>
      </p:sp>
      <p:sp>
        <p:nvSpPr>
          <p:cNvPr id="14" name="Scroll: Horizontal 13">
            <a:extLst>
              <a:ext uri="{FF2B5EF4-FFF2-40B4-BE49-F238E27FC236}">
                <a16:creationId xmlns:a16="http://schemas.microsoft.com/office/drawing/2014/main" id="{3E7FE276-0238-4205-A860-F3AB16A6A588}"/>
              </a:ext>
            </a:extLst>
          </p:cNvPr>
          <p:cNvSpPr/>
          <p:nvPr/>
        </p:nvSpPr>
        <p:spPr>
          <a:xfrm>
            <a:off x="64801" y="722040"/>
            <a:ext cx="6379766" cy="1289211"/>
          </a:xfrm>
          <a:prstGeom prst="horizontalScroll">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Times New Roman" panose="02020603050405020304" pitchFamily="18" charset="0"/>
                <a:cs typeface="Times New Roman" panose="02020603050405020304" pitchFamily="18" charset="0"/>
              </a:rPr>
              <a:t>Khí</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hậu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phân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hóa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theo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chiều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từ</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Bắc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vào</a:t>
            </a:r>
            <a:r>
              <a:rPr lang="en-US" sz="2400" b="1" dirty="0">
                <a:solidFill>
                  <a:srgbClr val="002060"/>
                </a:solidFill>
                <a:latin typeface="Times New Roman" panose="02020603050405020304" pitchFamily="18" charset="0"/>
                <a:cs typeface="Times New Roman" panose="02020603050405020304" pitchFamily="18" charset="0"/>
              </a:rPr>
              <a:t> Nam</a:t>
            </a:r>
          </a:p>
        </p:txBody>
      </p:sp>
      <p:pic>
        <p:nvPicPr>
          <p:cNvPr id="15" name="Đếm ngược 5s">
            <a:hlinkClick r:id="" action="ppaction://media"/>
            <a:extLst>
              <a:ext uri="{FF2B5EF4-FFF2-40B4-BE49-F238E27FC236}">
                <a16:creationId xmlns:a16="http://schemas.microsoft.com/office/drawing/2014/main" id="{4032ED91-FF4C-43E1-A84A-4D6C220B2574}"/>
              </a:ext>
            </a:extLst>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4762008" y="5881759"/>
            <a:ext cx="1506811" cy="847581"/>
          </a:xfrm>
          <a:prstGeom prst="rect">
            <a:avLst/>
          </a:prstGeom>
        </p:spPr>
      </p:pic>
    </p:spTree>
    <p:custDataLst>
      <p:tags r:id="rId1"/>
    </p:custDataLst>
    <p:extLst>
      <p:ext uri="{BB962C8B-B14F-4D97-AF65-F5344CB8AC3E}">
        <p14:creationId xmlns:p14="http://schemas.microsoft.com/office/powerpoint/2010/main" val="4763700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92"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15"/>
                </p:tgtEl>
              </p:cMediaNode>
            </p:video>
          </p:childTnLst>
        </p:cTn>
      </p:par>
    </p:tnLst>
    <p:bldLst>
      <p:bldP spid="14" grpId="0" animBg="1"/>
    </p:bldLst>
  </p:timing>
  <p:extLst>
    <p:ext uri="{E180D4A7-C9FB-4DFB-919C-405C955672EB}">
      <p14:showEvtLst xmlns:p14="http://schemas.microsoft.com/office/powerpoint/2010/main">
        <p14:playEvt time="10368" objId="15"/>
        <p14:stopEvt time="17801" objId="15"/>
      </p14:showEvtLst>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25B13A-8F2D-4735-9E29-18026245BB75}"/>
              </a:ext>
            </a:extLst>
          </p:cNvPr>
          <p:cNvPicPr>
            <a:picLocks noChangeAspect="1"/>
          </p:cNvPicPr>
          <p:nvPr/>
        </p:nvPicPr>
        <p:blipFill>
          <a:blip r:embed="rId5"/>
          <a:stretch>
            <a:fillRect/>
          </a:stretch>
        </p:blipFill>
        <p:spPr>
          <a:xfrm>
            <a:off x="5106078" y="189186"/>
            <a:ext cx="7003721" cy="6633341"/>
          </a:xfrm>
          <a:prstGeom prst="rect">
            <a:avLst/>
          </a:prstGeom>
        </p:spPr>
      </p:pic>
      <p:sp>
        <p:nvSpPr>
          <p:cNvPr id="6" name="Teardrop 5">
            <a:extLst>
              <a:ext uri="{FF2B5EF4-FFF2-40B4-BE49-F238E27FC236}">
                <a16:creationId xmlns:a16="http://schemas.microsoft.com/office/drawing/2014/main" id="{CA697770-4A51-4D4B-94CB-EF7CD6F35F32}"/>
              </a:ext>
            </a:extLst>
          </p:cNvPr>
          <p:cNvSpPr/>
          <p:nvPr/>
        </p:nvSpPr>
        <p:spPr>
          <a:xfrm rot="404794">
            <a:off x="230998" y="2761894"/>
            <a:ext cx="4808484" cy="2816616"/>
          </a:xfrm>
          <a:prstGeom prst="teardrop">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Times New Roman" panose="02020603050405020304" pitchFamily="18" charset="0"/>
              <a:cs typeface="Times New Roman" panose="02020603050405020304" pitchFamily="18" charset="0"/>
            </a:endParaRPr>
          </a:p>
        </p:txBody>
      </p:sp>
      <p:sp>
        <p:nvSpPr>
          <p:cNvPr id="7" name="Teardrop 6">
            <a:extLst>
              <a:ext uri="{FF2B5EF4-FFF2-40B4-BE49-F238E27FC236}">
                <a16:creationId xmlns:a16="http://schemas.microsoft.com/office/drawing/2014/main" id="{912BA259-FD56-4510-A391-D582EFAA4748}"/>
              </a:ext>
            </a:extLst>
          </p:cNvPr>
          <p:cNvSpPr/>
          <p:nvPr/>
        </p:nvSpPr>
        <p:spPr>
          <a:xfrm rot="21257485">
            <a:off x="28322" y="2497923"/>
            <a:ext cx="4808484" cy="2816616"/>
          </a:xfrm>
          <a:prstGeom prst="teardrop">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hậu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Việt</a:t>
            </a:r>
            <a:r>
              <a:rPr lang="en-US" sz="3200" dirty="0">
                <a:latin typeface="Times New Roman" panose="02020603050405020304" pitchFamily="18" charset="0"/>
                <a:cs typeface="Times New Roman" panose="02020603050405020304" pitchFamily="18" charset="0"/>
              </a:rPr>
              <a:t> Nam </a:t>
            </a:r>
            <a:r>
              <a:rPr lang="en-US" sz="3200" dirty="0" err="1">
                <a:latin typeface="Times New Roman" panose="02020603050405020304" pitchFamily="18" charset="0"/>
                <a:cs typeface="Times New Roman" panose="02020603050405020304" pitchFamily="18" charset="0"/>
              </a:rPr>
              <a:t>phân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hóa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a:t>
            </a:r>
          </a:p>
        </p:txBody>
      </p:sp>
      <p:pic>
        <p:nvPicPr>
          <p:cNvPr id="9" name="Picture 8">
            <a:extLst>
              <a:ext uri="{FF2B5EF4-FFF2-40B4-BE49-F238E27FC236}">
                <a16:creationId xmlns:a16="http://schemas.microsoft.com/office/drawing/2014/main" id="{FB9995EB-233D-4081-AEB6-6A19E632DE0E}"/>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V="1">
            <a:off x="10354045" y="2628900"/>
            <a:ext cx="2133600" cy="1600200"/>
          </a:xfrm>
          <a:prstGeom prst="rect">
            <a:avLst/>
          </a:prstGeom>
        </p:spPr>
      </p:pic>
      <p:cxnSp>
        <p:nvCxnSpPr>
          <p:cNvPr id="11" name="Straight Connector 10">
            <a:extLst>
              <a:ext uri="{FF2B5EF4-FFF2-40B4-BE49-F238E27FC236}">
                <a16:creationId xmlns:a16="http://schemas.microsoft.com/office/drawing/2014/main" id="{699D8C6A-0DF3-4BAB-9D1D-A319AC0BEDEA}"/>
              </a:ext>
            </a:extLst>
          </p:cNvPr>
          <p:cNvCxnSpPr>
            <a:cxnSpLocks/>
          </p:cNvCxnSpPr>
          <p:nvPr/>
        </p:nvCxnSpPr>
        <p:spPr>
          <a:xfrm flipH="1">
            <a:off x="7227036" y="3231931"/>
            <a:ext cx="198523" cy="65730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6A2C3BA-22EA-41DF-BAFB-4EFF61BBC678}"/>
              </a:ext>
            </a:extLst>
          </p:cNvPr>
          <p:cNvCxnSpPr>
            <a:cxnSpLocks/>
          </p:cNvCxnSpPr>
          <p:nvPr/>
        </p:nvCxnSpPr>
        <p:spPr>
          <a:xfrm flipH="1">
            <a:off x="7467409" y="3248923"/>
            <a:ext cx="198523" cy="65730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55B50FF-C219-493C-8515-1419D02B3A07}"/>
              </a:ext>
            </a:extLst>
          </p:cNvPr>
          <p:cNvCxnSpPr>
            <a:cxnSpLocks/>
          </p:cNvCxnSpPr>
          <p:nvPr/>
        </p:nvCxnSpPr>
        <p:spPr>
          <a:xfrm flipH="1">
            <a:off x="7379436" y="3384331"/>
            <a:ext cx="198523" cy="65730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00AA5F8-0E34-4B18-B7BB-B054511E4AFD}"/>
              </a:ext>
            </a:extLst>
          </p:cNvPr>
          <p:cNvCxnSpPr>
            <a:cxnSpLocks/>
          </p:cNvCxnSpPr>
          <p:nvPr/>
        </p:nvCxnSpPr>
        <p:spPr>
          <a:xfrm flipH="1">
            <a:off x="7619809" y="3401323"/>
            <a:ext cx="198523" cy="65730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107FB4C-4D08-44A1-9332-871B86A5508A}"/>
              </a:ext>
            </a:extLst>
          </p:cNvPr>
          <p:cNvCxnSpPr>
            <a:cxnSpLocks/>
          </p:cNvCxnSpPr>
          <p:nvPr/>
        </p:nvCxnSpPr>
        <p:spPr>
          <a:xfrm flipH="1">
            <a:off x="7608521" y="3248923"/>
            <a:ext cx="198523" cy="65730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202D9AE-D4F7-480F-AC4B-D18397A926A5}"/>
              </a:ext>
            </a:extLst>
          </p:cNvPr>
          <p:cNvCxnSpPr>
            <a:cxnSpLocks/>
          </p:cNvCxnSpPr>
          <p:nvPr/>
        </p:nvCxnSpPr>
        <p:spPr>
          <a:xfrm flipH="1">
            <a:off x="7848894" y="3265915"/>
            <a:ext cx="198523" cy="65730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7B066CB-CD61-4782-9F4C-F356FA53EB3A}"/>
              </a:ext>
            </a:extLst>
          </p:cNvPr>
          <p:cNvCxnSpPr>
            <a:cxnSpLocks/>
          </p:cNvCxnSpPr>
          <p:nvPr/>
        </p:nvCxnSpPr>
        <p:spPr>
          <a:xfrm flipH="1">
            <a:off x="6040882" y="4229100"/>
            <a:ext cx="198523" cy="65730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2C86735-CA3F-48FB-B5C3-AEEFBA257138}"/>
              </a:ext>
            </a:extLst>
          </p:cNvPr>
          <p:cNvCxnSpPr>
            <a:cxnSpLocks/>
          </p:cNvCxnSpPr>
          <p:nvPr/>
        </p:nvCxnSpPr>
        <p:spPr>
          <a:xfrm flipH="1">
            <a:off x="6193282" y="4381500"/>
            <a:ext cx="198523" cy="65730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FF1AC5E-CB67-48C2-A15C-6BB852DE8DDC}"/>
              </a:ext>
            </a:extLst>
          </p:cNvPr>
          <p:cNvCxnSpPr>
            <a:cxnSpLocks/>
          </p:cNvCxnSpPr>
          <p:nvPr/>
        </p:nvCxnSpPr>
        <p:spPr>
          <a:xfrm flipH="1">
            <a:off x="6422367" y="4246092"/>
            <a:ext cx="198523" cy="65730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4FAE96F-2EC7-4534-9FDB-5D11A1354A59}"/>
              </a:ext>
            </a:extLst>
          </p:cNvPr>
          <p:cNvCxnSpPr>
            <a:cxnSpLocks/>
          </p:cNvCxnSpPr>
          <p:nvPr/>
        </p:nvCxnSpPr>
        <p:spPr>
          <a:xfrm flipH="1">
            <a:off x="6662740" y="4263084"/>
            <a:ext cx="198523" cy="657308"/>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3" name="Scroll: Horizontal 22">
            <a:extLst>
              <a:ext uri="{FF2B5EF4-FFF2-40B4-BE49-F238E27FC236}">
                <a16:creationId xmlns:a16="http://schemas.microsoft.com/office/drawing/2014/main" id="{F4CFE404-7E78-4FC1-B1B3-97DCBE77DD7C}"/>
              </a:ext>
            </a:extLst>
          </p:cNvPr>
          <p:cNvSpPr/>
          <p:nvPr/>
        </p:nvSpPr>
        <p:spPr>
          <a:xfrm>
            <a:off x="-64979" y="189186"/>
            <a:ext cx="5274866" cy="1289211"/>
          </a:xfrm>
          <a:prstGeom prst="horizontalScroll">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Times New Roman" panose="02020603050405020304" pitchFamily="18" charset="0"/>
                <a:cs typeface="Times New Roman" panose="02020603050405020304" pitchFamily="18" charset="0"/>
              </a:rPr>
              <a:t>Khí</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hậu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phân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hóa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theo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chiều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từ</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Đông</a:t>
            </a:r>
            <a:r>
              <a:rPr lang="en-US" sz="2400" b="1" dirty="0">
                <a:solidFill>
                  <a:srgbClr val="002060"/>
                </a:solidFill>
                <a:latin typeface="Times New Roman" panose="02020603050405020304" pitchFamily="18" charset="0"/>
                <a:cs typeface="Times New Roman" panose="02020603050405020304" pitchFamily="18" charset="0"/>
              </a:rPr>
              <a:t> – </a:t>
            </a:r>
            <a:r>
              <a:rPr lang="en-US" sz="2400" b="1" dirty="0" err="1">
                <a:solidFill>
                  <a:srgbClr val="002060"/>
                </a:solidFill>
                <a:latin typeface="Times New Roman" panose="02020603050405020304" pitchFamily="18" charset="0"/>
                <a:cs typeface="Times New Roman" panose="02020603050405020304" pitchFamily="18" charset="0"/>
              </a:rPr>
              <a:t>Tây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và</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từ</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thấp</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lên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cao</a:t>
            </a:r>
            <a:r>
              <a:rPr lang="en-US" sz="2400" b="1" dirty="0">
                <a:solidFill>
                  <a:srgbClr val="002060"/>
                </a:solidFill>
                <a:latin typeface="Times New Roman" panose="02020603050405020304" pitchFamily="18" charset="0"/>
                <a:cs typeface="Times New Roman" panose="02020603050405020304" pitchFamily="18" charset="0"/>
              </a:rPr>
              <a:t>. </a:t>
            </a:r>
          </a:p>
        </p:txBody>
      </p:sp>
      <p:pic>
        <p:nvPicPr>
          <p:cNvPr id="24" name="Đếm ngược 5s">
            <a:hlinkClick r:id="" action="ppaction://media"/>
            <a:extLst>
              <a:ext uri="{FF2B5EF4-FFF2-40B4-BE49-F238E27FC236}">
                <a16:creationId xmlns:a16="http://schemas.microsoft.com/office/drawing/2014/main" id="{9F804A60-3C50-4E0A-ACE7-167DBA9E2793}"/>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0" y="5928892"/>
            <a:ext cx="1506811" cy="847581"/>
          </a:xfrm>
          <a:prstGeom prst="rect">
            <a:avLst/>
          </a:prstGeom>
        </p:spPr>
      </p:pic>
    </p:spTree>
    <p:custDataLst>
      <p:tags r:id="rId1"/>
    </p:custDataLst>
    <p:extLst>
      <p:ext uri="{BB962C8B-B14F-4D97-AF65-F5344CB8AC3E}">
        <p14:creationId xmlns:p14="http://schemas.microsoft.com/office/powerpoint/2010/main" val="33336668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repeatCount="indefinite"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1" repeatCount="indefinite"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up)">
                                      <p:cBhvr>
                                        <p:cTn id="10" dur="500"/>
                                        <p:tgtEl>
                                          <p:spTgt spid="13"/>
                                        </p:tgtEl>
                                      </p:cBhvr>
                                    </p:animEffect>
                                  </p:childTnLst>
                                </p:cTn>
                              </p:par>
                              <p:par>
                                <p:cTn id="11" presetID="22" presetClass="entr" presetSubtype="1" repeatCount="indefinite"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up)">
                                      <p:cBhvr>
                                        <p:cTn id="13" dur="500"/>
                                        <p:tgtEl>
                                          <p:spTgt spid="15"/>
                                        </p:tgtEl>
                                      </p:cBhvr>
                                    </p:animEffect>
                                  </p:childTnLst>
                                </p:cTn>
                              </p:par>
                              <p:par>
                                <p:cTn id="14" presetID="22" presetClass="entr" presetSubtype="1" repeatCount="indefinite"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up)">
                                      <p:cBhvr>
                                        <p:cTn id="16" dur="500"/>
                                        <p:tgtEl>
                                          <p:spTgt spid="16"/>
                                        </p:tgtEl>
                                      </p:cBhvr>
                                    </p:animEffect>
                                  </p:childTnLst>
                                </p:cTn>
                              </p:par>
                              <p:par>
                                <p:cTn id="17" presetID="22" presetClass="entr" presetSubtype="1" repeatCount="indefinite"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up)">
                                      <p:cBhvr>
                                        <p:cTn id="19" dur="500"/>
                                        <p:tgtEl>
                                          <p:spTgt spid="17"/>
                                        </p:tgtEl>
                                      </p:cBhvr>
                                    </p:animEffect>
                                  </p:childTnLst>
                                </p:cTn>
                              </p:par>
                              <p:par>
                                <p:cTn id="20" presetID="22" presetClass="entr" presetSubtype="1" repeatCount="indefinite"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up)">
                                      <p:cBhvr>
                                        <p:cTn id="22" dur="500"/>
                                        <p:tgtEl>
                                          <p:spTgt spid="18"/>
                                        </p:tgtEl>
                                      </p:cBhvr>
                                    </p:animEffect>
                                  </p:childTnLst>
                                </p:cTn>
                              </p:par>
                              <p:par>
                                <p:cTn id="23" presetID="22" presetClass="entr" presetSubtype="1" repeatCount="indefinite"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up)">
                                      <p:cBhvr>
                                        <p:cTn id="25" dur="500"/>
                                        <p:tgtEl>
                                          <p:spTgt spid="19"/>
                                        </p:tgtEl>
                                      </p:cBhvr>
                                    </p:animEffect>
                                  </p:childTnLst>
                                </p:cTn>
                              </p:par>
                              <p:par>
                                <p:cTn id="26" presetID="22" presetClass="entr" presetSubtype="1" repeatCount="indefinite"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up)">
                                      <p:cBhvr>
                                        <p:cTn id="28" dur="500"/>
                                        <p:tgtEl>
                                          <p:spTgt spid="20"/>
                                        </p:tgtEl>
                                      </p:cBhvr>
                                    </p:animEffect>
                                  </p:childTnLst>
                                </p:cTn>
                              </p:par>
                              <p:par>
                                <p:cTn id="29" presetID="22" presetClass="entr" presetSubtype="1" repeatCount="indefinite"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up)">
                                      <p:cBhvr>
                                        <p:cTn id="31" dur="500"/>
                                        <p:tgtEl>
                                          <p:spTgt spid="21"/>
                                        </p:tgtEl>
                                      </p:cBhvr>
                                    </p:animEffect>
                                  </p:childTnLst>
                                </p:cTn>
                              </p:par>
                              <p:par>
                                <p:cTn id="32" presetID="22" presetClass="entr" presetSubtype="1" repeatCount="indefinite"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up)">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7292" fill="hold"/>
                                        <p:tgtEl>
                                          <p:spTgt spid="24"/>
                                        </p:tgtEl>
                                      </p:cBhvr>
                                    </p:cmd>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4" fill="hold" display="0">
                  <p:stCondLst>
                    <p:cond delay="indefinite"/>
                  </p:stCondLst>
                </p:cTn>
                <p:tgtEl>
                  <p:spTgt spid="24"/>
                </p:tgtEl>
              </p:cMediaNode>
            </p:video>
          </p:childTnLst>
        </p:cTn>
      </p:par>
    </p:tnLst>
    <p:bldLst>
      <p:bldP spid="23" grpId="0" animBg="1"/>
    </p:bldLst>
  </p:timing>
  <p:extLst>
    <p:ext uri="{E180D4A7-C9FB-4DFB-919C-405C955672EB}">
      <p14:showEvtLst xmlns:p14="http://schemas.microsoft.com/office/powerpoint/2010/main">
        <p14:playEvt time="15279" objId="24"/>
        <p14:stopEvt time="22748" objId="24"/>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05D3FBF-1481-4BEF-B0EE-6347C3B8171B}"/>
              </a:ext>
            </a:extLst>
          </p:cNvPr>
          <p:cNvGrpSpPr/>
          <p:nvPr/>
        </p:nvGrpSpPr>
        <p:grpSpPr>
          <a:xfrm>
            <a:off x="589934" y="1977291"/>
            <a:ext cx="11395918" cy="609299"/>
            <a:chOff x="2031999" y="1794300"/>
            <a:chExt cx="11395918" cy="609299"/>
          </a:xfrm>
        </p:grpSpPr>
        <p:sp>
          <p:nvSpPr>
            <p:cNvPr id="8" name="Straight Connector 7">
              <a:extLst>
                <a:ext uri="{FF2B5EF4-FFF2-40B4-BE49-F238E27FC236}">
                  <a16:creationId xmlns:a16="http://schemas.microsoft.com/office/drawing/2014/main" id="{7209EA26-2192-4719-A8B6-EFB3898D75A6}"/>
                </a:ext>
              </a:extLst>
            </p:cNvPr>
            <p:cNvSpPr/>
            <p:nvPr/>
          </p:nvSpPr>
          <p:spPr>
            <a:xfrm>
              <a:off x="2031999" y="2389553"/>
              <a:ext cx="8128000" cy="0"/>
            </a:xfrm>
            <a:prstGeom prst="line">
              <a:avLst/>
            </a:prstGeom>
          </p:spPr>
          <p:style>
            <a:lnRef idx="2">
              <a:schemeClr val="accent4">
                <a:hueOff val="0"/>
                <a:satOff val="0"/>
                <a:lumOff val="0"/>
                <a:alphaOff val="0"/>
              </a:schemeClr>
            </a:lnRef>
            <a:fillRef idx="0">
              <a:schemeClr val="accent4">
                <a:hueOff val="0"/>
                <a:satOff val="0"/>
                <a:lumOff val="0"/>
                <a:alphaOff val="0"/>
              </a:schemeClr>
            </a:fillRef>
            <a:effectRef idx="0">
              <a:schemeClr val="accent4">
                <a:hueOff val="0"/>
                <a:satOff val="0"/>
                <a:lumOff val="0"/>
                <a:alphaOff val="0"/>
              </a:schemeClr>
            </a:effectRef>
            <a:fontRef idx="minor">
              <a:schemeClr val="tx1">
                <a:hueOff val="0"/>
                <a:satOff val="0"/>
                <a:lumOff val="0"/>
                <a:alphaOff val="0"/>
              </a:schemeClr>
            </a:fontRef>
          </p:style>
        </p:sp>
        <p:sp>
          <p:nvSpPr>
            <p:cNvPr id="9" name="Freeform: Shape 8">
              <a:extLst>
                <a:ext uri="{FF2B5EF4-FFF2-40B4-BE49-F238E27FC236}">
                  <a16:creationId xmlns:a16="http://schemas.microsoft.com/office/drawing/2014/main" id="{98C65592-DBCC-4593-BAF1-4045DCADCF9E}"/>
                </a:ext>
              </a:extLst>
            </p:cNvPr>
            <p:cNvSpPr/>
            <p:nvPr/>
          </p:nvSpPr>
          <p:spPr>
            <a:xfrm>
              <a:off x="3698240" y="1808346"/>
              <a:ext cx="9729677" cy="595253"/>
            </a:xfrm>
            <a:custGeom>
              <a:avLst/>
              <a:gdLst>
                <a:gd name="connsiteX0" fmla="*/ 0 w 6014720"/>
                <a:gd name="connsiteY0" fmla="*/ 0 h 595253"/>
                <a:gd name="connsiteX1" fmla="*/ 6014720 w 6014720"/>
                <a:gd name="connsiteY1" fmla="*/ 0 h 595253"/>
                <a:gd name="connsiteX2" fmla="*/ 6014720 w 6014720"/>
                <a:gd name="connsiteY2" fmla="*/ 595253 h 595253"/>
                <a:gd name="connsiteX3" fmla="*/ 0 w 6014720"/>
                <a:gd name="connsiteY3" fmla="*/ 595253 h 595253"/>
                <a:gd name="connsiteX4" fmla="*/ 0 w 6014720"/>
                <a:gd name="connsiteY4" fmla="*/ 0 h 59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720" h="595253">
                  <a:moveTo>
                    <a:pt x="0" y="0"/>
                  </a:moveTo>
                  <a:lnTo>
                    <a:pt x="6014720" y="0"/>
                  </a:lnTo>
                  <a:lnTo>
                    <a:pt x="6014720" y="595253"/>
                  </a:lnTo>
                  <a:lnTo>
                    <a:pt x="0" y="5952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2865" tIns="62865" rIns="62865" bIns="62865" numCol="1" spcCol="1270" anchor="b" anchorCtr="0">
              <a:noAutofit/>
            </a:bodyPr>
            <a:lstStyle/>
            <a:p>
              <a:pPr marL="0" lvl="0" indent="0" algn="l" defTabSz="1466850">
                <a:lnSpc>
                  <a:spcPct val="90000"/>
                </a:lnSpc>
                <a:spcBef>
                  <a:spcPct val="0"/>
                </a:spcBef>
                <a:spcAft>
                  <a:spcPct val="35000"/>
                </a:spcAft>
                <a:buNone/>
              </a:pPr>
              <a:r>
                <a:rPr lang="en-US" kern="1200" dirty="0" err="1">
                  <a:latin typeface="Times New Roman" panose="02020603050405020304" pitchFamily="18" charset="0"/>
                  <a:cs typeface="Times New Roman" panose="02020603050405020304" pitchFamily="18" charset="0"/>
                </a:rPr>
                <a:t>Miền</a:t>
              </a:r>
              <a:r>
                <a:rPr lang="en-US" kern="1200" dirty="0">
                  <a:latin typeface="Times New Roman" panose="02020603050405020304" pitchFamily="18" charset="0"/>
                  <a:cs typeface="Times New Roman" panose="02020603050405020304" pitchFamily="18" charset="0"/>
                </a:rPr>
                <a:t> Nam.</a:t>
              </a:r>
            </a:p>
          </p:txBody>
        </p:sp>
        <p:sp>
          <p:nvSpPr>
            <p:cNvPr id="10" name="Freeform: Shape 9">
              <a:extLst>
                <a:ext uri="{FF2B5EF4-FFF2-40B4-BE49-F238E27FC236}">
                  <a16:creationId xmlns:a16="http://schemas.microsoft.com/office/drawing/2014/main" id="{732BEC62-5983-4816-8B6C-6EC99C3EB1E4}"/>
                </a:ext>
              </a:extLst>
            </p:cNvPr>
            <p:cNvSpPr/>
            <p:nvPr/>
          </p:nvSpPr>
          <p:spPr>
            <a:xfrm>
              <a:off x="2032000" y="1794300"/>
              <a:ext cx="1386349" cy="595253"/>
            </a:xfrm>
            <a:custGeom>
              <a:avLst/>
              <a:gdLst>
                <a:gd name="connsiteX0" fmla="*/ 99229 w 2113280"/>
                <a:gd name="connsiteY0" fmla="*/ 0 h 595253"/>
                <a:gd name="connsiteX1" fmla="*/ 2014051 w 2113280"/>
                <a:gd name="connsiteY1" fmla="*/ 0 h 595253"/>
                <a:gd name="connsiteX2" fmla="*/ 2113280 w 2113280"/>
                <a:gd name="connsiteY2" fmla="*/ 99229 h 595253"/>
                <a:gd name="connsiteX3" fmla="*/ 2113280 w 2113280"/>
                <a:gd name="connsiteY3" fmla="*/ 595253 h 595253"/>
                <a:gd name="connsiteX4" fmla="*/ 2113280 w 2113280"/>
                <a:gd name="connsiteY4" fmla="*/ 595253 h 595253"/>
                <a:gd name="connsiteX5" fmla="*/ 0 w 2113280"/>
                <a:gd name="connsiteY5" fmla="*/ 595253 h 595253"/>
                <a:gd name="connsiteX6" fmla="*/ 0 w 2113280"/>
                <a:gd name="connsiteY6" fmla="*/ 595253 h 595253"/>
                <a:gd name="connsiteX7" fmla="*/ 0 w 2113280"/>
                <a:gd name="connsiteY7" fmla="*/ 99229 h 595253"/>
                <a:gd name="connsiteX8" fmla="*/ 99229 w 2113280"/>
                <a:gd name="connsiteY8" fmla="*/ 0 h 59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280" h="595253">
                  <a:moveTo>
                    <a:pt x="99229" y="0"/>
                  </a:moveTo>
                  <a:lnTo>
                    <a:pt x="2014051" y="0"/>
                  </a:lnTo>
                  <a:cubicBezTo>
                    <a:pt x="2068854" y="0"/>
                    <a:pt x="2113280" y="44426"/>
                    <a:pt x="2113280" y="99229"/>
                  </a:cubicBezTo>
                  <a:lnTo>
                    <a:pt x="2113280" y="595253"/>
                  </a:lnTo>
                  <a:lnTo>
                    <a:pt x="2113280" y="595253"/>
                  </a:lnTo>
                  <a:lnTo>
                    <a:pt x="0" y="595253"/>
                  </a:lnTo>
                  <a:lnTo>
                    <a:pt x="0" y="595253"/>
                  </a:lnTo>
                  <a:lnTo>
                    <a:pt x="0" y="99229"/>
                  </a:lnTo>
                  <a:cubicBezTo>
                    <a:pt x="0" y="44426"/>
                    <a:pt x="44426" y="0"/>
                    <a:pt x="99229" y="0"/>
                  </a:cubicBezTo>
                  <a:close/>
                </a:path>
              </a:pathLst>
            </a:cu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88118" tIns="88118" rIns="88118" bIns="59055" numCol="1" spcCol="1270" anchor="ctr" anchorCtr="0">
              <a:noAutofit/>
            </a:bodyPr>
            <a:lstStyle/>
            <a:p>
              <a:pPr marL="0" lvl="0" indent="0" algn="ctr" defTabSz="1377950">
                <a:lnSpc>
                  <a:spcPct val="90000"/>
                </a:lnSpc>
                <a:spcBef>
                  <a:spcPct val="0"/>
                </a:spcBef>
                <a:spcAft>
                  <a:spcPct val="35000"/>
                </a:spcAft>
                <a:buNone/>
              </a:pPr>
              <a:r>
                <a:rPr lang="en-US" kern="1200" dirty="0">
                  <a:latin typeface="Times New Roman" panose="02020603050405020304" pitchFamily="18" charset="0"/>
                  <a:cs typeface="Times New Roman" panose="02020603050405020304" pitchFamily="18" charset="0"/>
                </a:rPr>
                <a:t>A</a:t>
              </a:r>
            </a:p>
          </p:txBody>
        </p:sp>
      </p:grpSp>
      <p:grpSp>
        <p:nvGrpSpPr>
          <p:cNvPr id="3" name="Group 2">
            <a:extLst>
              <a:ext uri="{FF2B5EF4-FFF2-40B4-BE49-F238E27FC236}">
                <a16:creationId xmlns:a16="http://schemas.microsoft.com/office/drawing/2014/main" id="{54C9E872-8ED4-48EE-B54D-4F49CD24523D}"/>
              </a:ext>
            </a:extLst>
          </p:cNvPr>
          <p:cNvGrpSpPr/>
          <p:nvPr/>
        </p:nvGrpSpPr>
        <p:grpSpPr>
          <a:xfrm>
            <a:off x="589936" y="3089234"/>
            <a:ext cx="10525760" cy="634340"/>
            <a:chOff x="2032000" y="3907627"/>
            <a:chExt cx="10525760" cy="634340"/>
          </a:xfrm>
        </p:grpSpPr>
        <p:sp>
          <p:nvSpPr>
            <p:cNvPr id="7" name="Straight Connector 6">
              <a:extLst>
                <a:ext uri="{FF2B5EF4-FFF2-40B4-BE49-F238E27FC236}">
                  <a16:creationId xmlns:a16="http://schemas.microsoft.com/office/drawing/2014/main" id="{11A36073-148A-4D04-B961-5DC2E2827DF5}"/>
                </a:ext>
              </a:extLst>
            </p:cNvPr>
            <p:cNvSpPr/>
            <p:nvPr/>
          </p:nvSpPr>
          <p:spPr>
            <a:xfrm>
              <a:off x="2032000" y="4502880"/>
              <a:ext cx="8128000" cy="0"/>
            </a:xfrm>
            <a:prstGeom prst="line">
              <a:avLst/>
            </a:prstGeom>
          </p:spPr>
          <p:style>
            <a:lnRef idx="2">
              <a:schemeClr val="accent4">
                <a:hueOff val="0"/>
                <a:satOff val="0"/>
                <a:lumOff val="0"/>
                <a:alphaOff val="0"/>
              </a:schemeClr>
            </a:lnRef>
            <a:fillRef idx="0">
              <a:schemeClr val="accent4">
                <a:hueOff val="0"/>
                <a:satOff val="0"/>
                <a:lumOff val="0"/>
                <a:alphaOff val="0"/>
              </a:schemeClr>
            </a:fillRef>
            <a:effectRef idx="0">
              <a:schemeClr val="accent4">
                <a:hueOff val="0"/>
                <a:satOff val="0"/>
                <a:lumOff val="0"/>
                <a:alphaOff val="0"/>
              </a:schemeClr>
            </a:effectRef>
            <a:fontRef idx="minor">
              <a:schemeClr val="tx1">
                <a:hueOff val="0"/>
                <a:satOff val="0"/>
                <a:lumOff val="0"/>
                <a:alphaOff val="0"/>
              </a:schemeClr>
            </a:fontRef>
          </p:style>
        </p:sp>
        <p:sp>
          <p:nvSpPr>
            <p:cNvPr id="12" name="Freeform: Shape 11">
              <a:extLst>
                <a:ext uri="{FF2B5EF4-FFF2-40B4-BE49-F238E27FC236}">
                  <a16:creationId xmlns:a16="http://schemas.microsoft.com/office/drawing/2014/main" id="{4C3AB2C7-0501-4717-80FC-01BC71CFC87D}"/>
                </a:ext>
              </a:extLst>
            </p:cNvPr>
            <p:cNvSpPr/>
            <p:nvPr/>
          </p:nvSpPr>
          <p:spPr>
            <a:xfrm>
              <a:off x="3698239" y="3946714"/>
              <a:ext cx="8859521" cy="595253"/>
            </a:xfrm>
            <a:custGeom>
              <a:avLst/>
              <a:gdLst>
                <a:gd name="connsiteX0" fmla="*/ 0 w 6014720"/>
                <a:gd name="connsiteY0" fmla="*/ 0 h 595253"/>
                <a:gd name="connsiteX1" fmla="*/ 6014720 w 6014720"/>
                <a:gd name="connsiteY1" fmla="*/ 0 h 595253"/>
                <a:gd name="connsiteX2" fmla="*/ 6014720 w 6014720"/>
                <a:gd name="connsiteY2" fmla="*/ 595253 h 595253"/>
                <a:gd name="connsiteX3" fmla="*/ 0 w 6014720"/>
                <a:gd name="connsiteY3" fmla="*/ 595253 h 595253"/>
                <a:gd name="connsiteX4" fmla="*/ 0 w 6014720"/>
                <a:gd name="connsiteY4" fmla="*/ 0 h 59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720" h="595253">
                  <a:moveTo>
                    <a:pt x="0" y="0"/>
                  </a:moveTo>
                  <a:lnTo>
                    <a:pt x="6014720" y="0"/>
                  </a:lnTo>
                  <a:lnTo>
                    <a:pt x="6014720" y="595253"/>
                  </a:lnTo>
                  <a:lnTo>
                    <a:pt x="0" y="5952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2865" tIns="62865" rIns="62865" bIns="62865" numCol="1" spcCol="1270" anchor="b" anchorCtr="0">
              <a:noAutofit/>
            </a:bodyPr>
            <a:lstStyle/>
            <a:p>
              <a:pPr marL="0" lvl="0" indent="0" algn="l" defTabSz="1466850">
                <a:lnSpc>
                  <a:spcPct val="90000"/>
                </a:lnSpc>
                <a:spcBef>
                  <a:spcPct val="0"/>
                </a:spcBef>
                <a:spcAft>
                  <a:spcPct val="35000"/>
                </a:spcAft>
                <a:buNone/>
              </a:pPr>
              <a:r>
                <a:rPr lang="en-US" kern="1200" dirty="0" err="1">
                  <a:latin typeface="Times New Roman" panose="02020603050405020304" pitchFamily="18" charset="0"/>
                  <a:cs typeface="Times New Roman" panose="02020603050405020304" pitchFamily="18" charset="0"/>
                </a:rPr>
                <a:t>Miền</a:t>
              </a:r>
              <a:r>
                <a:rPr lang="en-US" kern="1200" dirty="0">
                  <a:latin typeface="Times New Roman" panose="02020603050405020304" pitchFamily="18" charset="0"/>
                  <a:cs typeface="Times New Roman" panose="02020603050405020304" pitchFamily="18" charset="0"/>
                </a:rPr>
                <a:t> </a:t>
              </a:r>
              <a:r>
                <a:rPr lang="en-US" kern="1200" dirty="0" err="1">
                  <a:latin typeface="Times New Roman" panose="02020603050405020304" pitchFamily="18" charset="0"/>
                  <a:cs typeface="Times New Roman" panose="02020603050405020304" pitchFamily="18" charset="0"/>
                </a:rPr>
                <a:t>Trung</a:t>
              </a:r>
              <a:r>
                <a:rPr lang="en-US" dirty="0">
                  <a:latin typeface="Times New Roman" panose="02020603050405020304" pitchFamily="18" charset="0"/>
                  <a:cs typeface="Times New Roman" panose="02020603050405020304" pitchFamily="18" charset="0"/>
                </a:rPr>
                <a:t>.</a:t>
              </a:r>
              <a:endParaRPr lang="en-US" kern="1200" dirty="0">
                <a:latin typeface="Times New Roman" panose="02020603050405020304" pitchFamily="18" charset="0"/>
                <a:cs typeface="Times New Roman" panose="02020603050405020304" pitchFamily="18" charset="0"/>
              </a:endParaRPr>
            </a:p>
          </p:txBody>
        </p:sp>
        <p:sp>
          <p:nvSpPr>
            <p:cNvPr id="13" name="Freeform: Shape 12">
              <a:extLst>
                <a:ext uri="{FF2B5EF4-FFF2-40B4-BE49-F238E27FC236}">
                  <a16:creationId xmlns:a16="http://schemas.microsoft.com/office/drawing/2014/main" id="{5DF6C953-CAEB-420E-99A8-3BCF0837DD5B}"/>
                </a:ext>
              </a:extLst>
            </p:cNvPr>
            <p:cNvSpPr/>
            <p:nvPr/>
          </p:nvSpPr>
          <p:spPr>
            <a:xfrm>
              <a:off x="2032000" y="3907627"/>
              <a:ext cx="1386348" cy="595253"/>
            </a:xfrm>
            <a:custGeom>
              <a:avLst/>
              <a:gdLst>
                <a:gd name="connsiteX0" fmla="*/ 99229 w 2113280"/>
                <a:gd name="connsiteY0" fmla="*/ 0 h 595253"/>
                <a:gd name="connsiteX1" fmla="*/ 2014051 w 2113280"/>
                <a:gd name="connsiteY1" fmla="*/ 0 h 595253"/>
                <a:gd name="connsiteX2" fmla="*/ 2113280 w 2113280"/>
                <a:gd name="connsiteY2" fmla="*/ 99229 h 595253"/>
                <a:gd name="connsiteX3" fmla="*/ 2113280 w 2113280"/>
                <a:gd name="connsiteY3" fmla="*/ 595253 h 595253"/>
                <a:gd name="connsiteX4" fmla="*/ 2113280 w 2113280"/>
                <a:gd name="connsiteY4" fmla="*/ 595253 h 595253"/>
                <a:gd name="connsiteX5" fmla="*/ 0 w 2113280"/>
                <a:gd name="connsiteY5" fmla="*/ 595253 h 595253"/>
                <a:gd name="connsiteX6" fmla="*/ 0 w 2113280"/>
                <a:gd name="connsiteY6" fmla="*/ 595253 h 595253"/>
                <a:gd name="connsiteX7" fmla="*/ 0 w 2113280"/>
                <a:gd name="connsiteY7" fmla="*/ 99229 h 595253"/>
                <a:gd name="connsiteX8" fmla="*/ 99229 w 2113280"/>
                <a:gd name="connsiteY8" fmla="*/ 0 h 59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280" h="595253">
                  <a:moveTo>
                    <a:pt x="99229" y="0"/>
                  </a:moveTo>
                  <a:lnTo>
                    <a:pt x="2014051" y="0"/>
                  </a:lnTo>
                  <a:cubicBezTo>
                    <a:pt x="2068854" y="0"/>
                    <a:pt x="2113280" y="44426"/>
                    <a:pt x="2113280" y="99229"/>
                  </a:cubicBezTo>
                  <a:lnTo>
                    <a:pt x="2113280" y="595253"/>
                  </a:lnTo>
                  <a:lnTo>
                    <a:pt x="2113280" y="595253"/>
                  </a:lnTo>
                  <a:lnTo>
                    <a:pt x="0" y="595253"/>
                  </a:lnTo>
                  <a:lnTo>
                    <a:pt x="0" y="595253"/>
                  </a:lnTo>
                  <a:lnTo>
                    <a:pt x="0" y="99229"/>
                  </a:lnTo>
                  <a:cubicBezTo>
                    <a:pt x="0" y="44426"/>
                    <a:pt x="44426" y="0"/>
                    <a:pt x="99229" y="0"/>
                  </a:cubicBezTo>
                  <a:close/>
                </a:path>
              </a:pathLst>
            </a:custGeom>
          </p:spPr>
          <p:style>
            <a:lnRef idx="2">
              <a:schemeClr val="accent4">
                <a:hueOff val="4900445"/>
                <a:satOff val="-20388"/>
                <a:lumOff val="4804"/>
                <a:alphaOff val="0"/>
              </a:schemeClr>
            </a:lnRef>
            <a:fillRef idx="1">
              <a:schemeClr val="accent4">
                <a:hueOff val="4900445"/>
                <a:satOff val="-20388"/>
                <a:lumOff val="4804"/>
                <a:alphaOff val="0"/>
              </a:schemeClr>
            </a:fillRef>
            <a:effectRef idx="0">
              <a:schemeClr val="accent4">
                <a:hueOff val="4900445"/>
                <a:satOff val="-20388"/>
                <a:lumOff val="4804"/>
                <a:alphaOff val="0"/>
              </a:schemeClr>
            </a:effectRef>
            <a:fontRef idx="minor">
              <a:schemeClr val="lt1"/>
            </a:fontRef>
          </p:style>
          <p:txBody>
            <a:bodyPr spcFirstLastPara="0" vert="horz" wrap="square" lIns="88118" tIns="88118" rIns="88118" bIns="59055" numCol="1" spcCol="1270" anchor="ctr" anchorCtr="0">
              <a:noAutofit/>
            </a:bodyPr>
            <a:lstStyle/>
            <a:p>
              <a:pPr marL="0" lvl="0" indent="0" algn="ctr" defTabSz="1377950">
                <a:lnSpc>
                  <a:spcPct val="90000"/>
                </a:lnSpc>
                <a:spcBef>
                  <a:spcPct val="0"/>
                </a:spcBef>
                <a:spcAft>
                  <a:spcPct val="35000"/>
                </a:spcAft>
                <a:buNone/>
              </a:pPr>
              <a:r>
                <a:rPr lang="en-US" kern="1200" dirty="0">
                  <a:latin typeface="Times New Roman" panose="02020603050405020304" pitchFamily="18" charset="0"/>
                  <a:cs typeface="Times New Roman" panose="02020603050405020304" pitchFamily="18" charset="0"/>
                </a:rPr>
                <a:t>B</a:t>
              </a:r>
            </a:p>
          </p:txBody>
        </p:sp>
      </p:grpSp>
      <p:grpSp>
        <p:nvGrpSpPr>
          <p:cNvPr id="4" name="Group 3">
            <a:extLst>
              <a:ext uri="{FF2B5EF4-FFF2-40B4-BE49-F238E27FC236}">
                <a16:creationId xmlns:a16="http://schemas.microsoft.com/office/drawing/2014/main" id="{A5C7A2AD-B4D3-4F29-A962-6C8743A21334}"/>
              </a:ext>
            </a:extLst>
          </p:cNvPr>
          <p:cNvGrpSpPr/>
          <p:nvPr/>
        </p:nvGrpSpPr>
        <p:grpSpPr>
          <a:xfrm>
            <a:off x="589934" y="4264724"/>
            <a:ext cx="9596282" cy="634446"/>
            <a:chOff x="2032000" y="5723327"/>
            <a:chExt cx="9596282" cy="634446"/>
          </a:xfrm>
        </p:grpSpPr>
        <p:sp>
          <p:nvSpPr>
            <p:cNvPr id="6" name="Straight Connector 5">
              <a:extLst>
                <a:ext uri="{FF2B5EF4-FFF2-40B4-BE49-F238E27FC236}">
                  <a16:creationId xmlns:a16="http://schemas.microsoft.com/office/drawing/2014/main" id="{3B104B74-305C-4A94-9709-757B2044576E}"/>
                </a:ext>
              </a:extLst>
            </p:cNvPr>
            <p:cNvSpPr/>
            <p:nvPr/>
          </p:nvSpPr>
          <p:spPr>
            <a:xfrm>
              <a:off x="2032000" y="6318580"/>
              <a:ext cx="8128000" cy="0"/>
            </a:xfrm>
            <a:prstGeom prst="line">
              <a:avLst/>
            </a:prstGeom>
          </p:spPr>
          <p:style>
            <a:lnRef idx="2">
              <a:schemeClr val="accent4">
                <a:hueOff val="0"/>
                <a:satOff val="0"/>
                <a:lumOff val="0"/>
                <a:alphaOff val="0"/>
              </a:schemeClr>
            </a:lnRef>
            <a:fillRef idx="0">
              <a:schemeClr val="accent4">
                <a:hueOff val="0"/>
                <a:satOff val="0"/>
                <a:lumOff val="0"/>
                <a:alphaOff val="0"/>
              </a:schemeClr>
            </a:fillRef>
            <a:effectRef idx="0">
              <a:schemeClr val="accent4">
                <a:hueOff val="0"/>
                <a:satOff val="0"/>
                <a:lumOff val="0"/>
                <a:alphaOff val="0"/>
              </a:schemeClr>
            </a:effectRef>
            <a:fontRef idx="minor">
              <a:schemeClr val="tx1">
                <a:hueOff val="0"/>
                <a:satOff val="0"/>
                <a:lumOff val="0"/>
                <a:alphaOff val="0"/>
              </a:schemeClr>
            </a:fontRef>
          </p:style>
        </p:sp>
        <p:sp>
          <p:nvSpPr>
            <p:cNvPr id="15" name="Freeform: Shape 14">
              <a:extLst>
                <a:ext uri="{FF2B5EF4-FFF2-40B4-BE49-F238E27FC236}">
                  <a16:creationId xmlns:a16="http://schemas.microsoft.com/office/drawing/2014/main" id="{26BBDA63-942E-4B73-A670-353AE481444D}"/>
                </a:ext>
              </a:extLst>
            </p:cNvPr>
            <p:cNvSpPr/>
            <p:nvPr/>
          </p:nvSpPr>
          <p:spPr>
            <a:xfrm>
              <a:off x="3801147" y="5762520"/>
              <a:ext cx="7827135" cy="595253"/>
            </a:xfrm>
            <a:custGeom>
              <a:avLst/>
              <a:gdLst>
                <a:gd name="connsiteX0" fmla="*/ 0 w 6014720"/>
                <a:gd name="connsiteY0" fmla="*/ 0 h 595253"/>
                <a:gd name="connsiteX1" fmla="*/ 6014720 w 6014720"/>
                <a:gd name="connsiteY1" fmla="*/ 0 h 595253"/>
                <a:gd name="connsiteX2" fmla="*/ 6014720 w 6014720"/>
                <a:gd name="connsiteY2" fmla="*/ 595253 h 595253"/>
                <a:gd name="connsiteX3" fmla="*/ 0 w 6014720"/>
                <a:gd name="connsiteY3" fmla="*/ 595253 h 595253"/>
                <a:gd name="connsiteX4" fmla="*/ 0 w 6014720"/>
                <a:gd name="connsiteY4" fmla="*/ 0 h 59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720" h="595253">
                  <a:moveTo>
                    <a:pt x="0" y="0"/>
                  </a:moveTo>
                  <a:lnTo>
                    <a:pt x="6014720" y="0"/>
                  </a:lnTo>
                  <a:lnTo>
                    <a:pt x="6014720" y="595253"/>
                  </a:lnTo>
                  <a:lnTo>
                    <a:pt x="0" y="5952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2865" tIns="62865" rIns="62865" bIns="62865" numCol="1" spcCol="1270" anchor="b" anchorCtr="0">
              <a:noAutofit/>
            </a:bodyPr>
            <a:lstStyle/>
            <a:p>
              <a:pPr marL="0" lvl="0" indent="0" algn="l" defTabSz="1466850">
                <a:lnSpc>
                  <a:spcPct val="90000"/>
                </a:lnSpc>
                <a:spcBef>
                  <a:spcPct val="0"/>
                </a:spcBef>
                <a:spcAft>
                  <a:spcPct val="35000"/>
                </a:spcAft>
                <a:buNone/>
              </a:pPr>
              <a:r>
                <a:rPr lang="en-US" kern="1200" dirty="0" err="1">
                  <a:latin typeface="Times New Roman" panose="02020603050405020304" pitchFamily="18" charset="0"/>
                  <a:cs typeface="Times New Roman" panose="02020603050405020304" pitchFamily="18" charset="0"/>
                </a:rPr>
                <a:t>Miền</a:t>
              </a:r>
              <a:r>
                <a:rPr lang="en-US" kern="1200" dirty="0">
                  <a:latin typeface="Times New Roman" panose="02020603050405020304" pitchFamily="18" charset="0"/>
                  <a:cs typeface="Times New Roman" panose="02020603050405020304" pitchFamily="18" charset="0"/>
                </a:rPr>
                <a:t> </a:t>
              </a:r>
              <a:r>
                <a:rPr lang="en-US" kern="1200" dirty="0" err="1">
                  <a:latin typeface="Times New Roman" panose="02020603050405020304" pitchFamily="18" charset="0"/>
                  <a:cs typeface="Times New Roman" panose="02020603050405020304" pitchFamily="18" charset="0"/>
                </a:rPr>
                <a:t>Bắc</a:t>
              </a:r>
              <a:r>
                <a:rPr lang="en-US" kern="1200" dirty="0">
                  <a:latin typeface="Times New Roman" panose="02020603050405020304" pitchFamily="18" charset="0"/>
                  <a:cs typeface="Times New Roman" panose="02020603050405020304" pitchFamily="18" charset="0"/>
                </a:rPr>
                <a:t>.</a:t>
              </a:r>
            </a:p>
          </p:txBody>
        </p:sp>
        <p:sp>
          <p:nvSpPr>
            <p:cNvPr id="16" name="Freeform: Shape 15">
              <a:extLst>
                <a:ext uri="{FF2B5EF4-FFF2-40B4-BE49-F238E27FC236}">
                  <a16:creationId xmlns:a16="http://schemas.microsoft.com/office/drawing/2014/main" id="{886E2E8C-038B-4043-BAC5-0C5021DC0AE5}"/>
                </a:ext>
              </a:extLst>
            </p:cNvPr>
            <p:cNvSpPr/>
            <p:nvPr/>
          </p:nvSpPr>
          <p:spPr>
            <a:xfrm>
              <a:off x="2032000" y="5723327"/>
              <a:ext cx="1386348" cy="595253"/>
            </a:xfrm>
            <a:custGeom>
              <a:avLst/>
              <a:gdLst>
                <a:gd name="connsiteX0" fmla="*/ 99229 w 2113280"/>
                <a:gd name="connsiteY0" fmla="*/ 0 h 595253"/>
                <a:gd name="connsiteX1" fmla="*/ 2014051 w 2113280"/>
                <a:gd name="connsiteY1" fmla="*/ 0 h 595253"/>
                <a:gd name="connsiteX2" fmla="*/ 2113280 w 2113280"/>
                <a:gd name="connsiteY2" fmla="*/ 99229 h 595253"/>
                <a:gd name="connsiteX3" fmla="*/ 2113280 w 2113280"/>
                <a:gd name="connsiteY3" fmla="*/ 595253 h 595253"/>
                <a:gd name="connsiteX4" fmla="*/ 2113280 w 2113280"/>
                <a:gd name="connsiteY4" fmla="*/ 595253 h 595253"/>
                <a:gd name="connsiteX5" fmla="*/ 0 w 2113280"/>
                <a:gd name="connsiteY5" fmla="*/ 595253 h 595253"/>
                <a:gd name="connsiteX6" fmla="*/ 0 w 2113280"/>
                <a:gd name="connsiteY6" fmla="*/ 595253 h 595253"/>
                <a:gd name="connsiteX7" fmla="*/ 0 w 2113280"/>
                <a:gd name="connsiteY7" fmla="*/ 99229 h 595253"/>
                <a:gd name="connsiteX8" fmla="*/ 99229 w 2113280"/>
                <a:gd name="connsiteY8" fmla="*/ 0 h 59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280" h="595253">
                  <a:moveTo>
                    <a:pt x="99229" y="0"/>
                  </a:moveTo>
                  <a:lnTo>
                    <a:pt x="2014051" y="0"/>
                  </a:lnTo>
                  <a:cubicBezTo>
                    <a:pt x="2068854" y="0"/>
                    <a:pt x="2113280" y="44426"/>
                    <a:pt x="2113280" y="99229"/>
                  </a:cubicBezTo>
                  <a:lnTo>
                    <a:pt x="2113280" y="595253"/>
                  </a:lnTo>
                  <a:lnTo>
                    <a:pt x="2113280" y="595253"/>
                  </a:lnTo>
                  <a:lnTo>
                    <a:pt x="0" y="595253"/>
                  </a:lnTo>
                  <a:lnTo>
                    <a:pt x="0" y="595253"/>
                  </a:lnTo>
                  <a:lnTo>
                    <a:pt x="0" y="99229"/>
                  </a:lnTo>
                  <a:cubicBezTo>
                    <a:pt x="0" y="44426"/>
                    <a:pt x="44426" y="0"/>
                    <a:pt x="99229" y="0"/>
                  </a:cubicBezTo>
                  <a:close/>
                </a:path>
              </a:pathLst>
            </a:custGeom>
          </p:spPr>
          <p:style>
            <a:lnRef idx="2">
              <a:schemeClr val="accent4">
                <a:hueOff val="9800891"/>
                <a:satOff val="-40777"/>
                <a:lumOff val="9608"/>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txBody>
            <a:bodyPr spcFirstLastPara="0" vert="horz" wrap="square" lIns="88118" tIns="88118" rIns="88118" bIns="59055" numCol="1" spcCol="1270" anchor="ctr" anchorCtr="0">
              <a:noAutofit/>
            </a:bodyPr>
            <a:lstStyle/>
            <a:p>
              <a:pPr marL="0" lvl="0" indent="0" algn="ctr" defTabSz="1377950">
                <a:lnSpc>
                  <a:spcPct val="90000"/>
                </a:lnSpc>
                <a:spcBef>
                  <a:spcPct val="0"/>
                </a:spcBef>
                <a:spcAft>
                  <a:spcPct val="35000"/>
                </a:spcAft>
                <a:buNone/>
              </a:pPr>
              <a:r>
                <a:rPr lang="en-US" dirty="0">
                  <a:latin typeface="Times New Roman" panose="02020603050405020304" pitchFamily="18" charset="0"/>
                  <a:cs typeface="Times New Roman" panose="02020603050405020304" pitchFamily="18" charset="0"/>
                </a:rPr>
                <a:t>C</a:t>
              </a:r>
              <a:endParaRPr lang="en-US" kern="1200" dirty="0">
                <a:latin typeface="Times New Roman" panose="02020603050405020304" pitchFamily="18" charset="0"/>
                <a:cs typeface="Times New Roman" panose="02020603050405020304" pitchFamily="18" charset="0"/>
              </a:endParaRPr>
            </a:p>
          </p:txBody>
        </p:sp>
      </p:grpSp>
      <p:sp>
        <p:nvSpPr>
          <p:cNvPr id="18" name="Rectangle 17">
            <a:extLst>
              <a:ext uri="{FF2B5EF4-FFF2-40B4-BE49-F238E27FC236}">
                <a16:creationId xmlns:a16="http://schemas.microsoft.com/office/drawing/2014/main" id="{9C4BB9D8-6DC9-40F5-B15E-FBB680DF96A7}"/>
              </a:ext>
            </a:extLst>
          </p:cNvPr>
          <p:cNvSpPr/>
          <p:nvPr/>
        </p:nvSpPr>
        <p:spPr>
          <a:xfrm>
            <a:off x="2099187" y="147484"/>
            <a:ext cx="7841226" cy="1016951"/>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Rectangle 18">
            <a:extLst>
              <a:ext uri="{FF2B5EF4-FFF2-40B4-BE49-F238E27FC236}">
                <a16:creationId xmlns:a16="http://schemas.microsoft.com/office/drawing/2014/main" id="{FBBBA227-7917-4800-B61B-AE253F196E2E}"/>
              </a:ext>
            </a:extLst>
          </p:cNvPr>
          <p:cNvSpPr/>
          <p:nvPr/>
        </p:nvSpPr>
        <p:spPr>
          <a:xfrm>
            <a:off x="2251587" y="299884"/>
            <a:ext cx="7841226" cy="1016951"/>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FF0000"/>
                </a:solidFill>
                <a:latin typeface="Times New Roman" panose="02020603050405020304" pitchFamily="18" charset="0"/>
                <a:cs typeface="Times New Roman" panose="02020603050405020304" pitchFamily="18" charset="0"/>
              </a:rPr>
              <a:t>Địa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hình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đá</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vôi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tập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trung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nhiều</a:t>
            </a:r>
            <a:r>
              <a:rPr lang="en-US" sz="3200" dirty="0">
                <a:solidFill>
                  <a:srgbClr val="FF0000"/>
                </a:solidFill>
                <a:latin typeface="Times New Roman" panose="02020603050405020304" pitchFamily="18" charset="0"/>
                <a:cs typeface="Times New Roman" panose="02020603050405020304" pitchFamily="18" charset="0"/>
              </a:rPr>
              <a:t> ở: </a:t>
            </a:r>
          </a:p>
        </p:txBody>
      </p:sp>
      <p:grpSp>
        <p:nvGrpSpPr>
          <p:cNvPr id="20" name="Group 19">
            <a:extLst>
              <a:ext uri="{FF2B5EF4-FFF2-40B4-BE49-F238E27FC236}">
                <a16:creationId xmlns:a16="http://schemas.microsoft.com/office/drawing/2014/main" id="{F2AFD729-3C53-42AE-963C-7A66910B6388}"/>
              </a:ext>
            </a:extLst>
          </p:cNvPr>
          <p:cNvGrpSpPr/>
          <p:nvPr/>
        </p:nvGrpSpPr>
        <p:grpSpPr>
          <a:xfrm>
            <a:off x="589936" y="5373793"/>
            <a:ext cx="11847866" cy="657626"/>
            <a:chOff x="2032000" y="5723327"/>
            <a:chExt cx="11847866" cy="657626"/>
          </a:xfrm>
        </p:grpSpPr>
        <p:sp>
          <p:nvSpPr>
            <p:cNvPr id="21" name="Straight Connector 20">
              <a:extLst>
                <a:ext uri="{FF2B5EF4-FFF2-40B4-BE49-F238E27FC236}">
                  <a16:creationId xmlns:a16="http://schemas.microsoft.com/office/drawing/2014/main" id="{C1E0AD31-C667-42B2-81E3-8EA3D4697727}"/>
                </a:ext>
              </a:extLst>
            </p:cNvPr>
            <p:cNvSpPr/>
            <p:nvPr/>
          </p:nvSpPr>
          <p:spPr>
            <a:xfrm>
              <a:off x="2032000" y="6318580"/>
              <a:ext cx="8128000" cy="0"/>
            </a:xfrm>
            <a:prstGeom prst="line">
              <a:avLst/>
            </a:prstGeom>
          </p:spPr>
          <p:style>
            <a:lnRef idx="2">
              <a:schemeClr val="accent4">
                <a:hueOff val="0"/>
                <a:satOff val="0"/>
                <a:lumOff val="0"/>
                <a:alphaOff val="0"/>
              </a:schemeClr>
            </a:lnRef>
            <a:fillRef idx="0">
              <a:schemeClr val="accent4">
                <a:hueOff val="0"/>
                <a:satOff val="0"/>
                <a:lumOff val="0"/>
                <a:alphaOff val="0"/>
              </a:schemeClr>
            </a:fillRef>
            <a:effectRef idx="0">
              <a:schemeClr val="accent4">
                <a:hueOff val="0"/>
                <a:satOff val="0"/>
                <a:lumOff val="0"/>
                <a:alphaOff val="0"/>
              </a:schemeClr>
            </a:effectRef>
            <a:fontRef idx="minor">
              <a:schemeClr val="tx1">
                <a:hueOff val="0"/>
                <a:satOff val="0"/>
                <a:lumOff val="0"/>
                <a:alphaOff val="0"/>
              </a:schemeClr>
            </a:fontRef>
          </p:style>
        </p:sp>
        <p:sp>
          <p:nvSpPr>
            <p:cNvPr id="22" name="Freeform: Shape 21">
              <a:extLst>
                <a:ext uri="{FF2B5EF4-FFF2-40B4-BE49-F238E27FC236}">
                  <a16:creationId xmlns:a16="http://schemas.microsoft.com/office/drawing/2014/main" id="{7806E13F-20D5-46DD-8CC5-D158E275D0CC}"/>
                </a:ext>
              </a:extLst>
            </p:cNvPr>
            <p:cNvSpPr/>
            <p:nvPr/>
          </p:nvSpPr>
          <p:spPr>
            <a:xfrm>
              <a:off x="3801145" y="5785700"/>
              <a:ext cx="10078721" cy="595253"/>
            </a:xfrm>
            <a:custGeom>
              <a:avLst/>
              <a:gdLst>
                <a:gd name="connsiteX0" fmla="*/ 0 w 6014720"/>
                <a:gd name="connsiteY0" fmla="*/ 0 h 595253"/>
                <a:gd name="connsiteX1" fmla="*/ 6014720 w 6014720"/>
                <a:gd name="connsiteY1" fmla="*/ 0 h 595253"/>
                <a:gd name="connsiteX2" fmla="*/ 6014720 w 6014720"/>
                <a:gd name="connsiteY2" fmla="*/ 595253 h 595253"/>
                <a:gd name="connsiteX3" fmla="*/ 0 w 6014720"/>
                <a:gd name="connsiteY3" fmla="*/ 595253 h 595253"/>
                <a:gd name="connsiteX4" fmla="*/ 0 w 6014720"/>
                <a:gd name="connsiteY4" fmla="*/ 0 h 59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720" h="595253">
                  <a:moveTo>
                    <a:pt x="0" y="0"/>
                  </a:moveTo>
                  <a:lnTo>
                    <a:pt x="6014720" y="0"/>
                  </a:lnTo>
                  <a:lnTo>
                    <a:pt x="6014720" y="595253"/>
                  </a:lnTo>
                  <a:lnTo>
                    <a:pt x="0" y="5952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2865" tIns="62865" rIns="62865" bIns="62865" numCol="1" spcCol="1270" anchor="b" anchorCtr="0">
              <a:noAutofit/>
            </a:bodyPr>
            <a:lstStyle/>
            <a:p>
              <a:pPr defTabSz="1466850">
                <a:lnSpc>
                  <a:spcPct val="90000"/>
                </a:lnSpc>
                <a:spcAft>
                  <a:spcPct val="35000"/>
                </a:spcAft>
              </a:pPr>
              <a:r>
                <a:rPr lang="en-US" dirty="0" err="1">
                  <a:latin typeface="Times New Roman" panose="02020603050405020304" pitchFamily="18" charset="0"/>
                  <a:cs typeface="Times New Roman" panose="02020603050405020304" pitchFamily="18" charset="0"/>
                </a:rPr>
                <a:t>Miền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Tây</a:t>
              </a:r>
              <a:r>
                <a:rPr lang="en-US" dirty="0">
                  <a:latin typeface="Times New Roman" panose="02020603050405020304" pitchFamily="18" charset="0"/>
                  <a:cs typeface="Times New Roman" panose="02020603050405020304" pitchFamily="18" charset="0"/>
                </a:rPr>
                <a:t>. </a:t>
              </a:r>
              <a:endParaRPr lang="en-US" kern="1200" dirty="0">
                <a:latin typeface="Times New Roman" panose="02020603050405020304" pitchFamily="18" charset="0"/>
                <a:cs typeface="Times New Roman" panose="02020603050405020304" pitchFamily="18" charset="0"/>
              </a:endParaRPr>
            </a:p>
          </p:txBody>
        </p:sp>
        <p:sp>
          <p:nvSpPr>
            <p:cNvPr id="23" name="Freeform: Shape 22">
              <a:extLst>
                <a:ext uri="{FF2B5EF4-FFF2-40B4-BE49-F238E27FC236}">
                  <a16:creationId xmlns:a16="http://schemas.microsoft.com/office/drawing/2014/main" id="{F9B3B16F-746D-4EAF-B73A-B311329F8B40}"/>
                </a:ext>
              </a:extLst>
            </p:cNvPr>
            <p:cNvSpPr/>
            <p:nvPr/>
          </p:nvSpPr>
          <p:spPr>
            <a:xfrm>
              <a:off x="2032000" y="5723327"/>
              <a:ext cx="1386347" cy="595253"/>
            </a:xfrm>
            <a:custGeom>
              <a:avLst/>
              <a:gdLst>
                <a:gd name="connsiteX0" fmla="*/ 99229 w 2113280"/>
                <a:gd name="connsiteY0" fmla="*/ 0 h 595253"/>
                <a:gd name="connsiteX1" fmla="*/ 2014051 w 2113280"/>
                <a:gd name="connsiteY1" fmla="*/ 0 h 595253"/>
                <a:gd name="connsiteX2" fmla="*/ 2113280 w 2113280"/>
                <a:gd name="connsiteY2" fmla="*/ 99229 h 595253"/>
                <a:gd name="connsiteX3" fmla="*/ 2113280 w 2113280"/>
                <a:gd name="connsiteY3" fmla="*/ 595253 h 595253"/>
                <a:gd name="connsiteX4" fmla="*/ 2113280 w 2113280"/>
                <a:gd name="connsiteY4" fmla="*/ 595253 h 595253"/>
                <a:gd name="connsiteX5" fmla="*/ 0 w 2113280"/>
                <a:gd name="connsiteY5" fmla="*/ 595253 h 595253"/>
                <a:gd name="connsiteX6" fmla="*/ 0 w 2113280"/>
                <a:gd name="connsiteY6" fmla="*/ 595253 h 595253"/>
                <a:gd name="connsiteX7" fmla="*/ 0 w 2113280"/>
                <a:gd name="connsiteY7" fmla="*/ 99229 h 595253"/>
                <a:gd name="connsiteX8" fmla="*/ 99229 w 2113280"/>
                <a:gd name="connsiteY8" fmla="*/ 0 h 59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280" h="595253">
                  <a:moveTo>
                    <a:pt x="99229" y="0"/>
                  </a:moveTo>
                  <a:lnTo>
                    <a:pt x="2014051" y="0"/>
                  </a:lnTo>
                  <a:cubicBezTo>
                    <a:pt x="2068854" y="0"/>
                    <a:pt x="2113280" y="44426"/>
                    <a:pt x="2113280" y="99229"/>
                  </a:cubicBezTo>
                  <a:lnTo>
                    <a:pt x="2113280" y="595253"/>
                  </a:lnTo>
                  <a:lnTo>
                    <a:pt x="2113280" y="595253"/>
                  </a:lnTo>
                  <a:lnTo>
                    <a:pt x="0" y="595253"/>
                  </a:lnTo>
                  <a:lnTo>
                    <a:pt x="0" y="595253"/>
                  </a:lnTo>
                  <a:lnTo>
                    <a:pt x="0" y="99229"/>
                  </a:lnTo>
                  <a:cubicBezTo>
                    <a:pt x="0" y="44426"/>
                    <a:pt x="44426" y="0"/>
                    <a:pt x="99229" y="0"/>
                  </a:cubicBezTo>
                  <a:close/>
                </a:path>
              </a:pathLst>
            </a:custGeom>
            <a:solidFill>
              <a:schemeClr val="accent2"/>
            </a:solidFill>
          </p:spPr>
          <p:style>
            <a:lnRef idx="2">
              <a:schemeClr val="accent4">
                <a:hueOff val="9800891"/>
                <a:satOff val="-40777"/>
                <a:lumOff val="9608"/>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txBody>
            <a:bodyPr spcFirstLastPara="0" vert="horz" wrap="square" lIns="88118" tIns="88118" rIns="88118" bIns="59055" numCol="1" spcCol="1270" anchor="ctr" anchorCtr="0">
              <a:noAutofit/>
            </a:bodyPr>
            <a:lstStyle/>
            <a:p>
              <a:pPr marL="0" lvl="0" indent="0" algn="ctr" defTabSz="1377950">
                <a:lnSpc>
                  <a:spcPct val="90000"/>
                </a:lnSpc>
                <a:spcBef>
                  <a:spcPct val="0"/>
                </a:spcBef>
                <a:spcAft>
                  <a:spcPct val="35000"/>
                </a:spcAft>
                <a:buNone/>
              </a:pPr>
              <a:r>
                <a:rPr lang="en-US" kern="1200" dirty="0">
                  <a:latin typeface="Times New Roman" panose="02020603050405020304" pitchFamily="18" charset="0"/>
                  <a:cs typeface="Times New Roman" panose="02020603050405020304" pitchFamily="18" charset="0"/>
                </a:rPr>
                <a:t>D</a:t>
              </a:r>
            </a:p>
          </p:txBody>
        </p:sp>
      </p:grpSp>
      <p:pic>
        <p:nvPicPr>
          <p:cNvPr id="11" name="Picture 10">
            <a:extLst>
              <a:ext uri="{FF2B5EF4-FFF2-40B4-BE49-F238E27FC236}">
                <a16:creationId xmlns:a16="http://schemas.microsoft.com/office/drawing/2014/main" id="{3BE3535D-1A41-47BD-B969-05E4E2244178}"/>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9003" y="177114"/>
            <a:ext cx="1440141" cy="1800177"/>
          </a:xfrm>
          <a:prstGeom prst="rect">
            <a:avLst/>
          </a:prstGeom>
        </p:spPr>
      </p:pic>
      <p:pic>
        <p:nvPicPr>
          <p:cNvPr id="14" name="Picture 13">
            <a:extLst>
              <a:ext uri="{FF2B5EF4-FFF2-40B4-BE49-F238E27FC236}">
                <a16:creationId xmlns:a16="http://schemas.microsoft.com/office/drawing/2014/main" id="{51EE6E51-D0D4-4BD0-8D6A-EF5EBD5E2D34}"/>
              </a:ext>
            </a:extLst>
          </p:cNvPr>
          <p:cNvPicPr>
            <a:picLocks noChangeAspect="1"/>
          </p:cNvPicPr>
          <p:nvPr/>
        </p:nvPicPr>
        <p:blipFill>
          <a:blip r:embed="rId6"/>
          <a:stretch>
            <a:fillRect/>
          </a:stretch>
        </p:blipFill>
        <p:spPr>
          <a:xfrm rot="20872140">
            <a:off x="5282586" y="2015457"/>
            <a:ext cx="7150591" cy="402577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4" name="Picture 23">
            <a:extLst>
              <a:ext uri="{FF2B5EF4-FFF2-40B4-BE49-F238E27FC236}">
                <a16:creationId xmlns:a16="http://schemas.microsoft.com/office/drawing/2014/main" id="{587780C9-2993-40E8-ABE4-FE4FDD1C56E6}"/>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470" y="3883528"/>
            <a:ext cx="1384807" cy="1390346"/>
          </a:xfrm>
          <a:prstGeom prst="rect">
            <a:avLst/>
          </a:prstGeom>
        </p:spPr>
      </p:pic>
      <p:pic>
        <p:nvPicPr>
          <p:cNvPr id="25" name="Đếm ngược 5s">
            <a:hlinkClick r:id="" action="ppaction://media"/>
            <a:extLst>
              <a:ext uri="{FF2B5EF4-FFF2-40B4-BE49-F238E27FC236}">
                <a16:creationId xmlns:a16="http://schemas.microsoft.com/office/drawing/2014/main" id="{8A6F8B5A-60E0-49C0-ADB4-3113CFB02006}"/>
              </a:ext>
            </a:extLst>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10661658" y="5978693"/>
            <a:ext cx="1506811" cy="847581"/>
          </a:xfrm>
          <a:prstGeom prst="rect">
            <a:avLst/>
          </a:prstGeom>
        </p:spPr>
      </p:pic>
    </p:spTree>
    <p:custDataLst>
      <p:tags r:id="rId1"/>
    </p:custDataLst>
    <p:extLst>
      <p:ext uri="{BB962C8B-B14F-4D97-AF65-F5344CB8AC3E}">
        <p14:creationId xmlns:p14="http://schemas.microsoft.com/office/powerpoint/2010/main" val="103821086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92"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5"/>
                </p:tgtEl>
              </p:cMediaNode>
            </p:video>
          </p:childTnLst>
        </p:cTn>
      </p:par>
    </p:tnLst>
  </p:timing>
  <p:extLst>
    <p:ext uri="{E180D4A7-C9FB-4DFB-919C-405C955672EB}">
      <p14:showEvtLst xmlns:p14="http://schemas.microsoft.com/office/powerpoint/2010/main">
        <p14:playEvt time="4372" objId="25"/>
        <p14:stopEvt time="11795" objId="25"/>
      </p14:showEvtLst>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2057400" y="609600"/>
            <a:ext cx="8153400" cy="366713"/>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defRPr/>
            </a:pPr>
            <a:endParaRPr lang="en-US" altLang="en-US" sz="1800">
              <a:effectLst>
                <a:outerShdw blurRad="38100" dist="38100" dir="2700000" algn="tl">
                  <a:srgbClr val="000000">
                    <a:alpha val="43137"/>
                  </a:srgbClr>
                </a:outerShdw>
              </a:effectLst>
              <a:latin typeface="Tahoma" panose="020B0604030504040204" pitchFamily="34" charset="0"/>
            </a:endParaRPr>
          </a:p>
        </p:txBody>
      </p:sp>
      <p:sp>
        <p:nvSpPr>
          <p:cNvPr id="88067" name="Rectangle 3"/>
          <p:cNvSpPr>
            <a:spLocks noChangeArrowheads="1"/>
          </p:cNvSpPr>
          <p:nvPr/>
        </p:nvSpPr>
        <p:spPr bwMode="auto">
          <a:xfrm>
            <a:off x="-1704975" y="3243263"/>
            <a:ext cx="184150" cy="366712"/>
          </a:xfrm>
          <a:prstGeom prst="rect">
            <a:avLst/>
          </a:prstGeom>
          <a:noFill/>
          <a:ln w="9525">
            <a:noFill/>
            <a:miter lim="800000"/>
            <a:headEnd/>
            <a:tailEnd/>
          </a:ln>
          <a:effectLst/>
        </p:spPr>
        <p:txBody>
          <a:bodyPr wrap="none">
            <a:spAutoFit/>
          </a:bodyPr>
          <a:lstStyle/>
          <a:p>
            <a:pPr algn="r" eaLnBrk="1" hangingPunct="1">
              <a:defRPr/>
            </a:pPr>
            <a:endParaRPr lang="en-US" b="1">
              <a:solidFill>
                <a:srgbClr val="FCEBE6"/>
              </a:solidFill>
              <a:effectLst>
                <a:outerShdw blurRad="38100" dist="38100" dir="2700000" algn="tl">
                  <a:srgbClr val="C0C0C0"/>
                </a:outerShdw>
              </a:effectLst>
              <a:latin typeface="VNI-Times" pitchFamily="2" charset="0"/>
            </a:endParaRPr>
          </a:p>
        </p:txBody>
      </p:sp>
      <p:sp>
        <p:nvSpPr>
          <p:cNvPr id="30724" name="Rectangle 4"/>
          <p:cNvSpPr>
            <a:spLocks noChangeArrowheads="1"/>
          </p:cNvSpPr>
          <p:nvPr/>
        </p:nvSpPr>
        <p:spPr bwMode="auto">
          <a:xfrm>
            <a:off x="1524000" y="304800"/>
            <a:ext cx="9144000" cy="70167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Clr>
                <a:schemeClr val="tx2"/>
              </a:buClr>
              <a:buFontTx/>
              <a:buNone/>
              <a:defRPr/>
            </a:pPr>
            <a:endParaRPr lang="en-US" altLang="en-US" sz="4000" b="1">
              <a:solidFill>
                <a:srgbClr val="00FF00"/>
              </a:solidFill>
              <a:effectLst>
                <a:outerShdw blurRad="38100" dist="38100" dir="2700000" algn="tl">
                  <a:srgbClr val="000000">
                    <a:alpha val="43137"/>
                  </a:srgbClr>
                </a:outerShdw>
              </a:effectLst>
              <a:latin typeface="VNI-Times" pitchFamily="2" charset="0"/>
            </a:endParaRPr>
          </a:p>
        </p:txBody>
      </p:sp>
      <p:sp>
        <p:nvSpPr>
          <p:cNvPr id="30725" name="Text Box 5"/>
          <p:cNvSpPr txBox="1">
            <a:spLocks noChangeArrowheads="1"/>
          </p:cNvSpPr>
          <p:nvPr/>
        </p:nvSpPr>
        <p:spPr bwMode="auto">
          <a:xfrm>
            <a:off x="1981200" y="2667000"/>
            <a:ext cx="8229600" cy="70167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endParaRPr lang="en-US" altLang="en-US" sz="4000" b="1">
              <a:solidFill>
                <a:srgbClr val="CC3300"/>
              </a:solidFill>
              <a:effectLst>
                <a:outerShdw blurRad="38100" dist="38100" dir="2700000" algn="tl">
                  <a:srgbClr val="000000">
                    <a:alpha val="43137"/>
                  </a:srgbClr>
                </a:outerShdw>
              </a:effectLst>
              <a:latin typeface=".VnTime" panose="020B7200000000000000" pitchFamily="34" charset="0"/>
            </a:endParaRPr>
          </a:p>
        </p:txBody>
      </p:sp>
      <p:sp>
        <p:nvSpPr>
          <p:cNvPr id="30726" name="AutoShape 2"/>
          <p:cNvSpPr>
            <a:spLocks noChangeArrowheads="1"/>
          </p:cNvSpPr>
          <p:nvPr/>
        </p:nvSpPr>
        <p:spPr bwMode="auto">
          <a:xfrm>
            <a:off x="92869" y="1516063"/>
            <a:ext cx="11641931" cy="5075237"/>
          </a:xfrm>
          <a:prstGeom prst="horizontalScroll">
            <a:avLst>
              <a:gd name="adj" fmla="val 12500"/>
            </a:avLst>
          </a:prstGeom>
          <a:ln w="38100">
            <a:solidFill>
              <a:srgbClr val="00B0F0"/>
            </a:solidFill>
            <a:headEnd/>
            <a:tailEnd/>
          </a:ln>
        </p:spPr>
        <p:style>
          <a:lnRef idx="2">
            <a:schemeClr val="accent1"/>
          </a:lnRef>
          <a:fillRef idx="1">
            <a:schemeClr val="lt1"/>
          </a:fillRef>
          <a:effectRef idx="0">
            <a:schemeClr val="accent1"/>
          </a:effectRef>
          <a:fontRef idx="minor">
            <a:schemeClr val="dk1"/>
          </a:fontRef>
        </p:style>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defRPr/>
            </a:pPr>
            <a:endParaRPr lang="vi-VN" altLang="en-US" sz="1800" b="1">
              <a:effectLst>
                <a:outerShdw blurRad="38100" dist="38100" dir="2700000" algn="tl">
                  <a:srgbClr val="000000">
                    <a:alpha val="43137"/>
                  </a:srgbClr>
                </a:outerShdw>
              </a:effectLst>
              <a:latin typeface="VNI-Times" pitchFamily="2" charset="0"/>
            </a:endParaRPr>
          </a:p>
        </p:txBody>
      </p:sp>
      <p:sp>
        <p:nvSpPr>
          <p:cNvPr id="9" name="Rectangle 3"/>
          <p:cNvSpPr txBox="1">
            <a:spLocks noChangeArrowheads="1"/>
          </p:cNvSpPr>
          <p:nvPr/>
        </p:nvSpPr>
        <p:spPr bwMode="auto">
          <a:xfrm>
            <a:off x="750094" y="2635624"/>
            <a:ext cx="10984706" cy="3259932"/>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defRPr/>
            </a:pPr>
            <a:r>
              <a:rPr lang="en-US" sz="3000"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Trả</a:t>
            </a:r>
            <a:r>
              <a:rPr lang="en-US" sz="3000"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lời</a:t>
            </a:r>
            <a:r>
              <a:rPr lang="en-US" sz="3000"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3000"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 2, 3 SGK/ 113.</a:t>
            </a:r>
          </a:p>
          <a:p>
            <a:pPr marL="0" indent="0">
              <a:buNone/>
              <a:defRPr/>
            </a:pPr>
            <a:r>
              <a:rPr lang="en-US" sz="3000"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Vẽ</a:t>
            </a:r>
            <a:r>
              <a:rPr lang="en-US" sz="3000"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a:t>
            </a:r>
            <a:r>
              <a:rPr lang="vi-VN" sz="3000"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ơ</a:t>
            </a:r>
            <a:r>
              <a:rPr lang="en-US" sz="3000"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đồ</a:t>
            </a:r>
            <a:r>
              <a:rPr lang="en-US" sz="3000"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kiến</a:t>
            </a:r>
            <a:r>
              <a:rPr lang="en-US" sz="3000"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thức</a:t>
            </a:r>
            <a:r>
              <a:rPr lang="en-US" sz="3000"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về</a:t>
            </a:r>
            <a:r>
              <a:rPr lang="en-US" sz="3000"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khí</a:t>
            </a:r>
            <a:r>
              <a:rPr lang="en-US" sz="3000"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hậu</a:t>
            </a:r>
            <a:r>
              <a:rPr lang="en-US" sz="3000"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Việt</a:t>
            </a:r>
            <a:r>
              <a:rPr lang="en-US" sz="3000"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Nam.</a:t>
            </a:r>
          </a:p>
          <a:p>
            <a:pPr marL="0" indent="0">
              <a:buNone/>
              <a:defRPr/>
            </a:pPr>
            <a:r>
              <a:rPr lang="en-US" sz="3000"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000"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r>
              <a:rPr lang="en-US" sz="3000"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thêm</a:t>
            </a:r>
            <a:r>
              <a:rPr lang="en-US" sz="3000"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Gió</a:t>
            </a:r>
            <a:r>
              <a:rPr lang="en-US" sz="3000"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Tây</a:t>
            </a:r>
            <a:r>
              <a:rPr lang="en-US" sz="3000"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khô</a:t>
            </a:r>
            <a:r>
              <a:rPr lang="en-US" sz="3000"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nóng</a:t>
            </a:r>
            <a:r>
              <a:rPr lang="en-US" sz="3000"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ở n</a:t>
            </a:r>
            <a:r>
              <a:rPr lang="vi-VN" sz="3000"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ư</a:t>
            </a:r>
            <a:r>
              <a:rPr lang="en-US" sz="3000"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ớc</a:t>
            </a:r>
            <a:r>
              <a:rPr lang="en-US" sz="3000"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ta SGK/ 113.</a:t>
            </a:r>
          </a:p>
          <a:p>
            <a:pPr marL="0" indent="0">
              <a:buFontTx/>
              <a:buNone/>
              <a:defRPr/>
            </a:pPr>
            <a:r>
              <a:rPr lang="en-US" sz="3000"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Nghiên</a:t>
            </a:r>
            <a:r>
              <a:rPr lang="en-US" sz="3000"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cứu</a:t>
            </a:r>
            <a:r>
              <a:rPr lang="en-US" sz="3000"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trước</a:t>
            </a:r>
            <a:r>
              <a:rPr lang="en-US" sz="3000"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000"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32: </a:t>
            </a:r>
            <a:r>
              <a:rPr lang="en-US" sz="3000"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a:t>
            </a:r>
            <a:r>
              <a:rPr lang="en-US" sz="3000"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mùa</a:t>
            </a:r>
            <a:r>
              <a:rPr lang="en-US" sz="3000"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khí</a:t>
            </a:r>
            <a:r>
              <a:rPr lang="en-US" sz="3000"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hậu</a:t>
            </a:r>
            <a:r>
              <a:rPr lang="en-US" sz="3000"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3000"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thời</a:t>
            </a:r>
            <a:r>
              <a:rPr lang="en-US" sz="3000"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000"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a:t>
            </a:r>
            <a:r>
              <a:rPr lang="en-US" sz="3000"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ở n</a:t>
            </a:r>
            <a:r>
              <a:rPr lang="vi-VN" sz="3000"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ư</a:t>
            </a:r>
            <a:r>
              <a:rPr lang="en-US" sz="3000"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ớc</a:t>
            </a:r>
            <a:r>
              <a:rPr lang="en-US" sz="3000"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ta.</a:t>
            </a:r>
          </a:p>
        </p:txBody>
      </p:sp>
      <p:sp>
        <p:nvSpPr>
          <p:cNvPr id="30728" name="Text Box 4"/>
          <p:cNvSpPr txBox="1">
            <a:spLocks noChangeArrowheads="1"/>
          </p:cNvSpPr>
          <p:nvPr/>
        </p:nvSpPr>
        <p:spPr bwMode="auto">
          <a:xfrm>
            <a:off x="668822" y="118293"/>
            <a:ext cx="6513719" cy="1006475"/>
          </a:xfrm>
          <a:prstGeom prst="rect">
            <a:avLst/>
          </a:prstGeom>
          <a:noFill/>
          <a:ln>
            <a:noFill/>
          </a:ln>
        </p:spPr>
        <p:txBody>
          <a:bodyPr>
            <a:prstTxWarp prst="textDoubleWave1">
              <a:avLst/>
            </a:prstTxWarp>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defRPr/>
            </a:pPr>
            <a:r>
              <a:rPr lang="en-US" altLang="en-US" sz="6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Hướng</a:t>
            </a:r>
            <a:r>
              <a:rPr lang="en-US" altLang="en-US"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6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dẫn</a:t>
            </a:r>
            <a:r>
              <a:rPr lang="en-US" altLang="en-US"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6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về</a:t>
            </a:r>
            <a:r>
              <a:rPr lang="en-US" altLang="en-US"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6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nhà</a:t>
            </a:r>
            <a:endParaRPr lang="en-US" altLang="en-US"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9705" name="Picture 2" descr="Káº¿t quáº£ hÃ¬nh áº£nh cho sÃ¡ch má» cartoon"/>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5670"/>
          <a:stretch>
            <a:fillRect/>
          </a:stretch>
        </p:blipFill>
        <p:spPr bwMode="auto">
          <a:xfrm>
            <a:off x="167481" y="834954"/>
            <a:ext cx="2713037" cy="191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206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338"/>
            <a:ext cx="12954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WordArt 4"/>
          <p:cNvSpPr>
            <a:spLocks noChangeArrowheads="1" noChangeShapeType="1" noTextEdit="1"/>
          </p:cNvSpPr>
          <p:nvPr/>
        </p:nvSpPr>
        <p:spPr bwMode="auto">
          <a:xfrm>
            <a:off x="2963863" y="3052763"/>
            <a:ext cx="4841875" cy="1009650"/>
          </a:xfrm>
          <a:prstGeom prst="rect">
            <a:avLst/>
          </a:prstGeom>
        </p:spPr>
        <p:txBody>
          <a:bodyPr wrap="none" fromWordArt="1">
            <a:prstTxWarp prst="textPlain">
              <a:avLst>
                <a:gd name="adj" fmla="val 50000"/>
              </a:avLst>
            </a:prstTxWarp>
          </a:bodyPr>
          <a:lstStyle/>
          <a:p>
            <a:pPr algn="ctr"/>
            <a:r>
              <a:rPr lang="en-US" sz="3600" kern="10">
                <a:ln w="19050">
                  <a:solidFill>
                    <a:srgbClr val="FFC000"/>
                  </a:solidFill>
                  <a:round/>
                  <a:headEnd/>
                  <a:tailEnd/>
                </a:ln>
                <a:solidFill>
                  <a:srgbClr val="FF0066"/>
                </a:solidFill>
                <a:effectLst>
                  <a:outerShdw dist="38100" dir="2700000" algn="tl" rotWithShape="0">
                    <a:srgbClr val="000000">
                      <a:alpha val="43137"/>
                    </a:srgbClr>
                  </a:outerShdw>
                </a:effectLst>
                <a:latin typeface="Times New Roman" panose="02020603050405020304" pitchFamily="18" charset="0"/>
                <a:cs typeface="Times New Roman" panose="02020603050405020304" pitchFamily="18" charset="0"/>
              </a:rPr>
              <a:t>Giờ học kết thúc !</a:t>
            </a:r>
          </a:p>
        </p:txBody>
      </p:sp>
      <p:sp>
        <p:nvSpPr>
          <p:cNvPr id="4" name="WordArt 4"/>
          <p:cNvSpPr>
            <a:spLocks noChangeArrowheads="1" noChangeShapeType="1" noTextEdit="1"/>
          </p:cNvSpPr>
          <p:nvPr/>
        </p:nvSpPr>
        <p:spPr bwMode="auto">
          <a:xfrm>
            <a:off x="12896850" y="4495800"/>
            <a:ext cx="5597525" cy="1092200"/>
          </a:xfrm>
          <a:prstGeom prst="rect">
            <a:avLst/>
          </a:prstGeom>
        </p:spPr>
        <p:txBody>
          <a:bodyPr wrap="none" fromWordArt="1">
            <a:prstTxWarp prst="textDoubleWave1">
              <a:avLst>
                <a:gd name="adj1" fmla="val 12500"/>
                <a:gd name="adj2" fmla="val -51"/>
              </a:avLst>
            </a:prstTxWarp>
          </a:bodyPr>
          <a:lstStyle/>
          <a:p>
            <a:pPr algn="ctr"/>
            <a:r>
              <a:rPr lang="en-US" sz="3600" b="1" kern="10">
                <a:ln w="22225">
                  <a:solidFill>
                    <a:schemeClr val="accent2"/>
                  </a:solidFill>
                  <a:round/>
                  <a:headEnd/>
                  <a:tailEnd/>
                </a:ln>
                <a:solidFill>
                  <a:srgbClr val="A3A3E0"/>
                </a:solidFill>
                <a:latin typeface="Times New Roman" panose="02020603050405020304" pitchFamily="18" charset="0"/>
                <a:cs typeface="Times New Roman" panose="02020603050405020304" pitchFamily="18" charset="0"/>
              </a:rPr>
              <a:t>Hẹn gặp lại các con ở bài học tiếp theo!</a:t>
            </a:r>
          </a:p>
        </p:txBody>
      </p:sp>
    </p:spTree>
    <p:custDataLst>
      <p:tags r:id="rId1"/>
    </p:custDataLst>
    <p:extLst>
      <p:ext uri="{BB962C8B-B14F-4D97-AF65-F5344CB8AC3E}">
        <p14:creationId xmlns:p14="http://schemas.microsoft.com/office/powerpoint/2010/main" val="364650592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path" presetSubtype="0" accel="50000" decel="50000" fill="hold" nodeType="clickEffect">
                                  <p:stCondLst>
                                    <p:cond delay="0"/>
                                  </p:stCondLst>
                                  <p:childTnLst>
                                    <p:animMotion origin="layout" path="M 2.08333E-7 4.81481E-6 L -0.76862 0.03148 " pathEditMode="relative" rAng="0" ptsTypes="AA">
                                      <p:cBhvr>
                                        <p:cTn id="6" dur="3000" fill="hold"/>
                                        <p:tgtEl>
                                          <p:spTgt spid="4"/>
                                        </p:tgtEl>
                                        <p:attrNameLst>
                                          <p:attrName>ppt_x</p:attrName>
                                          <p:attrName>ppt_y</p:attrName>
                                        </p:attrNameLst>
                                      </p:cBhvr>
                                      <p:rCtr x="-38438" y="157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05D3FBF-1481-4BEF-B0EE-6347C3B8171B}"/>
              </a:ext>
            </a:extLst>
          </p:cNvPr>
          <p:cNvGrpSpPr/>
          <p:nvPr/>
        </p:nvGrpSpPr>
        <p:grpSpPr>
          <a:xfrm>
            <a:off x="1828795" y="1977291"/>
            <a:ext cx="11395918" cy="609299"/>
            <a:chOff x="2031999" y="1794300"/>
            <a:chExt cx="11395918" cy="609299"/>
          </a:xfrm>
        </p:grpSpPr>
        <p:sp>
          <p:nvSpPr>
            <p:cNvPr id="8" name="Straight Connector 7">
              <a:extLst>
                <a:ext uri="{FF2B5EF4-FFF2-40B4-BE49-F238E27FC236}">
                  <a16:creationId xmlns:a16="http://schemas.microsoft.com/office/drawing/2014/main" id="{7209EA26-2192-4719-A8B6-EFB3898D75A6}"/>
                </a:ext>
              </a:extLst>
            </p:cNvPr>
            <p:cNvSpPr/>
            <p:nvPr/>
          </p:nvSpPr>
          <p:spPr>
            <a:xfrm>
              <a:off x="2031999" y="2389553"/>
              <a:ext cx="8128000" cy="0"/>
            </a:xfrm>
            <a:prstGeom prst="line">
              <a:avLst/>
            </a:prstGeom>
          </p:spPr>
          <p:style>
            <a:lnRef idx="2">
              <a:schemeClr val="accent4">
                <a:hueOff val="0"/>
                <a:satOff val="0"/>
                <a:lumOff val="0"/>
                <a:alphaOff val="0"/>
              </a:schemeClr>
            </a:lnRef>
            <a:fillRef idx="0">
              <a:schemeClr val="accent4">
                <a:hueOff val="0"/>
                <a:satOff val="0"/>
                <a:lumOff val="0"/>
                <a:alphaOff val="0"/>
              </a:schemeClr>
            </a:fillRef>
            <a:effectRef idx="0">
              <a:schemeClr val="accent4">
                <a:hueOff val="0"/>
                <a:satOff val="0"/>
                <a:lumOff val="0"/>
                <a:alphaOff val="0"/>
              </a:schemeClr>
            </a:effectRef>
            <a:fontRef idx="minor">
              <a:schemeClr val="tx1">
                <a:hueOff val="0"/>
                <a:satOff val="0"/>
                <a:lumOff val="0"/>
                <a:alphaOff val="0"/>
              </a:schemeClr>
            </a:fontRef>
          </p:style>
        </p:sp>
        <p:sp>
          <p:nvSpPr>
            <p:cNvPr id="9" name="Freeform: Shape 8">
              <a:extLst>
                <a:ext uri="{FF2B5EF4-FFF2-40B4-BE49-F238E27FC236}">
                  <a16:creationId xmlns:a16="http://schemas.microsoft.com/office/drawing/2014/main" id="{98C65592-DBCC-4593-BAF1-4045DCADCF9E}"/>
                </a:ext>
              </a:extLst>
            </p:cNvPr>
            <p:cNvSpPr/>
            <p:nvPr/>
          </p:nvSpPr>
          <p:spPr>
            <a:xfrm>
              <a:off x="3698240" y="1808346"/>
              <a:ext cx="9729677" cy="595253"/>
            </a:xfrm>
            <a:custGeom>
              <a:avLst/>
              <a:gdLst>
                <a:gd name="connsiteX0" fmla="*/ 0 w 6014720"/>
                <a:gd name="connsiteY0" fmla="*/ 0 h 595253"/>
                <a:gd name="connsiteX1" fmla="*/ 6014720 w 6014720"/>
                <a:gd name="connsiteY1" fmla="*/ 0 h 595253"/>
                <a:gd name="connsiteX2" fmla="*/ 6014720 w 6014720"/>
                <a:gd name="connsiteY2" fmla="*/ 595253 h 595253"/>
                <a:gd name="connsiteX3" fmla="*/ 0 w 6014720"/>
                <a:gd name="connsiteY3" fmla="*/ 595253 h 595253"/>
                <a:gd name="connsiteX4" fmla="*/ 0 w 6014720"/>
                <a:gd name="connsiteY4" fmla="*/ 0 h 59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720" h="595253">
                  <a:moveTo>
                    <a:pt x="0" y="0"/>
                  </a:moveTo>
                  <a:lnTo>
                    <a:pt x="6014720" y="0"/>
                  </a:lnTo>
                  <a:lnTo>
                    <a:pt x="6014720" y="595253"/>
                  </a:lnTo>
                  <a:lnTo>
                    <a:pt x="0" y="5952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2865" tIns="62865" rIns="62865" bIns="62865" numCol="1" spcCol="1270" anchor="b" anchorCtr="0">
              <a:noAutofit/>
            </a:bodyPr>
            <a:lstStyle/>
            <a:p>
              <a:pPr marL="0" lvl="0" indent="0" algn="l" defTabSz="1466850">
                <a:lnSpc>
                  <a:spcPct val="90000"/>
                </a:lnSpc>
                <a:spcBef>
                  <a:spcPct val="0"/>
                </a:spcBef>
                <a:spcAft>
                  <a:spcPct val="35000"/>
                </a:spcAft>
                <a:buNone/>
              </a:pPr>
              <a:r>
                <a:rPr lang="en-US" kern="1200" dirty="0" err="1">
                  <a:latin typeface="Times New Roman" panose="02020603050405020304" pitchFamily="18" charset="0"/>
                  <a:cs typeface="Times New Roman" panose="02020603050405020304" pitchFamily="18" charset="0"/>
                </a:rPr>
                <a:t>Vùng</a:t>
              </a:r>
              <a:r>
                <a:rPr lang="en-US" kern="1200" dirty="0">
                  <a:latin typeface="Times New Roman" panose="02020603050405020304" pitchFamily="18" charset="0"/>
                  <a:cs typeface="Times New Roman" panose="02020603050405020304" pitchFamily="18" charset="0"/>
                </a:rPr>
                <a:t> </a:t>
              </a:r>
              <a:r>
                <a:rPr lang="en-US" kern="1200" dirty="0" err="1">
                  <a:latin typeface="Times New Roman" panose="02020603050405020304" pitchFamily="18" charset="0"/>
                  <a:cs typeface="Times New Roman" panose="02020603050405020304" pitchFamily="18" charset="0"/>
                </a:rPr>
                <a:t>núi</a:t>
              </a:r>
              <a:r>
                <a:rPr lang="en-US" kern="1200" dirty="0">
                  <a:latin typeface="Times New Roman" panose="02020603050405020304" pitchFamily="18" charset="0"/>
                  <a:cs typeface="Times New Roman" panose="02020603050405020304" pitchFamily="18" charset="0"/>
                </a:rPr>
                <a:t> </a:t>
              </a:r>
              <a:r>
                <a:rPr lang="en-US" kern="1200" dirty="0" err="1">
                  <a:latin typeface="Times New Roman" panose="02020603050405020304" pitchFamily="18" charset="0"/>
                  <a:cs typeface="Times New Roman" panose="02020603050405020304" pitchFamily="18" charset="0"/>
                </a:rPr>
                <a:t>Đông</a:t>
              </a:r>
              <a:r>
                <a:rPr lang="en-US" kern="1200" dirty="0">
                  <a:latin typeface="Times New Roman" panose="02020603050405020304" pitchFamily="18" charset="0"/>
                  <a:cs typeface="Times New Roman" panose="02020603050405020304" pitchFamily="18" charset="0"/>
                </a:rPr>
                <a:t> </a:t>
              </a:r>
              <a:r>
                <a:rPr lang="en-US" kern="1200" dirty="0" err="1">
                  <a:latin typeface="Times New Roman" panose="02020603050405020304" pitchFamily="18" charset="0"/>
                  <a:cs typeface="Times New Roman" panose="02020603050405020304" pitchFamily="18" charset="0"/>
                </a:rPr>
                <a:t>Bắc</a:t>
              </a:r>
              <a:r>
                <a:rPr lang="en-US" kern="1200" dirty="0">
                  <a:latin typeface="Times New Roman" panose="02020603050405020304" pitchFamily="18" charset="0"/>
                  <a:cs typeface="Times New Roman" panose="02020603050405020304" pitchFamily="18" charset="0"/>
                </a:rPr>
                <a:t>. </a:t>
              </a:r>
            </a:p>
          </p:txBody>
        </p:sp>
        <p:sp>
          <p:nvSpPr>
            <p:cNvPr id="10" name="Freeform: Shape 9">
              <a:extLst>
                <a:ext uri="{FF2B5EF4-FFF2-40B4-BE49-F238E27FC236}">
                  <a16:creationId xmlns:a16="http://schemas.microsoft.com/office/drawing/2014/main" id="{732BEC62-5983-4816-8B6C-6EC99C3EB1E4}"/>
                </a:ext>
              </a:extLst>
            </p:cNvPr>
            <p:cNvSpPr/>
            <p:nvPr/>
          </p:nvSpPr>
          <p:spPr>
            <a:xfrm>
              <a:off x="2032000" y="1794300"/>
              <a:ext cx="1386349" cy="595253"/>
            </a:xfrm>
            <a:custGeom>
              <a:avLst/>
              <a:gdLst>
                <a:gd name="connsiteX0" fmla="*/ 99229 w 2113280"/>
                <a:gd name="connsiteY0" fmla="*/ 0 h 595253"/>
                <a:gd name="connsiteX1" fmla="*/ 2014051 w 2113280"/>
                <a:gd name="connsiteY1" fmla="*/ 0 h 595253"/>
                <a:gd name="connsiteX2" fmla="*/ 2113280 w 2113280"/>
                <a:gd name="connsiteY2" fmla="*/ 99229 h 595253"/>
                <a:gd name="connsiteX3" fmla="*/ 2113280 w 2113280"/>
                <a:gd name="connsiteY3" fmla="*/ 595253 h 595253"/>
                <a:gd name="connsiteX4" fmla="*/ 2113280 w 2113280"/>
                <a:gd name="connsiteY4" fmla="*/ 595253 h 595253"/>
                <a:gd name="connsiteX5" fmla="*/ 0 w 2113280"/>
                <a:gd name="connsiteY5" fmla="*/ 595253 h 595253"/>
                <a:gd name="connsiteX6" fmla="*/ 0 w 2113280"/>
                <a:gd name="connsiteY6" fmla="*/ 595253 h 595253"/>
                <a:gd name="connsiteX7" fmla="*/ 0 w 2113280"/>
                <a:gd name="connsiteY7" fmla="*/ 99229 h 595253"/>
                <a:gd name="connsiteX8" fmla="*/ 99229 w 2113280"/>
                <a:gd name="connsiteY8" fmla="*/ 0 h 59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280" h="595253">
                  <a:moveTo>
                    <a:pt x="99229" y="0"/>
                  </a:moveTo>
                  <a:lnTo>
                    <a:pt x="2014051" y="0"/>
                  </a:lnTo>
                  <a:cubicBezTo>
                    <a:pt x="2068854" y="0"/>
                    <a:pt x="2113280" y="44426"/>
                    <a:pt x="2113280" y="99229"/>
                  </a:cubicBezTo>
                  <a:lnTo>
                    <a:pt x="2113280" y="595253"/>
                  </a:lnTo>
                  <a:lnTo>
                    <a:pt x="2113280" y="595253"/>
                  </a:lnTo>
                  <a:lnTo>
                    <a:pt x="0" y="595253"/>
                  </a:lnTo>
                  <a:lnTo>
                    <a:pt x="0" y="595253"/>
                  </a:lnTo>
                  <a:lnTo>
                    <a:pt x="0" y="99229"/>
                  </a:lnTo>
                  <a:cubicBezTo>
                    <a:pt x="0" y="44426"/>
                    <a:pt x="44426" y="0"/>
                    <a:pt x="99229" y="0"/>
                  </a:cubicBezTo>
                  <a:close/>
                </a:path>
              </a:pathLst>
            </a:cu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88118" tIns="88118" rIns="88118" bIns="59055" numCol="1" spcCol="1270" anchor="ctr" anchorCtr="0">
              <a:noAutofit/>
            </a:bodyPr>
            <a:lstStyle/>
            <a:p>
              <a:pPr marL="0" lvl="0" indent="0" algn="ctr" defTabSz="1377950">
                <a:lnSpc>
                  <a:spcPct val="90000"/>
                </a:lnSpc>
                <a:spcBef>
                  <a:spcPct val="0"/>
                </a:spcBef>
                <a:spcAft>
                  <a:spcPct val="35000"/>
                </a:spcAft>
                <a:buNone/>
              </a:pPr>
              <a:r>
                <a:rPr lang="en-US" kern="1200" dirty="0">
                  <a:latin typeface="Times New Roman" panose="02020603050405020304" pitchFamily="18" charset="0"/>
                  <a:cs typeface="Times New Roman" panose="02020603050405020304" pitchFamily="18" charset="0"/>
                </a:rPr>
                <a:t>A</a:t>
              </a:r>
            </a:p>
          </p:txBody>
        </p:sp>
      </p:grpSp>
      <p:grpSp>
        <p:nvGrpSpPr>
          <p:cNvPr id="3" name="Group 2">
            <a:extLst>
              <a:ext uri="{FF2B5EF4-FFF2-40B4-BE49-F238E27FC236}">
                <a16:creationId xmlns:a16="http://schemas.microsoft.com/office/drawing/2014/main" id="{54C9E872-8ED4-48EE-B54D-4F49CD24523D}"/>
              </a:ext>
            </a:extLst>
          </p:cNvPr>
          <p:cNvGrpSpPr/>
          <p:nvPr/>
        </p:nvGrpSpPr>
        <p:grpSpPr>
          <a:xfrm>
            <a:off x="1828797" y="3089234"/>
            <a:ext cx="10525760" cy="634340"/>
            <a:chOff x="2032000" y="3907627"/>
            <a:chExt cx="10525760" cy="634340"/>
          </a:xfrm>
        </p:grpSpPr>
        <p:sp>
          <p:nvSpPr>
            <p:cNvPr id="7" name="Straight Connector 6">
              <a:extLst>
                <a:ext uri="{FF2B5EF4-FFF2-40B4-BE49-F238E27FC236}">
                  <a16:creationId xmlns:a16="http://schemas.microsoft.com/office/drawing/2014/main" id="{11A36073-148A-4D04-B961-5DC2E2827DF5}"/>
                </a:ext>
              </a:extLst>
            </p:cNvPr>
            <p:cNvSpPr/>
            <p:nvPr/>
          </p:nvSpPr>
          <p:spPr>
            <a:xfrm>
              <a:off x="2032000" y="4502880"/>
              <a:ext cx="8128000" cy="0"/>
            </a:xfrm>
            <a:prstGeom prst="line">
              <a:avLst/>
            </a:prstGeom>
          </p:spPr>
          <p:style>
            <a:lnRef idx="2">
              <a:schemeClr val="accent4">
                <a:hueOff val="0"/>
                <a:satOff val="0"/>
                <a:lumOff val="0"/>
                <a:alphaOff val="0"/>
              </a:schemeClr>
            </a:lnRef>
            <a:fillRef idx="0">
              <a:schemeClr val="accent4">
                <a:hueOff val="0"/>
                <a:satOff val="0"/>
                <a:lumOff val="0"/>
                <a:alphaOff val="0"/>
              </a:schemeClr>
            </a:fillRef>
            <a:effectRef idx="0">
              <a:schemeClr val="accent4">
                <a:hueOff val="0"/>
                <a:satOff val="0"/>
                <a:lumOff val="0"/>
                <a:alphaOff val="0"/>
              </a:schemeClr>
            </a:effectRef>
            <a:fontRef idx="minor">
              <a:schemeClr val="tx1">
                <a:hueOff val="0"/>
                <a:satOff val="0"/>
                <a:lumOff val="0"/>
                <a:alphaOff val="0"/>
              </a:schemeClr>
            </a:fontRef>
          </p:style>
        </p:sp>
        <p:sp>
          <p:nvSpPr>
            <p:cNvPr id="12" name="Freeform: Shape 11">
              <a:extLst>
                <a:ext uri="{FF2B5EF4-FFF2-40B4-BE49-F238E27FC236}">
                  <a16:creationId xmlns:a16="http://schemas.microsoft.com/office/drawing/2014/main" id="{4C3AB2C7-0501-4717-80FC-01BC71CFC87D}"/>
                </a:ext>
              </a:extLst>
            </p:cNvPr>
            <p:cNvSpPr/>
            <p:nvPr/>
          </p:nvSpPr>
          <p:spPr>
            <a:xfrm>
              <a:off x="3698239" y="3946714"/>
              <a:ext cx="8859521" cy="595253"/>
            </a:xfrm>
            <a:custGeom>
              <a:avLst/>
              <a:gdLst>
                <a:gd name="connsiteX0" fmla="*/ 0 w 6014720"/>
                <a:gd name="connsiteY0" fmla="*/ 0 h 595253"/>
                <a:gd name="connsiteX1" fmla="*/ 6014720 w 6014720"/>
                <a:gd name="connsiteY1" fmla="*/ 0 h 595253"/>
                <a:gd name="connsiteX2" fmla="*/ 6014720 w 6014720"/>
                <a:gd name="connsiteY2" fmla="*/ 595253 h 595253"/>
                <a:gd name="connsiteX3" fmla="*/ 0 w 6014720"/>
                <a:gd name="connsiteY3" fmla="*/ 595253 h 595253"/>
                <a:gd name="connsiteX4" fmla="*/ 0 w 6014720"/>
                <a:gd name="connsiteY4" fmla="*/ 0 h 59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720" h="595253">
                  <a:moveTo>
                    <a:pt x="0" y="0"/>
                  </a:moveTo>
                  <a:lnTo>
                    <a:pt x="6014720" y="0"/>
                  </a:lnTo>
                  <a:lnTo>
                    <a:pt x="6014720" y="595253"/>
                  </a:lnTo>
                  <a:lnTo>
                    <a:pt x="0" y="5952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2865" tIns="62865" rIns="62865" bIns="62865" numCol="1" spcCol="1270" anchor="b" anchorCtr="0">
              <a:noAutofit/>
            </a:bodyPr>
            <a:lstStyle/>
            <a:p>
              <a:pPr marL="0" lvl="0" indent="0" algn="l" defTabSz="1466850">
                <a:lnSpc>
                  <a:spcPct val="90000"/>
                </a:lnSpc>
                <a:spcBef>
                  <a:spcPct val="0"/>
                </a:spcBef>
                <a:spcAft>
                  <a:spcPct val="35000"/>
                </a:spcAft>
                <a:buNone/>
              </a:pPr>
              <a:r>
                <a:rPr lang="en-US" kern="1200" dirty="0" err="1">
                  <a:latin typeface="Times New Roman" panose="02020603050405020304" pitchFamily="18" charset="0"/>
                  <a:cs typeface="Times New Roman" panose="02020603050405020304" pitchFamily="18" charset="0"/>
                </a:rPr>
                <a:t>Tây</a:t>
              </a:r>
              <a:r>
                <a:rPr lang="en-US" kern="1200" dirty="0">
                  <a:latin typeface="Times New Roman" panose="02020603050405020304" pitchFamily="18" charset="0"/>
                  <a:cs typeface="Times New Roman" panose="02020603050405020304" pitchFamily="18" charset="0"/>
                </a:rPr>
                <a:t> </a:t>
              </a:r>
              <a:r>
                <a:rPr lang="en-US" kern="1200" dirty="0" err="1">
                  <a:latin typeface="Times New Roman" panose="02020603050405020304" pitchFamily="18" charset="0"/>
                  <a:cs typeface="Times New Roman" panose="02020603050405020304" pitchFamily="18" charset="0"/>
                </a:rPr>
                <a:t>Nguyên</a:t>
              </a:r>
              <a:r>
                <a:rPr lang="en-US" kern="1200" dirty="0">
                  <a:latin typeface="Times New Roman" panose="02020603050405020304" pitchFamily="18" charset="0"/>
                  <a:cs typeface="Times New Roman" panose="02020603050405020304" pitchFamily="18" charset="0"/>
                </a:rPr>
                <a:t>. </a:t>
              </a:r>
            </a:p>
          </p:txBody>
        </p:sp>
        <p:sp>
          <p:nvSpPr>
            <p:cNvPr id="13" name="Freeform: Shape 12">
              <a:extLst>
                <a:ext uri="{FF2B5EF4-FFF2-40B4-BE49-F238E27FC236}">
                  <a16:creationId xmlns:a16="http://schemas.microsoft.com/office/drawing/2014/main" id="{5DF6C953-CAEB-420E-99A8-3BCF0837DD5B}"/>
                </a:ext>
              </a:extLst>
            </p:cNvPr>
            <p:cNvSpPr/>
            <p:nvPr/>
          </p:nvSpPr>
          <p:spPr>
            <a:xfrm>
              <a:off x="2032000" y="3907627"/>
              <a:ext cx="1386348" cy="595253"/>
            </a:xfrm>
            <a:custGeom>
              <a:avLst/>
              <a:gdLst>
                <a:gd name="connsiteX0" fmla="*/ 99229 w 2113280"/>
                <a:gd name="connsiteY0" fmla="*/ 0 h 595253"/>
                <a:gd name="connsiteX1" fmla="*/ 2014051 w 2113280"/>
                <a:gd name="connsiteY1" fmla="*/ 0 h 595253"/>
                <a:gd name="connsiteX2" fmla="*/ 2113280 w 2113280"/>
                <a:gd name="connsiteY2" fmla="*/ 99229 h 595253"/>
                <a:gd name="connsiteX3" fmla="*/ 2113280 w 2113280"/>
                <a:gd name="connsiteY3" fmla="*/ 595253 h 595253"/>
                <a:gd name="connsiteX4" fmla="*/ 2113280 w 2113280"/>
                <a:gd name="connsiteY4" fmla="*/ 595253 h 595253"/>
                <a:gd name="connsiteX5" fmla="*/ 0 w 2113280"/>
                <a:gd name="connsiteY5" fmla="*/ 595253 h 595253"/>
                <a:gd name="connsiteX6" fmla="*/ 0 w 2113280"/>
                <a:gd name="connsiteY6" fmla="*/ 595253 h 595253"/>
                <a:gd name="connsiteX7" fmla="*/ 0 w 2113280"/>
                <a:gd name="connsiteY7" fmla="*/ 99229 h 595253"/>
                <a:gd name="connsiteX8" fmla="*/ 99229 w 2113280"/>
                <a:gd name="connsiteY8" fmla="*/ 0 h 59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280" h="595253">
                  <a:moveTo>
                    <a:pt x="99229" y="0"/>
                  </a:moveTo>
                  <a:lnTo>
                    <a:pt x="2014051" y="0"/>
                  </a:lnTo>
                  <a:cubicBezTo>
                    <a:pt x="2068854" y="0"/>
                    <a:pt x="2113280" y="44426"/>
                    <a:pt x="2113280" y="99229"/>
                  </a:cubicBezTo>
                  <a:lnTo>
                    <a:pt x="2113280" y="595253"/>
                  </a:lnTo>
                  <a:lnTo>
                    <a:pt x="2113280" y="595253"/>
                  </a:lnTo>
                  <a:lnTo>
                    <a:pt x="0" y="595253"/>
                  </a:lnTo>
                  <a:lnTo>
                    <a:pt x="0" y="595253"/>
                  </a:lnTo>
                  <a:lnTo>
                    <a:pt x="0" y="99229"/>
                  </a:lnTo>
                  <a:cubicBezTo>
                    <a:pt x="0" y="44426"/>
                    <a:pt x="44426" y="0"/>
                    <a:pt x="99229" y="0"/>
                  </a:cubicBezTo>
                  <a:close/>
                </a:path>
              </a:pathLst>
            </a:custGeom>
          </p:spPr>
          <p:style>
            <a:lnRef idx="2">
              <a:schemeClr val="accent4">
                <a:hueOff val="4900445"/>
                <a:satOff val="-20388"/>
                <a:lumOff val="4804"/>
                <a:alphaOff val="0"/>
              </a:schemeClr>
            </a:lnRef>
            <a:fillRef idx="1">
              <a:schemeClr val="accent4">
                <a:hueOff val="4900445"/>
                <a:satOff val="-20388"/>
                <a:lumOff val="4804"/>
                <a:alphaOff val="0"/>
              </a:schemeClr>
            </a:fillRef>
            <a:effectRef idx="0">
              <a:schemeClr val="accent4">
                <a:hueOff val="4900445"/>
                <a:satOff val="-20388"/>
                <a:lumOff val="4804"/>
                <a:alphaOff val="0"/>
              </a:schemeClr>
            </a:effectRef>
            <a:fontRef idx="minor">
              <a:schemeClr val="lt1"/>
            </a:fontRef>
          </p:style>
          <p:txBody>
            <a:bodyPr spcFirstLastPara="0" vert="horz" wrap="square" lIns="88118" tIns="88118" rIns="88118" bIns="59055" numCol="1" spcCol="1270" anchor="ctr" anchorCtr="0">
              <a:noAutofit/>
            </a:bodyPr>
            <a:lstStyle/>
            <a:p>
              <a:pPr marL="0" lvl="0" indent="0" algn="ctr" defTabSz="1377950">
                <a:lnSpc>
                  <a:spcPct val="90000"/>
                </a:lnSpc>
                <a:spcBef>
                  <a:spcPct val="0"/>
                </a:spcBef>
                <a:spcAft>
                  <a:spcPct val="35000"/>
                </a:spcAft>
                <a:buNone/>
              </a:pPr>
              <a:r>
                <a:rPr lang="en-US" kern="1200" dirty="0">
                  <a:latin typeface="Times New Roman" panose="02020603050405020304" pitchFamily="18" charset="0"/>
                  <a:cs typeface="Times New Roman" panose="02020603050405020304" pitchFamily="18" charset="0"/>
                </a:rPr>
                <a:t>B</a:t>
              </a:r>
            </a:p>
          </p:txBody>
        </p:sp>
      </p:grpSp>
      <p:grpSp>
        <p:nvGrpSpPr>
          <p:cNvPr id="4" name="Group 3">
            <a:extLst>
              <a:ext uri="{FF2B5EF4-FFF2-40B4-BE49-F238E27FC236}">
                <a16:creationId xmlns:a16="http://schemas.microsoft.com/office/drawing/2014/main" id="{A5C7A2AD-B4D3-4F29-A962-6C8743A21334}"/>
              </a:ext>
            </a:extLst>
          </p:cNvPr>
          <p:cNvGrpSpPr/>
          <p:nvPr/>
        </p:nvGrpSpPr>
        <p:grpSpPr>
          <a:xfrm>
            <a:off x="1828795" y="4264724"/>
            <a:ext cx="9596282" cy="634446"/>
            <a:chOff x="2032000" y="5723327"/>
            <a:chExt cx="9596282" cy="634446"/>
          </a:xfrm>
        </p:grpSpPr>
        <p:sp>
          <p:nvSpPr>
            <p:cNvPr id="6" name="Straight Connector 5">
              <a:extLst>
                <a:ext uri="{FF2B5EF4-FFF2-40B4-BE49-F238E27FC236}">
                  <a16:creationId xmlns:a16="http://schemas.microsoft.com/office/drawing/2014/main" id="{3B104B74-305C-4A94-9709-757B2044576E}"/>
                </a:ext>
              </a:extLst>
            </p:cNvPr>
            <p:cNvSpPr/>
            <p:nvPr/>
          </p:nvSpPr>
          <p:spPr>
            <a:xfrm>
              <a:off x="2032000" y="6318580"/>
              <a:ext cx="8128000" cy="0"/>
            </a:xfrm>
            <a:prstGeom prst="line">
              <a:avLst/>
            </a:prstGeom>
          </p:spPr>
          <p:style>
            <a:lnRef idx="2">
              <a:schemeClr val="accent4">
                <a:hueOff val="0"/>
                <a:satOff val="0"/>
                <a:lumOff val="0"/>
                <a:alphaOff val="0"/>
              </a:schemeClr>
            </a:lnRef>
            <a:fillRef idx="0">
              <a:schemeClr val="accent4">
                <a:hueOff val="0"/>
                <a:satOff val="0"/>
                <a:lumOff val="0"/>
                <a:alphaOff val="0"/>
              </a:schemeClr>
            </a:fillRef>
            <a:effectRef idx="0">
              <a:schemeClr val="accent4">
                <a:hueOff val="0"/>
                <a:satOff val="0"/>
                <a:lumOff val="0"/>
                <a:alphaOff val="0"/>
              </a:schemeClr>
            </a:effectRef>
            <a:fontRef idx="minor">
              <a:schemeClr val="tx1">
                <a:hueOff val="0"/>
                <a:satOff val="0"/>
                <a:lumOff val="0"/>
                <a:alphaOff val="0"/>
              </a:schemeClr>
            </a:fontRef>
          </p:style>
        </p:sp>
        <p:sp>
          <p:nvSpPr>
            <p:cNvPr id="15" name="Freeform: Shape 14">
              <a:extLst>
                <a:ext uri="{FF2B5EF4-FFF2-40B4-BE49-F238E27FC236}">
                  <a16:creationId xmlns:a16="http://schemas.microsoft.com/office/drawing/2014/main" id="{26BBDA63-942E-4B73-A670-353AE481444D}"/>
                </a:ext>
              </a:extLst>
            </p:cNvPr>
            <p:cNvSpPr/>
            <p:nvPr/>
          </p:nvSpPr>
          <p:spPr>
            <a:xfrm>
              <a:off x="3801147" y="5762520"/>
              <a:ext cx="7827135" cy="595253"/>
            </a:xfrm>
            <a:custGeom>
              <a:avLst/>
              <a:gdLst>
                <a:gd name="connsiteX0" fmla="*/ 0 w 6014720"/>
                <a:gd name="connsiteY0" fmla="*/ 0 h 595253"/>
                <a:gd name="connsiteX1" fmla="*/ 6014720 w 6014720"/>
                <a:gd name="connsiteY1" fmla="*/ 0 h 595253"/>
                <a:gd name="connsiteX2" fmla="*/ 6014720 w 6014720"/>
                <a:gd name="connsiteY2" fmla="*/ 595253 h 595253"/>
                <a:gd name="connsiteX3" fmla="*/ 0 w 6014720"/>
                <a:gd name="connsiteY3" fmla="*/ 595253 h 595253"/>
                <a:gd name="connsiteX4" fmla="*/ 0 w 6014720"/>
                <a:gd name="connsiteY4" fmla="*/ 0 h 59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720" h="595253">
                  <a:moveTo>
                    <a:pt x="0" y="0"/>
                  </a:moveTo>
                  <a:lnTo>
                    <a:pt x="6014720" y="0"/>
                  </a:lnTo>
                  <a:lnTo>
                    <a:pt x="6014720" y="595253"/>
                  </a:lnTo>
                  <a:lnTo>
                    <a:pt x="0" y="5952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2865" tIns="62865" rIns="62865" bIns="62865" numCol="1" spcCol="1270" anchor="b" anchorCtr="0">
              <a:noAutofit/>
            </a:bodyPr>
            <a:lstStyle/>
            <a:p>
              <a:pPr marL="0" lvl="0" indent="0" algn="l" defTabSz="1466850">
                <a:lnSpc>
                  <a:spcPct val="90000"/>
                </a:lnSpc>
                <a:spcBef>
                  <a:spcPct val="0"/>
                </a:spcBef>
                <a:spcAft>
                  <a:spcPct val="35000"/>
                </a:spcAft>
                <a:buNone/>
              </a:pPr>
              <a:r>
                <a:rPr lang="en-US" kern="1200" dirty="0" err="1">
                  <a:latin typeface="Times New Roman" panose="02020603050405020304" pitchFamily="18" charset="0"/>
                  <a:cs typeface="Times New Roman" panose="02020603050405020304" pitchFamily="18" charset="0"/>
                </a:rPr>
                <a:t>Tây</a:t>
              </a:r>
              <a:r>
                <a:rPr lang="en-US" kern="1200" dirty="0">
                  <a:latin typeface="Times New Roman" panose="02020603050405020304" pitchFamily="18" charset="0"/>
                  <a:cs typeface="Times New Roman" panose="02020603050405020304" pitchFamily="18" charset="0"/>
                </a:rPr>
                <a:t> </a:t>
              </a:r>
              <a:r>
                <a:rPr lang="en-US" kern="1200" dirty="0" err="1">
                  <a:latin typeface="Times New Roman" panose="02020603050405020304" pitchFamily="18" charset="0"/>
                  <a:cs typeface="Times New Roman" panose="02020603050405020304" pitchFamily="18" charset="0"/>
                </a:rPr>
                <a:t>Ninh</a:t>
              </a:r>
              <a:r>
                <a:rPr lang="en-US" kern="1200" dirty="0">
                  <a:latin typeface="Times New Roman" panose="02020603050405020304" pitchFamily="18" charset="0"/>
                  <a:cs typeface="Times New Roman" panose="02020603050405020304" pitchFamily="18" charset="0"/>
                </a:rPr>
                <a:t>.</a:t>
              </a:r>
            </a:p>
          </p:txBody>
        </p:sp>
        <p:sp>
          <p:nvSpPr>
            <p:cNvPr id="16" name="Freeform: Shape 15">
              <a:extLst>
                <a:ext uri="{FF2B5EF4-FFF2-40B4-BE49-F238E27FC236}">
                  <a16:creationId xmlns:a16="http://schemas.microsoft.com/office/drawing/2014/main" id="{886E2E8C-038B-4043-BAC5-0C5021DC0AE5}"/>
                </a:ext>
              </a:extLst>
            </p:cNvPr>
            <p:cNvSpPr/>
            <p:nvPr/>
          </p:nvSpPr>
          <p:spPr>
            <a:xfrm>
              <a:off x="2032000" y="5723327"/>
              <a:ext cx="1386348" cy="595253"/>
            </a:xfrm>
            <a:custGeom>
              <a:avLst/>
              <a:gdLst>
                <a:gd name="connsiteX0" fmla="*/ 99229 w 2113280"/>
                <a:gd name="connsiteY0" fmla="*/ 0 h 595253"/>
                <a:gd name="connsiteX1" fmla="*/ 2014051 w 2113280"/>
                <a:gd name="connsiteY1" fmla="*/ 0 h 595253"/>
                <a:gd name="connsiteX2" fmla="*/ 2113280 w 2113280"/>
                <a:gd name="connsiteY2" fmla="*/ 99229 h 595253"/>
                <a:gd name="connsiteX3" fmla="*/ 2113280 w 2113280"/>
                <a:gd name="connsiteY3" fmla="*/ 595253 h 595253"/>
                <a:gd name="connsiteX4" fmla="*/ 2113280 w 2113280"/>
                <a:gd name="connsiteY4" fmla="*/ 595253 h 595253"/>
                <a:gd name="connsiteX5" fmla="*/ 0 w 2113280"/>
                <a:gd name="connsiteY5" fmla="*/ 595253 h 595253"/>
                <a:gd name="connsiteX6" fmla="*/ 0 w 2113280"/>
                <a:gd name="connsiteY6" fmla="*/ 595253 h 595253"/>
                <a:gd name="connsiteX7" fmla="*/ 0 w 2113280"/>
                <a:gd name="connsiteY7" fmla="*/ 99229 h 595253"/>
                <a:gd name="connsiteX8" fmla="*/ 99229 w 2113280"/>
                <a:gd name="connsiteY8" fmla="*/ 0 h 59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280" h="595253">
                  <a:moveTo>
                    <a:pt x="99229" y="0"/>
                  </a:moveTo>
                  <a:lnTo>
                    <a:pt x="2014051" y="0"/>
                  </a:lnTo>
                  <a:cubicBezTo>
                    <a:pt x="2068854" y="0"/>
                    <a:pt x="2113280" y="44426"/>
                    <a:pt x="2113280" y="99229"/>
                  </a:cubicBezTo>
                  <a:lnTo>
                    <a:pt x="2113280" y="595253"/>
                  </a:lnTo>
                  <a:lnTo>
                    <a:pt x="2113280" y="595253"/>
                  </a:lnTo>
                  <a:lnTo>
                    <a:pt x="0" y="595253"/>
                  </a:lnTo>
                  <a:lnTo>
                    <a:pt x="0" y="595253"/>
                  </a:lnTo>
                  <a:lnTo>
                    <a:pt x="0" y="99229"/>
                  </a:lnTo>
                  <a:cubicBezTo>
                    <a:pt x="0" y="44426"/>
                    <a:pt x="44426" y="0"/>
                    <a:pt x="99229" y="0"/>
                  </a:cubicBezTo>
                  <a:close/>
                </a:path>
              </a:pathLst>
            </a:custGeom>
          </p:spPr>
          <p:style>
            <a:lnRef idx="2">
              <a:schemeClr val="accent4">
                <a:hueOff val="9800891"/>
                <a:satOff val="-40777"/>
                <a:lumOff val="9608"/>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txBody>
            <a:bodyPr spcFirstLastPara="0" vert="horz" wrap="square" lIns="88118" tIns="88118" rIns="88118" bIns="59055" numCol="1" spcCol="1270" anchor="ctr" anchorCtr="0">
              <a:noAutofit/>
            </a:bodyPr>
            <a:lstStyle/>
            <a:p>
              <a:pPr marL="0" lvl="0" indent="0" algn="ctr" defTabSz="1377950">
                <a:lnSpc>
                  <a:spcPct val="90000"/>
                </a:lnSpc>
                <a:spcBef>
                  <a:spcPct val="0"/>
                </a:spcBef>
                <a:spcAft>
                  <a:spcPct val="35000"/>
                </a:spcAft>
                <a:buNone/>
              </a:pPr>
              <a:r>
                <a:rPr lang="en-US" dirty="0">
                  <a:latin typeface="Times New Roman" panose="02020603050405020304" pitchFamily="18" charset="0"/>
                  <a:cs typeface="Times New Roman" panose="02020603050405020304" pitchFamily="18" charset="0"/>
                </a:rPr>
                <a:t>C</a:t>
              </a:r>
              <a:endParaRPr lang="en-US" kern="1200" dirty="0">
                <a:latin typeface="Times New Roman" panose="02020603050405020304" pitchFamily="18" charset="0"/>
                <a:cs typeface="Times New Roman" panose="02020603050405020304" pitchFamily="18" charset="0"/>
              </a:endParaRPr>
            </a:p>
          </p:txBody>
        </p:sp>
      </p:grpSp>
      <p:sp>
        <p:nvSpPr>
          <p:cNvPr id="18" name="Rectangle 17">
            <a:extLst>
              <a:ext uri="{FF2B5EF4-FFF2-40B4-BE49-F238E27FC236}">
                <a16:creationId xmlns:a16="http://schemas.microsoft.com/office/drawing/2014/main" id="{9C4BB9D8-6DC9-40F5-B15E-FBB680DF96A7}"/>
              </a:ext>
            </a:extLst>
          </p:cNvPr>
          <p:cNvSpPr/>
          <p:nvPr/>
        </p:nvSpPr>
        <p:spPr>
          <a:xfrm>
            <a:off x="2099187" y="147484"/>
            <a:ext cx="8829368" cy="1016951"/>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Rectangle 18">
            <a:extLst>
              <a:ext uri="{FF2B5EF4-FFF2-40B4-BE49-F238E27FC236}">
                <a16:creationId xmlns:a16="http://schemas.microsoft.com/office/drawing/2014/main" id="{FBBBA227-7917-4800-B61B-AE253F196E2E}"/>
              </a:ext>
            </a:extLst>
          </p:cNvPr>
          <p:cNvSpPr/>
          <p:nvPr/>
        </p:nvSpPr>
        <p:spPr>
          <a:xfrm>
            <a:off x="2251586" y="299884"/>
            <a:ext cx="8461321" cy="1016951"/>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FF0000"/>
                </a:solidFill>
                <a:latin typeface="Times New Roman" panose="02020603050405020304" pitchFamily="18" charset="0"/>
                <a:cs typeface="Times New Roman" panose="02020603050405020304" pitchFamily="18" charset="0"/>
              </a:rPr>
              <a:t>Địa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hình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cao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nguyên</a:t>
            </a:r>
            <a:r>
              <a:rPr lang="en-US" sz="3200" dirty="0">
                <a:solidFill>
                  <a:srgbClr val="FF0000"/>
                </a:solidFill>
                <a:latin typeface="Times New Roman" panose="02020603050405020304" pitchFamily="18" charset="0"/>
                <a:cs typeface="Times New Roman" panose="02020603050405020304" pitchFamily="18" charset="0"/>
              </a:rPr>
              <a:t> badan </a:t>
            </a:r>
            <a:r>
              <a:rPr lang="en-US" sz="3200" dirty="0" err="1">
                <a:solidFill>
                  <a:srgbClr val="FF0000"/>
                </a:solidFill>
                <a:latin typeface="Times New Roman" panose="02020603050405020304" pitchFamily="18" charset="0"/>
                <a:cs typeface="Times New Roman" panose="02020603050405020304" pitchFamily="18" charset="0"/>
              </a:rPr>
              <a:t>tập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trung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nhiều</a:t>
            </a:r>
            <a:r>
              <a:rPr lang="en-US" sz="3200" dirty="0">
                <a:solidFill>
                  <a:srgbClr val="FF0000"/>
                </a:solidFill>
                <a:latin typeface="Times New Roman" panose="02020603050405020304" pitchFamily="18" charset="0"/>
                <a:cs typeface="Times New Roman" panose="02020603050405020304" pitchFamily="18" charset="0"/>
              </a:rPr>
              <a:t> ở </a:t>
            </a:r>
            <a:r>
              <a:rPr lang="en-US" sz="3200" dirty="0" err="1">
                <a:solidFill>
                  <a:srgbClr val="FF0000"/>
                </a:solidFill>
                <a:latin typeface="Times New Roman" panose="02020603050405020304" pitchFamily="18" charset="0"/>
                <a:cs typeface="Times New Roman" panose="02020603050405020304" pitchFamily="18" charset="0"/>
              </a:rPr>
              <a:t>đâu</a:t>
            </a:r>
            <a:r>
              <a:rPr lang="en-US" sz="3200" dirty="0">
                <a:solidFill>
                  <a:srgbClr val="FF0000"/>
                </a:solidFill>
                <a:latin typeface="Times New Roman" panose="02020603050405020304" pitchFamily="18" charset="0"/>
                <a:cs typeface="Times New Roman" panose="02020603050405020304" pitchFamily="18" charset="0"/>
              </a:rPr>
              <a:t>? </a:t>
            </a:r>
          </a:p>
        </p:txBody>
      </p:sp>
      <p:grpSp>
        <p:nvGrpSpPr>
          <p:cNvPr id="20" name="Group 19">
            <a:extLst>
              <a:ext uri="{FF2B5EF4-FFF2-40B4-BE49-F238E27FC236}">
                <a16:creationId xmlns:a16="http://schemas.microsoft.com/office/drawing/2014/main" id="{F2AFD729-3C53-42AE-963C-7A66910B6388}"/>
              </a:ext>
            </a:extLst>
          </p:cNvPr>
          <p:cNvGrpSpPr/>
          <p:nvPr/>
        </p:nvGrpSpPr>
        <p:grpSpPr>
          <a:xfrm>
            <a:off x="1828797" y="5373793"/>
            <a:ext cx="11847867" cy="595253"/>
            <a:chOff x="2032000" y="5723327"/>
            <a:chExt cx="11847867" cy="595253"/>
          </a:xfrm>
        </p:grpSpPr>
        <p:sp>
          <p:nvSpPr>
            <p:cNvPr id="21" name="Straight Connector 20">
              <a:extLst>
                <a:ext uri="{FF2B5EF4-FFF2-40B4-BE49-F238E27FC236}">
                  <a16:creationId xmlns:a16="http://schemas.microsoft.com/office/drawing/2014/main" id="{C1E0AD31-C667-42B2-81E3-8EA3D4697727}"/>
                </a:ext>
              </a:extLst>
            </p:cNvPr>
            <p:cNvSpPr/>
            <p:nvPr/>
          </p:nvSpPr>
          <p:spPr>
            <a:xfrm>
              <a:off x="2032000" y="6318580"/>
              <a:ext cx="8128000" cy="0"/>
            </a:xfrm>
            <a:prstGeom prst="line">
              <a:avLst/>
            </a:prstGeom>
          </p:spPr>
          <p:style>
            <a:lnRef idx="2">
              <a:schemeClr val="accent4">
                <a:hueOff val="0"/>
                <a:satOff val="0"/>
                <a:lumOff val="0"/>
                <a:alphaOff val="0"/>
              </a:schemeClr>
            </a:lnRef>
            <a:fillRef idx="0">
              <a:schemeClr val="accent4">
                <a:hueOff val="0"/>
                <a:satOff val="0"/>
                <a:lumOff val="0"/>
                <a:alphaOff val="0"/>
              </a:schemeClr>
            </a:fillRef>
            <a:effectRef idx="0">
              <a:schemeClr val="accent4">
                <a:hueOff val="0"/>
                <a:satOff val="0"/>
                <a:lumOff val="0"/>
                <a:alphaOff val="0"/>
              </a:schemeClr>
            </a:effectRef>
            <a:fontRef idx="minor">
              <a:schemeClr val="tx1">
                <a:hueOff val="0"/>
                <a:satOff val="0"/>
                <a:lumOff val="0"/>
                <a:alphaOff val="0"/>
              </a:schemeClr>
            </a:fontRef>
          </p:style>
        </p:sp>
        <p:sp>
          <p:nvSpPr>
            <p:cNvPr id="22" name="Freeform: Shape 21">
              <a:extLst>
                <a:ext uri="{FF2B5EF4-FFF2-40B4-BE49-F238E27FC236}">
                  <a16:creationId xmlns:a16="http://schemas.microsoft.com/office/drawing/2014/main" id="{7806E13F-20D5-46DD-8CC5-D158E275D0CC}"/>
                </a:ext>
              </a:extLst>
            </p:cNvPr>
            <p:cNvSpPr/>
            <p:nvPr/>
          </p:nvSpPr>
          <p:spPr>
            <a:xfrm>
              <a:off x="3801146" y="5723327"/>
              <a:ext cx="10078721" cy="595253"/>
            </a:xfrm>
            <a:custGeom>
              <a:avLst/>
              <a:gdLst>
                <a:gd name="connsiteX0" fmla="*/ 0 w 6014720"/>
                <a:gd name="connsiteY0" fmla="*/ 0 h 595253"/>
                <a:gd name="connsiteX1" fmla="*/ 6014720 w 6014720"/>
                <a:gd name="connsiteY1" fmla="*/ 0 h 595253"/>
                <a:gd name="connsiteX2" fmla="*/ 6014720 w 6014720"/>
                <a:gd name="connsiteY2" fmla="*/ 595253 h 595253"/>
                <a:gd name="connsiteX3" fmla="*/ 0 w 6014720"/>
                <a:gd name="connsiteY3" fmla="*/ 595253 h 595253"/>
                <a:gd name="connsiteX4" fmla="*/ 0 w 6014720"/>
                <a:gd name="connsiteY4" fmla="*/ 0 h 59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720" h="595253">
                  <a:moveTo>
                    <a:pt x="0" y="0"/>
                  </a:moveTo>
                  <a:lnTo>
                    <a:pt x="6014720" y="0"/>
                  </a:lnTo>
                  <a:lnTo>
                    <a:pt x="6014720" y="595253"/>
                  </a:lnTo>
                  <a:lnTo>
                    <a:pt x="0" y="5952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2865" tIns="62865" rIns="62865" bIns="62865" numCol="1" spcCol="1270" anchor="b" anchorCtr="0">
              <a:noAutofit/>
            </a:bodyPr>
            <a:lstStyle/>
            <a:p>
              <a:pPr marL="0" lvl="0" indent="0" algn="l" defTabSz="1466850">
                <a:lnSpc>
                  <a:spcPct val="90000"/>
                </a:lnSpc>
                <a:spcBef>
                  <a:spcPct val="0"/>
                </a:spcBef>
                <a:spcAft>
                  <a:spcPct val="35000"/>
                </a:spcAft>
                <a:buNone/>
              </a:pPr>
              <a:r>
                <a:rPr lang="en-US" kern="1200" dirty="0" err="1">
                  <a:latin typeface="Times New Roman" panose="02020603050405020304" pitchFamily="18" charset="0"/>
                  <a:cs typeface="Times New Roman" panose="02020603050405020304" pitchFamily="18" charset="0"/>
                </a:rPr>
                <a:t>Vùng</a:t>
              </a:r>
              <a:r>
                <a:rPr lang="en-US" kern="1200" dirty="0">
                  <a:latin typeface="Times New Roman" panose="02020603050405020304" pitchFamily="18" charset="0"/>
                  <a:cs typeface="Times New Roman" panose="02020603050405020304" pitchFamily="18" charset="0"/>
                </a:rPr>
                <a:t> </a:t>
              </a:r>
              <a:r>
                <a:rPr lang="en-US" kern="1200" dirty="0" err="1">
                  <a:latin typeface="Times New Roman" panose="02020603050405020304" pitchFamily="18" charset="0"/>
                  <a:cs typeface="Times New Roman" panose="02020603050405020304" pitchFamily="18" charset="0"/>
                </a:rPr>
                <a:t>núi</a:t>
              </a:r>
              <a:r>
                <a:rPr lang="en-US" kern="1200" dirty="0">
                  <a:latin typeface="Times New Roman" panose="02020603050405020304" pitchFamily="18" charset="0"/>
                  <a:cs typeface="Times New Roman" panose="02020603050405020304" pitchFamily="18" charset="0"/>
                </a:rPr>
                <a:t> </a:t>
              </a:r>
              <a:r>
                <a:rPr lang="en-US" kern="1200" dirty="0" err="1">
                  <a:latin typeface="Times New Roman" panose="02020603050405020304" pitchFamily="18" charset="0"/>
                  <a:cs typeface="Times New Roman" panose="02020603050405020304" pitchFamily="18" charset="0"/>
                </a:rPr>
                <a:t>Tây</a:t>
              </a:r>
              <a:r>
                <a:rPr lang="en-US" kern="1200" dirty="0">
                  <a:latin typeface="Times New Roman" panose="02020603050405020304" pitchFamily="18" charset="0"/>
                  <a:cs typeface="Times New Roman" panose="02020603050405020304" pitchFamily="18" charset="0"/>
                </a:rPr>
                <a:t> </a:t>
              </a:r>
              <a:r>
                <a:rPr lang="en-US" kern="1200" dirty="0" err="1">
                  <a:latin typeface="Times New Roman" panose="02020603050405020304" pitchFamily="18" charset="0"/>
                  <a:cs typeface="Times New Roman" panose="02020603050405020304" pitchFamily="18" charset="0"/>
                </a:rPr>
                <a:t>Bắc</a:t>
              </a:r>
              <a:r>
                <a:rPr lang="en-US" kern="1200" dirty="0">
                  <a:latin typeface="Times New Roman" panose="02020603050405020304" pitchFamily="18" charset="0"/>
                  <a:cs typeface="Times New Roman" panose="02020603050405020304" pitchFamily="18" charset="0"/>
                </a:rPr>
                <a:t>.</a:t>
              </a:r>
            </a:p>
          </p:txBody>
        </p:sp>
        <p:sp>
          <p:nvSpPr>
            <p:cNvPr id="23" name="Freeform: Shape 22">
              <a:extLst>
                <a:ext uri="{FF2B5EF4-FFF2-40B4-BE49-F238E27FC236}">
                  <a16:creationId xmlns:a16="http://schemas.microsoft.com/office/drawing/2014/main" id="{F9B3B16F-746D-4EAF-B73A-B311329F8B40}"/>
                </a:ext>
              </a:extLst>
            </p:cNvPr>
            <p:cNvSpPr/>
            <p:nvPr/>
          </p:nvSpPr>
          <p:spPr>
            <a:xfrm>
              <a:off x="2032000" y="5723327"/>
              <a:ext cx="1386347" cy="595253"/>
            </a:xfrm>
            <a:custGeom>
              <a:avLst/>
              <a:gdLst>
                <a:gd name="connsiteX0" fmla="*/ 99229 w 2113280"/>
                <a:gd name="connsiteY0" fmla="*/ 0 h 595253"/>
                <a:gd name="connsiteX1" fmla="*/ 2014051 w 2113280"/>
                <a:gd name="connsiteY1" fmla="*/ 0 h 595253"/>
                <a:gd name="connsiteX2" fmla="*/ 2113280 w 2113280"/>
                <a:gd name="connsiteY2" fmla="*/ 99229 h 595253"/>
                <a:gd name="connsiteX3" fmla="*/ 2113280 w 2113280"/>
                <a:gd name="connsiteY3" fmla="*/ 595253 h 595253"/>
                <a:gd name="connsiteX4" fmla="*/ 2113280 w 2113280"/>
                <a:gd name="connsiteY4" fmla="*/ 595253 h 595253"/>
                <a:gd name="connsiteX5" fmla="*/ 0 w 2113280"/>
                <a:gd name="connsiteY5" fmla="*/ 595253 h 595253"/>
                <a:gd name="connsiteX6" fmla="*/ 0 w 2113280"/>
                <a:gd name="connsiteY6" fmla="*/ 595253 h 595253"/>
                <a:gd name="connsiteX7" fmla="*/ 0 w 2113280"/>
                <a:gd name="connsiteY7" fmla="*/ 99229 h 595253"/>
                <a:gd name="connsiteX8" fmla="*/ 99229 w 2113280"/>
                <a:gd name="connsiteY8" fmla="*/ 0 h 59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280" h="595253">
                  <a:moveTo>
                    <a:pt x="99229" y="0"/>
                  </a:moveTo>
                  <a:lnTo>
                    <a:pt x="2014051" y="0"/>
                  </a:lnTo>
                  <a:cubicBezTo>
                    <a:pt x="2068854" y="0"/>
                    <a:pt x="2113280" y="44426"/>
                    <a:pt x="2113280" y="99229"/>
                  </a:cubicBezTo>
                  <a:lnTo>
                    <a:pt x="2113280" y="595253"/>
                  </a:lnTo>
                  <a:lnTo>
                    <a:pt x="2113280" y="595253"/>
                  </a:lnTo>
                  <a:lnTo>
                    <a:pt x="0" y="595253"/>
                  </a:lnTo>
                  <a:lnTo>
                    <a:pt x="0" y="595253"/>
                  </a:lnTo>
                  <a:lnTo>
                    <a:pt x="0" y="99229"/>
                  </a:lnTo>
                  <a:cubicBezTo>
                    <a:pt x="0" y="44426"/>
                    <a:pt x="44426" y="0"/>
                    <a:pt x="99229" y="0"/>
                  </a:cubicBezTo>
                  <a:close/>
                </a:path>
              </a:pathLst>
            </a:custGeom>
            <a:solidFill>
              <a:schemeClr val="accent2"/>
            </a:solidFill>
          </p:spPr>
          <p:style>
            <a:lnRef idx="2">
              <a:schemeClr val="accent4">
                <a:hueOff val="9800891"/>
                <a:satOff val="-40777"/>
                <a:lumOff val="9608"/>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txBody>
            <a:bodyPr spcFirstLastPara="0" vert="horz" wrap="square" lIns="88118" tIns="88118" rIns="88118" bIns="59055" numCol="1" spcCol="1270" anchor="ctr" anchorCtr="0">
              <a:noAutofit/>
            </a:bodyPr>
            <a:lstStyle/>
            <a:p>
              <a:pPr marL="0" lvl="0" indent="0" algn="ctr" defTabSz="1377950">
                <a:lnSpc>
                  <a:spcPct val="90000"/>
                </a:lnSpc>
                <a:spcBef>
                  <a:spcPct val="0"/>
                </a:spcBef>
                <a:spcAft>
                  <a:spcPct val="35000"/>
                </a:spcAft>
                <a:buNone/>
              </a:pPr>
              <a:r>
                <a:rPr lang="en-US" kern="1200" dirty="0">
                  <a:latin typeface="Times New Roman" panose="02020603050405020304" pitchFamily="18" charset="0"/>
                  <a:cs typeface="Times New Roman" panose="02020603050405020304" pitchFamily="18" charset="0"/>
                </a:rPr>
                <a:t>D</a:t>
              </a:r>
            </a:p>
          </p:txBody>
        </p:sp>
      </p:grpSp>
      <p:pic>
        <p:nvPicPr>
          <p:cNvPr id="11" name="Picture 10">
            <a:extLst>
              <a:ext uri="{FF2B5EF4-FFF2-40B4-BE49-F238E27FC236}">
                <a16:creationId xmlns:a16="http://schemas.microsoft.com/office/drawing/2014/main" id="{3BE3535D-1A41-47BD-B969-05E4E2244178}"/>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9003" y="177114"/>
            <a:ext cx="1440141" cy="1800177"/>
          </a:xfrm>
          <a:prstGeom prst="rect">
            <a:avLst/>
          </a:prstGeom>
        </p:spPr>
      </p:pic>
      <p:pic>
        <p:nvPicPr>
          <p:cNvPr id="24" name="Picture 23">
            <a:extLst>
              <a:ext uri="{FF2B5EF4-FFF2-40B4-BE49-F238E27FC236}">
                <a16:creationId xmlns:a16="http://schemas.microsoft.com/office/drawing/2014/main" id="{FD200599-C5A5-43FC-A2F8-5346AF3C14B5}"/>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6779" y="2750347"/>
            <a:ext cx="1384807" cy="1390346"/>
          </a:xfrm>
          <a:prstGeom prst="rect">
            <a:avLst/>
          </a:prstGeom>
        </p:spPr>
      </p:pic>
      <p:pic>
        <p:nvPicPr>
          <p:cNvPr id="26" name="Picture 25">
            <a:extLst>
              <a:ext uri="{FF2B5EF4-FFF2-40B4-BE49-F238E27FC236}">
                <a16:creationId xmlns:a16="http://schemas.microsoft.com/office/drawing/2014/main" id="{10770235-08E2-40FA-A2B4-03FF333BD8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15201" y="3517776"/>
            <a:ext cx="4678111" cy="31167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7" name="Đếm ngược 5s">
            <a:hlinkClick r:id="" action="ppaction://media"/>
            <a:extLst>
              <a:ext uri="{FF2B5EF4-FFF2-40B4-BE49-F238E27FC236}">
                <a16:creationId xmlns:a16="http://schemas.microsoft.com/office/drawing/2014/main" id="{C675B948-5E7D-433C-A396-FA1811176CC7}"/>
              </a:ext>
            </a:extLst>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10446839" y="2447900"/>
            <a:ext cx="1506811" cy="847581"/>
          </a:xfrm>
          <a:prstGeom prst="rect">
            <a:avLst/>
          </a:prstGeom>
        </p:spPr>
      </p:pic>
    </p:spTree>
    <p:custDataLst>
      <p:tags r:id="rId1"/>
    </p:custDataLst>
    <p:extLst>
      <p:ext uri="{BB962C8B-B14F-4D97-AF65-F5344CB8AC3E}">
        <p14:creationId xmlns:p14="http://schemas.microsoft.com/office/powerpoint/2010/main" val="312391883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92"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7"/>
                </p:tgtEl>
              </p:cMediaNode>
            </p:video>
          </p:childTnLst>
        </p:cTn>
      </p:par>
    </p:tnLst>
  </p:timing>
  <p:extLst>
    <p:ext uri="{E180D4A7-C9FB-4DFB-919C-405C955672EB}">
      <p14:showEvtLst xmlns:p14="http://schemas.microsoft.com/office/powerpoint/2010/main">
        <p14:playEvt time="6589" objId="27"/>
        <p14:stopEvt time="14026" objId="27"/>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05D3FBF-1481-4BEF-B0EE-6347C3B8171B}"/>
              </a:ext>
            </a:extLst>
          </p:cNvPr>
          <p:cNvGrpSpPr/>
          <p:nvPr/>
        </p:nvGrpSpPr>
        <p:grpSpPr>
          <a:xfrm>
            <a:off x="1828795" y="1977291"/>
            <a:ext cx="11395918" cy="609299"/>
            <a:chOff x="2031999" y="1794300"/>
            <a:chExt cx="11395918" cy="609299"/>
          </a:xfrm>
        </p:grpSpPr>
        <p:sp>
          <p:nvSpPr>
            <p:cNvPr id="8" name="Straight Connector 7">
              <a:extLst>
                <a:ext uri="{FF2B5EF4-FFF2-40B4-BE49-F238E27FC236}">
                  <a16:creationId xmlns:a16="http://schemas.microsoft.com/office/drawing/2014/main" id="{7209EA26-2192-4719-A8B6-EFB3898D75A6}"/>
                </a:ext>
              </a:extLst>
            </p:cNvPr>
            <p:cNvSpPr/>
            <p:nvPr/>
          </p:nvSpPr>
          <p:spPr>
            <a:xfrm>
              <a:off x="2031999" y="2389553"/>
              <a:ext cx="8128000" cy="0"/>
            </a:xfrm>
            <a:prstGeom prst="line">
              <a:avLst/>
            </a:prstGeom>
          </p:spPr>
          <p:style>
            <a:lnRef idx="2">
              <a:schemeClr val="accent4">
                <a:hueOff val="0"/>
                <a:satOff val="0"/>
                <a:lumOff val="0"/>
                <a:alphaOff val="0"/>
              </a:schemeClr>
            </a:lnRef>
            <a:fillRef idx="0">
              <a:schemeClr val="accent4">
                <a:hueOff val="0"/>
                <a:satOff val="0"/>
                <a:lumOff val="0"/>
                <a:alphaOff val="0"/>
              </a:schemeClr>
            </a:fillRef>
            <a:effectRef idx="0">
              <a:schemeClr val="accent4">
                <a:hueOff val="0"/>
                <a:satOff val="0"/>
                <a:lumOff val="0"/>
                <a:alphaOff val="0"/>
              </a:schemeClr>
            </a:effectRef>
            <a:fontRef idx="minor">
              <a:schemeClr val="tx1">
                <a:hueOff val="0"/>
                <a:satOff val="0"/>
                <a:lumOff val="0"/>
                <a:alphaOff val="0"/>
              </a:schemeClr>
            </a:fontRef>
          </p:style>
        </p:sp>
        <p:sp>
          <p:nvSpPr>
            <p:cNvPr id="9" name="Freeform: Shape 8">
              <a:extLst>
                <a:ext uri="{FF2B5EF4-FFF2-40B4-BE49-F238E27FC236}">
                  <a16:creationId xmlns:a16="http://schemas.microsoft.com/office/drawing/2014/main" id="{98C65592-DBCC-4593-BAF1-4045DCADCF9E}"/>
                </a:ext>
              </a:extLst>
            </p:cNvPr>
            <p:cNvSpPr/>
            <p:nvPr/>
          </p:nvSpPr>
          <p:spPr>
            <a:xfrm>
              <a:off x="3698240" y="1808346"/>
              <a:ext cx="9729677" cy="595253"/>
            </a:xfrm>
            <a:custGeom>
              <a:avLst/>
              <a:gdLst>
                <a:gd name="connsiteX0" fmla="*/ 0 w 6014720"/>
                <a:gd name="connsiteY0" fmla="*/ 0 h 595253"/>
                <a:gd name="connsiteX1" fmla="*/ 6014720 w 6014720"/>
                <a:gd name="connsiteY1" fmla="*/ 0 h 595253"/>
                <a:gd name="connsiteX2" fmla="*/ 6014720 w 6014720"/>
                <a:gd name="connsiteY2" fmla="*/ 595253 h 595253"/>
                <a:gd name="connsiteX3" fmla="*/ 0 w 6014720"/>
                <a:gd name="connsiteY3" fmla="*/ 595253 h 595253"/>
                <a:gd name="connsiteX4" fmla="*/ 0 w 6014720"/>
                <a:gd name="connsiteY4" fmla="*/ 0 h 59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720" h="595253">
                  <a:moveTo>
                    <a:pt x="0" y="0"/>
                  </a:moveTo>
                  <a:lnTo>
                    <a:pt x="6014720" y="0"/>
                  </a:lnTo>
                  <a:lnTo>
                    <a:pt x="6014720" y="595253"/>
                  </a:lnTo>
                  <a:lnTo>
                    <a:pt x="0" y="5952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2865" tIns="62865" rIns="62865" bIns="62865" numCol="1" spcCol="1270" anchor="b" anchorCtr="0">
              <a:noAutofit/>
            </a:bodyPr>
            <a:lstStyle/>
            <a:p>
              <a:pPr marL="0" lvl="0" indent="0" algn="l" defTabSz="1466850">
                <a:lnSpc>
                  <a:spcPct val="90000"/>
                </a:lnSpc>
                <a:spcBef>
                  <a:spcPct val="0"/>
                </a:spcBef>
                <a:spcAft>
                  <a:spcPct val="35000"/>
                </a:spcAft>
                <a:buNone/>
              </a:pPr>
              <a:r>
                <a:rPr lang="en-US" kern="1200" dirty="0" err="1">
                  <a:latin typeface="Times New Roman" panose="02020603050405020304" pitchFamily="18" charset="0"/>
                  <a:cs typeface="Times New Roman" panose="02020603050405020304" pitchFamily="18" charset="0"/>
                </a:rPr>
                <a:t>Đông</a:t>
              </a:r>
              <a:r>
                <a:rPr lang="en-US" kern="1200" dirty="0">
                  <a:latin typeface="Times New Roman" panose="02020603050405020304" pitchFamily="18" charset="0"/>
                  <a:cs typeface="Times New Roman" panose="02020603050405020304" pitchFamily="18" charset="0"/>
                </a:rPr>
                <a:t> </a:t>
              </a:r>
              <a:r>
                <a:rPr lang="en-US" kern="1200" dirty="0" err="1">
                  <a:latin typeface="Times New Roman" panose="02020603050405020304" pitchFamily="18" charset="0"/>
                  <a:cs typeface="Times New Roman" panose="02020603050405020304" pitchFamily="18" charset="0"/>
                </a:rPr>
                <a:t>Bắc</a:t>
              </a:r>
              <a:r>
                <a:rPr lang="en-US" kern="1200" dirty="0">
                  <a:latin typeface="Times New Roman" panose="02020603050405020304" pitchFamily="18" charset="0"/>
                  <a:cs typeface="Times New Roman" panose="02020603050405020304" pitchFamily="18" charset="0"/>
                </a:rPr>
                <a:t>. </a:t>
              </a:r>
            </a:p>
          </p:txBody>
        </p:sp>
        <p:sp>
          <p:nvSpPr>
            <p:cNvPr id="10" name="Freeform: Shape 9">
              <a:extLst>
                <a:ext uri="{FF2B5EF4-FFF2-40B4-BE49-F238E27FC236}">
                  <a16:creationId xmlns:a16="http://schemas.microsoft.com/office/drawing/2014/main" id="{732BEC62-5983-4816-8B6C-6EC99C3EB1E4}"/>
                </a:ext>
              </a:extLst>
            </p:cNvPr>
            <p:cNvSpPr/>
            <p:nvPr/>
          </p:nvSpPr>
          <p:spPr>
            <a:xfrm>
              <a:off x="2032000" y="1794300"/>
              <a:ext cx="1386349" cy="595253"/>
            </a:xfrm>
            <a:custGeom>
              <a:avLst/>
              <a:gdLst>
                <a:gd name="connsiteX0" fmla="*/ 99229 w 2113280"/>
                <a:gd name="connsiteY0" fmla="*/ 0 h 595253"/>
                <a:gd name="connsiteX1" fmla="*/ 2014051 w 2113280"/>
                <a:gd name="connsiteY1" fmla="*/ 0 h 595253"/>
                <a:gd name="connsiteX2" fmla="*/ 2113280 w 2113280"/>
                <a:gd name="connsiteY2" fmla="*/ 99229 h 595253"/>
                <a:gd name="connsiteX3" fmla="*/ 2113280 w 2113280"/>
                <a:gd name="connsiteY3" fmla="*/ 595253 h 595253"/>
                <a:gd name="connsiteX4" fmla="*/ 2113280 w 2113280"/>
                <a:gd name="connsiteY4" fmla="*/ 595253 h 595253"/>
                <a:gd name="connsiteX5" fmla="*/ 0 w 2113280"/>
                <a:gd name="connsiteY5" fmla="*/ 595253 h 595253"/>
                <a:gd name="connsiteX6" fmla="*/ 0 w 2113280"/>
                <a:gd name="connsiteY6" fmla="*/ 595253 h 595253"/>
                <a:gd name="connsiteX7" fmla="*/ 0 w 2113280"/>
                <a:gd name="connsiteY7" fmla="*/ 99229 h 595253"/>
                <a:gd name="connsiteX8" fmla="*/ 99229 w 2113280"/>
                <a:gd name="connsiteY8" fmla="*/ 0 h 59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280" h="595253">
                  <a:moveTo>
                    <a:pt x="99229" y="0"/>
                  </a:moveTo>
                  <a:lnTo>
                    <a:pt x="2014051" y="0"/>
                  </a:lnTo>
                  <a:cubicBezTo>
                    <a:pt x="2068854" y="0"/>
                    <a:pt x="2113280" y="44426"/>
                    <a:pt x="2113280" y="99229"/>
                  </a:cubicBezTo>
                  <a:lnTo>
                    <a:pt x="2113280" y="595253"/>
                  </a:lnTo>
                  <a:lnTo>
                    <a:pt x="2113280" y="595253"/>
                  </a:lnTo>
                  <a:lnTo>
                    <a:pt x="0" y="595253"/>
                  </a:lnTo>
                  <a:lnTo>
                    <a:pt x="0" y="595253"/>
                  </a:lnTo>
                  <a:lnTo>
                    <a:pt x="0" y="99229"/>
                  </a:lnTo>
                  <a:cubicBezTo>
                    <a:pt x="0" y="44426"/>
                    <a:pt x="44426" y="0"/>
                    <a:pt x="99229" y="0"/>
                  </a:cubicBezTo>
                  <a:close/>
                </a:path>
              </a:pathLst>
            </a:cu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88118" tIns="88118" rIns="88118" bIns="59055" numCol="1" spcCol="1270" anchor="ctr" anchorCtr="0">
              <a:noAutofit/>
            </a:bodyPr>
            <a:lstStyle/>
            <a:p>
              <a:pPr marL="0" lvl="0" indent="0" algn="ctr" defTabSz="1377950">
                <a:lnSpc>
                  <a:spcPct val="90000"/>
                </a:lnSpc>
                <a:spcBef>
                  <a:spcPct val="0"/>
                </a:spcBef>
                <a:spcAft>
                  <a:spcPct val="35000"/>
                </a:spcAft>
                <a:buNone/>
              </a:pPr>
              <a:r>
                <a:rPr lang="en-US" kern="1200" dirty="0">
                  <a:latin typeface="Times New Roman" panose="02020603050405020304" pitchFamily="18" charset="0"/>
                  <a:cs typeface="Times New Roman" panose="02020603050405020304" pitchFamily="18" charset="0"/>
                </a:rPr>
                <a:t>A</a:t>
              </a:r>
            </a:p>
          </p:txBody>
        </p:sp>
      </p:grpSp>
      <p:grpSp>
        <p:nvGrpSpPr>
          <p:cNvPr id="3" name="Group 2">
            <a:extLst>
              <a:ext uri="{FF2B5EF4-FFF2-40B4-BE49-F238E27FC236}">
                <a16:creationId xmlns:a16="http://schemas.microsoft.com/office/drawing/2014/main" id="{54C9E872-8ED4-48EE-B54D-4F49CD24523D}"/>
              </a:ext>
            </a:extLst>
          </p:cNvPr>
          <p:cNvGrpSpPr/>
          <p:nvPr/>
        </p:nvGrpSpPr>
        <p:grpSpPr>
          <a:xfrm>
            <a:off x="1828797" y="3089234"/>
            <a:ext cx="10525760" cy="634340"/>
            <a:chOff x="2032000" y="3907627"/>
            <a:chExt cx="10525760" cy="634340"/>
          </a:xfrm>
        </p:grpSpPr>
        <p:sp>
          <p:nvSpPr>
            <p:cNvPr id="7" name="Straight Connector 6">
              <a:extLst>
                <a:ext uri="{FF2B5EF4-FFF2-40B4-BE49-F238E27FC236}">
                  <a16:creationId xmlns:a16="http://schemas.microsoft.com/office/drawing/2014/main" id="{11A36073-148A-4D04-B961-5DC2E2827DF5}"/>
                </a:ext>
              </a:extLst>
            </p:cNvPr>
            <p:cNvSpPr/>
            <p:nvPr/>
          </p:nvSpPr>
          <p:spPr>
            <a:xfrm>
              <a:off x="2032000" y="4502880"/>
              <a:ext cx="8128000" cy="0"/>
            </a:xfrm>
            <a:prstGeom prst="line">
              <a:avLst/>
            </a:prstGeom>
          </p:spPr>
          <p:style>
            <a:lnRef idx="2">
              <a:schemeClr val="accent4">
                <a:hueOff val="0"/>
                <a:satOff val="0"/>
                <a:lumOff val="0"/>
                <a:alphaOff val="0"/>
              </a:schemeClr>
            </a:lnRef>
            <a:fillRef idx="0">
              <a:schemeClr val="accent4">
                <a:hueOff val="0"/>
                <a:satOff val="0"/>
                <a:lumOff val="0"/>
                <a:alphaOff val="0"/>
              </a:schemeClr>
            </a:fillRef>
            <a:effectRef idx="0">
              <a:schemeClr val="accent4">
                <a:hueOff val="0"/>
                <a:satOff val="0"/>
                <a:lumOff val="0"/>
                <a:alphaOff val="0"/>
              </a:schemeClr>
            </a:effectRef>
            <a:fontRef idx="minor">
              <a:schemeClr val="tx1">
                <a:hueOff val="0"/>
                <a:satOff val="0"/>
                <a:lumOff val="0"/>
                <a:alphaOff val="0"/>
              </a:schemeClr>
            </a:fontRef>
          </p:style>
        </p:sp>
        <p:sp>
          <p:nvSpPr>
            <p:cNvPr id="12" name="Freeform: Shape 11">
              <a:extLst>
                <a:ext uri="{FF2B5EF4-FFF2-40B4-BE49-F238E27FC236}">
                  <a16:creationId xmlns:a16="http://schemas.microsoft.com/office/drawing/2014/main" id="{4C3AB2C7-0501-4717-80FC-01BC71CFC87D}"/>
                </a:ext>
              </a:extLst>
            </p:cNvPr>
            <p:cNvSpPr/>
            <p:nvPr/>
          </p:nvSpPr>
          <p:spPr>
            <a:xfrm>
              <a:off x="3698239" y="3946714"/>
              <a:ext cx="8859521" cy="595253"/>
            </a:xfrm>
            <a:custGeom>
              <a:avLst/>
              <a:gdLst>
                <a:gd name="connsiteX0" fmla="*/ 0 w 6014720"/>
                <a:gd name="connsiteY0" fmla="*/ 0 h 595253"/>
                <a:gd name="connsiteX1" fmla="*/ 6014720 w 6014720"/>
                <a:gd name="connsiteY1" fmla="*/ 0 h 595253"/>
                <a:gd name="connsiteX2" fmla="*/ 6014720 w 6014720"/>
                <a:gd name="connsiteY2" fmla="*/ 595253 h 595253"/>
                <a:gd name="connsiteX3" fmla="*/ 0 w 6014720"/>
                <a:gd name="connsiteY3" fmla="*/ 595253 h 595253"/>
                <a:gd name="connsiteX4" fmla="*/ 0 w 6014720"/>
                <a:gd name="connsiteY4" fmla="*/ 0 h 59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720" h="595253">
                  <a:moveTo>
                    <a:pt x="0" y="0"/>
                  </a:moveTo>
                  <a:lnTo>
                    <a:pt x="6014720" y="0"/>
                  </a:lnTo>
                  <a:lnTo>
                    <a:pt x="6014720" y="595253"/>
                  </a:lnTo>
                  <a:lnTo>
                    <a:pt x="0" y="5952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2865" tIns="62865" rIns="62865" bIns="62865" numCol="1" spcCol="1270" anchor="b" anchorCtr="0">
              <a:noAutofit/>
            </a:bodyPr>
            <a:lstStyle/>
            <a:p>
              <a:pPr marL="0" lvl="0" indent="0" algn="l" defTabSz="1466850">
                <a:lnSpc>
                  <a:spcPct val="90000"/>
                </a:lnSpc>
                <a:spcBef>
                  <a:spcPct val="0"/>
                </a:spcBef>
                <a:spcAft>
                  <a:spcPct val="35000"/>
                </a:spcAft>
                <a:buNone/>
              </a:pPr>
              <a:r>
                <a:rPr lang="en-US" kern="1200" dirty="0" err="1">
                  <a:latin typeface="Times New Roman" panose="02020603050405020304" pitchFamily="18" charset="0"/>
                  <a:cs typeface="Times New Roman" panose="02020603050405020304" pitchFamily="18" charset="0"/>
                </a:rPr>
                <a:t>Tây</a:t>
              </a:r>
              <a:r>
                <a:rPr lang="en-US" kern="1200" dirty="0">
                  <a:latin typeface="Times New Roman" panose="02020603050405020304" pitchFamily="18" charset="0"/>
                  <a:cs typeface="Times New Roman" panose="02020603050405020304" pitchFamily="18" charset="0"/>
                </a:rPr>
                <a:t> </a:t>
              </a:r>
              <a:r>
                <a:rPr lang="en-US" kern="1200" dirty="0" err="1">
                  <a:latin typeface="Times New Roman" panose="02020603050405020304" pitchFamily="18" charset="0"/>
                  <a:cs typeface="Times New Roman" panose="02020603050405020304" pitchFamily="18" charset="0"/>
                </a:rPr>
                <a:t>Bắc</a:t>
              </a:r>
              <a:r>
                <a:rPr lang="en-US" kern="1200" dirty="0">
                  <a:latin typeface="Times New Roman" panose="02020603050405020304" pitchFamily="18" charset="0"/>
                  <a:cs typeface="Times New Roman" panose="02020603050405020304" pitchFamily="18" charset="0"/>
                </a:rPr>
                <a:t>. </a:t>
              </a:r>
            </a:p>
          </p:txBody>
        </p:sp>
        <p:sp>
          <p:nvSpPr>
            <p:cNvPr id="13" name="Freeform: Shape 12">
              <a:extLst>
                <a:ext uri="{FF2B5EF4-FFF2-40B4-BE49-F238E27FC236}">
                  <a16:creationId xmlns:a16="http://schemas.microsoft.com/office/drawing/2014/main" id="{5DF6C953-CAEB-420E-99A8-3BCF0837DD5B}"/>
                </a:ext>
              </a:extLst>
            </p:cNvPr>
            <p:cNvSpPr/>
            <p:nvPr/>
          </p:nvSpPr>
          <p:spPr>
            <a:xfrm>
              <a:off x="2032000" y="3907627"/>
              <a:ext cx="1386348" cy="595253"/>
            </a:xfrm>
            <a:custGeom>
              <a:avLst/>
              <a:gdLst>
                <a:gd name="connsiteX0" fmla="*/ 99229 w 2113280"/>
                <a:gd name="connsiteY0" fmla="*/ 0 h 595253"/>
                <a:gd name="connsiteX1" fmla="*/ 2014051 w 2113280"/>
                <a:gd name="connsiteY1" fmla="*/ 0 h 595253"/>
                <a:gd name="connsiteX2" fmla="*/ 2113280 w 2113280"/>
                <a:gd name="connsiteY2" fmla="*/ 99229 h 595253"/>
                <a:gd name="connsiteX3" fmla="*/ 2113280 w 2113280"/>
                <a:gd name="connsiteY3" fmla="*/ 595253 h 595253"/>
                <a:gd name="connsiteX4" fmla="*/ 2113280 w 2113280"/>
                <a:gd name="connsiteY4" fmla="*/ 595253 h 595253"/>
                <a:gd name="connsiteX5" fmla="*/ 0 w 2113280"/>
                <a:gd name="connsiteY5" fmla="*/ 595253 h 595253"/>
                <a:gd name="connsiteX6" fmla="*/ 0 w 2113280"/>
                <a:gd name="connsiteY6" fmla="*/ 595253 h 595253"/>
                <a:gd name="connsiteX7" fmla="*/ 0 w 2113280"/>
                <a:gd name="connsiteY7" fmla="*/ 99229 h 595253"/>
                <a:gd name="connsiteX8" fmla="*/ 99229 w 2113280"/>
                <a:gd name="connsiteY8" fmla="*/ 0 h 59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280" h="595253">
                  <a:moveTo>
                    <a:pt x="99229" y="0"/>
                  </a:moveTo>
                  <a:lnTo>
                    <a:pt x="2014051" y="0"/>
                  </a:lnTo>
                  <a:cubicBezTo>
                    <a:pt x="2068854" y="0"/>
                    <a:pt x="2113280" y="44426"/>
                    <a:pt x="2113280" y="99229"/>
                  </a:cubicBezTo>
                  <a:lnTo>
                    <a:pt x="2113280" y="595253"/>
                  </a:lnTo>
                  <a:lnTo>
                    <a:pt x="2113280" y="595253"/>
                  </a:lnTo>
                  <a:lnTo>
                    <a:pt x="0" y="595253"/>
                  </a:lnTo>
                  <a:lnTo>
                    <a:pt x="0" y="595253"/>
                  </a:lnTo>
                  <a:lnTo>
                    <a:pt x="0" y="99229"/>
                  </a:lnTo>
                  <a:cubicBezTo>
                    <a:pt x="0" y="44426"/>
                    <a:pt x="44426" y="0"/>
                    <a:pt x="99229" y="0"/>
                  </a:cubicBezTo>
                  <a:close/>
                </a:path>
              </a:pathLst>
            </a:custGeom>
          </p:spPr>
          <p:style>
            <a:lnRef idx="2">
              <a:schemeClr val="accent4">
                <a:hueOff val="4900445"/>
                <a:satOff val="-20388"/>
                <a:lumOff val="4804"/>
                <a:alphaOff val="0"/>
              </a:schemeClr>
            </a:lnRef>
            <a:fillRef idx="1">
              <a:schemeClr val="accent4">
                <a:hueOff val="4900445"/>
                <a:satOff val="-20388"/>
                <a:lumOff val="4804"/>
                <a:alphaOff val="0"/>
              </a:schemeClr>
            </a:fillRef>
            <a:effectRef idx="0">
              <a:schemeClr val="accent4">
                <a:hueOff val="4900445"/>
                <a:satOff val="-20388"/>
                <a:lumOff val="4804"/>
                <a:alphaOff val="0"/>
              </a:schemeClr>
            </a:effectRef>
            <a:fontRef idx="minor">
              <a:schemeClr val="lt1"/>
            </a:fontRef>
          </p:style>
          <p:txBody>
            <a:bodyPr spcFirstLastPara="0" vert="horz" wrap="square" lIns="88118" tIns="88118" rIns="88118" bIns="59055" numCol="1" spcCol="1270" anchor="ctr" anchorCtr="0">
              <a:noAutofit/>
            </a:bodyPr>
            <a:lstStyle/>
            <a:p>
              <a:pPr marL="0" lvl="0" indent="0" algn="ctr" defTabSz="1377950">
                <a:lnSpc>
                  <a:spcPct val="90000"/>
                </a:lnSpc>
                <a:spcBef>
                  <a:spcPct val="0"/>
                </a:spcBef>
                <a:spcAft>
                  <a:spcPct val="35000"/>
                </a:spcAft>
                <a:buNone/>
              </a:pPr>
              <a:r>
                <a:rPr lang="en-US" kern="1200" dirty="0">
                  <a:latin typeface="Times New Roman" panose="02020603050405020304" pitchFamily="18" charset="0"/>
                  <a:cs typeface="Times New Roman" panose="02020603050405020304" pitchFamily="18" charset="0"/>
                </a:rPr>
                <a:t>B</a:t>
              </a:r>
            </a:p>
          </p:txBody>
        </p:sp>
      </p:grpSp>
      <p:grpSp>
        <p:nvGrpSpPr>
          <p:cNvPr id="4" name="Group 3">
            <a:extLst>
              <a:ext uri="{FF2B5EF4-FFF2-40B4-BE49-F238E27FC236}">
                <a16:creationId xmlns:a16="http://schemas.microsoft.com/office/drawing/2014/main" id="{A5C7A2AD-B4D3-4F29-A962-6C8743A21334}"/>
              </a:ext>
            </a:extLst>
          </p:cNvPr>
          <p:cNvGrpSpPr/>
          <p:nvPr/>
        </p:nvGrpSpPr>
        <p:grpSpPr>
          <a:xfrm>
            <a:off x="1828795" y="4264724"/>
            <a:ext cx="9596282" cy="634446"/>
            <a:chOff x="2032000" y="5723327"/>
            <a:chExt cx="9596282" cy="634446"/>
          </a:xfrm>
        </p:grpSpPr>
        <p:sp>
          <p:nvSpPr>
            <p:cNvPr id="6" name="Straight Connector 5">
              <a:extLst>
                <a:ext uri="{FF2B5EF4-FFF2-40B4-BE49-F238E27FC236}">
                  <a16:creationId xmlns:a16="http://schemas.microsoft.com/office/drawing/2014/main" id="{3B104B74-305C-4A94-9709-757B2044576E}"/>
                </a:ext>
              </a:extLst>
            </p:cNvPr>
            <p:cNvSpPr/>
            <p:nvPr/>
          </p:nvSpPr>
          <p:spPr>
            <a:xfrm>
              <a:off x="2032000" y="6318580"/>
              <a:ext cx="8128000" cy="0"/>
            </a:xfrm>
            <a:prstGeom prst="line">
              <a:avLst/>
            </a:prstGeom>
          </p:spPr>
          <p:style>
            <a:lnRef idx="2">
              <a:schemeClr val="accent4">
                <a:hueOff val="0"/>
                <a:satOff val="0"/>
                <a:lumOff val="0"/>
                <a:alphaOff val="0"/>
              </a:schemeClr>
            </a:lnRef>
            <a:fillRef idx="0">
              <a:schemeClr val="accent4">
                <a:hueOff val="0"/>
                <a:satOff val="0"/>
                <a:lumOff val="0"/>
                <a:alphaOff val="0"/>
              </a:schemeClr>
            </a:fillRef>
            <a:effectRef idx="0">
              <a:schemeClr val="accent4">
                <a:hueOff val="0"/>
                <a:satOff val="0"/>
                <a:lumOff val="0"/>
                <a:alphaOff val="0"/>
              </a:schemeClr>
            </a:effectRef>
            <a:fontRef idx="minor">
              <a:schemeClr val="tx1">
                <a:hueOff val="0"/>
                <a:satOff val="0"/>
                <a:lumOff val="0"/>
                <a:alphaOff val="0"/>
              </a:schemeClr>
            </a:fontRef>
          </p:style>
        </p:sp>
        <p:sp>
          <p:nvSpPr>
            <p:cNvPr id="15" name="Freeform: Shape 14">
              <a:extLst>
                <a:ext uri="{FF2B5EF4-FFF2-40B4-BE49-F238E27FC236}">
                  <a16:creationId xmlns:a16="http://schemas.microsoft.com/office/drawing/2014/main" id="{26BBDA63-942E-4B73-A670-353AE481444D}"/>
                </a:ext>
              </a:extLst>
            </p:cNvPr>
            <p:cNvSpPr/>
            <p:nvPr/>
          </p:nvSpPr>
          <p:spPr>
            <a:xfrm>
              <a:off x="3801147" y="5762520"/>
              <a:ext cx="7827135" cy="595253"/>
            </a:xfrm>
            <a:custGeom>
              <a:avLst/>
              <a:gdLst>
                <a:gd name="connsiteX0" fmla="*/ 0 w 6014720"/>
                <a:gd name="connsiteY0" fmla="*/ 0 h 595253"/>
                <a:gd name="connsiteX1" fmla="*/ 6014720 w 6014720"/>
                <a:gd name="connsiteY1" fmla="*/ 0 h 595253"/>
                <a:gd name="connsiteX2" fmla="*/ 6014720 w 6014720"/>
                <a:gd name="connsiteY2" fmla="*/ 595253 h 595253"/>
                <a:gd name="connsiteX3" fmla="*/ 0 w 6014720"/>
                <a:gd name="connsiteY3" fmla="*/ 595253 h 595253"/>
                <a:gd name="connsiteX4" fmla="*/ 0 w 6014720"/>
                <a:gd name="connsiteY4" fmla="*/ 0 h 59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720" h="595253">
                  <a:moveTo>
                    <a:pt x="0" y="0"/>
                  </a:moveTo>
                  <a:lnTo>
                    <a:pt x="6014720" y="0"/>
                  </a:lnTo>
                  <a:lnTo>
                    <a:pt x="6014720" y="595253"/>
                  </a:lnTo>
                  <a:lnTo>
                    <a:pt x="0" y="5952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2865" tIns="62865" rIns="62865" bIns="62865" numCol="1" spcCol="1270" anchor="b" anchorCtr="0">
              <a:noAutofit/>
            </a:bodyPr>
            <a:lstStyle/>
            <a:p>
              <a:pPr marL="0" lvl="0" indent="0" algn="l" defTabSz="1466850">
                <a:lnSpc>
                  <a:spcPct val="90000"/>
                </a:lnSpc>
                <a:spcBef>
                  <a:spcPct val="0"/>
                </a:spcBef>
                <a:spcAft>
                  <a:spcPct val="35000"/>
                </a:spcAft>
                <a:buNone/>
              </a:pPr>
              <a:r>
                <a:rPr lang="en-US" kern="1200" dirty="0">
                  <a:latin typeface="Times New Roman" panose="02020603050405020304" pitchFamily="18" charset="0"/>
                  <a:cs typeface="Times New Roman" panose="02020603050405020304" pitchFamily="18" charset="0"/>
                </a:rPr>
                <a:t>Tr</a:t>
              </a:r>
              <a:r>
                <a:rPr lang="vi-VN" kern="1200" dirty="0">
                  <a:latin typeface="Times New Roman" panose="02020603050405020304" pitchFamily="18" charset="0"/>
                  <a:cs typeface="Times New Roman" panose="02020603050405020304" pitchFamily="18" charset="0"/>
                </a:rPr>
                <a:t>ư</a:t>
              </a:r>
              <a:r>
                <a:rPr lang="en-US" dirty="0" err="1">
                  <a:latin typeface="Times New Roman" panose="02020603050405020304" pitchFamily="18" charset="0"/>
                  <a:cs typeface="Times New Roman" panose="02020603050405020304" pitchFamily="18" charset="0"/>
                </a:rPr>
                <a:t>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Bắc</a:t>
              </a:r>
              <a:r>
                <a:rPr lang="en-US" kern="1200" dirty="0">
                  <a:latin typeface="Times New Roman" panose="02020603050405020304" pitchFamily="18" charset="0"/>
                  <a:cs typeface="Times New Roman" panose="02020603050405020304" pitchFamily="18" charset="0"/>
                </a:rPr>
                <a:t>.</a:t>
              </a:r>
            </a:p>
          </p:txBody>
        </p:sp>
        <p:sp>
          <p:nvSpPr>
            <p:cNvPr id="16" name="Freeform: Shape 15">
              <a:extLst>
                <a:ext uri="{FF2B5EF4-FFF2-40B4-BE49-F238E27FC236}">
                  <a16:creationId xmlns:a16="http://schemas.microsoft.com/office/drawing/2014/main" id="{886E2E8C-038B-4043-BAC5-0C5021DC0AE5}"/>
                </a:ext>
              </a:extLst>
            </p:cNvPr>
            <p:cNvSpPr/>
            <p:nvPr/>
          </p:nvSpPr>
          <p:spPr>
            <a:xfrm>
              <a:off x="2032000" y="5723327"/>
              <a:ext cx="1386348" cy="595253"/>
            </a:xfrm>
            <a:custGeom>
              <a:avLst/>
              <a:gdLst>
                <a:gd name="connsiteX0" fmla="*/ 99229 w 2113280"/>
                <a:gd name="connsiteY0" fmla="*/ 0 h 595253"/>
                <a:gd name="connsiteX1" fmla="*/ 2014051 w 2113280"/>
                <a:gd name="connsiteY1" fmla="*/ 0 h 595253"/>
                <a:gd name="connsiteX2" fmla="*/ 2113280 w 2113280"/>
                <a:gd name="connsiteY2" fmla="*/ 99229 h 595253"/>
                <a:gd name="connsiteX3" fmla="*/ 2113280 w 2113280"/>
                <a:gd name="connsiteY3" fmla="*/ 595253 h 595253"/>
                <a:gd name="connsiteX4" fmla="*/ 2113280 w 2113280"/>
                <a:gd name="connsiteY4" fmla="*/ 595253 h 595253"/>
                <a:gd name="connsiteX5" fmla="*/ 0 w 2113280"/>
                <a:gd name="connsiteY5" fmla="*/ 595253 h 595253"/>
                <a:gd name="connsiteX6" fmla="*/ 0 w 2113280"/>
                <a:gd name="connsiteY6" fmla="*/ 595253 h 595253"/>
                <a:gd name="connsiteX7" fmla="*/ 0 w 2113280"/>
                <a:gd name="connsiteY7" fmla="*/ 99229 h 595253"/>
                <a:gd name="connsiteX8" fmla="*/ 99229 w 2113280"/>
                <a:gd name="connsiteY8" fmla="*/ 0 h 59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280" h="595253">
                  <a:moveTo>
                    <a:pt x="99229" y="0"/>
                  </a:moveTo>
                  <a:lnTo>
                    <a:pt x="2014051" y="0"/>
                  </a:lnTo>
                  <a:cubicBezTo>
                    <a:pt x="2068854" y="0"/>
                    <a:pt x="2113280" y="44426"/>
                    <a:pt x="2113280" y="99229"/>
                  </a:cubicBezTo>
                  <a:lnTo>
                    <a:pt x="2113280" y="595253"/>
                  </a:lnTo>
                  <a:lnTo>
                    <a:pt x="2113280" y="595253"/>
                  </a:lnTo>
                  <a:lnTo>
                    <a:pt x="0" y="595253"/>
                  </a:lnTo>
                  <a:lnTo>
                    <a:pt x="0" y="595253"/>
                  </a:lnTo>
                  <a:lnTo>
                    <a:pt x="0" y="99229"/>
                  </a:lnTo>
                  <a:cubicBezTo>
                    <a:pt x="0" y="44426"/>
                    <a:pt x="44426" y="0"/>
                    <a:pt x="99229" y="0"/>
                  </a:cubicBezTo>
                  <a:close/>
                </a:path>
              </a:pathLst>
            </a:custGeom>
          </p:spPr>
          <p:style>
            <a:lnRef idx="2">
              <a:schemeClr val="accent4">
                <a:hueOff val="9800891"/>
                <a:satOff val="-40777"/>
                <a:lumOff val="9608"/>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txBody>
            <a:bodyPr spcFirstLastPara="0" vert="horz" wrap="square" lIns="88118" tIns="88118" rIns="88118" bIns="59055" numCol="1" spcCol="1270" anchor="ctr" anchorCtr="0">
              <a:noAutofit/>
            </a:bodyPr>
            <a:lstStyle/>
            <a:p>
              <a:pPr marL="0" lvl="0" indent="0" algn="ctr" defTabSz="1377950">
                <a:lnSpc>
                  <a:spcPct val="90000"/>
                </a:lnSpc>
                <a:spcBef>
                  <a:spcPct val="0"/>
                </a:spcBef>
                <a:spcAft>
                  <a:spcPct val="35000"/>
                </a:spcAft>
                <a:buNone/>
              </a:pPr>
              <a:r>
                <a:rPr lang="en-US" dirty="0">
                  <a:latin typeface="Times New Roman" panose="02020603050405020304" pitchFamily="18" charset="0"/>
                  <a:cs typeface="Times New Roman" panose="02020603050405020304" pitchFamily="18" charset="0"/>
                </a:rPr>
                <a:t>C</a:t>
              </a:r>
              <a:endParaRPr lang="en-US" kern="1200" dirty="0">
                <a:latin typeface="Times New Roman" panose="02020603050405020304" pitchFamily="18" charset="0"/>
                <a:cs typeface="Times New Roman" panose="02020603050405020304" pitchFamily="18" charset="0"/>
              </a:endParaRPr>
            </a:p>
          </p:txBody>
        </p:sp>
      </p:grpSp>
      <p:sp>
        <p:nvSpPr>
          <p:cNvPr id="18" name="Rectangle 17">
            <a:extLst>
              <a:ext uri="{FF2B5EF4-FFF2-40B4-BE49-F238E27FC236}">
                <a16:creationId xmlns:a16="http://schemas.microsoft.com/office/drawing/2014/main" id="{9C4BB9D8-6DC9-40F5-B15E-FBB680DF96A7}"/>
              </a:ext>
            </a:extLst>
          </p:cNvPr>
          <p:cNvSpPr/>
          <p:nvPr/>
        </p:nvSpPr>
        <p:spPr>
          <a:xfrm>
            <a:off x="1798640" y="135230"/>
            <a:ext cx="6324603" cy="1339418"/>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20" name="Group 19">
            <a:extLst>
              <a:ext uri="{FF2B5EF4-FFF2-40B4-BE49-F238E27FC236}">
                <a16:creationId xmlns:a16="http://schemas.microsoft.com/office/drawing/2014/main" id="{F2AFD729-3C53-42AE-963C-7A66910B6388}"/>
              </a:ext>
            </a:extLst>
          </p:cNvPr>
          <p:cNvGrpSpPr/>
          <p:nvPr/>
        </p:nvGrpSpPr>
        <p:grpSpPr>
          <a:xfrm>
            <a:off x="1828797" y="5373793"/>
            <a:ext cx="11847867" cy="595253"/>
            <a:chOff x="2032000" y="5723327"/>
            <a:chExt cx="11847867" cy="595253"/>
          </a:xfrm>
        </p:grpSpPr>
        <p:sp>
          <p:nvSpPr>
            <p:cNvPr id="21" name="Straight Connector 20">
              <a:extLst>
                <a:ext uri="{FF2B5EF4-FFF2-40B4-BE49-F238E27FC236}">
                  <a16:creationId xmlns:a16="http://schemas.microsoft.com/office/drawing/2014/main" id="{C1E0AD31-C667-42B2-81E3-8EA3D4697727}"/>
                </a:ext>
              </a:extLst>
            </p:cNvPr>
            <p:cNvSpPr/>
            <p:nvPr/>
          </p:nvSpPr>
          <p:spPr>
            <a:xfrm>
              <a:off x="2032000" y="6318580"/>
              <a:ext cx="8128000" cy="0"/>
            </a:xfrm>
            <a:prstGeom prst="line">
              <a:avLst/>
            </a:prstGeom>
          </p:spPr>
          <p:style>
            <a:lnRef idx="2">
              <a:schemeClr val="accent4">
                <a:hueOff val="0"/>
                <a:satOff val="0"/>
                <a:lumOff val="0"/>
                <a:alphaOff val="0"/>
              </a:schemeClr>
            </a:lnRef>
            <a:fillRef idx="0">
              <a:schemeClr val="accent4">
                <a:hueOff val="0"/>
                <a:satOff val="0"/>
                <a:lumOff val="0"/>
                <a:alphaOff val="0"/>
              </a:schemeClr>
            </a:fillRef>
            <a:effectRef idx="0">
              <a:schemeClr val="accent4">
                <a:hueOff val="0"/>
                <a:satOff val="0"/>
                <a:lumOff val="0"/>
                <a:alphaOff val="0"/>
              </a:schemeClr>
            </a:effectRef>
            <a:fontRef idx="minor">
              <a:schemeClr val="tx1">
                <a:hueOff val="0"/>
                <a:satOff val="0"/>
                <a:lumOff val="0"/>
                <a:alphaOff val="0"/>
              </a:schemeClr>
            </a:fontRef>
          </p:style>
        </p:sp>
        <p:sp>
          <p:nvSpPr>
            <p:cNvPr id="22" name="Freeform: Shape 21">
              <a:extLst>
                <a:ext uri="{FF2B5EF4-FFF2-40B4-BE49-F238E27FC236}">
                  <a16:creationId xmlns:a16="http://schemas.microsoft.com/office/drawing/2014/main" id="{7806E13F-20D5-46DD-8CC5-D158E275D0CC}"/>
                </a:ext>
              </a:extLst>
            </p:cNvPr>
            <p:cNvSpPr/>
            <p:nvPr/>
          </p:nvSpPr>
          <p:spPr>
            <a:xfrm>
              <a:off x="3801146" y="5723327"/>
              <a:ext cx="10078721" cy="595253"/>
            </a:xfrm>
            <a:custGeom>
              <a:avLst/>
              <a:gdLst>
                <a:gd name="connsiteX0" fmla="*/ 0 w 6014720"/>
                <a:gd name="connsiteY0" fmla="*/ 0 h 595253"/>
                <a:gd name="connsiteX1" fmla="*/ 6014720 w 6014720"/>
                <a:gd name="connsiteY1" fmla="*/ 0 h 595253"/>
                <a:gd name="connsiteX2" fmla="*/ 6014720 w 6014720"/>
                <a:gd name="connsiteY2" fmla="*/ 595253 h 595253"/>
                <a:gd name="connsiteX3" fmla="*/ 0 w 6014720"/>
                <a:gd name="connsiteY3" fmla="*/ 595253 h 595253"/>
                <a:gd name="connsiteX4" fmla="*/ 0 w 6014720"/>
                <a:gd name="connsiteY4" fmla="*/ 0 h 59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720" h="595253">
                  <a:moveTo>
                    <a:pt x="0" y="0"/>
                  </a:moveTo>
                  <a:lnTo>
                    <a:pt x="6014720" y="0"/>
                  </a:lnTo>
                  <a:lnTo>
                    <a:pt x="6014720" y="595253"/>
                  </a:lnTo>
                  <a:lnTo>
                    <a:pt x="0" y="5952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2865" tIns="62865" rIns="62865" bIns="62865" numCol="1" spcCol="1270" anchor="b" anchorCtr="0">
              <a:noAutofit/>
            </a:bodyPr>
            <a:lstStyle/>
            <a:p>
              <a:pPr marL="0" lvl="0" indent="0" algn="l" defTabSz="1466850">
                <a:lnSpc>
                  <a:spcPct val="90000"/>
                </a:lnSpc>
                <a:spcBef>
                  <a:spcPct val="0"/>
                </a:spcBef>
                <a:spcAft>
                  <a:spcPct val="35000"/>
                </a:spcAft>
                <a:buNone/>
              </a:pPr>
              <a:r>
                <a:rPr lang="en-US" kern="1200" dirty="0">
                  <a:latin typeface="Times New Roman" panose="02020603050405020304" pitchFamily="18" charset="0"/>
                  <a:cs typeface="Times New Roman" panose="02020603050405020304" pitchFamily="18" charset="0"/>
                </a:rPr>
                <a:t>Tr</a:t>
              </a:r>
              <a:r>
                <a:rPr lang="vi-VN" kern="1200" dirty="0">
                  <a:latin typeface="Times New Roman" panose="02020603050405020304" pitchFamily="18" charset="0"/>
                  <a:cs typeface="Times New Roman" panose="02020603050405020304" pitchFamily="18" charset="0"/>
                </a:rPr>
                <a:t>ư</a:t>
              </a:r>
              <a:r>
                <a:rPr lang="en-US" dirty="0" err="1">
                  <a:latin typeface="Times New Roman" panose="02020603050405020304" pitchFamily="18" charset="0"/>
                  <a:cs typeface="Times New Roman" panose="02020603050405020304" pitchFamily="18" charset="0"/>
                </a:rPr>
                <a:t>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Sơn</a:t>
              </a:r>
              <a:r>
                <a:rPr lang="en-US" dirty="0">
                  <a:latin typeface="Times New Roman" panose="02020603050405020304" pitchFamily="18" charset="0"/>
                  <a:cs typeface="Times New Roman" panose="02020603050405020304" pitchFamily="18" charset="0"/>
                </a:rPr>
                <a:t> Nam</a:t>
              </a:r>
              <a:r>
                <a:rPr lang="en-US" kern="1200" dirty="0">
                  <a:latin typeface="Times New Roman" panose="02020603050405020304" pitchFamily="18" charset="0"/>
                  <a:cs typeface="Times New Roman" panose="02020603050405020304" pitchFamily="18" charset="0"/>
                </a:rPr>
                <a:t>.</a:t>
              </a:r>
            </a:p>
          </p:txBody>
        </p:sp>
        <p:sp>
          <p:nvSpPr>
            <p:cNvPr id="23" name="Freeform: Shape 22">
              <a:extLst>
                <a:ext uri="{FF2B5EF4-FFF2-40B4-BE49-F238E27FC236}">
                  <a16:creationId xmlns:a16="http://schemas.microsoft.com/office/drawing/2014/main" id="{F9B3B16F-746D-4EAF-B73A-B311329F8B40}"/>
                </a:ext>
              </a:extLst>
            </p:cNvPr>
            <p:cNvSpPr/>
            <p:nvPr/>
          </p:nvSpPr>
          <p:spPr>
            <a:xfrm>
              <a:off x="2032000" y="5723327"/>
              <a:ext cx="1386347" cy="595253"/>
            </a:xfrm>
            <a:custGeom>
              <a:avLst/>
              <a:gdLst>
                <a:gd name="connsiteX0" fmla="*/ 99229 w 2113280"/>
                <a:gd name="connsiteY0" fmla="*/ 0 h 595253"/>
                <a:gd name="connsiteX1" fmla="*/ 2014051 w 2113280"/>
                <a:gd name="connsiteY1" fmla="*/ 0 h 595253"/>
                <a:gd name="connsiteX2" fmla="*/ 2113280 w 2113280"/>
                <a:gd name="connsiteY2" fmla="*/ 99229 h 595253"/>
                <a:gd name="connsiteX3" fmla="*/ 2113280 w 2113280"/>
                <a:gd name="connsiteY3" fmla="*/ 595253 h 595253"/>
                <a:gd name="connsiteX4" fmla="*/ 2113280 w 2113280"/>
                <a:gd name="connsiteY4" fmla="*/ 595253 h 595253"/>
                <a:gd name="connsiteX5" fmla="*/ 0 w 2113280"/>
                <a:gd name="connsiteY5" fmla="*/ 595253 h 595253"/>
                <a:gd name="connsiteX6" fmla="*/ 0 w 2113280"/>
                <a:gd name="connsiteY6" fmla="*/ 595253 h 595253"/>
                <a:gd name="connsiteX7" fmla="*/ 0 w 2113280"/>
                <a:gd name="connsiteY7" fmla="*/ 99229 h 595253"/>
                <a:gd name="connsiteX8" fmla="*/ 99229 w 2113280"/>
                <a:gd name="connsiteY8" fmla="*/ 0 h 59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280" h="595253">
                  <a:moveTo>
                    <a:pt x="99229" y="0"/>
                  </a:moveTo>
                  <a:lnTo>
                    <a:pt x="2014051" y="0"/>
                  </a:lnTo>
                  <a:cubicBezTo>
                    <a:pt x="2068854" y="0"/>
                    <a:pt x="2113280" y="44426"/>
                    <a:pt x="2113280" y="99229"/>
                  </a:cubicBezTo>
                  <a:lnTo>
                    <a:pt x="2113280" y="595253"/>
                  </a:lnTo>
                  <a:lnTo>
                    <a:pt x="2113280" y="595253"/>
                  </a:lnTo>
                  <a:lnTo>
                    <a:pt x="0" y="595253"/>
                  </a:lnTo>
                  <a:lnTo>
                    <a:pt x="0" y="595253"/>
                  </a:lnTo>
                  <a:lnTo>
                    <a:pt x="0" y="99229"/>
                  </a:lnTo>
                  <a:cubicBezTo>
                    <a:pt x="0" y="44426"/>
                    <a:pt x="44426" y="0"/>
                    <a:pt x="99229" y="0"/>
                  </a:cubicBezTo>
                  <a:close/>
                </a:path>
              </a:pathLst>
            </a:custGeom>
            <a:solidFill>
              <a:schemeClr val="accent2"/>
            </a:solidFill>
          </p:spPr>
          <p:style>
            <a:lnRef idx="2">
              <a:schemeClr val="accent4">
                <a:hueOff val="9800891"/>
                <a:satOff val="-40777"/>
                <a:lumOff val="9608"/>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txBody>
            <a:bodyPr spcFirstLastPara="0" vert="horz" wrap="square" lIns="88118" tIns="88118" rIns="88118" bIns="59055" numCol="1" spcCol="1270" anchor="ctr" anchorCtr="0">
              <a:noAutofit/>
            </a:bodyPr>
            <a:lstStyle/>
            <a:p>
              <a:pPr marL="0" lvl="0" indent="0" algn="ctr" defTabSz="1377950">
                <a:lnSpc>
                  <a:spcPct val="90000"/>
                </a:lnSpc>
                <a:spcBef>
                  <a:spcPct val="0"/>
                </a:spcBef>
                <a:spcAft>
                  <a:spcPct val="35000"/>
                </a:spcAft>
                <a:buNone/>
              </a:pPr>
              <a:r>
                <a:rPr lang="en-US" kern="1200" dirty="0">
                  <a:latin typeface="Times New Roman" panose="02020603050405020304" pitchFamily="18" charset="0"/>
                  <a:cs typeface="Times New Roman" panose="02020603050405020304" pitchFamily="18" charset="0"/>
                </a:rPr>
                <a:t>D</a:t>
              </a:r>
            </a:p>
          </p:txBody>
        </p:sp>
      </p:grpSp>
      <p:pic>
        <p:nvPicPr>
          <p:cNvPr id="11" name="Picture 10">
            <a:extLst>
              <a:ext uri="{FF2B5EF4-FFF2-40B4-BE49-F238E27FC236}">
                <a16:creationId xmlns:a16="http://schemas.microsoft.com/office/drawing/2014/main" id="{3BE3535D-1A41-47BD-B969-05E4E2244178}"/>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9003" y="177114"/>
            <a:ext cx="1440141" cy="1800177"/>
          </a:xfrm>
          <a:prstGeom prst="rect">
            <a:avLst/>
          </a:prstGeom>
        </p:spPr>
      </p:pic>
      <p:pic>
        <p:nvPicPr>
          <p:cNvPr id="24" name="Picture 23">
            <a:extLst>
              <a:ext uri="{FF2B5EF4-FFF2-40B4-BE49-F238E27FC236}">
                <a16:creationId xmlns:a16="http://schemas.microsoft.com/office/drawing/2014/main" id="{FD200599-C5A5-43FC-A2F8-5346AF3C14B5}"/>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0398" y="3806795"/>
            <a:ext cx="1384807" cy="1390346"/>
          </a:xfrm>
          <a:prstGeom prst="rect">
            <a:avLst/>
          </a:prstGeom>
        </p:spPr>
      </p:pic>
      <p:pic>
        <p:nvPicPr>
          <p:cNvPr id="25" name="Picture 70">
            <a:extLst>
              <a:ext uri="{FF2B5EF4-FFF2-40B4-BE49-F238E27FC236}">
                <a16:creationId xmlns:a16="http://schemas.microsoft.com/office/drawing/2014/main" id="{65D761E8-CC73-4E06-BD12-C2738B80D51D}"/>
              </a:ext>
            </a:extLst>
          </p:cNvPr>
          <p:cNvPicPr>
            <a:picLocks noChangeAspect="1" noChangeArrowheads="1"/>
          </p:cNvPicPr>
          <p:nvPr/>
        </p:nvPicPr>
        <p:blipFill>
          <a:blip r:embed="rId7">
            <a:lum bright="-20000" contrast="40000"/>
            <a:extLst>
              <a:ext uri="{28A0092B-C50C-407E-A947-70E740481C1C}">
                <a14:useLocalDpi xmlns:a14="http://schemas.microsoft.com/office/drawing/2010/main" val="0"/>
              </a:ext>
            </a:extLst>
          </a:blip>
          <a:srcRect l="47226" t="20932" r="18558" b="30983"/>
          <a:stretch>
            <a:fillRect/>
          </a:stretch>
        </p:blipFill>
        <p:spPr bwMode="auto">
          <a:xfrm>
            <a:off x="8153400" y="38100"/>
            <a:ext cx="4038600" cy="678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 name="Freeform 85">
            <a:extLst>
              <a:ext uri="{FF2B5EF4-FFF2-40B4-BE49-F238E27FC236}">
                <a16:creationId xmlns:a16="http://schemas.microsoft.com/office/drawing/2014/main" id="{F7B94E7F-0876-411A-8DBF-D7CE009F195C}"/>
              </a:ext>
            </a:extLst>
          </p:cNvPr>
          <p:cNvSpPr>
            <a:spLocks/>
          </p:cNvSpPr>
          <p:nvPr/>
        </p:nvSpPr>
        <p:spPr bwMode="auto">
          <a:xfrm>
            <a:off x="9080500" y="1743075"/>
            <a:ext cx="1822450" cy="1427163"/>
          </a:xfrm>
          <a:custGeom>
            <a:avLst/>
            <a:gdLst>
              <a:gd name="T0" fmla="*/ 25400 w 1148"/>
              <a:gd name="T1" fmla="*/ 19050 h 899"/>
              <a:gd name="T2" fmla="*/ 82550 w 1148"/>
              <a:gd name="T3" fmla="*/ 114300 h 899"/>
              <a:gd name="T4" fmla="*/ 139700 w 1148"/>
              <a:gd name="T5" fmla="*/ 161925 h 899"/>
              <a:gd name="T6" fmla="*/ 149225 w 1148"/>
              <a:gd name="T7" fmla="*/ 190500 h 899"/>
              <a:gd name="T8" fmla="*/ 177800 w 1148"/>
              <a:gd name="T9" fmla="*/ 200025 h 899"/>
              <a:gd name="T10" fmla="*/ 358775 w 1148"/>
              <a:gd name="T11" fmla="*/ 276225 h 899"/>
              <a:gd name="T12" fmla="*/ 444500 w 1148"/>
              <a:gd name="T13" fmla="*/ 342900 h 899"/>
              <a:gd name="T14" fmla="*/ 492125 w 1148"/>
              <a:gd name="T15" fmla="*/ 485775 h 899"/>
              <a:gd name="T16" fmla="*/ 615950 w 1148"/>
              <a:gd name="T17" fmla="*/ 552450 h 899"/>
              <a:gd name="T18" fmla="*/ 673100 w 1148"/>
              <a:gd name="T19" fmla="*/ 638175 h 899"/>
              <a:gd name="T20" fmla="*/ 768350 w 1148"/>
              <a:gd name="T21" fmla="*/ 714375 h 899"/>
              <a:gd name="T22" fmla="*/ 787400 w 1148"/>
              <a:gd name="T23" fmla="*/ 742950 h 899"/>
              <a:gd name="T24" fmla="*/ 796925 w 1148"/>
              <a:gd name="T25" fmla="*/ 771525 h 899"/>
              <a:gd name="T26" fmla="*/ 863600 w 1148"/>
              <a:gd name="T27" fmla="*/ 819150 h 899"/>
              <a:gd name="T28" fmla="*/ 939800 w 1148"/>
              <a:gd name="T29" fmla="*/ 904875 h 899"/>
              <a:gd name="T30" fmla="*/ 996950 w 1148"/>
              <a:gd name="T31" fmla="*/ 962025 h 899"/>
              <a:gd name="T32" fmla="*/ 1044575 w 1148"/>
              <a:gd name="T33" fmla="*/ 1038225 h 899"/>
              <a:gd name="T34" fmla="*/ 1139825 w 1148"/>
              <a:gd name="T35" fmla="*/ 1162050 h 899"/>
              <a:gd name="T36" fmla="*/ 1273175 w 1148"/>
              <a:gd name="T37" fmla="*/ 1219200 h 899"/>
              <a:gd name="T38" fmla="*/ 1368425 w 1148"/>
              <a:gd name="T39" fmla="*/ 1343025 h 899"/>
              <a:gd name="T40" fmla="*/ 1473200 w 1148"/>
              <a:gd name="T41" fmla="*/ 1419225 h 899"/>
              <a:gd name="T42" fmla="*/ 1520825 w 1148"/>
              <a:gd name="T43" fmla="*/ 1409700 h 899"/>
              <a:gd name="T44" fmla="*/ 1549400 w 1148"/>
              <a:gd name="T45" fmla="*/ 1381125 h 899"/>
              <a:gd name="T46" fmla="*/ 1654175 w 1148"/>
              <a:gd name="T47" fmla="*/ 1390650 h 899"/>
              <a:gd name="T48" fmla="*/ 1778000 w 1148"/>
              <a:gd name="T49" fmla="*/ 1314450 h 899"/>
              <a:gd name="T50" fmla="*/ 1673225 w 1148"/>
              <a:gd name="T51" fmla="*/ 1266825 h 899"/>
              <a:gd name="T52" fmla="*/ 1549400 w 1148"/>
              <a:gd name="T53" fmla="*/ 1209675 h 899"/>
              <a:gd name="T54" fmla="*/ 1463675 w 1148"/>
              <a:gd name="T55" fmla="*/ 1143000 h 899"/>
              <a:gd name="T56" fmla="*/ 1425575 w 1148"/>
              <a:gd name="T57" fmla="*/ 1085850 h 899"/>
              <a:gd name="T58" fmla="*/ 1330325 w 1148"/>
              <a:gd name="T59" fmla="*/ 942975 h 899"/>
              <a:gd name="T60" fmla="*/ 1196975 w 1148"/>
              <a:gd name="T61" fmla="*/ 914400 h 899"/>
              <a:gd name="T62" fmla="*/ 1130300 w 1148"/>
              <a:gd name="T63" fmla="*/ 828675 h 899"/>
              <a:gd name="T64" fmla="*/ 1016000 w 1148"/>
              <a:gd name="T65" fmla="*/ 714375 h 899"/>
              <a:gd name="T66" fmla="*/ 1054100 w 1148"/>
              <a:gd name="T67" fmla="*/ 647700 h 899"/>
              <a:gd name="T68" fmla="*/ 996950 w 1148"/>
              <a:gd name="T69" fmla="*/ 619125 h 899"/>
              <a:gd name="T70" fmla="*/ 892175 w 1148"/>
              <a:gd name="T71" fmla="*/ 581025 h 899"/>
              <a:gd name="T72" fmla="*/ 835025 w 1148"/>
              <a:gd name="T73" fmla="*/ 542925 h 899"/>
              <a:gd name="T74" fmla="*/ 777875 w 1148"/>
              <a:gd name="T75" fmla="*/ 476250 h 899"/>
              <a:gd name="T76" fmla="*/ 720725 w 1148"/>
              <a:gd name="T77" fmla="*/ 428625 h 899"/>
              <a:gd name="T78" fmla="*/ 673100 w 1148"/>
              <a:gd name="T79" fmla="*/ 352425 h 899"/>
              <a:gd name="T80" fmla="*/ 596900 w 1148"/>
              <a:gd name="T81" fmla="*/ 295275 h 899"/>
              <a:gd name="T82" fmla="*/ 539750 w 1148"/>
              <a:gd name="T83" fmla="*/ 276225 h 899"/>
              <a:gd name="T84" fmla="*/ 482600 w 1148"/>
              <a:gd name="T85" fmla="*/ 200025 h 899"/>
              <a:gd name="T86" fmla="*/ 425450 w 1148"/>
              <a:gd name="T87" fmla="*/ 180975 h 899"/>
              <a:gd name="T88" fmla="*/ 406400 w 1148"/>
              <a:gd name="T89" fmla="*/ 152400 h 899"/>
              <a:gd name="T90" fmla="*/ 349250 w 1148"/>
              <a:gd name="T91" fmla="*/ 133350 h 899"/>
              <a:gd name="T92" fmla="*/ 263525 w 1148"/>
              <a:gd name="T93" fmla="*/ 76200 h 899"/>
              <a:gd name="T94" fmla="*/ 177800 w 1148"/>
              <a:gd name="T95" fmla="*/ 47625 h 899"/>
              <a:gd name="T96" fmla="*/ 149225 w 1148"/>
              <a:gd name="T97" fmla="*/ 28575 h 899"/>
              <a:gd name="T98" fmla="*/ 82550 w 1148"/>
              <a:gd name="T99" fmla="*/ 0 h 89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148" h="899">
                <a:moveTo>
                  <a:pt x="16" y="12"/>
                </a:moveTo>
                <a:cubicBezTo>
                  <a:pt x="6" y="62"/>
                  <a:pt x="0" y="63"/>
                  <a:pt x="52" y="72"/>
                </a:cubicBezTo>
                <a:cubicBezTo>
                  <a:pt x="65" y="81"/>
                  <a:pt x="79" y="88"/>
                  <a:pt x="88" y="102"/>
                </a:cubicBezTo>
                <a:cubicBezTo>
                  <a:pt x="92" y="107"/>
                  <a:pt x="90" y="116"/>
                  <a:pt x="94" y="120"/>
                </a:cubicBezTo>
                <a:cubicBezTo>
                  <a:pt x="98" y="124"/>
                  <a:pt x="106" y="123"/>
                  <a:pt x="112" y="126"/>
                </a:cubicBezTo>
                <a:cubicBezTo>
                  <a:pt x="150" y="145"/>
                  <a:pt x="186" y="161"/>
                  <a:pt x="226" y="174"/>
                </a:cubicBezTo>
                <a:cubicBezTo>
                  <a:pt x="242" y="199"/>
                  <a:pt x="251" y="209"/>
                  <a:pt x="280" y="216"/>
                </a:cubicBezTo>
                <a:cubicBezTo>
                  <a:pt x="285" y="248"/>
                  <a:pt x="275" y="294"/>
                  <a:pt x="310" y="306"/>
                </a:cubicBezTo>
                <a:cubicBezTo>
                  <a:pt x="331" y="338"/>
                  <a:pt x="354" y="337"/>
                  <a:pt x="388" y="348"/>
                </a:cubicBezTo>
                <a:cubicBezTo>
                  <a:pt x="400" y="366"/>
                  <a:pt x="412" y="384"/>
                  <a:pt x="424" y="402"/>
                </a:cubicBezTo>
                <a:cubicBezTo>
                  <a:pt x="436" y="420"/>
                  <a:pt x="469" y="435"/>
                  <a:pt x="484" y="450"/>
                </a:cubicBezTo>
                <a:cubicBezTo>
                  <a:pt x="489" y="455"/>
                  <a:pt x="493" y="462"/>
                  <a:pt x="496" y="468"/>
                </a:cubicBezTo>
                <a:cubicBezTo>
                  <a:pt x="499" y="474"/>
                  <a:pt x="498" y="481"/>
                  <a:pt x="502" y="486"/>
                </a:cubicBezTo>
                <a:cubicBezTo>
                  <a:pt x="507" y="492"/>
                  <a:pt x="536" y="511"/>
                  <a:pt x="544" y="516"/>
                </a:cubicBezTo>
                <a:cubicBezTo>
                  <a:pt x="565" y="548"/>
                  <a:pt x="551" y="529"/>
                  <a:pt x="592" y="570"/>
                </a:cubicBezTo>
                <a:cubicBezTo>
                  <a:pt x="604" y="582"/>
                  <a:pt x="628" y="606"/>
                  <a:pt x="628" y="606"/>
                </a:cubicBezTo>
                <a:cubicBezTo>
                  <a:pt x="642" y="649"/>
                  <a:pt x="629" y="635"/>
                  <a:pt x="658" y="654"/>
                </a:cubicBezTo>
                <a:cubicBezTo>
                  <a:pt x="670" y="690"/>
                  <a:pt x="679" y="719"/>
                  <a:pt x="718" y="732"/>
                </a:cubicBezTo>
                <a:cubicBezTo>
                  <a:pt x="738" y="762"/>
                  <a:pt x="769" y="760"/>
                  <a:pt x="802" y="768"/>
                </a:cubicBezTo>
                <a:cubicBezTo>
                  <a:pt x="833" y="789"/>
                  <a:pt x="829" y="824"/>
                  <a:pt x="862" y="846"/>
                </a:cubicBezTo>
                <a:cubicBezTo>
                  <a:pt x="880" y="873"/>
                  <a:pt x="902" y="877"/>
                  <a:pt x="928" y="894"/>
                </a:cubicBezTo>
                <a:cubicBezTo>
                  <a:pt x="938" y="892"/>
                  <a:pt x="949" y="893"/>
                  <a:pt x="958" y="888"/>
                </a:cubicBezTo>
                <a:cubicBezTo>
                  <a:pt x="966" y="884"/>
                  <a:pt x="968" y="871"/>
                  <a:pt x="976" y="870"/>
                </a:cubicBezTo>
                <a:cubicBezTo>
                  <a:pt x="998" y="867"/>
                  <a:pt x="1020" y="874"/>
                  <a:pt x="1042" y="876"/>
                </a:cubicBezTo>
                <a:cubicBezTo>
                  <a:pt x="1091" y="892"/>
                  <a:pt x="1148" y="899"/>
                  <a:pt x="1120" y="828"/>
                </a:cubicBezTo>
                <a:cubicBezTo>
                  <a:pt x="1112" y="809"/>
                  <a:pt x="1070" y="806"/>
                  <a:pt x="1054" y="798"/>
                </a:cubicBezTo>
                <a:cubicBezTo>
                  <a:pt x="1029" y="785"/>
                  <a:pt x="1001" y="775"/>
                  <a:pt x="976" y="762"/>
                </a:cubicBezTo>
                <a:cubicBezTo>
                  <a:pt x="955" y="752"/>
                  <a:pt x="941" y="733"/>
                  <a:pt x="922" y="720"/>
                </a:cubicBezTo>
                <a:cubicBezTo>
                  <a:pt x="908" y="677"/>
                  <a:pt x="928" y="729"/>
                  <a:pt x="898" y="684"/>
                </a:cubicBezTo>
                <a:cubicBezTo>
                  <a:pt x="874" y="648"/>
                  <a:pt x="886" y="610"/>
                  <a:pt x="838" y="594"/>
                </a:cubicBezTo>
                <a:cubicBezTo>
                  <a:pt x="805" y="602"/>
                  <a:pt x="782" y="595"/>
                  <a:pt x="754" y="576"/>
                </a:cubicBezTo>
                <a:cubicBezTo>
                  <a:pt x="740" y="533"/>
                  <a:pt x="761" y="587"/>
                  <a:pt x="712" y="522"/>
                </a:cubicBezTo>
                <a:cubicBezTo>
                  <a:pt x="689" y="491"/>
                  <a:pt x="675" y="468"/>
                  <a:pt x="640" y="450"/>
                </a:cubicBezTo>
                <a:cubicBezTo>
                  <a:pt x="656" y="439"/>
                  <a:pt x="672" y="435"/>
                  <a:pt x="664" y="408"/>
                </a:cubicBezTo>
                <a:cubicBezTo>
                  <a:pt x="661" y="399"/>
                  <a:pt x="635" y="393"/>
                  <a:pt x="628" y="390"/>
                </a:cubicBezTo>
                <a:cubicBezTo>
                  <a:pt x="608" y="381"/>
                  <a:pt x="581" y="377"/>
                  <a:pt x="562" y="366"/>
                </a:cubicBezTo>
                <a:cubicBezTo>
                  <a:pt x="549" y="359"/>
                  <a:pt x="526" y="342"/>
                  <a:pt x="526" y="342"/>
                </a:cubicBezTo>
                <a:cubicBezTo>
                  <a:pt x="518" y="318"/>
                  <a:pt x="514" y="308"/>
                  <a:pt x="490" y="300"/>
                </a:cubicBezTo>
                <a:cubicBezTo>
                  <a:pt x="479" y="289"/>
                  <a:pt x="462" y="283"/>
                  <a:pt x="454" y="270"/>
                </a:cubicBezTo>
                <a:cubicBezTo>
                  <a:pt x="418" y="213"/>
                  <a:pt x="465" y="249"/>
                  <a:pt x="424" y="222"/>
                </a:cubicBezTo>
                <a:cubicBezTo>
                  <a:pt x="412" y="204"/>
                  <a:pt x="397" y="195"/>
                  <a:pt x="376" y="186"/>
                </a:cubicBezTo>
                <a:cubicBezTo>
                  <a:pt x="364" y="181"/>
                  <a:pt x="340" y="174"/>
                  <a:pt x="340" y="174"/>
                </a:cubicBezTo>
                <a:cubicBezTo>
                  <a:pt x="333" y="153"/>
                  <a:pt x="326" y="136"/>
                  <a:pt x="304" y="126"/>
                </a:cubicBezTo>
                <a:cubicBezTo>
                  <a:pt x="292" y="121"/>
                  <a:pt x="268" y="114"/>
                  <a:pt x="268" y="114"/>
                </a:cubicBezTo>
                <a:cubicBezTo>
                  <a:pt x="264" y="108"/>
                  <a:pt x="262" y="100"/>
                  <a:pt x="256" y="96"/>
                </a:cubicBezTo>
                <a:cubicBezTo>
                  <a:pt x="245" y="89"/>
                  <a:pt x="220" y="84"/>
                  <a:pt x="220" y="84"/>
                </a:cubicBezTo>
                <a:cubicBezTo>
                  <a:pt x="204" y="68"/>
                  <a:pt x="187" y="57"/>
                  <a:pt x="166" y="48"/>
                </a:cubicBezTo>
                <a:cubicBezTo>
                  <a:pt x="149" y="40"/>
                  <a:pt x="128" y="41"/>
                  <a:pt x="112" y="30"/>
                </a:cubicBezTo>
                <a:cubicBezTo>
                  <a:pt x="106" y="26"/>
                  <a:pt x="101" y="20"/>
                  <a:pt x="94" y="18"/>
                </a:cubicBezTo>
                <a:cubicBezTo>
                  <a:pt x="50" y="3"/>
                  <a:pt x="65" y="26"/>
                  <a:pt x="52" y="0"/>
                </a:cubicBezTo>
              </a:path>
            </a:pathLst>
          </a:custGeom>
          <a:noFill/>
          <a:ln w="38100" cmpd="sng">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Rectangle 30">
            <a:extLst>
              <a:ext uri="{FF2B5EF4-FFF2-40B4-BE49-F238E27FC236}">
                <a16:creationId xmlns:a16="http://schemas.microsoft.com/office/drawing/2014/main" id="{210B0984-09F4-4940-BBC7-7EDC0284D421}"/>
              </a:ext>
            </a:extLst>
          </p:cNvPr>
          <p:cNvSpPr/>
          <p:nvPr/>
        </p:nvSpPr>
        <p:spPr>
          <a:xfrm>
            <a:off x="1946788" y="299884"/>
            <a:ext cx="6044056" cy="1016951"/>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FF0000"/>
                </a:solidFill>
                <a:latin typeface="Times New Roman" panose="02020603050405020304" pitchFamily="18" charset="0"/>
                <a:cs typeface="Times New Roman" panose="02020603050405020304" pitchFamily="18" charset="0"/>
              </a:rPr>
              <a:t>Vùng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khoanh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màu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trắng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muốn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nhắc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tới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phạm</a:t>
            </a:r>
            <a:r>
              <a:rPr lang="en-US" sz="3200" dirty="0">
                <a:solidFill>
                  <a:srgbClr val="FF0000"/>
                </a:solidFill>
                <a:latin typeface="Times New Roman" panose="02020603050405020304" pitchFamily="18" charset="0"/>
                <a:cs typeface="Times New Roman" panose="02020603050405020304" pitchFamily="18" charset="0"/>
              </a:rPr>
              <a:t> vi </a:t>
            </a:r>
            <a:r>
              <a:rPr lang="en-US" sz="3200" dirty="0" err="1">
                <a:solidFill>
                  <a:srgbClr val="FF0000"/>
                </a:solidFill>
                <a:latin typeface="Times New Roman" panose="02020603050405020304" pitchFamily="18" charset="0"/>
                <a:cs typeface="Times New Roman" panose="02020603050405020304" pitchFamily="18" charset="0"/>
              </a:rPr>
              <a:t>phân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bố</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của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vùng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núi</a:t>
            </a:r>
            <a:r>
              <a:rPr lang="en-US" sz="3200" dirty="0">
                <a:solidFill>
                  <a:srgbClr val="FF0000"/>
                </a:solidFill>
                <a:latin typeface="Times New Roman" panose="02020603050405020304" pitchFamily="18" charset="0"/>
                <a:cs typeface="Times New Roman" panose="02020603050405020304" pitchFamily="18" charset="0"/>
              </a:rPr>
              <a:t>: </a:t>
            </a:r>
          </a:p>
        </p:txBody>
      </p:sp>
      <p:pic>
        <p:nvPicPr>
          <p:cNvPr id="32" name="Đếm ngược 5s">
            <a:hlinkClick r:id="" action="ppaction://media"/>
            <a:extLst>
              <a:ext uri="{FF2B5EF4-FFF2-40B4-BE49-F238E27FC236}">
                <a16:creationId xmlns:a16="http://schemas.microsoft.com/office/drawing/2014/main" id="{5751D455-656A-459B-8B0C-FC4595A6E798}"/>
              </a:ext>
            </a:extLst>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0" y="5969046"/>
            <a:ext cx="1506811" cy="847581"/>
          </a:xfrm>
          <a:prstGeom prst="rect">
            <a:avLst/>
          </a:prstGeom>
        </p:spPr>
      </p:pic>
    </p:spTree>
    <p:custDataLst>
      <p:tags r:id="rId1"/>
    </p:custDataLst>
    <p:extLst>
      <p:ext uri="{BB962C8B-B14F-4D97-AF65-F5344CB8AC3E}">
        <p14:creationId xmlns:p14="http://schemas.microsoft.com/office/powerpoint/2010/main" val="262728242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7292" fill="hold"/>
                                        <p:tgtEl>
                                          <p:spTgt spid="32"/>
                                        </p:tgtEl>
                                      </p:cBhvr>
                                    </p:cmd>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32"/>
                </p:tgtEl>
              </p:cMediaNode>
            </p:video>
          </p:childTnLst>
        </p:cTn>
      </p:par>
    </p:tnLst>
  </p:timing>
  <p:extLst>
    <p:ext uri="{E180D4A7-C9FB-4DFB-919C-405C955672EB}">
      <p14:showEvtLst xmlns:p14="http://schemas.microsoft.com/office/powerpoint/2010/main">
        <p14:playEvt time="8775" objId="32"/>
        <p14:stopEvt time="16223" objId="32"/>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05D3FBF-1481-4BEF-B0EE-6347C3B8171B}"/>
              </a:ext>
            </a:extLst>
          </p:cNvPr>
          <p:cNvGrpSpPr/>
          <p:nvPr/>
        </p:nvGrpSpPr>
        <p:grpSpPr>
          <a:xfrm>
            <a:off x="978397" y="2270557"/>
            <a:ext cx="11395918" cy="609299"/>
            <a:chOff x="2031999" y="1794300"/>
            <a:chExt cx="11395918" cy="609299"/>
          </a:xfrm>
        </p:grpSpPr>
        <p:sp>
          <p:nvSpPr>
            <p:cNvPr id="8" name="Straight Connector 7">
              <a:extLst>
                <a:ext uri="{FF2B5EF4-FFF2-40B4-BE49-F238E27FC236}">
                  <a16:creationId xmlns:a16="http://schemas.microsoft.com/office/drawing/2014/main" id="{7209EA26-2192-4719-A8B6-EFB3898D75A6}"/>
                </a:ext>
              </a:extLst>
            </p:cNvPr>
            <p:cNvSpPr/>
            <p:nvPr/>
          </p:nvSpPr>
          <p:spPr>
            <a:xfrm>
              <a:off x="2031999" y="2389553"/>
              <a:ext cx="8128000" cy="0"/>
            </a:xfrm>
            <a:prstGeom prst="line">
              <a:avLst/>
            </a:prstGeom>
          </p:spPr>
          <p:style>
            <a:lnRef idx="2">
              <a:schemeClr val="accent4">
                <a:hueOff val="0"/>
                <a:satOff val="0"/>
                <a:lumOff val="0"/>
                <a:alphaOff val="0"/>
              </a:schemeClr>
            </a:lnRef>
            <a:fillRef idx="0">
              <a:schemeClr val="accent4">
                <a:hueOff val="0"/>
                <a:satOff val="0"/>
                <a:lumOff val="0"/>
                <a:alphaOff val="0"/>
              </a:schemeClr>
            </a:fillRef>
            <a:effectRef idx="0">
              <a:schemeClr val="accent4">
                <a:hueOff val="0"/>
                <a:satOff val="0"/>
                <a:lumOff val="0"/>
                <a:alphaOff val="0"/>
              </a:schemeClr>
            </a:effectRef>
            <a:fontRef idx="minor">
              <a:schemeClr val="tx1">
                <a:hueOff val="0"/>
                <a:satOff val="0"/>
                <a:lumOff val="0"/>
                <a:alphaOff val="0"/>
              </a:schemeClr>
            </a:fontRef>
          </p:style>
        </p:sp>
        <p:sp>
          <p:nvSpPr>
            <p:cNvPr id="9" name="Freeform: Shape 8">
              <a:extLst>
                <a:ext uri="{FF2B5EF4-FFF2-40B4-BE49-F238E27FC236}">
                  <a16:creationId xmlns:a16="http://schemas.microsoft.com/office/drawing/2014/main" id="{98C65592-DBCC-4593-BAF1-4045DCADCF9E}"/>
                </a:ext>
              </a:extLst>
            </p:cNvPr>
            <p:cNvSpPr/>
            <p:nvPr/>
          </p:nvSpPr>
          <p:spPr>
            <a:xfrm>
              <a:off x="3698240" y="1808346"/>
              <a:ext cx="9729677" cy="595253"/>
            </a:xfrm>
            <a:custGeom>
              <a:avLst/>
              <a:gdLst>
                <a:gd name="connsiteX0" fmla="*/ 0 w 6014720"/>
                <a:gd name="connsiteY0" fmla="*/ 0 h 595253"/>
                <a:gd name="connsiteX1" fmla="*/ 6014720 w 6014720"/>
                <a:gd name="connsiteY1" fmla="*/ 0 h 595253"/>
                <a:gd name="connsiteX2" fmla="*/ 6014720 w 6014720"/>
                <a:gd name="connsiteY2" fmla="*/ 595253 h 595253"/>
                <a:gd name="connsiteX3" fmla="*/ 0 w 6014720"/>
                <a:gd name="connsiteY3" fmla="*/ 595253 h 595253"/>
                <a:gd name="connsiteX4" fmla="*/ 0 w 6014720"/>
                <a:gd name="connsiteY4" fmla="*/ 0 h 59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720" h="595253">
                  <a:moveTo>
                    <a:pt x="0" y="0"/>
                  </a:moveTo>
                  <a:lnTo>
                    <a:pt x="6014720" y="0"/>
                  </a:lnTo>
                  <a:lnTo>
                    <a:pt x="6014720" y="595253"/>
                  </a:lnTo>
                  <a:lnTo>
                    <a:pt x="0" y="5952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2865" tIns="62865" rIns="62865" bIns="62865" numCol="1" spcCol="1270" anchor="b" anchorCtr="0">
              <a:noAutofit/>
            </a:bodyPr>
            <a:lstStyle/>
            <a:p>
              <a:pPr marL="0" lvl="0" indent="0" algn="l" defTabSz="1466850">
                <a:lnSpc>
                  <a:spcPct val="90000"/>
                </a:lnSpc>
                <a:spcBef>
                  <a:spcPct val="0"/>
                </a:spcBef>
                <a:spcAft>
                  <a:spcPct val="35000"/>
                </a:spcAft>
                <a:buNone/>
              </a:pPr>
              <a:r>
                <a:rPr lang="en-US" dirty="0" err="1">
                  <a:latin typeface="Times New Roman" panose="02020603050405020304" pitchFamily="18" charset="0"/>
                  <a:cs typeface="Times New Roman" panose="02020603050405020304" pitchFamily="18" charset="0"/>
                </a:rPr>
                <a:t>Đông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bằng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duyên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hải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miền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Trung</a:t>
              </a:r>
              <a:r>
                <a:rPr lang="en-US" dirty="0">
                  <a:latin typeface="Times New Roman" panose="02020603050405020304" pitchFamily="18" charset="0"/>
                  <a:cs typeface="Times New Roman" panose="02020603050405020304" pitchFamily="18" charset="0"/>
                </a:rPr>
                <a:t>.</a:t>
              </a:r>
              <a:endParaRPr lang="en-US" kern="1200" dirty="0">
                <a:latin typeface="Times New Roman" panose="02020603050405020304" pitchFamily="18" charset="0"/>
                <a:cs typeface="Times New Roman" panose="02020603050405020304" pitchFamily="18" charset="0"/>
              </a:endParaRPr>
            </a:p>
          </p:txBody>
        </p:sp>
        <p:sp>
          <p:nvSpPr>
            <p:cNvPr id="10" name="Freeform: Shape 9">
              <a:extLst>
                <a:ext uri="{FF2B5EF4-FFF2-40B4-BE49-F238E27FC236}">
                  <a16:creationId xmlns:a16="http://schemas.microsoft.com/office/drawing/2014/main" id="{732BEC62-5983-4816-8B6C-6EC99C3EB1E4}"/>
                </a:ext>
              </a:extLst>
            </p:cNvPr>
            <p:cNvSpPr/>
            <p:nvPr/>
          </p:nvSpPr>
          <p:spPr>
            <a:xfrm>
              <a:off x="2032000" y="1794300"/>
              <a:ext cx="1386349" cy="595253"/>
            </a:xfrm>
            <a:custGeom>
              <a:avLst/>
              <a:gdLst>
                <a:gd name="connsiteX0" fmla="*/ 99229 w 2113280"/>
                <a:gd name="connsiteY0" fmla="*/ 0 h 595253"/>
                <a:gd name="connsiteX1" fmla="*/ 2014051 w 2113280"/>
                <a:gd name="connsiteY1" fmla="*/ 0 h 595253"/>
                <a:gd name="connsiteX2" fmla="*/ 2113280 w 2113280"/>
                <a:gd name="connsiteY2" fmla="*/ 99229 h 595253"/>
                <a:gd name="connsiteX3" fmla="*/ 2113280 w 2113280"/>
                <a:gd name="connsiteY3" fmla="*/ 595253 h 595253"/>
                <a:gd name="connsiteX4" fmla="*/ 2113280 w 2113280"/>
                <a:gd name="connsiteY4" fmla="*/ 595253 h 595253"/>
                <a:gd name="connsiteX5" fmla="*/ 0 w 2113280"/>
                <a:gd name="connsiteY5" fmla="*/ 595253 h 595253"/>
                <a:gd name="connsiteX6" fmla="*/ 0 w 2113280"/>
                <a:gd name="connsiteY6" fmla="*/ 595253 h 595253"/>
                <a:gd name="connsiteX7" fmla="*/ 0 w 2113280"/>
                <a:gd name="connsiteY7" fmla="*/ 99229 h 595253"/>
                <a:gd name="connsiteX8" fmla="*/ 99229 w 2113280"/>
                <a:gd name="connsiteY8" fmla="*/ 0 h 59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280" h="595253">
                  <a:moveTo>
                    <a:pt x="99229" y="0"/>
                  </a:moveTo>
                  <a:lnTo>
                    <a:pt x="2014051" y="0"/>
                  </a:lnTo>
                  <a:cubicBezTo>
                    <a:pt x="2068854" y="0"/>
                    <a:pt x="2113280" y="44426"/>
                    <a:pt x="2113280" y="99229"/>
                  </a:cubicBezTo>
                  <a:lnTo>
                    <a:pt x="2113280" y="595253"/>
                  </a:lnTo>
                  <a:lnTo>
                    <a:pt x="2113280" y="595253"/>
                  </a:lnTo>
                  <a:lnTo>
                    <a:pt x="0" y="595253"/>
                  </a:lnTo>
                  <a:lnTo>
                    <a:pt x="0" y="595253"/>
                  </a:lnTo>
                  <a:lnTo>
                    <a:pt x="0" y="99229"/>
                  </a:lnTo>
                  <a:cubicBezTo>
                    <a:pt x="0" y="44426"/>
                    <a:pt x="44426" y="0"/>
                    <a:pt x="99229" y="0"/>
                  </a:cubicBezTo>
                  <a:close/>
                </a:path>
              </a:pathLst>
            </a:cu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88118" tIns="88118" rIns="88118" bIns="59055" numCol="1" spcCol="1270" anchor="ctr" anchorCtr="0">
              <a:noAutofit/>
            </a:bodyPr>
            <a:lstStyle/>
            <a:p>
              <a:pPr marL="0" lvl="0" indent="0" algn="ctr" defTabSz="1377950">
                <a:lnSpc>
                  <a:spcPct val="90000"/>
                </a:lnSpc>
                <a:spcBef>
                  <a:spcPct val="0"/>
                </a:spcBef>
                <a:spcAft>
                  <a:spcPct val="35000"/>
                </a:spcAft>
                <a:buNone/>
              </a:pPr>
              <a:r>
                <a:rPr lang="en-US" kern="1200" dirty="0">
                  <a:latin typeface="Times New Roman" panose="02020603050405020304" pitchFamily="18" charset="0"/>
                  <a:cs typeface="Times New Roman" panose="02020603050405020304" pitchFamily="18" charset="0"/>
                </a:rPr>
                <a:t>A</a:t>
              </a:r>
            </a:p>
          </p:txBody>
        </p:sp>
      </p:grpSp>
      <p:grpSp>
        <p:nvGrpSpPr>
          <p:cNvPr id="3" name="Group 2">
            <a:extLst>
              <a:ext uri="{FF2B5EF4-FFF2-40B4-BE49-F238E27FC236}">
                <a16:creationId xmlns:a16="http://schemas.microsoft.com/office/drawing/2014/main" id="{54C9E872-8ED4-48EE-B54D-4F49CD24523D}"/>
              </a:ext>
            </a:extLst>
          </p:cNvPr>
          <p:cNvGrpSpPr/>
          <p:nvPr/>
        </p:nvGrpSpPr>
        <p:grpSpPr>
          <a:xfrm>
            <a:off x="978399" y="3382500"/>
            <a:ext cx="10525760" cy="634340"/>
            <a:chOff x="2032000" y="3907627"/>
            <a:chExt cx="10525760" cy="634340"/>
          </a:xfrm>
        </p:grpSpPr>
        <p:sp>
          <p:nvSpPr>
            <p:cNvPr id="7" name="Straight Connector 6">
              <a:extLst>
                <a:ext uri="{FF2B5EF4-FFF2-40B4-BE49-F238E27FC236}">
                  <a16:creationId xmlns:a16="http://schemas.microsoft.com/office/drawing/2014/main" id="{11A36073-148A-4D04-B961-5DC2E2827DF5}"/>
                </a:ext>
              </a:extLst>
            </p:cNvPr>
            <p:cNvSpPr/>
            <p:nvPr/>
          </p:nvSpPr>
          <p:spPr>
            <a:xfrm>
              <a:off x="2032000" y="4502880"/>
              <a:ext cx="8128000" cy="0"/>
            </a:xfrm>
            <a:prstGeom prst="line">
              <a:avLst/>
            </a:prstGeom>
          </p:spPr>
          <p:style>
            <a:lnRef idx="2">
              <a:schemeClr val="accent4">
                <a:hueOff val="0"/>
                <a:satOff val="0"/>
                <a:lumOff val="0"/>
                <a:alphaOff val="0"/>
              </a:schemeClr>
            </a:lnRef>
            <a:fillRef idx="0">
              <a:schemeClr val="accent4">
                <a:hueOff val="0"/>
                <a:satOff val="0"/>
                <a:lumOff val="0"/>
                <a:alphaOff val="0"/>
              </a:schemeClr>
            </a:fillRef>
            <a:effectRef idx="0">
              <a:schemeClr val="accent4">
                <a:hueOff val="0"/>
                <a:satOff val="0"/>
                <a:lumOff val="0"/>
                <a:alphaOff val="0"/>
              </a:schemeClr>
            </a:effectRef>
            <a:fontRef idx="minor">
              <a:schemeClr val="tx1">
                <a:hueOff val="0"/>
                <a:satOff val="0"/>
                <a:lumOff val="0"/>
                <a:alphaOff val="0"/>
              </a:schemeClr>
            </a:fontRef>
          </p:style>
        </p:sp>
        <p:sp>
          <p:nvSpPr>
            <p:cNvPr id="12" name="Freeform: Shape 11">
              <a:extLst>
                <a:ext uri="{FF2B5EF4-FFF2-40B4-BE49-F238E27FC236}">
                  <a16:creationId xmlns:a16="http://schemas.microsoft.com/office/drawing/2014/main" id="{4C3AB2C7-0501-4717-80FC-01BC71CFC87D}"/>
                </a:ext>
              </a:extLst>
            </p:cNvPr>
            <p:cNvSpPr/>
            <p:nvPr/>
          </p:nvSpPr>
          <p:spPr>
            <a:xfrm>
              <a:off x="3698239" y="3946714"/>
              <a:ext cx="8859521" cy="595253"/>
            </a:xfrm>
            <a:custGeom>
              <a:avLst/>
              <a:gdLst>
                <a:gd name="connsiteX0" fmla="*/ 0 w 6014720"/>
                <a:gd name="connsiteY0" fmla="*/ 0 h 595253"/>
                <a:gd name="connsiteX1" fmla="*/ 6014720 w 6014720"/>
                <a:gd name="connsiteY1" fmla="*/ 0 h 595253"/>
                <a:gd name="connsiteX2" fmla="*/ 6014720 w 6014720"/>
                <a:gd name="connsiteY2" fmla="*/ 595253 h 595253"/>
                <a:gd name="connsiteX3" fmla="*/ 0 w 6014720"/>
                <a:gd name="connsiteY3" fmla="*/ 595253 h 595253"/>
                <a:gd name="connsiteX4" fmla="*/ 0 w 6014720"/>
                <a:gd name="connsiteY4" fmla="*/ 0 h 59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720" h="595253">
                  <a:moveTo>
                    <a:pt x="0" y="0"/>
                  </a:moveTo>
                  <a:lnTo>
                    <a:pt x="6014720" y="0"/>
                  </a:lnTo>
                  <a:lnTo>
                    <a:pt x="6014720" y="595253"/>
                  </a:lnTo>
                  <a:lnTo>
                    <a:pt x="0" y="5952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2865" tIns="62865" rIns="62865" bIns="62865" numCol="1" spcCol="1270" anchor="b" anchorCtr="0">
              <a:noAutofit/>
            </a:bodyPr>
            <a:lstStyle/>
            <a:p>
              <a:pPr marL="0" lvl="0" indent="0" algn="l" defTabSz="1466850">
                <a:lnSpc>
                  <a:spcPct val="90000"/>
                </a:lnSpc>
                <a:spcBef>
                  <a:spcPct val="0"/>
                </a:spcBef>
                <a:spcAft>
                  <a:spcPct val="35000"/>
                </a:spcAft>
                <a:buNone/>
              </a:pPr>
              <a:r>
                <a:rPr lang="en-US" dirty="0" err="1">
                  <a:latin typeface="Times New Roman" panose="02020603050405020304" pitchFamily="18" charset="0"/>
                  <a:cs typeface="Times New Roman" panose="02020603050405020304" pitchFamily="18" charset="0"/>
                </a:rPr>
                <a:t>Đồng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bằng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thổ</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hạ</a:t>
              </a:r>
              <a:r>
                <a:rPr lang="en-US" dirty="0">
                  <a:latin typeface="Times New Roman" panose="02020603050405020304" pitchFamily="18" charset="0"/>
                  <a:cs typeface="Times New Roman" panose="02020603050405020304" pitchFamily="18" charset="0"/>
                </a:rPr>
                <a:t> l</a:t>
              </a:r>
              <a:r>
                <a:rPr lang="vi-VN" dirty="0">
                  <a:latin typeface="Times New Roman" panose="02020603050405020304" pitchFamily="18" charset="0"/>
                  <a:cs typeface="Times New Roman" panose="02020603050405020304" pitchFamily="18" charset="0"/>
                </a:rPr>
                <a:t>ư</a:t>
              </a:r>
              <a:r>
                <a:rPr lang="en-US" dirty="0">
                  <a:latin typeface="Times New Roman" panose="02020603050405020304" pitchFamily="18" charset="0"/>
                  <a:cs typeface="Times New Roman" panose="02020603050405020304" pitchFamily="18" charset="0"/>
                </a:rPr>
                <a:t>u </a:t>
              </a:r>
              <a:r>
                <a:rPr lang="en-US" dirty="0" err="1">
                  <a:latin typeface="Times New Roman" panose="02020603050405020304" pitchFamily="18" charset="0"/>
                  <a:cs typeface="Times New Roman" panose="02020603050405020304" pitchFamily="18" charset="0"/>
                </a:rPr>
                <a:t>sông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lớn</a:t>
              </a:r>
              <a:r>
                <a:rPr lang="en-US" dirty="0">
                  <a:latin typeface="Times New Roman" panose="02020603050405020304" pitchFamily="18" charset="0"/>
                  <a:cs typeface="Times New Roman" panose="02020603050405020304" pitchFamily="18" charset="0"/>
                </a:rPr>
                <a:t>. </a:t>
              </a:r>
              <a:endParaRPr lang="en-US" kern="1200" dirty="0">
                <a:latin typeface="Times New Roman" panose="02020603050405020304" pitchFamily="18" charset="0"/>
                <a:cs typeface="Times New Roman" panose="02020603050405020304" pitchFamily="18" charset="0"/>
              </a:endParaRPr>
            </a:p>
          </p:txBody>
        </p:sp>
        <p:sp>
          <p:nvSpPr>
            <p:cNvPr id="13" name="Freeform: Shape 12">
              <a:extLst>
                <a:ext uri="{FF2B5EF4-FFF2-40B4-BE49-F238E27FC236}">
                  <a16:creationId xmlns:a16="http://schemas.microsoft.com/office/drawing/2014/main" id="{5DF6C953-CAEB-420E-99A8-3BCF0837DD5B}"/>
                </a:ext>
              </a:extLst>
            </p:cNvPr>
            <p:cNvSpPr/>
            <p:nvPr/>
          </p:nvSpPr>
          <p:spPr>
            <a:xfrm>
              <a:off x="2032000" y="3907627"/>
              <a:ext cx="1386348" cy="595253"/>
            </a:xfrm>
            <a:custGeom>
              <a:avLst/>
              <a:gdLst>
                <a:gd name="connsiteX0" fmla="*/ 99229 w 2113280"/>
                <a:gd name="connsiteY0" fmla="*/ 0 h 595253"/>
                <a:gd name="connsiteX1" fmla="*/ 2014051 w 2113280"/>
                <a:gd name="connsiteY1" fmla="*/ 0 h 595253"/>
                <a:gd name="connsiteX2" fmla="*/ 2113280 w 2113280"/>
                <a:gd name="connsiteY2" fmla="*/ 99229 h 595253"/>
                <a:gd name="connsiteX3" fmla="*/ 2113280 w 2113280"/>
                <a:gd name="connsiteY3" fmla="*/ 595253 h 595253"/>
                <a:gd name="connsiteX4" fmla="*/ 2113280 w 2113280"/>
                <a:gd name="connsiteY4" fmla="*/ 595253 h 595253"/>
                <a:gd name="connsiteX5" fmla="*/ 0 w 2113280"/>
                <a:gd name="connsiteY5" fmla="*/ 595253 h 595253"/>
                <a:gd name="connsiteX6" fmla="*/ 0 w 2113280"/>
                <a:gd name="connsiteY6" fmla="*/ 595253 h 595253"/>
                <a:gd name="connsiteX7" fmla="*/ 0 w 2113280"/>
                <a:gd name="connsiteY7" fmla="*/ 99229 h 595253"/>
                <a:gd name="connsiteX8" fmla="*/ 99229 w 2113280"/>
                <a:gd name="connsiteY8" fmla="*/ 0 h 59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280" h="595253">
                  <a:moveTo>
                    <a:pt x="99229" y="0"/>
                  </a:moveTo>
                  <a:lnTo>
                    <a:pt x="2014051" y="0"/>
                  </a:lnTo>
                  <a:cubicBezTo>
                    <a:pt x="2068854" y="0"/>
                    <a:pt x="2113280" y="44426"/>
                    <a:pt x="2113280" y="99229"/>
                  </a:cubicBezTo>
                  <a:lnTo>
                    <a:pt x="2113280" y="595253"/>
                  </a:lnTo>
                  <a:lnTo>
                    <a:pt x="2113280" y="595253"/>
                  </a:lnTo>
                  <a:lnTo>
                    <a:pt x="0" y="595253"/>
                  </a:lnTo>
                  <a:lnTo>
                    <a:pt x="0" y="595253"/>
                  </a:lnTo>
                  <a:lnTo>
                    <a:pt x="0" y="99229"/>
                  </a:lnTo>
                  <a:cubicBezTo>
                    <a:pt x="0" y="44426"/>
                    <a:pt x="44426" y="0"/>
                    <a:pt x="99229" y="0"/>
                  </a:cubicBezTo>
                  <a:close/>
                </a:path>
              </a:pathLst>
            </a:custGeom>
          </p:spPr>
          <p:style>
            <a:lnRef idx="2">
              <a:schemeClr val="accent4">
                <a:hueOff val="4900445"/>
                <a:satOff val="-20388"/>
                <a:lumOff val="4804"/>
                <a:alphaOff val="0"/>
              </a:schemeClr>
            </a:lnRef>
            <a:fillRef idx="1">
              <a:schemeClr val="accent4">
                <a:hueOff val="4900445"/>
                <a:satOff val="-20388"/>
                <a:lumOff val="4804"/>
                <a:alphaOff val="0"/>
              </a:schemeClr>
            </a:fillRef>
            <a:effectRef idx="0">
              <a:schemeClr val="accent4">
                <a:hueOff val="4900445"/>
                <a:satOff val="-20388"/>
                <a:lumOff val="4804"/>
                <a:alphaOff val="0"/>
              </a:schemeClr>
            </a:effectRef>
            <a:fontRef idx="minor">
              <a:schemeClr val="lt1"/>
            </a:fontRef>
          </p:style>
          <p:txBody>
            <a:bodyPr spcFirstLastPara="0" vert="horz" wrap="square" lIns="88118" tIns="88118" rIns="88118" bIns="59055" numCol="1" spcCol="1270" anchor="ctr" anchorCtr="0">
              <a:noAutofit/>
            </a:bodyPr>
            <a:lstStyle/>
            <a:p>
              <a:pPr marL="0" lvl="0" indent="0" algn="ctr" defTabSz="1377950">
                <a:lnSpc>
                  <a:spcPct val="90000"/>
                </a:lnSpc>
                <a:spcBef>
                  <a:spcPct val="0"/>
                </a:spcBef>
                <a:spcAft>
                  <a:spcPct val="35000"/>
                </a:spcAft>
                <a:buNone/>
              </a:pPr>
              <a:r>
                <a:rPr lang="en-US" kern="1200" dirty="0">
                  <a:latin typeface="Times New Roman" panose="02020603050405020304" pitchFamily="18" charset="0"/>
                  <a:cs typeface="Times New Roman" panose="02020603050405020304" pitchFamily="18" charset="0"/>
                </a:rPr>
                <a:t>B</a:t>
              </a:r>
            </a:p>
          </p:txBody>
        </p:sp>
      </p:grpSp>
      <p:grpSp>
        <p:nvGrpSpPr>
          <p:cNvPr id="4" name="Group 3">
            <a:extLst>
              <a:ext uri="{FF2B5EF4-FFF2-40B4-BE49-F238E27FC236}">
                <a16:creationId xmlns:a16="http://schemas.microsoft.com/office/drawing/2014/main" id="{A5C7A2AD-B4D3-4F29-A962-6C8743A21334}"/>
              </a:ext>
            </a:extLst>
          </p:cNvPr>
          <p:cNvGrpSpPr/>
          <p:nvPr/>
        </p:nvGrpSpPr>
        <p:grpSpPr>
          <a:xfrm>
            <a:off x="978397" y="4557990"/>
            <a:ext cx="9596282" cy="634446"/>
            <a:chOff x="2032000" y="5723327"/>
            <a:chExt cx="9596282" cy="634446"/>
          </a:xfrm>
        </p:grpSpPr>
        <p:sp>
          <p:nvSpPr>
            <p:cNvPr id="6" name="Straight Connector 5">
              <a:extLst>
                <a:ext uri="{FF2B5EF4-FFF2-40B4-BE49-F238E27FC236}">
                  <a16:creationId xmlns:a16="http://schemas.microsoft.com/office/drawing/2014/main" id="{3B104B74-305C-4A94-9709-757B2044576E}"/>
                </a:ext>
              </a:extLst>
            </p:cNvPr>
            <p:cNvSpPr/>
            <p:nvPr/>
          </p:nvSpPr>
          <p:spPr>
            <a:xfrm>
              <a:off x="2032000" y="6318580"/>
              <a:ext cx="8128000" cy="0"/>
            </a:xfrm>
            <a:prstGeom prst="line">
              <a:avLst/>
            </a:prstGeom>
          </p:spPr>
          <p:style>
            <a:lnRef idx="2">
              <a:schemeClr val="accent4">
                <a:hueOff val="0"/>
                <a:satOff val="0"/>
                <a:lumOff val="0"/>
                <a:alphaOff val="0"/>
              </a:schemeClr>
            </a:lnRef>
            <a:fillRef idx="0">
              <a:schemeClr val="accent4">
                <a:hueOff val="0"/>
                <a:satOff val="0"/>
                <a:lumOff val="0"/>
                <a:alphaOff val="0"/>
              </a:schemeClr>
            </a:fillRef>
            <a:effectRef idx="0">
              <a:schemeClr val="accent4">
                <a:hueOff val="0"/>
                <a:satOff val="0"/>
                <a:lumOff val="0"/>
                <a:alphaOff val="0"/>
              </a:schemeClr>
            </a:effectRef>
            <a:fontRef idx="minor">
              <a:schemeClr val="tx1">
                <a:hueOff val="0"/>
                <a:satOff val="0"/>
                <a:lumOff val="0"/>
                <a:alphaOff val="0"/>
              </a:schemeClr>
            </a:fontRef>
          </p:style>
        </p:sp>
        <p:sp>
          <p:nvSpPr>
            <p:cNvPr id="15" name="Freeform: Shape 14">
              <a:extLst>
                <a:ext uri="{FF2B5EF4-FFF2-40B4-BE49-F238E27FC236}">
                  <a16:creationId xmlns:a16="http://schemas.microsoft.com/office/drawing/2014/main" id="{26BBDA63-942E-4B73-A670-353AE481444D}"/>
                </a:ext>
              </a:extLst>
            </p:cNvPr>
            <p:cNvSpPr/>
            <p:nvPr/>
          </p:nvSpPr>
          <p:spPr>
            <a:xfrm>
              <a:off x="3801147" y="5762520"/>
              <a:ext cx="7827135" cy="595253"/>
            </a:xfrm>
            <a:custGeom>
              <a:avLst/>
              <a:gdLst>
                <a:gd name="connsiteX0" fmla="*/ 0 w 6014720"/>
                <a:gd name="connsiteY0" fmla="*/ 0 h 595253"/>
                <a:gd name="connsiteX1" fmla="*/ 6014720 w 6014720"/>
                <a:gd name="connsiteY1" fmla="*/ 0 h 595253"/>
                <a:gd name="connsiteX2" fmla="*/ 6014720 w 6014720"/>
                <a:gd name="connsiteY2" fmla="*/ 595253 h 595253"/>
                <a:gd name="connsiteX3" fmla="*/ 0 w 6014720"/>
                <a:gd name="connsiteY3" fmla="*/ 595253 h 595253"/>
                <a:gd name="connsiteX4" fmla="*/ 0 w 6014720"/>
                <a:gd name="connsiteY4" fmla="*/ 0 h 59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720" h="595253">
                  <a:moveTo>
                    <a:pt x="0" y="0"/>
                  </a:moveTo>
                  <a:lnTo>
                    <a:pt x="6014720" y="0"/>
                  </a:lnTo>
                  <a:lnTo>
                    <a:pt x="6014720" y="595253"/>
                  </a:lnTo>
                  <a:lnTo>
                    <a:pt x="0" y="5952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2865" tIns="62865" rIns="62865" bIns="62865" numCol="1" spcCol="1270" anchor="b" anchorCtr="0">
              <a:noAutofit/>
            </a:bodyPr>
            <a:lstStyle/>
            <a:p>
              <a:pPr marL="0" lvl="0" indent="0" algn="l" defTabSz="1466850">
                <a:lnSpc>
                  <a:spcPct val="90000"/>
                </a:lnSpc>
                <a:spcBef>
                  <a:spcPct val="0"/>
                </a:spcBef>
                <a:spcAft>
                  <a:spcPct val="35000"/>
                </a:spcAft>
                <a:buNone/>
              </a:pPr>
              <a:r>
                <a:rPr lang="en-US" kern="1200" dirty="0" err="1">
                  <a:latin typeface="Times New Roman" panose="02020603050405020304" pitchFamily="18" charset="0"/>
                  <a:cs typeface="Times New Roman" panose="02020603050405020304" pitchFamily="18" charset="0"/>
                </a:rPr>
                <a:t>Vùng</a:t>
              </a:r>
              <a:r>
                <a:rPr lang="en-US" kern="1200" dirty="0">
                  <a:latin typeface="Times New Roman" panose="02020603050405020304" pitchFamily="18" charset="0"/>
                  <a:cs typeface="Times New Roman" panose="02020603050405020304" pitchFamily="18" charset="0"/>
                </a:rPr>
                <a:t> </a:t>
              </a:r>
              <a:r>
                <a:rPr lang="en-US" kern="1200" dirty="0" err="1">
                  <a:latin typeface="Times New Roman" panose="02020603050405020304" pitchFamily="18" charset="0"/>
                  <a:cs typeface="Times New Roman" panose="02020603050405020304" pitchFamily="18" charset="0"/>
                </a:rPr>
                <a:t>núi</a:t>
              </a:r>
              <a:r>
                <a:rPr lang="en-US" kern="1200" dirty="0">
                  <a:latin typeface="Times New Roman" panose="02020603050405020304" pitchFamily="18" charset="0"/>
                  <a:cs typeface="Times New Roman" panose="02020603050405020304" pitchFamily="18" charset="0"/>
                </a:rPr>
                <a:t> </a:t>
              </a:r>
              <a:r>
                <a:rPr lang="en-US" kern="1200" dirty="0" err="1">
                  <a:latin typeface="Times New Roman" panose="02020603050405020304" pitchFamily="18" charset="0"/>
                  <a:cs typeface="Times New Roman" panose="02020603050405020304" pitchFamily="18" charset="0"/>
                </a:rPr>
                <a:t>Đông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Bắc</a:t>
              </a:r>
              <a:r>
                <a:rPr lang="en-US" kern="1200" dirty="0">
                  <a:latin typeface="Times New Roman" panose="02020603050405020304" pitchFamily="18" charset="0"/>
                  <a:cs typeface="Times New Roman" panose="02020603050405020304" pitchFamily="18" charset="0"/>
                </a:rPr>
                <a:t>.</a:t>
              </a:r>
            </a:p>
          </p:txBody>
        </p:sp>
        <p:sp>
          <p:nvSpPr>
            <p:cNvPr id="16" name="Freeform: Shape 15">
              <a:extLst>
                <a:ext uri="{FF2B5EF4-FFF2-40B4-BE49-F238E27FC236}">
                  <a16:creationId xmlns:a16="http://schemas.microsoft.com/office/drawing/2014/main" id="{886E2E8C-038B-4043-BAC5-0C5021DC0AE5}"/>
                </a:ext>
              </a:extLst>
            </p:cNvPr>
            <p:cNvSpPr/>
            <p:nvPr/>
          </p:nvSpPr>
          <p:spPr>
            <a:xfrm>
              <a:off x="2032000" y="5723327"/>
              <a:ext cx="1386348" cy="595253"/>
            </a:xfrm>
            <a:custGeom>
              <a:avLst/>
              <a:gdLst>
                <a:gd name="connsiteX0" fmla="*/ 99229 w 2113280"/>
                <a:gd name="connsiteY0" fmla="*/ 0 h 595253"/>
                <a:gd name="connsiteX1" fmla="*/ 2014051 w 2113280"/>
                <a:gd name="connsiteY1" fmla="*/ 0 h 595253"/>
                <a:gd name="connsiteX2" fmla="*/ 2113280 w 2113280"/>
                <a:gd name="connsiteY2" fmla="*/ 99229 h 595253"/>
                <a:gd name="connsiteX3" fmla="*/ 2113280 w 2113280"/>
                <a:gd name="connsiteY3" fmla="*/ 595253 h 595253"/>
                <a:gd name="connsiteX4" fmla="*/ 2113280 w 2113280"/>
                <a:gd name="connsiteY4" fmla="*/ 595253 h 595253"/>
                <a:gd name="connsiteX5" fmla="*/ 0 w 2113280"/>
                <a:gd name="connsiteY5" fmla="*/ 595253 h 595253"/>
                <a:gd name="connsiteX6" fmla="*/ 0 w 2113280"/>
                <a:gd name="connsiteY6" fmla="*/ 595253 h 595253"/>
                <a:gd name="connsiteX7" fmla="*/ 0 w 2113280"/>
                <a:gd name="connsiteY7" fmla="*/ 99229 h 595253"/>
                <a:gd name="connsiteX8" fmla="*/ 99229 w 2113280"/>
                <a:gd name="connsiteY8" fmla="*/ 0 h 59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280" h="595253">
                  <a:moveTo>
                    <a:pt x="99229" y="0"/>
                  </a:moveTo>
                  <a:lnTo>
                    <a:pt x="2014051" y="0"/>
                  </a:lnTo>
                  <a:cubicBezTo>
                    <a:pt x="2068854" y="0"/>
                    <a:pt x="2113280" y="44426"/>
                    <a:pt x="2113280" y="99229"/>
                  </a:cubicBezTo>
                  <a:lnTo>
                    <a:pt x="2113280" y="595253"/>
                  </a:lnTo>
                  <a:lnTo>
                    <a:pt x="2113280" y="595253"/>
                  </a:lnTo>
                  <a:lnTo>
                    <a:pt x="0" y="595253"/>
                  </a:lnTo>
                  <a:lnTo>
                    <a:pt x="0" y="595253"/>
                  </a:lnTo>
                  <a:lnTo>
                    <a:pt x="0" y="99229"/>
                  </a:lnTo>
                  <a:cubicBezTo>
                    <a:pt x="0" y="44426"/>
                    <a:pt x="44426" y="0"/>
                    <a:pt x="99229" y="0"/>
                  </a:cubicBezTo>
                  <a:close/>
                </a:path>
              </a:pathLst>
            </a:custGeom>
          </p:spPr>
          <p:style>
            <a:lnRef idx="2">
              <a:schemeClr val="accent4">
                <a:hueOff val="9800891"/>
                <a:satOff val="-40777"/>
                <a:lumOff val="9608"/>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txBody>
            <a:bodyPr spcFirstLastPara="0" vert="horz" wrap="square" lIns="88118" tIns="88118" rIns="88118" bIns="59055" numCol="1" spcCol="1270" anchor="ctr" anchorCtr="0">
              <a:noAutofit/>
            </a:bodyPr>
            <a:lstStyle/>
            <a:p>
              <a:pPr marL="0" lvl="0" indent="0" algn="ctr" defTabSz="1377950">
                <a:lnSpc>
                  <a:spcPct val="90000"/>
                </a:lnSpc>
                <a:spcBef>
                  <a:spcPct val="0"/>
                </a:spcBef>
                <a:spcAft>
                  <a:spcPct val="35000"/>
                </a:spcAft>
                <a:buNone/>
              </a:pPr>
              <a:r>
                <a:rPr lang="en-US" dirty="0">
                  <a:latin typeface="Times New Roman" panose="02020603050405020304" pitchFamily="18" charset="0"/>
                  <a:cs typeface="Times New Roman" panose="02020603050405020304" pitchFamily="18" charset="0"/>
                </a:rPr>
                <a:t>C</a:t>
              </a:r>
              <a:endParaRPr lang="en-US" kern="1200" dirty="0">
                <a:latin typeface="Times New Roman" panose="02020603050405020304" pitchFamily="18" charset="0"/>
                <a:cs typeface="Times New Roman" panose="02020603050405020304" pitchFamily="18" charset="0"/>
              </a:endParaRPr>
            </a:p>
          </p:txBody>
        </p:sp>
      </p:grpSp>
      <p:sp>
        <p:nvSpPr>
          <p:cNvPr id="18" name="Rectangle 17">
            <a:extLst>
              <a:ext uri="{FF2B5EF4-FFF2-40B4-BE49-F238E27FC236}">
                <a16:creationId xmlns:a16="http://schemas.microsoft.com/office/drawing/2014/main" id="{9C4BB9D8-6DC9-40F5-B15E-FBB680DF96A7}"/>
              </a:ext>
            </a:extLst>
          </p:cNvPr>
          <p:cNvSpPr/>
          <p:nvPr/>
        </p:nvSpPr>
        <p:spPr>
          <a:xfrm>
            <a:off x="1798640" y="135230"/>
            <a:ext cx="6324603" cy="1339418"/>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20" name="Group 19">
            <a:extLst>
              <a:ext uri="{FF2B5EF4-FFF2-40B4-BE49-F238E27FC236}">
                <a16:creationId xmlns:a16="http://schemas.microsoft.com/office/drawing/2014/main" id="{F2AFD729-3C53-42AE-963C-7A66910B6388}"/>
              </a:ext>
            </a:extLst>
          </p:cNvPr>
          <p:cNvGrpSpPr/>
          <p:nvPr/>
        </p:nvGrpSpPr>
        <p:grpSpPr>
          <a:xfrm>
            <a:off x="978399" y="5667059"/>
            <a:ext cx="11847867" cy="595253"/>
            <a:chOff x="2032000" y="5723327"/>
            <a:chExt cx="11847867" cy="595253"/>
          </a:xfrm>
        </p:grpSpPr>
        <p:sp>
          <p:nvSpPr>
            <p:cNvPr id="21" name="Straight Connector 20">
              <a:extLst>
                <a:ext uri="{FF2B5EF4-FFF2-40B4-BE49-F238E27FC236}">
                  <a16:creationId xmlns:a16="http://schemas.microsoft.com/office/drawing/2014/main" id="{C1E0AD31-C667-42B2-81E3-8EA3D4697727}"/>
                </a:ext>
              </a:extLst>
            </p:cNvPr>
            <p:cNvSpPr/>
            <p:nvPr/>
          </p:nvSpPr>
          <p:spPr>
            <a:xfrm>
              <a:off x="2032000" y="6318580"/>
              <a:ext cx="8128000" cy="0"/>
            </a:xfrm>
            <a:prstGeom prst="line">
              <a:avLst/>
            </a:prstGeom>
          </p:spPr>
          <p:style>
            <a:lnRef idx="2">
              <a:schemeClr val="accent4">
                <a:hueOff val="0"/>
                <a:satOff val="0"/>
                <a:lumOff val="0"/>
                <a:alphaOff val="0"/>
              </a:schemeClr>
            </a:lnRef>
            <a:fillRef idx="0">
              <a:schemeClr val="accent4">
                <a:hueOff val="0"/>
                <a:satOff val="0"/>
                <a:lumOff val="0"/>
                <a:alphaOff val="0"/>
              </a:schemeClr>
            </a:fillRef>
            <a:effectRef idx="0">
              <a:schemeClr val="accent4">
                <a:hueOff val="0"/>
                <a:satOff val="0"/>
                <a:lumOff val="0"/>
                <a:alphaOff val="0"/>
              </a:schemeClr>
            </a:effectRef>
            <a:fontRef idx="minor">
              <a:schemeClr val="tx1">
                <a:hueOff val="0"/>
                <a:satOff val="0"/>
                <a:lumOff val="0"/>
                <a:alphaOff val="0"/>
              </a:schemeClr>
            </a:fontRef>
          </p:style>
        </p:sp>
        <p:sp>
          <p:nvSpPr>
            <p:cNvPr id="22" name="Freeform: Shape 21">
              <a:extLst>
                <a:ext uri="{FF2B5EF4-FFF2-40B4-BE49-F238E27FC236}">
                  <a16:creationId xmlns:a16="http://schemas.microsoft.com/office/drawing/2014/main" id="{7806E13F-20D5-46DD-8CC5-D158E275D0CC}"/>
                </a:ext>
              </a:extLst>
            </p:cNvPr>
            <p:cNvSpPr/>
            <p:nvPr/>
          </p:nvSpPr>
          <p:spPr>
            <a:xfrm>
              <a:off x="3801146" y="5723327"/>
              <a:ext cx="10078721" cy="595253"/>
            </a:xfrm>
            <a:custGeom>
              <a:avLst/>
              <a:gdLst>
                <a:gd name="connsiteX0" fmla="*/ 0 w 6014720"/>
                <a:gd name="connsiteY0" fmla="*/ 0 h 595253"/>
                <a:gd name="connsiteX1" fmla="*/ 6014720 w 6014720"/>
                <a:gd name="connsiteY1" fmla="*/ 0 h 595253"/>
                <a:gd name="connsiteX2" fmla="*/ 6014720 w 6014720"/>
                <a:gd name="connsiteY2" fmla="*/ 595253 h 595253"/>
                <a:gd name="connsiteX3" fmla="*/ 0 w 6014720"/>
                <a:gd name="connsiteY3" fmla="*/ 595253 h 595253"/>
                <a:gd name="connsiteX4" fmla="*/ 0 w 6014720"/>
                <a:gd name="connsiteY4" fmla="*/ 0 h 59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4720" h="595253">
                  <a:moveTo>
                    <a:pt x="0" y="0"/>
                  </a:moveTo>
                  <a:lnTo>
                    <a:pt x="6014720" y="0"/>
                  </a:lnTo>
                  <a:lnTo>
                    <a:pt x="6014720" y="595253"/>
                  </a:lnTo>
                  <a:lnTo>
                    <a:pt x="0" y="5952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2865" tIns="62865" rIns="62865" bIns="62865" numCol="1" spcCol="1270" anchor="b" anchorCtr="0">
              <a:noAutofit/>
            </a:bodyPr>
            <a:lstStyle/>
            <a:p>
              <a:pPr marL="0" lvl="0" indent="0" algn="l" defTabSz="1466850">
                <a:lnSpc>
                  <a:spcPct val="90000"/>
                </a:lnSpc>
                <a:spcBef>
                  <a:spcPct val="0"/>
                </a:spcBef>
                <a:spcAft>
                  <a:spcPct val="35000"/>
                </a:spcAft>
                <a:buNone/>
              </a:pPr>
              <a:r>
                <a:rPr lang="en-US" kern="1200" dirty="0" err="1">
                  <a:latin typeface="Times New Roman" panose="02020603050405020304" pitchFamily="18" charset="0"/>
                  <a:cs typeface="Times New Roman" panose="02020603050405020304" pitchFamily="18" charset="0"/>
                </a:rPr>
                <a:t>Vùng</a:t>
              </a:r>
              <a:r>
                <a:rPr lang="en-US" kern="1200" dirty="0">
                  <a:latin typeface="Times New Roman" panose="02020603050405020304" pitchFamily="18" charset="0"/>
                  <a:cs typeface="Times New Roman" panose="02020603050405020304" pitchFamily="18" charset="0"/>
                </a:rPr>
                <a:t> </a:t>
              </a:r>
              <a:r>
                <a:rPr lang="en-US" kern="1200" dirty="0" err="1">
                  <a:latin typeface="Times New Roman" panose="02020603050405020304" pitchFamily="18" charset="0"/>
                  <a:cs typeface="Times New Roman" panose="02020603050405020304" pitchFamily="18" charset="0"/>
                </a:rPr>
                <a:t>núi</a:t>
              </a:r>
              <a:r>
                <a:rPr lang="en-US" kern="1200" dirty="0">
                  <a:latin typeface="Times New Roman" panose="02020603050405020304" pitchFamily="18" charset="0"/>
                  <a:cs typeface="Times New Roman" panose="02020603050405020304" pitchFamily="18" charset="0"/>
                </a:rPr>
                <a:t> </a:t>
              </a:r>
              <a:r>
                <a:rPr lang="en-US" kern="1200" dirty="0" err="1">
                  <a:latin typeface="Times New Roman" panose="02020603050405020304" pitchFamily="18" charset="0"/>
                  <a:cs typeface="Times New Roman" panose="02020603050405020304" pitchFamily="18" charset="0"/>
                </a:rPr>
                <a:t>Tây</a:t>
              </a:r>
              <a:r>
                <a:rPr lang="en-US" kern="1200" dirty="0">
                  <a:latin typeface="Times New Roman" panose="02020603050405020304" pitchFamily="18" charset="0"/>
                  <a:cs typeface="Times New Roman" panose="02020603050405020304" pitchFamily="18" charset="0"/>
                </a:rPr>
                <a:t> </a:t>
              </a:r>
              <a:r>
                <a:rPr lang="en-US" kern="1200" dirty="0" err="1">
                  <a:latin typeface="Times New Roman" panose="02020603050405020304" pitchFamily="18" charset="0"/>
                  <a:cs typeface="Times New Roman" panose="02020603050405020304" pitchFamily="18" charset="0"/>
                </a:rPr>
                <a:t>Bắc</a:t>
              </a:r>
              <a:r>
                <a:rPr lang="en-US" kern="1200" dirty="0">
                  <a:latin typeface="Times New Roman" panose="02020603050405020304" pitchFamily="18" charset="0"/>
                  <a:cs typeface="Times New Roman" panose="02020603050405020304" pitchFamily="18" charset="0"/>
                </a:rPr>
                <a:t>.</a:t>
              </a:r>
            </a:p>
          </p:txBody>
        </p:sp>
        <p:sp>
          <p:nvSpPr>
            <p:cNvPr id="23" name="Freeform: Shape 22">
              <a:extLst>
                <a:ext uri="{FF2B5EF4-FFF2-40B4-BE49-F238E27FC236}">
                  <a16:creationId xmlns:a16="http://schemas.microsoft.com/office/drawing/2014/main" id="{F9B3B16F-746D-4EAF-B73A-B311329F8B40}"/>
                </a:ext>
              </a:extLst>
            </p:cNvPr>
            <p:cNvSpPr/>
            <p:nvPr/>
          </p:nvSpPr>
          <p:spPr>
            <a:xfrm>
              <a:off x="2032000" y="5723327"/>
              <a:ext cx="1386347" cy="595253"/>
            </a:xfrm>
            <a:custGeom>
              <a:avLst/>
              <a:gdLst>
                <a:gd name="connsiteX0" fmla="*/ 99229 w 2113280"/>
                <a:gd name="connsiteY0" fmla="*/ 0 h 595253"/>
                <a:gd name="connsiteX1" fmla="*/ 2014051 w 2113280"/>
                <a:gd name="connsiteY1" fmla="*/ 0 h 595253"/>
                <a:gd name="connsiteX2" fmla="*/ 2113280 w 2113280"/>
                <a:gd name="connsiteY2" fmla="*/ 99229 h 595253"/>
                <a:gd name="connsiteX3" fmla="*/ 2113280 w 2113280"/>
                <a:gd name="connsiteY3" fmla="*/ 595253 h 595253"/>
                <a:gd name="connsiteX4" fmla="*/ 2113280 w 2113280"/>
                <a:gd name="connsiteY4" fmla="*/ 595253 h 595253"/>
                <a:gd name="connsiteX5" fmla="*/ 0 w 2113280"/>
                <a:gd name="connsiteY5" fmla="*/ 595253 h 595253"/>
                <a:gd name="connsiteX6" fmla="*/ 0 w 2113280"/>
                <a:gd name="connsiteY6" fmla="*/ 595253 h 595253"/>
                <a:gd name="connsiteX7" fmla="*/ 0 w 2113280"/>
                <a:gd name="connsiteY7" fmla="*/ 99229 h 595253"/>
                <a:gd name="connsiteX8" fmla="*/ 99229 w 2113280"/>
                <a:gd name="connsiteY8" fmla="*/ 0 h 59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280" h="595253">
                  <a:moveTo>
                    <a:pt x="99229" y="0"/>
                  </a:moveTo>
                  <a:lnTo>
                    <a:pt x="2014051" y="0"/>
                  </a:lnTo>
                  <a:cubicBezTo>
                    <a:pt x="2068854" y="0"/>
                    <a:pt x="2113280" y="44426"/>
                    <a:pt x="2113280" y="99229"/>
                  </a:cubicBezTo>
                  <a:lnTo>
                    <a:pt x="2113280" y="595253"/>
                  </a:lnTo>
                  <a:lnTo>
                    <a:pt x="2113280" y="595253"/>
                  </a:lnTo>
                  <a:lnTo>
                    <a:pt x="0" y="595253"/>
                  </a:lnTo>
                  <a:lnTo>
                    <a:pt x="0" y="595253"/>
                  </a:lnTo>
                  <a:lnTo>
                    <a:pt x="0" y="99229"/>
                  </a:lnTo>
                  <a:cubicBezTo>
                    <a:pt x="0" y="44426"/>
                    <a:pt x="44426" y="0"/>
                    <a:pt x="99229" y="0"/>
                  </a:cubicBezTo>
                  <a:close/>
                </a:path>
              </a:pathLst>
            </a:custGeom>
            <a:solidFill>
              <a:schemeClr val="accent2"/>
            </a:solidFill>
          </p:spPr>
          <p:style>
            <a:lnRef idx="2">
              <a:schemeClr val="accent4">
                <a:hueOff val="9800891"/>
                <a:satOff val="-40777"/>
                <a:lumOff val="9608"/>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txBody>
            <a:bodyPr spcFirstLastPara="0" vert="horz" wrap="square" lIns="88118" tIns="88118" rIns="88118" bIns="59055" numCol="1" spcCol="1270" anchor="ctr" anchorCtr="0">
              <a:noAutofit/>
            </a:bodyPr>
            <a:lstStyle/>
            <a:p>
              <a:pPr marL="0" lvl="0" indent="0" algn="ctr" defTabSz="1377950">
                <a:lnSpc>
                  <a:spcPct val="90000"/>
                </a:lnSpc>
                <a:spcBef>
                  <a:spcPct val="0"/>
                </a:spcBef>
                <a:spcAft>
                  <a:spcPct val="35000"/>
                </a:spcAft>
                <a:buNone/>
              </a:pPr>
              <a:r>
                <a:rPr lang="en-US" kern="1200" dirty="0">
                  <a:latin typeface="Times New Roman" panose="02020603050405020304" pitchFamily="18" charset="0"/>
                  <a:cs typeface="Times New Roman" panose="02020603050405020304" pitchFamily="18" charset="0"/>
                </a:rPr>
                <a:t>D</a:t>
              </a:r>
            </a:p>
          </p:txBody>
        </p:sp>
      </p:grpSp>
      <p:pic>
        <p:nvPicPr>
          <p:cNvPr id="11" name="Picture 10">
            <a:extLst>
              <a:ext uri="{FF2B5EF4-FFF2-40B4-BE49-F238E27FC236}">
                <a16:creationId xmlns:a16="http://schemas.microsoft.com/office/drawing/2014/main" id="{3BE3535D-1A41-47BD-B969-05E4E2244178}"/>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9003" y="177114"/>
            <a:ext cx="1440141" cy="1800177"/>
          </a:xfrm>
          <a:prstGeom prst="rect">
            <a:avLst/>
          </a:prstGeom>
        </p:spPr>
      </p:pic>
      <p:pic>
        <p:nvPicPr>
          <p:cNvPr id="24" name="Picture 23">
            <a:extLst>
              <a:ext uri="{FF2B5EF4-FFF2-40B4-BE49-F238E27FC236}">
                <a16:creationId xmlns:a16="http://schemas.microsoft.com/office/drawing/2014/main" id="{FD200599-C5A5-43FC-A2F8-5346AF3C14B5}"/>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757" y="3067725"/>
            <a:ext cx="1384807" cy="1390346"/>
          </a:xfrm>
          <a:prstGeom prst="rect">
            <a:avLst/>
          </a:prstGeom>
        </p:spPr>
      </p:pic>
      <p:pic>
        <p:nvPicPr>
          <p:cNvPr id="25" name="Picture 70">
            <a:extLst>
              <a:ext uri="{FF2B5EF4-FFF2-40B4-BE49-F238E27FC236}">
                <a16:creationId xmlns:a16="http://schemas.microsoft.com/office/drawing/2014/main" id="{65D761E8-CC73-4E06-BD12-C2738B80D51D}"/>
              </a:ext>
            </a:extLst>
          </p:cNvPr>
          <p:cNvPicPr>
            <a:picLocks noChangeAspect="1" noChangeArrowheads="1"/>
          </p:cNvPicPr>
          <p:nvPr/>
        </p:nvPicPr>
        <p:blipFill>
          <a:blip r:embed="rId7">
            <a:lum bright="-20000" contrast="40000"/>
            <a:extLst>
              <a:ext uri="{28A0092B-C50C-407E-A947-70E740481C1C}">
                <a14:useLocalDpi xmlns:a14="http://schemas.microsoft.com/office/drawing/2010/main" val="0"/>
              </a:ext>
            </a:extLst>
          </a:blip>
          <a:srcRect l="47226" t="20932" r="18558" b="30983"/>
          <a:stretch>
            <a:fillRect/>
          </a:stretch>
        </p:blipFill>
        <p:spPr bwMode="auto">
          <a:xfrm>
            <a:off x="8153400" y="38100"/>
            <a:ext cx="4038600" cy="678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 name="Rectangle 30">
            <a:extLst>
              <a:ext uri="{FF2B5EF4-FFF2-40B4-BE49-F238E27FC236}">
                <a16:creationId xmlns:a16="http://schemas.microsoft.com/office/drawing/2014/main" id="{210B0984-09F4-4940-BBC7-7EDC0284D421}"/>
              </a:ext>
            </a:extLst>
          </p:cNvPr>
          <p:cNvSpPr/>
          <p:nvPr/>
        </p:nvSpPr>
        <p:spPr>
          <a:xfrm>
            <a:off x="1946788" y="299884"/>
            <a:ext cx="6044056" cy="1016951"/>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Times New Roman" panose="02020603050405020304" pitchFamily="18" charset="0"/>
                <a:cs typeface="Times New Roman" panose="02020603050405020304" pitchFamily="18" charset="0"/>
              </a:rPr>
              <a:t>Tr</a:t>
            </a:r>
            <a:r>
              <a:rPr lang="vi-VN" sz="3200" dirty="0">
                <a:solidFill>
                  <a:srgbClr val="FF0000"/>
                </a:solidFill>
                <a:latin typeface="Times New Roman" panose="02020603050405020304" pitchFamily="18" charset="0"/>
                <a:cs typeface="Times New Roman" panose="02020603050405020304" pitchFamily="18" charset="0"/>
              </a:rPr>
              <a:t>ư</a:t>
            </a:r>
            <a:r>
              <a:rPr lang="en-US" sz="3200" dirty="0" err="1">
                <a:solidFill>
                  <a:srgbClr val="FF0000"/>
                </a:solidFill>
                <a:latin typeface="Times New Roman" panose="02020603050405020304" pitchFamily="18" charset="0"/>
                <a:cs typeface="Times New Roman" panose="02020603050405020304" pitchFamily="18" charset="0"/>
              </a:rPr>
              <a:t>ờng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em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đang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theo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học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thuộc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khu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vực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địa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hình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nào</a:t>
            </a:r>
            <a:r>
              <a:rPr lang="en-US" sz="3200" dirty="0">
                <a:solidFill>
                  <a:srgbClr val="FF0000"/>
                </a:solidFill>
                <a:latin typeface="Times New Roman" panose="02020603050405020304" pitchFamily="18" charset="0"/>
                <a:cs typeface="Times New Roman" panose="02020603050405020304" pitchFamily="18" charset="0"/>
              </a:rPr>
              <a:t>?  </a:t>
            </a:r>
          </a:p>
        </p:txBody>
      </p:sp>
      <p:pic>
        <p:nvPicPr>
          <p:cNvPr id="14" name="Picture 13">
            <a:extLst>
              <a:ext uri="{FF2B5EF4-FFF2-40B4-BE49-F238E27FC236}">
                <a16:creationId xmlns:a16="http://schemas.microsoft.com/office/drawing/2014/main" id="{EE4647CE-F5A2-4BB0-9EF0-EB10E9C2E962}"/>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19941" y="398571"/>
            <a:ext cx="1408304" cy="1056228"/>
          </a:xfrm>
          <a:prstGeom prst="rect">
            <a:avLst/>
          </a:prstGeom>
        </p:spPr>
      </p:pic>
      <p:pic>
        <p:nvPicPr>
          <p:cNvPr id="26" name="Đếm ngược 5s">
            <a:hlinkClick r:id="" action="ppaction://media"/>
            <a:extLst>
              <a:ext uri="{FF2B5EF4-FFF2-40B4-BE49-F238E27FC236}">
                <a16:creationId xmlns:a16="http://schemas.microsoft.com/office/drawing/2014/main" id="{7CF286DD-7979-41F4-B14D-541CBFC350FE}"/>
              </a:ext>
            </a:extLst>
          </p:cNvPr>
          <p:cNvPicPr>
            <a:picLocks noChangeAspect="1"/>
          </p:cNvPicPr>
          <p:nvPr>
            <a:videoFile r:link="rId3"/>
            <p:extLst>
              <p:ext uri="{DAA4B4D4-6D71-4841-9C94-3DE7FCFB9230}">
                <p14:media xmlns:p14="http://schemas.microsoft.com/office/powerpoint/2010/main" r:embed="rId2"/>
              </p:ext>
            </p:extLst>
          </p:nvPr>
        </p:nvPicPr>
        <p:blipFill>
          <a:blip r:embed="rId9"/>
          <a:stretch>
            <a:fillRect/>
          </a:stretch>
        </p:blipFill>
        <p:spPr>
          <a:xfrm>
            <a:off x="33594" y="5972319"/>
            <a:ext cx="1506811" cy="847581"/>
          </a:xfrm>
          <a:prstGeom prst="rect">
            <a:avLst/>
          </a:prstGeom>
        </p:spPr>
      </p:pic>
    </p:spTree>
    <p:custDataLst>
      <p:tags r:id="rId1"/>
    </p:custDataLst>
    <p:extLst>
      <p:ext uri="{BB962C8B-B14F-4D97-AF65-F5344CB8AC3E}">
        <p14:creationId xmlns:p14="http://schemas.microsoft.com/office/powerpoint/2010/main" val="37436214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92" fill="hold"/>
                                        <p:tgtEl>
                                          <p:spTgt spid="2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par>
                                <p:cTn id="12" presetID="10"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6"/>
                </p:tgtEl>
              </p:cMediaNode>
            </p:video>
          </p:childTnLst>
        </p:cTn>
      </p:par>
    </p:tnLst>
  </p:timing>
  <p:extLst>
    <p:ext uri="{E180D4A7-C9FB-4DFB-919C-405C955672EB}">
      <p14:showEvtLst xmlns:p14="http://schemas.microsoft.com/office/powerpoint/2010/main">
        <p14:playEvt time="5107" objId="26"/>
        <p14:stopEvt time="12538" objId="26"/>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ự báo thời tiết 26/8: Hà Nội nắng nhẹ, chỉ số tia UV cao">
            <a:extLst>
              <a:ext uri="{FF2B5EF4-FFF2-40B4-BE49-F238E27FC236}">
                <a16:creationId xmlns:a16="http://schemas.microsoft.com/office/drawing/2014/main" id="{53AA266C-6697-4475-B29F-90F66A20BE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598" b="13563"/>
          <a:stretch/>
        </p:blipFill>
        <p:spPr bwMode="auto">
          <a:xfrm>
            <a:off x="660838" y="82803"/>
            <a:ext cx="5003307" cy="6410590"/>
          </a:xfrm>
          <a:prstGeom prst="rect">
            <a:avLst/>
          </a:prstGeom>
          <a:noFill/>
          <a:extLst>
            <a:ext uri="{909E8E84-426E-40DD-AFC4-6F175D3DCCD1}">
              <a14:hiddenFill xmlns:a14="http://schemas.microsoft.com/office/drawing/2010/main">
                <a:solidFill>
                  <a:srgbClr val="FFFFFF"/>
                </a:solidFill>
              </a14:hiddenFill>
            </a:ext>
          </a:extLst>
        </p:spPr>
      </p:pic>
      <p:sp>
        <p:nvSpPr>
          <p:cNvPr id="5" name="Scroll: Horizontal 4">
            <a:extLst>
              <a:ext uri="{FF2B5EF4-FFF2-40B4-BE49-F238E27FC236}">
                <a16:creationId xmlns:a16="http://schemas.microsoft.com/office/drawing/2014/main" id="{CD7CA03C-7979-4DD6-8D70-295E10818A56}"/>
              </a:ext>
            </a:extLst>
          </p:cNvPr>
          <p:cNvSpPr/>
          <p:nvPr/>
        </p:nvSpPr>
        <p:spPr>
          <a:xfrm>
            <a:off x="5911686" y="2062655"/>
            <a:ext cx="6127914" cy="1781503"/>
          </a:xfrm>
          <a:prstGeom prst="horizontalScroll">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Times New Roman" panose="02020603050405020304" pitchFamily="18" charset="0"/>
                <a:cs typeface="Times New Roman" panose="02020603050405020304" pitchFamily="18" charset="0"/>
              </a:rPr>
              <a:t>TIẾT 31 + 32 – </a:t>
            </a:r>
            <a:r>
              <a:rPr lang="en-US" b="1" dirty="0">
                <a:latin typeface="Times New Roman" panose="02020603050405020304" pitchFamily="18" charset="0"/>
                <a:cs typeface="Times New Roman" panose="02020603050405020304" pitchFamily="18" charset="0"/>
              </a:rPr>
              <a:t>BÀI 31: </a:t>
            </a:r>
          </a:p>
          <a:p>
            <a:pPr algn="ctr"/>
            <a:r>
              <a:rPr lang="en-US" b="1" dirty="0">
                <a:latin typeface="Times New Roman" panose="02020603050405020304" pitchFamily="18" charset="0"/>
                <a:cs typeface="Times New Roman" panose="02020603050405020304" pitchFamily="18" charset="0"/>
              </a:rPr>
              <a:t>ĐẶC ĐIỂM KHÍ HẬU VIỆT NAM</a:t>
            </a:r>
          </a:p>
        </p:txBody>
      </p:sp>
      <p:sp>
        <p:nvSpPr>
          <p:cNvPr id="2" name="Speech Bubble: Oval 1">
            <a:extLst>
              <a:ext uri="{FF2B5EF4-FFF2-40B4-BE49-F238E27FC236}">
                <a16:creationId xmlns:a16="http://schemas.microsoft.com/office/drawing/2014/main" id="{D786B170-C63F-4701-AF26-539D6BCB6CB5}"/>
              </a:ext>
            </a:extLst>
          </p:cNvPr>
          <p:cNvSpPr/>
          <p:nvPr/>
        </p:nvSpPr>
        <p:spPr>
          <a:xfrm>
            <a:off x="6794938" y="289034"/>
            <a:ext cx="4635062" cy="1303284"/>
          </a:xfrm>
          <a:prstGeom prst="wedgeEllipseCallout">
            <a:avLst>
              <a:gd name="adj1" fmla="val -69813"/>
              <a:gd name="adj2" fmla="val 64919"/>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w="0"/>
                <a:solidFill>
                  <a:schemeClr val="bg1"/>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Cho biết nội dung hình ảnh bên? </a:t>
            </a:r>
            <a:endParaRPr kumimoji="0" lang="en-US" sz="2800" b="0" i="0" u="none" strike="noStrike" kern="1200" cap="none" spc="0" normalizeH="0" baseline="0" noProof="0" dirty="0">
              <a:ln w="0"/>
              <a:solidFill>
                <a:schemeClr val="bg1"/>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endParaRPr>
          </a:p>
        </p:txBody>
      </p:sp>
    </p:spTree>
    <p:custDataLst>
      <p:tags r:id="rId1"/>
    </p:custDataLst>
    <p:extLst>
      <p:ext uri="{BB962C8B-B14F-4D97-AF65-F5344CB8AC3E}">
        <p14:creationId xmlns:p14="http://schemas.microsoft.com/office/powerpoint/2010/main" val="337576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A9048-5AC2-42EC-B61C-43CBA81C71CF}"/>
              </a:ext>
            </a:extLst>
          </p:cNvPr>
          <p:cNvSpPr>
            <a:spLocks noGrp="1"/>
          </p:cNvSpPr>
          <p:nvPr>
            <p:ph type="title"/>
          </p:nvPr>
        </p:nvSpPr>
        <p:spPr>
          <a:xfrm>
            <a:off x="124521" y="119799"/>
            <a:ext cx="11863039" cy="1106836"/>
          </a:xfrm>
          <a:solidFill>
            <a:schemeClr val="accent5">
              <a:lumMod val="50000"/>
            </a:schemeClr>
          </a:solidFill>
        </p:spPr>
        <p:txBody>
          <a:bodyPr>
            <a:normAutofit/>
          </a:bodyPr>
          <a:lstStyle/>
          <a:p>
            <a:pPr algn="ctr">
              <a:lnSpc>
                <a:spcPct val="130000"/>
              </a:lnSpc>
            </a:pPr>
            <a:r>
              <a:rPr lang="en-US" sz="4400" b="1" dirty="0">
                <a:ln w="12700">
                  <a:solidFill>
                    <a:schemeClr val="accent1"/>
                  </a:solidFill>
                  <a:prstDash val="solid"/>
                </a:ln>
                <a:solidFill>
                  <a:srgbClr val="FFFF00"/>
                </a:solidFill>
                <a:latin typeface="#9Slide07 SVNDessert Menu Scrip" panose="00000500000000000000" pitchFamily="2" charset="0"/>
              </a:rPr>
              <a:t>ĐẶC ĐIỂM KHÍ HẬU VIỆT NAM</a:t>
            </a:r>
            <a:endParaRPr lang="en-US" dirty="0"/>
          </a:p>
        </p:txBody>
      </p:sp>
      <p:sp>
        <p:nvSpPr>
          <p:cNvPr id="4" name="Rectangle 3">
            <a:extLst>
              <a:ext uri="{FF2B5EF4-FFF2-40B4-BE49-F238E27FC236}">
                <a16:creationId xmlns:a16="http://schemas.microsoft.com/office/drawing/2014/main" id="{0D42F75D-D328-46C6-8DB7-6C2B4461F195}"/>
              </a:ext>
            </a:extLst>
          </p:cNvPr>
          <p:cNvSpPr/>
          <p:nvPr/>
        </p:nvSpPr>
        <p:spPr>
          <a:xfrm>
            <a:off x="1248949" y="1976892"/>
            <a:ext cx="4192173" cy="1077218"/>
          </a:xfrm>
          <a:prstGeom prst="rect">
            <a:avLst/>
          </a:prstGeom>
          <a:solidFill>
            <a:srgbClr val="00B050"/>
          </a:solidFill>
        </p:spPr>
        <p:txBody>
          <a:bodyPr wrap="none">
            <a:spAutoFit/>
          </a:bodyPr>
          <a:lstStyle/>
          <a:p>
            <a:pPr algn="ctr"/>
            <a:r>
              <a:rPr lang="en-US" sz="3200" b="1">
                <a:solidFill>
                  <a:schemeClr val="bg1"/>
                </a:solidFill>
                <a:latin typeface="Roboto" panose="02000000000000000000" pitchFamily="2" charset="0"/>
                <a:ea typeface="Roboto" panose="02000000000000000000" pitchFamily="2" charset="0"/>
                <a:cs typeface="Arial" panose="020B0604020202020204" pitchFamily="34" charset="0"/>
              </a:rPr>
              <a:t>1. Tính </a:t>
            </a:r>
            <a:r>
              <a:rPr lang="en-US" sz="3200" b="1" dirty="0" err="1">
                <a:solidFill>
                  <a:schemeClr val="bg1"/>
                </a:solidFill>
                <a:latin typeface="Roboto" panose="02000000000000000000" pitchFamily="2" charset="0"/>
                <a:ea typeface="Roboto" panose="02000000000000000000" pitchFamily="2" charset="0"/>
                <a:cs typeface="Arial" panose="020B0604020202020204" pitchFamily="34" charset="0"/>
              </a:rPr>
              <a:t>chất</a:t>
            </a:r>
            <a:r>
              <a:rPr lang="en-US" sz="3200" b="1" dirty="0">
                <a:solidFill>
                  <a:schemeClr val="bg1"/>
                </a:solidFill>
                <a:latin typeface="Roboto" panose="02000000000000000000" pitchFamily="2" charset="0"/>
                <a:ea typeface="Roboto" panose="02000000000000000000" pitchFamily="2" charset="0"/>
                <a:cs typeface="Arial" panose="020B0604020202020204" pitchFamily="34" charset="0"/>
              </a:rPr>
              <a:t> </a:t>
            </a:r>
            <a:r>
              <a:rPr lang="en-US" sz="3200" b="1" dirty="0" err="1">
                <a:solidFill>
                  <a:schemeClr val="bg1"/>
                </a:solidFill>
                <a:latin typeface="Roboto" panose="02000000000000000000" pitchFamily="2" charset="0"/>
                <a:ea typeface="Roboto" panose="02000000000000000000" pitchFamily="2" charset="0"/>
                <a:cs typeface="Arial" panose="020B0604020202020204" pitchFamily="34" charset="0"/>
              </a:rPr>
              <a:t>nhiệt</a:t>
            </a:r>
            <a:r>
              <a:rPr lang="en-US" sz="3200" b="1" dirty="0">
                <a:solidFill>
                  <a:schemeClr val="bg1"/>
                </a:solidFill>
                <a:latin typeface="Roboto" panose="02000000000000000000" pitchFamily="2" charset="0"/>
                <a:ea typeface="Roboto" panose="02000000000000000000" pitchFamily="2" charset="0"/>
                <a:cs typeface="Arial" panose="020B0604020202020204" pitchFamily="34" charset="0"/>
              </a:rPr>
              <a:t> </a:t>
            </a:r>
            <a:r>
              <a:rPr lang="en-US" sz="3200" b="1" dirty="0" err="1">
                <a:solidFill>
                  <a:schemeClr val="bg1"/>
                </a:solidFill>
                <a:latin typeface="Roboto" panose="02000000000000000000" pitchFamily="2" charset="0"/>
                <a:ea typeface="Roboto" panose="02000000000000000000" pitchFamily="2" charset="0"/>
                <a:cs typeface="Arial" panose="020B0604020202020204" pitchFamily="34" charset="0"/>
              </a:rPr>
              <a:t>đới</a:t>
            </a:r>
            <a:r>
              <a:rPr lang="en-US" sz="3200" b="1" dirty="0">
                <a:solidFill>
                  <a:schemeClr val="bg1"/>
                </a:solidFill>
                <a:latin typeface="Roboto" panose="02000000000000000000" pitchFamily="2" charset="0"/>
                <a:ea typeface="Roboto" panose="02000000000000000000" pitchFamily="2" charset="0"/>
                <a:cs typeface="Arial" panose="020B0604020202020204" pitchFamily="34" charset="0"/>
              </a:rPr>
              <a:t> </a:t>
            </a:r>
          </a:p>
          <a:p>
            <a:pPr algn="ctr"/>
            <a:r>
              <a:rPr lang="en-US" sz="3200" b="1" dirty="0" err="1">
                <a:solidFill>
                  <a:schemeClr val="bg1"/>
                </a:solidFill>
                <a:latin typeface="Roboto" panose="02000000000000000000" pitchFamily="2" charset="0"/>
                <a:ea typeface="Roboto" panose="02000000000000000000" pitchFamily="2" charset="0"/>
                <a:cs typeface="Arial" panose="020B0604020202020204" pitchFamily="34" charset="0"/>
              </a:rPr>
              <a:t>gió</a:t>
            </a:r>
            <a:r>
              <a:rPr lang="en-US" sz="3200" b="1" dirty="0">
                <a:solidFill>
                  <a:schemeClr val="bg1"/>
                </a:solidFill>
                <a:latin typeface="Roboto" panose="02000000000000000000" pitchFamily="2" charset="0"/>
                <a:ea typeface="Roboto" panose="02000000000000000000" pitchFamily="2" charset="0"/>
                <a:cs typeface="Arial" panose="020B0604020202020204" pitchFamily="34" charset="0"/>
              </a:rPr>
              <a:t> </a:t>
            </a:r>
            <a:r>
              <a:rPr lang="en-US" sz="3200" b="1" dirty="0" err="1">
                <a:solidFill>
                  <a:schemeClr val="bg1"/>
                </a:solidFill>
                <a:latin typeface="Roboto" panose="02000000000000000000" pitchFamily="2" charset="0"/>
                <a:ea typeface="Roboto" panose="02000000000000000000" pitchFamily="2" charset="0"/>
                <a:cs typeface="Arial" panose="020B0604020202020204" pitchFamily="34" charset="0"/>
              </a:rPr>
              <a:t>mùa</a:t>
            </a:r>
            <a:r>
              <a:rPr lang="en-US" sz="3200" b="1" dirty="0">
                <a:solidFill>
                  <a:schemeClr val="bg1"/>
                </a:solidFill>
                <a:latin typeface="Roboto" panose="02000000000000000000" pitchFamily="2" charset="0"/>
                <a:ea typeface="Roboto" panose="02000000000000000000" pitchFamily="2" charset="0"/>
                <a:cs typeface="Arial" panose="020B0604020202020204" pitchFamily="34" charset="0"/>
              </a:rPr>
              <a:t> </a:t>
            </a:r>
            <a:r>
              <a:rPr lang="en-US" sz="3200" b="1" dirty="0" err="1">
                <a:solidFill>
                  <a:schemeClr val="bg1"/>
                </a:solidFill>
                <a:latin typeface="Roboto" panose="02000000000000000000" pitchFamily="2" charset="0"/>
                <a:ea typeface="Roboto" panose="02000000000000000000" pitchFamily="2" charset="0"/>
                <a:cs typeface="Arial" panose="020B0604020202020204" pitchFamily="34" charset="0"/>
              </a:rPr>
              <a:t>ẩm</a:t>
            </a:r>
            <a:endParaRPr lang="vi-VN" sz="3200" b="1" dirty="0">
              <a:solidFill>
                <a:schemeClr val="bg1"/>
              </a:solidFill>
              <a:latin typeface="Roboto" panose="02000000000000000000" pitchFamily="2" charset="0"/>
              <a:ea typeface="Roboto" panose="02000000000000000000" pitchFamily="2" charset="0"/>
            </a:endParaRPr>
          </a:p>
        </p:txBody>
      </p:sp>
      <p:sp>
        <p:nvSpPr>
          <p:cNvPr id="5" name="Rectangle 4">
            <a:extLst>
              <a:ext uri="{FF2B5EF4-FFF2-40B4-BE49-F238E27FC236}">
                <a16:creationId xmlns:a16="http://schemas.microsoft.com/office/drawing/2014/main" id="{12EE820C-3397-476C-875E-10C3F653F4D8}"/>
              </a:ext>
            </a:extLst>
          </p:cNvPr>
          <p:cNvSpPr/>
          <p:nvPr/>
        </p:nvSpPr>
        <p:spPr>
          <a:xfrm>
            <a:off x="6856498" y="1976892"/>
            <a:ext cx="4049507" cy="1077218"/>
          </a:xfrm>
          <a:prstGeom prst="rect">
            <a:avLst/>
          </a:prstGeom>
          <a:solidFill>
            <a:srgbClr val="00B050"/>
          </a:solidFill>
        </p:spPr>
        <p:txBody>
          <a:bodyPr wrap="none">
            <a:spAutoFit/>
          </a:bodyPr>
          <a:lstStyle/>
          <a:p>
            <a:pPr algn="ctr"/>
            <a:r>
              <a:rPr lang="en-US" sz="3200" b="1">
                <a:solidFill>
                  <a:schemeClr val="bg1"/>
                </a:solidFill>
                <a:latin typeface="Roboto" panose="02000000000000000000" pitchFamily="2" charset="0"/>
                <a:ea typeface="Roboto" panose="02000000000000000000" pitchFamily="2" charset="0"/>
                <a:cs typeface="Arial" panose="020B0604020202020204" pitchFamily="34" charset="0"/>
              </a:rPr>
              <a:t>2. Tính </a:t>
            </a:r>
            <a:r>
              <a:rPr lang="en-US" sz="3200" b="1" dirty="0" err="1">
                <a:solidFill>
                  <a:schemeClr val="bg1"/>
                </a:solidFill>
                <a:latin typeface="Roboto" panose="02000000000000000000" pitchFamily="2" charset="0"/>
                <a:ea typeface="Roboto" panose="02000000000000000000" pitchFamily="2" charset="0"/>
                <a:cs typeface="Arial" panose="020B0604020202020204" pitchFamily="34" charset="0"/>
              </a:rPr>
              <a:t>chất</a:t>
            </a:r>
            <a:r>
              <a:rPr lang="en-US" sz="3200" b="1" dirty="0">
                <a:solidFill>
                  <a:schemeClr val="bg1"/>
                </a:solidFill>
                <a:latin typeface="Roboto" panose="02000000000000000000" pitchFamily="2" charset="0"/>
                <a:ea typeface="Roboto" panose="02000000000000000000" pitchFamily="2" charset="0"/>
                <a:cs typeface="Arial" panose="020B0604020202020204" pitchFamily="34" charset="0"/>
              </a:rPr>
              <a:t> </a:t>
            </a:r>
            <a:r>
              <a:rPr lang="en-US" sz="3200" b="1" dirty="0" err="1">
                <a:solidFill>
                  <a:schemeClr val="bg1"/>
                </a:solidFill>
                <a:latin typeface="Roboto" panose="02000000000000000000" pitchFamily="2" charset="0"/>
                <a:ea typeface="Roboto" panose="02000000000000000000" pitchFamily="2" charset="0"/>
                <a:cs typeface="Arial" panose="020B0604020202020204" pitchFamily="34" charset="0"/>
              </a:rPr>
              <a:t>đa</a:t>
            </a:r>
            <a:r>
              <a:rPr lang="en-US" sz="3200" b="1" dirty="0">
                <a:solidFill>
                  <a:schemeClr val="bg1"/>
                </a:solidFill>
                <a:latin typeface="Roboto" panose="02000000000000000000" pitchFamily="2" charset="0"/>
                <a:ea typeface="Roboto" panose="02000000000000000000" pitchFamily="2" charset="0"/>
                <a:cs typeface="Arial" panose="020B0604020202020204" pitchFamily="34" charset="0"/>
              </a:rPr>
              <a:t> </a:t>
            </a:r>
            <a:r>
              <a:rPr lang="en-US" sz="3200" b="1" dirty="0" err="1">
                <a:solidFill>
                  <a:schemeClr val="bg1"/>
                </a:solidFill>
                <a:latin typeface="Roboto" panose="02000000000000000000" pitchFamily="2" charset="0"/>
                <a:ea typeface="Roboto" panose="02000000000000000000" pitchFamily="2" charset="0"/>
                <a:cs typeface="Arial" panose="020B0604020202020204" pitchFamily="34" charset="0"/>
              </a:rPr>
              <a:t>dạng</a:t>
            </a:r>
            <a:r>
              <a:rPr lang="en-US" sz="3200" b="1" dirty="0">
                <a:solidFill>
                  <a:schemeClr val="bg1"/>
                </a:solidFill>
                <a:latin typeface="Roboto" panose="02000000000000000000" pitchFamily="2" charset="0"/>
                <a:ea typeface="Roboto" panose="02000000000000000000" pitchFamily="2" charset="0"/>
                <a:cs typeface="Arial" panose="020B0604020202020204" pitchFamily="34" charset="0"/>
              </a:rPr>
              <a:t> </a:t>
            </a:r>
          </a:p>
          <a:p>
            <a:pPr algn="ctr"/>
            <a:r>
              <a:rPr lang="en-US" sz="3200" b="1" dirty="0" err="1">
                <a:solidFill>
                  <a:schemeClr val="bg1"/>
                </a:solidFill>
                <a:latin typeface="Roboto" panose="02000000000000000000" pitchFamily="2" charset="0"/>
                <a:ea typeface="Roboto" panose="02000000000000000000" pitchFamily="2" charset="0"/>
                <a:cs typeface="Arial" panose="020B0604020202020204" pitchFamily="34" charset="0"/>
              </a:rPr>
              <a:t>và</a:t>
            </a:r>
            <a:r>
              <a:rPr lang="en-US" sz="3200" b="1" dirty="0">
                <a:solidFill>
                  <a:schemeClr val="bg1"/>
                </a:solidFill>
                <a:latin typeface="Roboto" panose="02000000000000000000" pitchFamily="2" charset="0"/>
                <a:ea typeface="Roboto" panose="02000000000000000000" pitchFamily="2" charset="0"/>
                <a:cs typeface="Arial" panose="020B0604020202020204" pitchFamily="34" charset="0"/>
              </a:rPr>
              <a:t> </a:t>
            </a:r>
            <a:r>
              <a:rPr lang="en-US" sz="3200" b="1" dirty="0" err="1">
                <a:solidFill>
                  <a:schemeClr val="bg1"/>
                </a:solidFill>
                <a:latin typeface="Roboto" panose="02000000000000000000" pitchFamily="2" charset="0"/>
                <a:ea typeface="Roboto" panose="02000000000000000000" pitchFamily="2" charset="0"/>
                <a:cs typeface="Arial" panose="020B0604020202020204" pitchFamily="34" charset="0"/>
              </a:rPr>
              <a:t>thất</a:t>
            </a:r>
            <a:r>
              <a:rPr lang="en-US" sz="3200" b="1" dirty="0">
                <a:solidFill>
                  <a:schemeClr val="bg1"/>
                </a:solidFill>
                <a:latin typeface="Roboto" panose="02000000000000000000" pitchFamily="2" charset="0"/>
                <a:ea typeface="Roboto" panose="02000000000000000000" pitchFamily="2" charset="0"/>
                <a:cs typeface="Arial" panose="020B0604020202020204" pitchFamily="34" charset="0"/>
              </a:rPr>
              <a:t> </a:t>
            </a:r>
            <a:r>
              <a:rPr lang="en-US" sz="3200" b="1" dirty="0" err="1">
                <a:solidFill>
                  <a:schemeClr val="bg1"/>
                </a:solidFill>
                <a:latin typeface="Roboto" panose="02000000000000000000" pitchFamily="2" charset="0"/>
                <a:ea typeface="Roboto" panose="02000000000000000000" pitchFamily="2" charset="0"/>
                <a:cs typeface="Arial" panose="020B0604020202020204" pitchFamily="34" charset="0"/>
              </a:rPr>
              <a:t>thường</a:t>
            </a:r>
            <a:endParaRPr lang="vi-VN" sz="3200" b="1" dirty="0">
              <a:solidFill>
                <a:schemeClr val="bg1"/>
              </a:solidFill>
              <a:latin typeface="Roboto" panose="02000000000000000000" pitchFamily="2" charset="0"/>
              <a:ea typeface="Roboto" panose="02000000000000000000" pitchFamily="2" charset="0"/>
            </a:endParaRPr>
          </a:p>
        </p:txBody>
      </p:sp>
      <p:sp>
        <p:nvSpPr>
          <p:cNvPr id="6" name="Rectangle 5">
            <a:extLst>
              <a:ext uri="{FF2B5EF4-FFF2-40B4-BE49-F238E27FC236}">
                <a16:creationId xmlns:a16="http://schemas.microsoft.com/office/drawing/2014/main" id="{4B4293B2-33BB-49CB-BFEC-893FB4829019}"/>
              </a:ext>
            </a:extLst>
          </p:cNvPr>
          <p:cNvSpPr/>
          <p:nvPr/>
        </p:nvSpPr>
        <p:spPr>
          <a:xfrm>
            <a:off x="449225" y="4070201"/>
            <a:ext cx="1882247" cy="584775"/>
          </a:xfrm>
          <a:prstGeom prst="rect">
            <a:avLst/>
          </a:prstGeom>
          <a:noFill/>
        </p:spPr>
        <p:txBody>
          <a:bodyPr wrap="none">
            <a:spAutoFit/>
          </a:bodyPr>
          <a:lstStyle/>
          <a:p>
            <a:pPr algn="ctr"/>
            <a:r>
              <a:rPr lang="en-US" sz="3200" b="1" dirty="0" err="1">
                <a:solidFill>
                  <a:srgbClr val="002060"/>
                </a:solidFill>
                <a:latin typeface="Roboto" panose="02000000000000000000" pitchFamily="2" charset="0"/>
                <a:ea typeface="Roboto" panose="02000000000000000000" pitchFamily="2" charset="0"/>
                <a:cs typeface="Arial" panose="020B0604020202020204" pitchFamily="34" charset="0"/>
              </a:rPr>
              <a:t>Nhiệt</a:t>
            </a:r>
            <a:r>
              <a:rPr lang="en-US" sz="3200" b="1" dirty="0">
                <a:solidFill>
                  <a:srgbClr val="002060"/>
                </a:solidFill>
                <a:latin typeface="Roboto" panose="02000000000000000000" pitchFamily="2" charset="0"/>
                <a:ea typeface="Roboto" panose="02000000000000000000" pitchFamily="2" charset="0"/>
                <a:cs typeface="Arial" panose="020B0604020202020204" pitchFamily="34" charset="0"/>
              </a:rPr>
              <a:t> </a:t>
            </a:r>
            <a:r>
              <a:rPr lang="en-US" sz="3200" b="1" dirty="0" err="1">
                <a:solidFill>
                  <a:srgbClr val="002060"/>
                </a:solidFill>
                <a:latin typeface="Roboto" panose="02000000000000000000" pitchFamily="2" charset="0"/>
                <a:ea typeface="Roboto" panose="02000000000000000000" pitchFamily="2" charset="0"/>
                <a:cs typeface="Arial" panose="020B0604020202020204" pitchFamily="34" charset="0"/>
              </a:rPr>
              <a:t>đới</a:t>
            </a:r>
            <a:endParaRPr lang="vi-VN" sz="3200" b="1" dirty="0">
              <a:solidFill>
                <a:srgbClr val="002060"/>
              </a:solidFill>
              <a:latin typeface="Roboto" panose="02000000000000000000" pitchFamily="2" charset="0"/>
              <a:ea typeface="Roboto" panose="02000000000000000000" pitchFamily="2" charset="0"/>
            </a:endParaRPr>
          </a:p>
        </p:txBody>
      </p:sp>
      <p:sp>
        <p:nvSpPr>
          <p:cNvPr id="7" name="Rectangle 6">
            <a:extLst>
              <a:ext uri="{FF2B5EF4-FFF2-40B4-BE49-F238E27FC236}">
                <a16:creationId xmlns:a16="http://schemas.microsoft.com/office/drawing/2014/main" id="{9494FC0B-FD52-48D3-988C-D9141BB16854}"/>
              </a:ext>
            </a:extLst>
          </p:cNvPr>
          <p:cNvSpPr/>
          <p:nvPr/>
        </p:nvSpPr>
        <p:spPr>
          <a:xfrm>
            <a:off x="2864294" y="4084471"/>
            <a:ext cx="1712328" cy="584775"/>
          </a:xfrm>
          <a:prstGeom prst="rect">
            <a:avLst/>
          </a:prstGeom>
          <a:noFill/>
        </p:spPr>
        <p:txBody>
          <a:bodyPr wrap="none">
            <a:spAutoFit/>
          </a:bodyPr>
          <a:lstStyle/>
          <a:p>
            <a:pPr algn="ctr"/>
            <a:r>
              <a:rPr lang="en-US" sz="3200" b="1" dirty="0" err="1">
                <a:solidFill>
                  <a:srgbClr val="002060"/>
                </a:solidFill>
                <a:latin typeface="Roboto" panose="02000000000000000000" pitchFamily="2" charset="0"/>
                <a:ea typeface="Roboto" panose="02000000000000000000" pitchFamily="2" charset="0"/>
                <a:cs typeface="Arial" panose="020B0604020202020204" pitchFamily="34" charset="0"/>
              </a:rPr>
              <a:t>Gió</a:t>
            </a:r>
            <a:r>
              <a:rPr lang="en-US" sz="3200" b="1" dirty="0">
                <a:solidFill>
                  <a:srgbClr val="002060"/>
                </a:solidFill>
                <a:latin typeface="Roboto" panose="02000000000000000000" pitchFamily="2" charset="0"/>
                <a:ea typeface="Roboto" panose="02000000000000000000" pitchFamily="2" charset="0"/>
                <a:cs typeface="Arial" panose="020B0604020202020204" pitchFamily="34" charset="0"/>
              </a:rPr>
              <a:t> </a:t>
            </a:r>
            <a:r>
              <a:rPr lang="en-US" sz="3200" b="1" dirty="0" err="1">
                <a:solidFill>
                  <a:srgbClr val="002060"/>
                </a:solidFill>
                <a:latin typeface="Roboto" panose="02000000000000000000" pitchFamily="2" charset="0"/>
                <a:ea typeface="Roboto" panose="02000000000000000000" pitchFamily="2" charset="0"/>
                <a:cs typeface="Arial" panose="020B0604020202020204" pitchFamily="34" charset="0"/>
              </a:rPr>
              <a:t>mùa</a:t>
            </a:r>
            <a:endParaRPr lang="vi-VN" sz="3200" b="1" dirty="0">
              <a:solidFill>
                <a:srgbClr val="002060"/>
              </a:solidFill>
              <a:latin typeface="Roboto" panose="02000000000000000000" pitchFamily="2" charset="0"/>
              <a:ea typeface="Roboto" panose="02000000000000000000" pitchFamily="2" charset="0"/>
            </a:endParaRPr>
          </a:p>
        </p:txBody>
      </p:sp>
      <p:sp>
        <p:nvSpPr>
          <p:cNvPr id="8" name="Rectangle 7">
            <a:extLst>
              <a:ext uri="{FF2B5EF4-FFF2-40B4-BE49-F238E27FC236}">
                <a16:creationId xmlns:a16="http://schemas.microsoft.com/office/drawing/2014/main" id="{10C564B9-DC19-411C-A1E7-C9277B23D9CB}"/>
              </a:ext>
            </a:extLst>
          </p:cNvPr>
          <p:cNvSpPr/>
          <p:nvPr/>
        </p:nvSpPr>
        <p:spPr>
          <a:xfrm>
            <a:off x="5279751" y="4084470"/>
            <a:ext cx="816249" cy="584775"/>
          </a:xfrm>
          <a:prstGeom prst="rect">
            <a:avLst/>
          </a:prstGeom>
          <a:noFill/>
        </p:spPr>
        <p:txBody>
          <a:bodyPr wrap="none">
            <a:spAutoFit/>
          </a:bodyPr>
          <a:lstStyle/>
          <a:p>
            <a:pPr algn="ctr"/>
            <a:r>
              <a:rPr lang="en-US" sz="3200" b="1" dirty="0" err="1">
                <a:solidFill>
                  <a:srgbClr val="002060"/>
                </a:solidFill>
                <a:latin typeface="Roboto" panose="02000000000000000000" pitchFamily="2" charset="0"/>
                <a:ea typeface="Roboto" panose="02000000000000000000" pitchFamily="2" charset="0"/>
                <a:cs typeface="Arial" panose="020B0604020202020204" pitchFamily="34" charset="0"/>
              </a:rPr>
              <a:t>Ẩm</a:t>
            </a:r>
            <a:endParaRPr lang="vi-VN" sz="3200" b="1" dirty="0">
              <a:solidFill>
                <a:srgbClr val="002060"/>
              </a:solidFill>
              <a:latin typeface="Roboto" panose="02000000000000000000" pitchFamily="2" charset="0"/>
              <a:ea typeface="Roboto" panose="02000000000000000000" pitchFamily="2" charset="0"/>
            </a:endParaRPr>
          </a:p>
        </p:txBody>
      </p:sp>
      <p:sp>
        <p:nvSpPr>
          <p:cNvPr id="9" name="Rectangle 8">
            <a:extLst>
              <a:ext uri="{FF2B5EF4-FFF2-40B4-BE49-F238E27FC236}">
                <a16:creationId xmlns:a16="http://schemas.microsoft.com/office/drawing/2014/main" id="{0888FA73-8E57-4544-8A62-AD7911A8B068}"/>
              </a:ext>
            </a:extLst>
          </p:cNvPr>
          <p:cNvSpPr/>
          <p:nvPr/>
        </p:nvSpPr>
        <p:spPr>
          <a:xfrm>
            <a:off x="6875736" y="4084469"/>
            <a:ext cx="1693092" cy="584775"/>
          </a:xfrm>
          <a:prstGeom prst="rect">
            <a:avLst/>
          </a:prstGeom>
          <a:noFill/>
        </p:spPr>
        <p:txBody>
          <a:bodyPr wrap="none">
            <a:spAutoFit/>
          </a:bodyPr>
          <a:lstStyle/>
          <a:p>
            <a:pPr algn="ctr"/>
            <a:r>
              <a:rPr lang="en-US" sz="3200" b="1" dirty="0" err="1">
                <a:solidFill>
                  <a:srgbClr val="002060"/>
                </a:solidFill>
                <a:latin typeface="Roboto" panose="02000000000000000000" pitchFamily="2" charset="0"/>
                <a:ea typeface="Roboto" panose="02000000000000000000" pitchFamily="2" charset="0"/>
                <a:cs typeface="Arial" panose="020B0604020202020204" pitchFamily="34" charset="0"/>
              </a:rPr>
              <a:t>Đa</a:t>
            </a:r>
            <a:r>
              <a:rPr lang="en-US" sz="3200" b="1" dirty="0">
                <a:solidFill>
                  <a:srgbClr val="002060"/>
                </a:solidFill>
                <a:latin typeface="Roboto" panose="02000000000000000000" pitchFamily="2" charset="0"/>
                <a:ea typeface="Roboto" panose="02000000000000000000" pitchFamily="2" charset="0"/>
                <a:cs typeface="Arial" panose="020B0604020202020204" pitchFamily="34" charset="0"/>
              </a:rPr>
              <a:t> </a:t>
            </a:r>
            <a:r>
              <a:rPr lang="en-US" sz="3200" b="1" dirty="0" err="1">
                <a:solidFill>
                  <a:srgbClr val="002060"/>
                </a:solidFill>
                <a:latin typeface="Roboto" panose="02000000000000000000" pitchFamily="2" charset="0"/>
                <a:ea typeface="Roboto" panose="02000000000000000000" pitchFamily="2" charset="0"/>
                <a:cs typeface="Arial" panose="020B0604020202020204" pitchFamily="34" charset="0"/>
              </a:rPr>
              <a:t>dạng</a:t>
            </a:r>
            <a:endParaRPr lang="vi-VN" sz="3200" b="1" dirty="0">
              <a:solidFill>
                <a:srgbClr val="002060"/>
              </a:solidFill>
              <a:latin typeface="Roboto" panose="02000000000000000000" pitchFamily="2" charset="0"/>
              <a:ea typeface="Roboto" panose="02000000000000000000" pitchFamily="2" charset="0"/>
            </a:endParaRPr>
          </a:p>
        </p:txBody>
      </p:sp>
      <p:sp>
        <p:nvSpPr>
          <p:cNvPr id="10" name="Rectangle 9">
            <a:extLst>
              <a:ext uri="{FF2B5EF4-FFF2-40B4-BE49-F238E27FC236}">
                <a16:creationId xmlns:a16="http://schemas.microsoft.com/office/drawing/2014/main" id="{11323554-562F-4922-9B3D-033AB6E20845}"/>
              </a:ext>
            </a:extLst>
          </p:cNvPr>
          <p:cNvSpPr/>
          <p:nvPr/>
        </p:nvSpPr>
        <p:spPr>
          <a:xfrm>
            <a:off x="9044279" y="4084469"/>
            <a:ext cx="2449710" cy="584775"/>
          </a:xfrm>
          <a:prstGeom prst="rect">
            <a:avLst/>
          </a:prstGeom>
          <a:noFill/>
        </p:spPr>
        <p:txBody>
          <a:bodyPr wrap="none">
            <a:spAutoFit/>
          </a:bodyPr>
          <a:lstStyle/>
          <a:p>
            <a:pPr algn="ctr"/>
            <a:r>
              <a:rPr lang="en-US" sz="3200" b="1" dirty="0" err="1">
                <a:solidFill>
                  <a:srgbClr val="002060"/>
                </a:solidFill>
                <a:latin typeface="Roboto" panose="02000000000000000000" pitchFamily="2" charset="0"/>
                <a:ea typeface="Roboto" panose="02000000000000000000" pitchFamily="2" charset="0"/>
                <a:cs typeface="Arial" panose="020B0604020202020204" pitchFamily="34" charset="0"/>
              </a:rPr>
              <a:t>Thất</a:t>
            </a:r>
            <a:r>
              <a:rPr lang="en-US" sz="3200" b="1" dirty="0">
                <a:solidFill>
                  <a:srgbClr val="002060"/>
                </a:solidFill>
                <a:latin typeface="Roboto" panose="02000000000000000000" pitchFamily="2" charset="0"/>
                <a:ea typeface="Roboto" panose="02000000000000000000" pitchFamily="2" charset="0"/>
                <a:cs typeface="Arial" panose="020B0604020202020204" pitchFamily="34" charset="0"/>
              </a:rPr>
              <a:t> </a:t>
            </a:r>
            <a:r>
              <a:rPr lang="en-US" sz="3200" b="1" dirty="0" err="1">
                <a:solidFill>
                  <a:srgbClr val="002060"/>
                </a:solidFill>
                <a:latin typeface="Roboto" panose="02000000000000000000" pitchFamily="2" charset="0"/>
                <a:ea typeface="Roboto" panose="02000000000000000000" pitchFamily="2" charset="0"/>
                <a:cs typeface="Arial" panose="020B0604020202020204" pitchFamily="34" charset="0"/>
              </a:rPr>
              <a:t>thường</a:t>
            </a:r>
            <a:endParaRPr lang="vi-VN" sz="3200" b="1" dirty="0">
              <a:solidFill>
                <a:srgbClr val="002060"/>
              </a:solidFill>
              <a:latin typeface="Roboto" panose="02000000000000000000" pitchFamily="2" charset="0"/>
              <a:ea typeface="Roboto" panose="02000000000000000000" pitchFamily="2" charset="0"/>
            </a:endParaRPr>
          </a:p>
        </p:txBody>
      </p:sp>
      <p:cxnSp>
        <p:nvCxnSpPr>
          <p:cNvPr id="12" name="Straight Connector 11">
            <a:extLst>
              <a:ext uri="{FF2B5EF4-FFF2-40B4-BE49-F238E27FC236}">
                <a16:creationId xmlns:a16="http://schemas.microsoft.com/office/drawing/2014/main" id="{8C1711F0-8837-4218-BEAB-8C212E56A215}"/>
              </a:ext>
            </a:extLst>
          </p:cNvPr>
          <p:cNvCxnSpPr>
            <a:stCxn id="4" idx="2"/>
            <a:endCxn id="6" idx="0"/>
          </p:cNvCxnSpPr>
          <p:nvPr/>
        </p:nvCxnSpPr>
        <p:spPr>
          <a:xfrm flipH="1">
            <a:off x="1390349" y="3054110"/>
            <a:ext cx="1954687" cy="101609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E99C5CB-993A-48CA-93FD-08C64E83263B}"/>
              </a:ext>
            </a:extLst>
          </p:cNvPr>
          <p:cNvCxnSpPr>
            <a:cxnSpLocks/>
            <a:endCxn id="7" idx="0"/>
          </p:cNvCxnSpPr>
          <p:nvPr/>
        </p:nvCxnSpPr>
        <p:spPr>
          <a:xfrm>
            <a:off x="3373353" y="3030681"/>
            <a:ext cx="347105" cy="105379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3AC8EE4-A2C4-458A-A81B-B0308032AE39}"/>
              </a:ext>
            </a:extLst>
          </p:cNvPr>
          <p:cNvCxnSpPr>
            <a:cxnSpLocks/>
            <a:stCxn id="4" idx="2"/>
            <a:endCxn id="8" idx="0"/>
          </p:cNvCxnSpPr>
          <p:nvPr/>
        </p:nvCxnSpPr>
        <p:spPr>
          <a:xfrm>
            <a:off x="3345036" y="3054110"/>
            <a:ext cx="2342840" cy="10303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6055EB2-EEE9-4EBA-99E5-735B0AA83D63}"/>
              </a:ext>
            </a:extLst>
          </p:cNvPr>
          <p:cNvCxnSpPr>
            <a:cxnSpLocks/>
            <a:endCxn id="9" idx="0"/>
          </p:cNvCxnSpPr>
          <p:nvPr/>
        </p:nvCxnSpPr>
        <p:spPr>
          <a:xfrm flipH="1">
            <a:off x="7722282" y="3054109"/>
            <a:ext cx="1321998" cy="10303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78975C4-89C9-44F0-B65D-50117D62C7E4}"/>
              </a:ext>
            </a:extLst>
          </p:cNvPr>
          <p:cNvCxnSpPr>
            <a:cxnSpLocks/>
            <a:endCxn id="10" idx="0"/>
          </p:cNvCxnSpPr>
          <p:nvPr/>
        </p:nvCxnSpPr>
        <p:spPr>
          <a:xfrm>
            <a:off x="9044279" y="3054109"/>
            <a:ext cx="1224855" cy="10303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929D469-1458-4EE1-A0B9-764E68898591}"/>
              </a:ext>
            </a:extLst>
          </p:cNvPr>
          <p:cNvCxnSpPr>
            <a:cxnSpLocks/>
          </p:cNvCxnSpPr>
          <p:nvPr/>
        </p:nvCxnSpPr>
        <p:spPr>
          <a:xfrm flipH="1">
            <a:off x="3155795" y="1226632"/>
            <a:ext cx="3070192" cy="75025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E3C316D-6368-4211-B809-DAFCADC01186}"/>
              </a:ext>
            </a:extLst>
          </p:cNvPr>
          <p:cNvCxnSpPr>
            <a:cxnSpLocks/>
          </p:cNvCxnSpPr>
          <p:nvPr/>
        </p:nvCxnSpPr>
        <p:spPr>
          <a:xfrm>
            <a:off x="6225986" y="1226632"/>
            <a:ext cx="2818293" cy="75025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Left Brace 28">
            <a:extLst>
              <a:ext uri="{FF2B5EF4-FFF2-40B4-BE49-F238E27FC236}">
                <a16:creationId xmlns:a16="http://schemas.microsoft.com/office/drawing/2014/main" id="{73A6168C-A5BF-48F5-AF45-D30635DF65B9}"/>
              </a:ext>
            </a:extLst>
          </p:cNvPr>
          <p:cNvSpPr/>
          <p:nvPr/>
        </p:nvSpPr>
        <p:spPr>
          <a:xfrm rot="16200000">
            <a:off x="3105485" y="2593433"/>
            <a:ext cx="479097" cy="5107972"/>
          </a:xfrm>
          <a:prstGeom prst="leftBrace">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Rectangle 30">
            <a:extLst>
              <a:ext uri="{FF2B5EF4-FFF2-40B4-BE49-F238E27FC236}">
                <a16:creationId xmlns:a16="http://schemas.microsoft.com/office/drawing/2014/main" id="{4B709DD4-53A0-41C9-AEDC-DB1C67B4FB1B}"/>
              </a:ext>
            </a:extLst>
          </p:cNvPr>
          <p:cNvSpPr/>
          <p:nvPr/>
        </p:nvSpPr>
        <p:spPr>
          <a:xfrm>
            <a:off x="2656384" y="5932249"/>
            <a:ext cx="1377301" cy="646331"/>
          </a:xfrm>
          <a:prstGeom prst="rect">
            <a:avLst/>
          </a:prstGeom>
          <a:noFill/>
          <a:ln>
            <a:noFill/>
          </a:ln>
        </p:spPr>
        <p:txBody>
          <a:bodyPr wrap="none">
            <a:spAutoFit/>
          </a:bodyPr>
          <a:lstStyle/>
          <a:p>
            <a:pPr algn="ctr"/>
            <a:r>
              <a:rPr lang="en-US" sz="3600" b="1" dirty="0" err="1">
                <a:latin typeface="Roboto" panose="02000000000000000000" pitchFamily="2" charset="0"/>
                <a:ea typeface="Roboto" panose="02000000000000000000" pitchFamily="2" charset="0"/>
                <a:cs typeface="Arial" panose="020B0604020202020204" pitchFamily="34" charset="0"/>
              </a:rPr>
              <a:t>Tiết</a:t>
            </a:r>
            <a:r>
              <a:rPr lang="en-US" sz="3600" b="1" dirty="0">
                <a:latin typeface="Roboto" panose="02000000000000000000" pitchFamily="2" charset="0"/>
                <a:ea typeface="Roboto" panose="02000000000000000000" pitchFamily="2" charset="0"/>
                <a:cs typeface="Arial" panose="020B0604020202020204" pitchFamily="34" charset="0"/>
              </a:rPr>
              <a:t> 1</a:t>
            </a:r>
            <a:endParaRPr lang="vi-VN" sz="3600" b="1" dirty="0">
              <a:latin typeface="Roboto" panose="02000000000000000000" pitchFamily="2" charset="0"/>
              <a:ea typeface="Roboto" panose="02000000000000000000" pitchFamily="2" charset="0"/>
            </a:endParaRPr>
          </a:p>
        </p:txBody>
      </p:sp>
      <p:sp>
        <p:nvSpPr>
          <p:cNvPr id="32" name="Rectangle 31">
            <a:extLst>
              <a:ext uri="{FF2B5EF4-FFF2-40B4-BE49-F238E27FC236}">
                <a16:creationId xmlns:a16="http://schemas.microsoft.com/office/drawing/2014/main" id="{A8615118-0C8C-48B1-806A-4CA8F9654B2F}"/>
              </a:ext>
            </a:extLst>
          </p:cNvPr>
          <p:cNvSpPr/>
          <p:nvPr/>
        </p:nvSpPr>
        <p:spPr>
          <a:xfrm>
            <a:off x="8490297" y="5868881"/>
            <a:ext cx="1377301" cy="646331"/>
          </a:xfrm>
          <a:prstGeom prst="rect">
            <a:avLst/>
          </a:prstGeom>
          <a:noFill/>
          <a:ln>
            <a:noFill/>
          </a:ln>
        </p:spPr>
        <p:txBody>
          <a:bodyPr wrap="none">
            <a:spAutoFit/>
          </a:bodyPr>
          <a:lstStyle/>
          <a:p>
            <a:pPr algn="ctr"/>
            <a:r>
              <a:rPr lang="en-US" sz="3600" b="1" dirty="0" err="1">
                <a:latin typeface="Roboto" panose="02000000000000000000" pitchFamily="2" charset="0"/>
                <a:ea typeface="Roboto" panose="02000000000000000000" pitchFamily="2" charset="0"/>
                <a:cs typeface="Arial" panose="020B0604020202020204" pitchFamily="34" charset="0"/>
              </a:rPr>
              <a:t>Tiết</a:t>
            </a:r>
            <a:r>
              <a:rPr lang="en-US" sz="3600" b="1" dirty="0">
                <a:latin typeface="Roboto" panose="02000000000000000000" pitchFamily="2" charset="0"/>
                <a:ea typeface="Roboto" panose="02000000000000000000" pitchFamily="2" charset="0"/>
                <a:cs typeface="Arial" panose="020B0604020202020204" pitchFamily="34" charset="0"/>
              </a:rPr>
              <a:t> 2</a:t>
            </a:r>
            <a:endParaRPr lang="vi-VN" sz="3600" b="1" dirty="0">
              <a:latin typeface="Roboto" panose="02000000000000000000" pitchFamily="2" charset="0"/>
              <a:ea typeface="Roboto" panose="02000000000000000000" pitchFamily="2" charset="0"/>
            </a:endParaRPr>
          </a:p>
        </p:txBody>
      </p:sp>
      <p:sp>
        <p:nvSpPr>
          <p:cNvPr id="33" name="Left Brace 32">
            <a:extLst>
              <a:ext uri="{FF2B5EF4-FFF2-40B4-BE49-F238E27FC236}">
                <a16:creationId xmlns:a16="http://schemas.microsoft.com/office/drawing/2014/main" id="{B0D47C3A-AA0D-4A2C-9BC0-08E2BB146E4B}"/>
              </a:ext>
            </a:extLst>
          </p:cNvPr>
          <p:cNvSpPr/>
          <p:nvPr/>
        </p:nvSpPr>
        <p:spPr>
          <a:xfrm rot="16200000">
            <a:off x="8834316" y="3388080"/>
            <a:ext cx="479097" cy="3282866"/>
          </a:xfrm>
          <a:prstGeom prst="leftBrace">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050" name="Picture 2" descr="Meteoric Rain Stock Illustrations – 41 Meteoric Rain Stock Illustrations,  Vectors &amp; Clipart - Dreamstime">
            <a:extLst>
              <a:ext uri="{FF2B5EF4-FFF2-40B4-BE49-F238E27FC236}">
                <a16:creationId xmlns:a16="http://schemas.microsoft.com/office/drawing/2014/main" id="{9B60F110-E153-48E7-957A-1FBAC18E90C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546" t="14959" r="5807" b="23169"/>
          <a:stretch/>
        </p:blipFill>
        <p:spPr bwMode="auto">
          <a:xfrm>
            <a:off x="4123748" y="5303093"/>
            <a:ext cx="1989394" cy="155490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954DF921-4B5A-4E62-8B4B-13BB4AFBC2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519" y="5425394"/>
            <a:ext cx="1341657" cy="134727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now Icon Png #363144 - Free Icons Library">
            <a:extLst>
              <a:ext uri="{FF2B5EF4-FFF2-40B4-BE49-F238E27FC236}">
                <a16:creationId xmlns:a16="http://schemas.microsoft.com/office/drawing/2014/main" id="{678FFC22-B3C1-417D-A9C3-BCEC256805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39875" y="5285710"/>
            <a:ext cx="1432606" cy="143260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torm Icons - Free Download, PNG and SVG">
            <a:extLst>
              <a:ext uri="{FF2B5EF4-FFF2-40B4-BE49-F238E27FC236}">
                <a16:creationId xmlns:a16="http://schemas.microsoft.com/office/drawing/2014/main" id="{BAE031AD-EC67-4E4E-88FD-EF981BE000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3828" y="5105512"/>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0868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par>
                                <p:cTn id="32" presetID="10" presetClass="entr" presetSubtype="0" fill="hold" nodeType="withEffect">
                                  <p:stCondLst>
                                    <p:cond delay="0"/>
                                  </p:stCondLst>
                                  <p:childTnLst>
                                    <p:set>
                                      <p:cBhvr>
                                        <p:cTn id="33" dur="1" fill="hold">
                                          <p:stCondLst>
                                            <p:cond delay="0"/>
                                          </p:stCondLst>
                                        </p:cTn>
                                        <p:tgtEl>
                                          <p:spTgt spid="2050"/>
                                        </p:tgtEl>
                                        <p:attrNameLst>
                                          <p:attrName>style.visibility</p:attrName>
                                        </p:attrNameLst>
                                      </p:cBhvr>
                                      <p:to>
                                        <p:strVal val="visible"/>
                                      </p:to>
                                    </p:set>
                                    <p:animEffect transition="in" filter="fade">
                                      <p:cBhvr>
                                        <p:cTn id="34" dur="500"/>
                                        <p:tgtEl>
                                          <p:spTgt spid="2050"/>
                                        </p:tgtEl>
                                      </p:cBhvr>
                                    </p:animEffect>
                                  </p:childTnLst>
                                </p:cTn>
                              </p:par>
                              <p:par>
                                <p:cTn id="35" presetID="10" presetClass="entr" presetSubtype="0" fill="hold" nodeType="withEffect">
                                  <p:stCondLst>
                                    <p:cond delay="0"/>
                                  </p:stCondLst>
                                  <p:childTnLst>
                                    <p:set>
                                      <p:cBhvr>
                                        <p:cTn id="36" dur="1" fill="hold">
                                          <p:stCondLst>
                                            <p:cond delay="0"/>
                                          </p:stCondLst>
                                        </p:cTn>
                                        <p:tgtEl>
                                          <p:spTgt spid="2052"/>
                                        </p:tgtEl>
                                        <p:attrNameLst>
                                          <p:attrName>style.visibility</p:attrName>
                                        </p:attrNameLst>
                                      </p:cBhvr>
                                      <p:to>
                                        <p:strVal val="visible"/>
                                      </p:to>
                                    </p:set>
                                    <p:animEffect transition="in" filter="fade">
                                      <p:cBhvr>
                                        <p:cTn id="37" dur="500"/>
                                        <p:tgtEl>
                                          <p:spTgt spid="205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par>
                                <p:cTn id="49" presetID="10" presetClass="entr" presetSubtype="0"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par>
                                <p:cTn id="52" presetID="10" presetClass="entr" presetSubtype="0" fill="hold"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500"/>
                                        <p:tgtEl>
                                          <p:spTgt spid="3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fade">
                                      <p:cBhvr>
                                        <p:cTn id="60" dur="500"/>
                                        <p:tgtEl>
                                          <p:spTgt spid="33"/>
                                        </p:tgtEl>
                                      </p:cBhvr>
                                    </p:animEffect>
                                  </p:childTnLst>
                                </p:cTn>
                              </p:par>
                              <p:par>
                                <p:cTn id="61" presetID="10" presetClass="entr" presetSubtype="0" fill="hold" nodeType="withEffect">
                                  <p:stCondLst>
                                    <p:cond delay="0"/>
                                  </p:stCondLst>
                                  <p:childTnLst>
                                    <p:set>
                                      <p:cBhvr>
                                        <p:cTn id="62" dur="1" fill="hold">
                                          <p:stCondLst>
                                            <p:cond delay="0"/>
                                          </p:stCondLst>
                                        </p:cTn>
                                        <p:tgtEl>
                                          <p:spTgt spid="2054"/>
                                        </p:tgtEl>
                                        <p:attrNameLst>
                                          <p:attrName>style.visibility</p:attrName>
                                        </p:attrNameLst>
                                      </p:cBhvr>
                                      <p:to>
                                        <p:strVal val="visible"/>
                                      </p:to>
                                    </p:set>
                                    <p:animEffect transition="in" filter="fade">
                                      <p:cBhvr>
                                        <p:cTn id="63" dur="500"/>
                                        <p:tgtEl>
                                          <p:spTgt spid="2054"/>
                                        </p:tgtEl>
                                      </p:cBhvr>
                                    </p:animEffect>
                                  </p:childTnLst>
                                </p:cTn>
                              </p:par>
                              <p:par>
                                <p:cTn id="64" presetID="10" presetClass="entr" presetSubtype="0" fill="hold" nodeType="withEffect">
                                  <p:stCondLst>
                                    <p:cond delay="0"/>
                                  </p:stCondLst>
                                  <p:childTnLst>
                                    <p:set>
                                      <p:cBhvr>
                                        <p:cTn id="65" dur="1" fill="hold">
                                          <p:stCondLst>
                                            <p:cond delay="0"/>
                                          </p:stCondLst>
                                        </p:cTn>
                                        <p:tgtEl>
                                          <p:spTgt spid="2056"/>
                                        </p:tgtEl>
                                        <p:attrNameLst>
                                          <p:attrName>style.visibility</p:attrName>
                                        </p:attrNameLst>
                                      </p:cBhvr>
                                      <p:to>
                                        <p:strVal val="visible"/>
                                      </p:to>
                                    </p:set>
                                    <p:animEffect transition="in" filter="fade">
                                      <p:cBhvr>
                                        <p:cTn id="66"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P spid="8" grpId="0"/>
      <p:bldP spid="9" grpId="0"/>
      <p:bldP spid="10" grpId="0"/>
      <p:bldP spid="29" grpId="0" animBg="1"/>
      <p:bldP spid="31" grpId="0"/>
      <p:bldP spid="32" grpId="0"/>
      <p:bldP spid="3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9.3"/>
</p:tagLst>
</file>

<file path=ppt/tags/tag10.xml><?xml version="1.0" encoding="utf-8"?>
<p:tagLst xmlns:a="http://schemas.openxmlformats.org/drawingml/2006/main" xmlns:r="http://schemas.openxmlformats.org/officeDocument/2006/relationships" xmlns:p="http://schemas.openxmlformats.org/presentationml/2006/main">
  <p:tag name="TIMING" val="|8.8|25.7"/>
</p:tagLst>
</file>

<file path=ppt/tags/tag11.xml><?xml version="1.0" encoding="utf-8"?>
<p:tagLst xmlns:a="http://schemas.openxmlformats.org/drawingml/2006/main" xmlns:r="http://schemas.openxmlformats.org/officeDocument/2006/relationships" xmlns:p="http://schemas.openxmlformats.org/presentationml/2006/main">
  <p:tag name="TIMING" val="|7.7|12.7"/>
</p:tagLst>
</file>

<file path=ppt/tags/tag12.xml><?xml version="1.0" encoding="utf-8"?>
<p:tagLst xmlns:a="http://schemas.openxmlformats.org/drawingml/2006/main" xmlns:r="http://schemas.openxmlformats.org/officeDocument/2006/relationships" xmlns:p="http://schemas.openxmlformats.org/presentationml/2006/main">
  <p:tag name="TIMING" val="|13.5|28.6|7.4"/>
</p:tagLst>
</file>

<file path=ppt/tags/tag13.xml><?xml version="1.0" encoding="utf-8"?>
<p:tagLst xmlns:a="http://schemas.openxmlformats.org/drawingml/2006/main" xmlns:r="http://schemas.openxmlformats.org/officeDocument/2006/relationships" xmlns:p="http://schemas.openxmlformats.org/presentationml/2006/main">
  <p:tag name="TIMING" val="|10|20.8"/>
</p:tagLst>
</file>

<file path=ppt/tags/tag14.xml><?xml version="1.0" encoding="utf-8"?>
<p:tagLst xmlns:a="http://schemas.openxmlformats.org/drawingml/2006/main" xmlns:r="http://schemas.openxmlformats.org/officeDocument/2006/relationships" xmlns:p="http://schemas.openxmlformats.org/presentationml/2006/main">
  <p:tag name="TIMING" val="|12.3|2.6|24.2"/>
</p:tagLst>
</file>

<file path=ppt/tags/tag15.xml><?xml version="1.0" encoding="utf-8"?>
<p:tagLst xmlns:a="http://schemas.openxmlformats.org/drawingml/2006/main" xmlns:r="http://schemas.openxmlformats.org/officeDocument/2006/relationships" xmlns:p="http://schemas.openxmlformats.org/presentationml/2006/main">
  <p:tag name="TIMING" val="|2.6"/>
</p:tagLst>
</file>

<file path=ppt/tags/tag2.xml><?xml version="1.0" encoding="utf-8"?>
<p:tagLst xmlns:a="http://schemas.openxmlformats.org/drawingml/2006/main" xmlns:r="http://schemas.openxmlformats.org/officeDocument/2006/relationships" xmlns:p="http://schemas.openxmlformats.org/presentationml/2006/main">
  <p:tag name="TIMING" val="|7.1"/>
</p:tagLst>
</file>

<file path=ppt/tags/tag3.xml><?xml version="1.0" encoding="utf-8"?>
<p:tagLst xmlns:a="http://schemas.openxmlformats.org/drawingml/2006/main" xmlns:r="http://schemas.openxmlformats.org/officeDocument/2006/relationships" xmlns:p="http://schemas.openxmlformats.org/presentationml/2006/main">
  <p:tag name="TIMING" val="|4.5|15"/>
</p:tagLst>
</file>

<file path=ppt/tags/tag4.xml><?xml version="1.0" encoding="utf-8"?>
<p:tagLst xmlns:a="http://schemas.openxmlformats.org/drawingml/2006/main" xmlns:r="http://schemas.openxmlformats.org/officeDocument/2006/relationships" xmlns:p="http://schemas.openxmlformats.org/presentationml/2006/main">
  <p:tag name="TIMING" val="|4|10.9"/>
</p:tagLst>
</file>

<file path=ppt/tags/tag5.xml><?xml version="1.0" encoding="utf-8"?>
<p:tagLst xmlns:a="http://schemas.openxmlformats.org/drawingml/2006/main" xmlns:r="http://schemas.openxmlformats.org/officeDocument/2006/relationships" xmlns:p="http://schemas.openxmlformats.org/presentationml/2006/main">
  <p:tag name="TIMING" val="|6.2|13.3"/>
</p:tagLst>
</file>

<file path=ppt/tags/tag6.xml><?xml version="1.0" encoding="utf-8"?>
<p:tagLst xmlns:a="http://schemas.openxmlformats.org/drawingml/2006/main" xmlns:r="http://schemas.openxmlformats.org/officeDocument/2006/relationships" xmlns:p="http://schemas.openxmlformats.org/presentationml/2006/main">
  <p:tag name="TIMING" val="|5|3.3|11.5"/>
</p:tagLst>
</file>

<file path=ppt/tags/tag7.xml><?xml version="1.0" encoding="utf-8"?>
<p:tagLst xmlns:a="http://schemas.openxmlformats.org/drawingml/2006/main" xmlns:r="http://schemas.openxmlformats.org/officeDocument/2006/relationships" xmlns:p="http://schemas.openxmlformats.org/presentationml/2006/main">
  <p:tag name="TIMING" val="|4.7|17.5"/>
</p:tagLst>
</file>

<file path=ppt/tags/tag8.xml><?xml version="1.0" encoding="utf-8"?>
<p:tagLst xmlns:a="http://schemas.openxmlformats.org/drawingml/2006/main" xmlns:r="http://schemas.openxmlformats.org/officeDocument/2006/relationships" xmlns:p="http://schemas.openxmlformats.org/presentationml/2006/main">
  <p:tag name="TIMING" val="|9.8"/>
</p:tagLst>
</file>

<file path=ppt/tags/tag9.xml><?xml version="1.0" encoding="utf-8"?>
<p:tagLst xmlns:a="http://schemas.openxmlformats.org/drawingml/2006/main" xmlns:r="http://schemas.openxmlformats.org/officeDocument/2006/relationships" xmlns:p="http://schemas.openxmlformats.org/presentationml/2006/main">
  <p:tag name="TIMING" val="|9.5|12.3"/>
</p:tagLst>
</file>

<file path=ppt/theme/theme1.xml><?xml version="1.0" encoding="utf-8"?>
<a:theme xmlns:a="http://schemas.openxmlformats.org/drawingml/2006/main" name="1_raindrop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raindrops</Template>
  <TotalTime>3889</TotalTime>
  <Pages>0</Pages>
  <Words>2373</Words>
  <Characters>0</Characters>
  <Application>Microsoft Office PowerPoint</Application>
  <DocSecurity>0</DocSecurity>
  <PresentationFormat>Widescreen</PresentationFormat>
  <Lines>0</Lines>
  <Paragraphs>342</Paragraphs>
  <Slides>41</Slides>
  <Notes>9</Notes>
  <HiddenSlides>0</HiddenSlides>
  <MMClips>16</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41</vt:i4>
      </vt:variant>
    </vt:vector>
  </HeadingPairs>
  <TitlesOfParts>
    <vt:vector size="56" baseType="lpstr">
      <vt:lpstr>#9Slide03 Roboto</vt:lpstr>
      <vt:lpstr>#9Slide03 Roboto Medium</vt:lpstr>
      <vt:lpstr>#9Slide05 Aphrodite Pro</vt:lpstr>
      <vt:lpstr>#9Slide05 SVNShintia Script</vt:lpstr>
      <vt:lpstr>#9Slide07 SVNDessert Menu Scrip</vt:lpstr>
      <vt:lpstr>.VnTime</vt:lpstr>
      <vt:lpstr>Arial</vt:lpstr>
      <vt:lpstr>Calibri</vt:lpstr>
      <vt:lpstr>Calibri Light</vt:lpstr>
      <vt:lpstr>Roboto</vt:lpstr>
      <vt:lpstr>Tahoma</vt:lpstr>
      <vt:lpstr>Times New Roman</vt:lpstr>
      <vt:lpstr>VNI-Times</vt:lpstr>
      <vt:lpstr>Wingdings</vt:lpstr>
      <vt:lpstr>1_raindrops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ĐẶC ĐIỂM KHÍ HẬU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CharactersWithSpaces>0</CharactersWithSpaces>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User</dc:creator>
  <cp:keywords/>
  <dc:description/>
  <cp:lastModifiedBy>84974897627</cp:lastModifiedBy>
  <cp:revision>95</cp:revision>
  <dcterms:created xsi:type="dcterms:W3CDTF">2012-03-02T23:41:21Z</dcterms:created>
  <dcterms:modified xsi:type="dcterms:W3CDTF">2022-01-04T04:40:01Z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1033-9.1.0.4550</vt:lpwstr>
  </property>
</Properties>
</file>