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61" r:id="rId2"/>
  </p:sldMasterIdLst>
  <p:notesMasterIdLst>
    <p:notesMasterId r:id="rId36"/>
  </p:notesMasterIdLst>
  <p:sldIdLst>
    <p:sldId id="256" r:id="rId3"/>
    <p:sldId id="259" r:id="rId4"/>
    <p:sldId id="284" r:id="rId5"/>
    <p:sldId id="291" r:id="rId6"/>
    <p:sldId id="289" r:id="rId7"/>
    <p:sldId id="270" r:id="rId8"/>
    <p:sldId id="350" r:id="rId9"/>
    <p:sldId id="352" r:id="rId10"/>
    <p:sldId id="345" r:id="rId11"/>
    <p:sldId id="298" r:id="rId12"/>
    <p:sldId id="293" r:id="rId13"/>
    <p:sldId id="269" r:id="rId14"/>
    <p:sldId id="309" r:id="rId15"/>
    <p:sldId id="296" r:id="rId16"/>
    <p:sldId id="342" r:id="rId17"/>
    <p:sldId id="286" r:id="rId18"/>
    <p:sldId id="303" r:id="rId19"/>
    <p:sldId id="322" r:id="rId20"/>
    <p:sldId id="300" r:id="rId21"/>
    <p:sldId id="354" r:id="rId22"/>
    <p:sldId id="343" r:id="rId23"/>
    <p:sldId id="355" r:id="rId24"/>
    <p:sldId id="358" r:id="rId25"/>
    <p:sldId id="356" r:id="rId26"/>
    <p:sldId id="360" r:id="rId27"/>
    <p:sldId id="361" r:id="rId28"/>
    <p:sldId id="357" r:id="rId29"/>
    <p:sldId id="330" r:id="rId30"/>
    <p:sldId id="321" r:id="rId31"/>
    <p:sldId id="344" r:id="rId32"/>
    <p:sldId id="362" r:id="rId33"/>
    <p:sldId id="267" r:id="rId34"/>
    <p:sldId id="363" r:id="rId35"/>
  </p:sldIdLst>
  <p:sldSz cx="18288000" cy="10287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6"/>
            <p14:sldId id="259"/>
            <p14:sldId id="284"/>
            <p14:sldId id="291"/>
            <p14:sldId id="289"/>
            <p14:sldId id="270"/>
            <p14:sldId id="350"/>
            <p14:sldId id="352"/>
            <p14:sldId id="345"/>
            <p14:sldId id="298"/>
            <p14:sldId id="293"/>
            <p14:sldId id="269"/>
            <p14:sldId id="309"/>
            <p14:sldId id="296"/>
            <p14:sldId id="342"/>
            <p14:sldId id="286"/>
            <p14:sldId id="303"/>
            <p14:sldId id="322"/>
            <p14:sldId id="300"/>
            <p14:sldId id="354"/>
            <p14:sldId id="343"/>
            <p14:sldId id="355"/>
            <p14:sldId id="358"/>
            <p14:sldId id="356"/>
            <p14:sldId id="360"/>
            <p14:sldId id="361"/>
            <p14:sldId id="357"/>
            <p14:sldId id="330"/>
            <p14:sldId id="321"/>
            <p14:sldId id="344"/>
            <p14:sldId id="362"/>
            <p14:sldId id="267"/>
          </p14:sldIdLst>
        </p14:section>
        <p14:section name="Untitled Section" id="{89BF1163-5CF7-42C5-AC10-D6A6AEA736F6}">
          <p14:sldIdLst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1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0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8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0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5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28/01/2023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2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14" Type="http://schemas.microsoft.com/office/2007/relationships/hdphoto" Target="../media/hdphoto6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microsoft.com/office/2007/relationships/hdphoto" Target="../media/hdphoto7.wdp"/><Relationship Id="rId7" Type="http://schemas.openxmlformats.org/officeDocument/2006/relationships/image" Target="../media/image7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6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microsoft.com/office/2007/relationships/hdphoto" Target="../media/hdphoto7.wdp"/><Relationship Id="rId7" Type="http://schemas.openxmlformats.org/officeDocument/2006/relationships/image" Target="../media/image7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19.png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88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39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3.pn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5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3943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 29+30</a:t>
            </a: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QUAN HỆ GIỮA GÓC VÀ CẠNH ĐỐI DIỆN TRONG MỘT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9800" y="800100"/>
            <a:ext cx="1055930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cạnh theo góc đối diện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841"/>
            <a:ext cx="1072337" cy="10007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6364" y="2159896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048" y="2022942"/>
            <a:ext cx="1337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245015"/>
            <a:ext cx="4714510" cy="424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942341" y="723900"/>
            <a:ext cx="16403317" cy="8915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180854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96000" y="25017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(SGK – tr61)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1375708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ABC trên Hình 9.4, em hãy sắp xếp ba cạnh AB, BC và CA theo thứ tự độ dài từ lớn đến bé.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315700" y="2933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 ABC có: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(ĐL tổng ba góc trong một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=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55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2 ta được : AC &gt; BC &gt;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  <a:blipFill>
                <a:blip r:embed="rId11"/>
                <a:stretch>
                  <a:fillRect l="-1870" r="-181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2844"/>
            <a:ext cx="5043061" cy="45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974491" y="620405"/>
            <a:ext cx="598890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47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53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  <a:blipFill>
                <a:blip r:embed="rId20"/>
                <a:stretch>
                  <a:fillRect l="-1275" r="-127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09600" y="419100"/>
            <a:ext cx="1691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6137" y="9274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1930" y="2184507"/>
            <a:ext cx="882498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 có góc A là góc tù.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3619500"/>
            <a:ext cx="11562007" cy="487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108" y="8813907"/>
            <a:ext cx="862768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 Vì sao?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7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915150" y="1765637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0470" y="2931656"/>
            <a:ext cx="1441633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vuông, góc vuông là góc lớn nhất nên cạnh đối diện với góc vuông (tức cạnh huyền) là cạnh lớn nhất.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tự trong tam giác tù, cạnh đối diện với góc tù là cạnh lớn nhất.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981700"/>
            <a:ext cx="4566369" cy="31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519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362700"/>
            <a:ext cx="5571352" cy="34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86600" y="5918894"/>
            <a:ext cx="4267200" cy="37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917398"/>
            <a:ext cx="3715518" cy="365232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2558427" y="839698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573361" y="301501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9506" y="2797244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9506" y="5829300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0422" y="6094477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6800" y="3514073"/>
            <a:ext cx="2781300" cy="1019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6369573" y="181003"/>
            <a:ext cx="5943600" cy="1136203"/>
            <a:chOff x="5638800" y="495300"/>
            <a:chExt cx="5943600" cy="1136203"/>
          </a:xfrm>
        </p:grpSpPr>
        <p:grpSp>
          <p:nvGrpSpPr>
            <p:cNvPr id="1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9.2: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9.6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c)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  <a:blipFill>
                <a:blip r:embed="rId12"/>
                <a:stretch>
                  <a:fillRect l="-1405" r="-1366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8"/>
          <a:stretch/>
        </p:blipFill>
        <p:spPr bwMode="auto">
          <a:xfrm>
            <a:off x="13438322" y="3724416"/>
            <a:ext cx="3810000" cy="372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09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09601" y="419100"/>
            <a:ext cx="17068799" cy="9753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72200" y="1972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5" name="TextBox 14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9.3: (SGK – tr.62)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" y="1333500"/>
            <a:ext cx="16747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96°,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09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790700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79170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634741" y="573821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94154" y="782083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25316" y="2242142"/>
            <a:ext cx="1151262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Cho 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MNP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 &lt; MP &lt; NP.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  <a:blipFill>
                <a:blip r:embed="rId5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  <a:blipFill>
                <a:blip r:embed="rId6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  <a:blipFill>
                <a:blip r:embed="rId7"/>
                <a:stretch>
                  <a:fillRect l="-6569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  <a:blipFill>
                <a:blip r:embed="rId8"/>
                <a:stretch>
                  <a:fillRect l="-637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00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2.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lời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  <a:blipFill>
                <a:blip r:embed="rId5"/>
                <a:stretch>
                  <a:fillRect l="-1587" r="-1536" b="-6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85002" y="6438900"/>
            <a:ext cx="41740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 &lt; AB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375" y="6451707"/>
            <a:ext cx="40314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AC &lt; AB &lt; BC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921" y="84329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AC &lt; BC &lt; AB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3889" y="85091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AB &lt; BC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3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1714500"/>
            <a:ext cx="14601093" cy="26670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81203" y="4686300"/>
            <a:ext cx="8853833" cy="12406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005823" y="8824485"/>
            <a:ext cx="8930035" cy="11859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981202" y="6023978"/>
            <a:ext cx="8853833" cy="11942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005824" y="7409074"/>
            <a:ext cx="8930035" cy="11634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34290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9940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352431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416" y="22606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2089742"/>
            <a:ext cx="13936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Chọn câu trả lời đúng nhất. Ba cạnh của tam giác có độ dài là 6cm; 7cm; 8cm. Góc lớn nhất là góc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808" y="476586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08" y="611782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808" y="7444998"/>
            <a:ext cx="807945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306" y="8875152"/>
            <a:ext cx="75151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342900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4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4. Cho ΔABC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  <a:blipFill>
                <a:blip r:embed="rId5"/>
                <a:stretch>
                  <a:fillRect l="-1632" r="-1632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  <a:blipFill>
                <a:blip r:embed="rId6"/>
                <a:stretch>
                  <a:fillRect l="-10264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  <a:blipFill>
                <a:blip r:embed="rId7"/>
                <a:stretch>
                  <a:fillRect l="-9890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  <a:blipFill>
                <a:blip r:embed="rId8"/>
                <a:stretch>
                  <a:fillRect l="-10435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  <a:blipFill>
                <a:blip r:embed="rId9"/>
                <a:stretch>
                  <a:fillRect l="-10028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0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828800" y="1838278"/>
            <a:ext cx="14608230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94154" y="790472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529668" y="784237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529668" y="567690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1900178"/>
            <a:ext cx="13776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Cho tam giác ABC vuông tại A. Trên hai cạnh góc vuông AB,</a:t>
            </a:r>
            <a:r>
              <a:rPr lang="en-US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 lấy lần lượt hai điểm M và N. So sánh </a:t>
            </a:r>
            <a:r>
              <a:rPr lang="en-US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MN và BC.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06" y="5994507"/>
            <a:ext cx="290656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MN &gt;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040" y="5976217"/>
            <a:ext cx="30492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MN  &lt;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152" y="8195473"/>
            <a:ext cx="29354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MN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995" y="7658100"/>
            <a:ext cx="571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488194"/>
            <a:ext cx="5987451" cy="36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86309" y="1114605"/>
            <a:ext cx="2214217" cy="1952445"/>
            <a:chOff x="3352800" y="3102142"/>
            <a:chExt cx="1412687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37541" y="362293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22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3" name="TextBox 22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9.5: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AC= 500m.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500m?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  <a:blipFill>
                <a:blip r:embed="rId13"/>
                <a:stretch>
                  <a:fillRect l="-1239" r="-1239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53400" y="49474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</a:t>
                </a:r>
                <a:endParaRPr lang="en-US" sz="4000" i="1" dirty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92340"/>
                <a:ext cx="17068800" cy="2862322"/>
              </a:xfrm>
              <a:prstGeom prst="rect">
                <a:avLst/>
              </a:prstGeom>
              <a:blipFill>
                <a:blip r:embed="rId14"/>
                <a:stretch>
                  <a:fillRect l="-1250" r="-1250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495300"/>
            <a:ext cx="17678400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820240" y="7915808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&gt; AC.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AC= 500m =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OC &gt;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  <a:blipFill>
                <a:blip r:embed="rId13"/>
                <a:stretch>
                  <a:fillRect l="-1473" r="-1432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439150" y="824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756290" y="3989040"/>
              <a:ext cx="5196871" cy="355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 Bài 32. Quan hệ giữa đường vuông góc và đường xiên”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128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270734"/>
            <a:ext cx="3362125" cy="424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8267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AB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3 cm, AC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5 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7" name="Picture 16" descr="https://tech12h.com/sites/default/files/styles/inbody400/public/tai_xuong_73.png?itok=6vxDh1KX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623"/>
          <a:stretch/>
        </p:blipFill>
        <p:spPr bwMode="auto">
          <a:xfrm>
            <a:off x="2419786" y="5529099"/>
            <a:ext cx="7047627" cy="385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26756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một tam giác, góc đối diện với cạnh lớn hơn là góc lớn hơn.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192976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tr60)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2cm; BC= 4 cm; AC = 5 cm (H9.3)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7" y="4933776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5927700"/>
            <a:ext cx="9144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= 2 cm; BC = 4cm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&gt; AB.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  <a:blipFill>
                <a:blip r:embed="rId14"/>
                <a:stretch>
                  <a:fillRect r="-617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  <a:blipFill>
                <a:blip r:embed="rId15"/>
                <a:stretch>
                  <a:fillRect l="-3249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44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9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tr60)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2cm; BC= 4 cm; AC = 5 cm (H9.3)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2" y="4784973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0" y="59277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52359" y="5924471"/>
            <a:ext cx="3432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 &gt; BC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ABC.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  <a:blipFill>
                <a:blip r:embed="rId14"/>
                <a:stretch>
                  <a:fillRect l="-2773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  <a:blipFill>
                <a:blip r:embed="rId15"/>
                <a:stretch>
                  <a:fillRect l="-1626" r="-60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15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74491" y="185980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400127"/>
            <a:ext cx="169164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MN= 3 cm, NP= 5 cm, MP= 7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94277"/>
            <a:ext cx="6477000" cy="502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</TotalTime>
  <Words>1641</Words>
  <Application>Microsoft Office PowerPoint</Application>
  <PresentationFormat>Custom</PresentationFormat>
  <Paragraphs>154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Calibri</vt:lpstr>
      <vt:lpstr>Times New Roman</vt:lpstr>
      <vt:lpstr>Arial</vt:lpstr>
      <vt:lpstr>Calibri Light</vt:lpstr>
      <vt:lpstr>Cambria Math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dc:creator>Le Ngoc</dc:creator>
  <cp:lastModifiedBy>nguyen hoa</cp:lastModifiedBy>
  <cp:revision>179</cp:revision>
  <dcterms:created xsi:type="dcterms:W3CDTF">2006-08-16T00:00:00Z</dcterms:created>
  <dcterms:modified xsi:type="dcterms:W3CDTF">2023-01-28T03:21:17Z</dcterms:modified>
  <dc:identifier>DAFKql8qNNg</dc:identifier>
</cp:coreProperties>
</file>